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86"/>
  </p:notesMasterIdLst>
  <p:sldIdLst>
    <p:sldId id="513" r:id="rId3"/>
    <p:sldId id="514" r:id="rId4"/>
    <p:sldId id="515" r:id="rId5"/>
    <p:sldId id="516" r:id="rId6"/>
    <p:sldId id="517" r:id="rId7"/>
    <p:sldId id="512" r:id="rId8"/>
    <p:sldId id="432" r:id="rId9"/>
    <p:sldId id="433" r:id="rId10"/>
    <p:sldId id="434" r:id="rId11"/>
    <p:sldId id="435" r:id="rId12"/>
    <p:sldId id="436" r:id="rId13"/>
    <p:sldId id="437" r:id="rId14"/>
    <p:sldId id="389" r:id="rId15"/>
    <p:sldId id="438" r:id="rId16"/>
    <p:sldId id="439" r:id="rId17"/>
    <p:sldId id="440" r:id="rId18"/>
    <p:sldId id="441" r:id="rId19"/>
    <p:sldId id="442" r:id="rId20"/>
    <p:sldId id="443" r:id="rId21"/>
    <p:sldId id="444" r:id="rId22"/>
    <p:sldId id="445" r:id="rId23"/>
    <p:sldId id="446" r:id="rId24"/>
    <p:sldId id="447" r:id="rId25"/>
    <p:sldId id="448" r:id="rId26"/>
    <p:sldId id="390" r:id="rId27"/>
    <p:sldId id="449" r:id="rId28"/>
    <p:sldId id="450" r:id="rId29"/>
    <p:sldId id="451" r:id="rId30"/>
    <p:sldId id="452" r:id="rId31"/>
    <p:sldId id="453" r:id="rId32"/>
    <p:sldId id="454" r:id="rId33"/>
    <p:sldId id="391" r:id="rId34"/>
    <p:sldId id="455" r:id="rId35"/>
    <p:sldId id="456" r:id="rId36"/>
    <p:sldId id="457" r:id="rId37"/>
    <p:sldId id="458" r:id="rId38"/>
    <p:sldId id="459" r:id="rId39"/>
    <p:sldId id="460" r:id="rId40"/>
    <p:sldId id="461" r:id="rId41"/>
    <p:sldId id="462" r:id="rId42"/>
    <p:sldId id="463" r:id="rId43"/>
    <p:sldId id="464" r:id="rId44"/>
    <p:sldId id="474" r:id="rId45"/>
    <p:sldId id="475" r:id="rId46"/>
    <p:sldId id="476" r:id="rId47"/>
    <p:sldId id="477" r:id="rId48"/>
    <p:sldId id="392" r:id="rId49"/>
    <p:sldId id="479" r:id="rId50"/>
    <p:sldId id="480" r:id="rId51"/>
    <p:sldId id="482" r:id="rId52"/>
    <p:sldId id="483" r:id="rId53"/>
    <p:sldId id="484" r:id="rId54"/>
    <p:sldId id="465" r:id="rId55"/>
    <p:sldId id="485" r:id="rId56"/>
    <p:sldId id="486" r:id="rId57"/>
    <p:sldId id="487" r:id="rId58"/>
    <p:sldId id="488" r:id="rId59"/>
    <p:sldId id="489" r:id="rId60"/>
    <p:sldId id="490" r:id="rId61"/>
    <p:sldId id="491" r:id="rId62"/>
    <p:sldId id="492" r:id="rId63"/>
    <p:sldId id="466" r:id="rId64"/>
    <p:sldId id="493" r:id="rId65"/>
    <p:sldId id="494" r:id="rId66"/>
    <p:sldId id="495" r:id="rId67"/>
    <p:sldId id="496" r:id="rId68"/>
    <p:sldId id="497" r:id="rId69"/>
    <p:sldId id="498" r:id="rId70"/>
    <p:sldId id="467" r:id="rId71"/>
    <p:sldId id="499" r:id="rId72"/>
    <p:sldId id="500" r:id="rId73"/>
    <p:sldId id="501" r:id="rId74"/>
    <p:sldId id="502" r:id="rId75"/>
    <p:sldId id="503" r:id="rId76"/>
    <p:sldId id="504" r:id="rId77"/>
    <p:sldId id="505" r:id="rId78"/>
    <p:sldId id="506" r:id="rId79"/>
    <p:sldId id="507" r:id="rId80"/>
    <p:sldId id="508" r:id="rId81"/>
    <p:sldId id="509" r:id="rId82"/>
    <p:sldId id="510" r:id="rId83"/>
    <p:sldId id="511" r:id="rId84"/>
    <p:sldId id="473" r:id="rId8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theme" Target="theme/theme1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tableStyles" Target="tableStyles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6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344 397,'-11'168,"-24"4,12-42,19-119,1 0,0 0,1 1,0-1,1 0,0 1,1-1,0 1,1-1,0 0,2 10,0-17,0-1,0 0,0 0,0-1,1 1,-1-1,1 1,-1-1,1 0,0-1,0 1,0-1,0 1,0-1,0 0,0-1,0 1,0-1,1 0,-1 0,0 0,0 0,0-1,0 1,1-1,-1 0,0-1,0 1,-1-1,1 1,0-1,0 0,-1-1,35-6,36-5,-58 9,1 1,0 1,0 0,0 2,1 0,-1 0,0 2,0 0,0 1,10 3,18 6,-25-7</inkml:trace>
  <inkml:trace contextRef="#ctx0" brushRef="#br0" timeOffset="486.524">1107 454,'-18'179,"-21"10,21-60,30-123,-2-10</inkml:trace>
  <inkml:trace contextRef="#ctx0" brushRef="#br0" timeOffset="978.988">1304 425,'11'-7,"0"1,0 0,0 0,1 1,0 1,0 0,0 1,0 0,1 0,-1 2,1 0,-1 0,1 1,0 0,-1 1,8 2,-16-2,-1 0,1 0,-1 0,0 0,1 0,-1 1,0 0,0-1,0 1,0 0,-1 1,1-1,0 0,-1 1,0 0,1-1,-1 1,0 0,-1 0,1 0,0 0,-1 1,0-1,1 0,-1 1,-1-1,1 0,0 1,-1-1,0 1,0-1,0 1,0-1,0 1,-1 1,-1 8,-1 0,-1 0,0 0,-1-1,0 1,-1-1,0 0,-6 8,-157 179,167-197,0-1,0 1,1 0,-1 1,0-1,1 0,-1 0,1 1,0-1,-1 1,1-1,1 1,-1-1,0 1,0 0,1-1,0 1,0 0,-1 0,1-1,1 1,-1 0,0 0,1-1,-1 1,1 0,0-1,0 1,0-1,0 1,0-1,1 1,-1-1,1 0,0 0,-1 0,1 0,0 0,0 0,0 0,1-1,-1 1,0-1,1 1,-1-1,2 1,9 1,-1 0,1-1,1 0,-1-1,0 0,0-1,0-1,1 0,-1 0,0-2,0 0,0 0,-1-1,1 0,-1-1,0-1,8-5,52-45,-58 44</inkml:trace>
  <inkml:trace contextRef="#ctx0" brushRef="#br0" timeOffset="3285.438">2038 30,'-10'42,"1"1,3 0,1 1,2-1,2 1,5 37,-3-6,-1 415,11-417,-11-72,0 0,0 1,1-1,-1 1,0-1,-1 1,1-1,0 1,0-1,-1 0,1 1,0-1,-1 1,1-1,-1 0,0 1,0-1,1 0,-1 0,0 0,0 0,0 1,0-1,0 0,0-1,0 1,-1 0,1 0,0 0,-1-1,1 1,0-1,-1 1,1-1,0 1,-1-1,1 0,-1 0,1 0,-1 1,-69 0,56-2,-215 15,-9 9,-305 49,279-41,41-16,39 8,60-33,122 10,0 1,0-1,0 0,-1 0,1-1,0 1,0 0,-1-1,1 0,0 0,0 0,0 0,0-1,0 1,1-1,-1 1,0-1,1 0,-1 0,1 0,-1-1,1 1,0 0,0-1,0 0,0 1,1-1,-1 0,1 0,0 0,-1 0,1 0,0-3,-1-16,0-1,2 1,1 0,0 0,2 0,0 0,2 0,2-7,4-21,21-173,-18 111,-10 92,-1 0,0 1,-1-2,-1 1,-1 0,-1 0,-3-13,-2 4,3 22,1 0,0-1,0 1,0-1,1 1,0-1,1 1,0-1,0 1,0-1,1 1,0-1,1 1,-1-1,1 1,1 0,0 0,0 0,0 0,1 0,1-2,9-2,0 0,1 1,1 0,0 2,0-1,0 2,1 0,0 1,0 1,1 1,0 0,-1 1,1 1,0 0,0 2,1 0,-1 1,0 1,15 3,34-3,214-2,-81-28,26-1,-1 1,142 29,-198-29,-58 26,-86 3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  <inkml:trace contextRef="#ctx0" brushRef="#br0" timeOffset="1408.407">1640 142,'36'-23,"1"1,0 1,2 3,0 0,1 3,6 0,70 6,-113 9,-1 0,1 1,-1-1,1 1,-1 0,1 0,-1 0,1 0,-1 0,0 0,1 1,-1-1,0 1,0-1,0 1,0 0,0 0,-1 0,1 0,-1 0,1 0,-1 0,0 1,1-1,-1 1,0-1,-1 1,1-1,0 1,-1-1,1 1,-1-1,0 1,0 0,0-1,0 1,-1-1,1 1,-1 0,1-1,-1 2,-4 7,0-1,-1 0,0 0,0 0,-1 0,0-1,-1 0,0-1,0 0,-1 0,0 0,0-1,-8 4,-1 3,3-3,11-9,0-1,0 1,0 0,0 1,1-1,-1 1,0-1,1 1,0 0,0 0,0 0,0 1,0-1,1 1,0 0,-1-1,1 1,1 0,-1 0,0 1,1-1,0 0,0 0,0 1,1-1,-1 0,1 1,0-1,1 1,-1-1,1 0,-1 1,1-1,0 0,1 1,6 3,0 0,0-1,1 0,0-1,0 0,0 0,1-1,0 0,0-1,0 0,1 0,-1-1,1-1,0 0,9 1,27 9,74 37,-118-47,0-1,0 1,0 0,0 0,0 0,0 0,-1 0,1 1,-1-1,1 1,-1 0,0 0,0 0,0 0,-1 0,1 0,-1 0,1 0,-1 1,0-1,0 1,-1-1,1 1,-1-1,0 1,0-1,0 1,0-1,0 1,-1-1,0 1,1-1,-1 0,-1 3,-4 2,-1-1,1 1,-1-1,0 0,-1 0,0-1,0 0,0 0,-1-1,0 0,0-1,0 0,0 0,-1-1,0 0,5-1,-193 51,96-54,85-5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3">311 199,'34'-14,"49"-10,20-6,3 3,-8 0,-11 6,-10 6,-9 5,-7 5,-8-1,-9-1,-6 2,-6 1,-3 2,-2 1,-5 5,-7 7,-5 2</inkml:trace>
  <inkml:trace contextRef="#ctx0" brushRef="#br0" timeOffset="711.346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6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5 124,'22'114,"-19"-69,-2 0,-2-1,-2 1,-5 16,-2 58,7-71,-1-15,3 0,0 0,2 0,2 0,1-1,4 17,-7-46,-1 1,1-1,-1 0,1 0,0 1,0-1,1 0,-1 0,1 0,-1 0,1 0,0-1,0 1,0-1,0 1,1-1,-1 1,1-1,-1 0,1 0,0-1,0 1,0 0,0-1,0 0,0 0,0 0,0 0,1 0,-1 0,0-1,0 0,1 0,-1 0,0 0,1 0,-1 0,0-1,1 0,1 0,6-6,0-1,-1 0,0 0,0-1,0 0,-1-1,-1 0,0-1,0 0,-1 0,0 0,-1-1,4-11,13-17,23-44,-3-2,17-54,-45 125,-12 52,-4-22,0 1,1 0,0-1,1 1,1 0,1-1,0 0,1 0,0 0,2 0,0 0,0-1,1 0,1 0,0-1,1 0,0-1,1 0,1 0,0-1,0 0,9 6,-15-15,1 0,-1 0,1 0,-1-1,1 0,0 0,0 0,-1-1,1 0,0 0,0 0,-1-1,1 0,0 0,-1 0,1-1,-1 1,1-1,-1-1,0 1,0-1,0 0,0 0,0-1,-1 1,1-1,0-1,12-11,-1 0,-1-1,0 0,-1-1,-1-1,4-9,7-9,-2-2,-2-1,-1-1,-2 0,-2-1,-2-1,-2 0,-1-1,-3 0,-1 0,-2-1,-3-39,-1 80,0 1,0 0,0 0,0 0,-1 0,0-1,1 1,-1 0,0 0,-1 0,1 0,0 0,-1 1,0-1,1 0,-1 1,0-1,0 1,-1 0,1-1,-3 0,4 4,-1 0,0 0,0 0,1 1,-1-1,0 1,1-1,0 1,-1 0,1-1,0 1,0 0,0 0,0 0,0 0,0 0,1 0,-1 0,1 0,-1 0,1 0,0 0,0 1,0-1,0 2,0-3,-4 28,2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41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380 166 7306 0 0,'0'0'1525'0'0,"0"0"-198"0"0,0 0 141 0 0,0 0 292 0 0,0 0 148 0 0,0 0-170 0 0,0 0-439 0 0,0 0-418 0 0,0 0-241 0 0,0 0-68 0 0,0 0 18 0 0,7 22 4299 0 0,2 43-4076 0 0,-3 0 0 0 0,-3 0 1 0 0,-5 55-814 0 0,1-27 239 0 0,-1-51-210 0 0,-1 0 0 0 0,-2-1 1 0 0,-2 1-1 0 0,-2-1 0 0 0,-1 0 0 0 0,-3-1 0 0 0,-1-1 0 0 0,-3 5-29 0 0,3-20-248 0 0,9-40-1525 0 0,27-90-7763 0 0,-17 91 3250 0 0,-1 3-4686 0 0</inkml:trace>
  <inkml:trace contextRef="#ctx0" brushRef="#br0" timeOffset="386.229">15 192 5489 0 0,'0'0'1885'0'0,"0"0"-48"0"0,0 0 124 0 0,0 0 43 0 0,0 0-150 0 0,0 0-314 0 0,0 0-397 0 0,0 0-312 0 0,0 0-210 0 0,0 0-96 0 0,0 0-23 0 0,0 0 9 0 0,-3 0-24 0 0,-8 0 647 0 0,29 0 283 0 0,32-1 355 0 0,161-42 730 0 0,-167 36-2326 0 0,0 3 0 0 0,0 1-1 0 0,0 2 1 0 0,43 5-176 0 0,-1 6-24 0 0,-44-7-260 0 0,14 0-1243 0 0,-20-9-8162 0 0,-31 3-2112 0 0</inkml:trace>
  <inkml:trace contextRef="#ctx0" brushRef="#br0" timeOffset="986.221">777 0 12371 0 0,'0'0'1896'0'0,"0"0"-408"0"0,0 0-187 0 0,0 0-5 0 0,0 0-9 0 0,0 0-174 0 0,0 0-315 0 0,0 0-265 0 0,0 0-110 0 0,0 0 17 0 0,0 0 67 0 0,0 0 42 0 0,1 15-15 0 0,-2 110 680 0 0,-28 519 507 0 0,25-497-1666 0 0,4-146-53 0 0,0-1 0 0 0,0 1 0 0 0,0-1 0 0 0,1 1 0 0 0,-1-1 0 0 0,0 1 0 0 0,0-1 0 0 0,0 1 0 0 0,0-1 1 0 0,1 1-1 0 0,-1-1 0 0 0,0 0 0 0 0,0 1 0 0 0,1-1 0 0 0,-1 1 0 0 0,0-1 0 0 0,1 1 0 0 0,-1-1 0 0 0,0 0 0 0 0,1 1 0 0 0,-1-1 0 0 0,1 0 0 0 0,-1 1 1 0 0,1-1-1 0 0,-1 0 0 0 0,0 0 0 0 0,1 1 0 0 0,-1-1 0 0 0,1 0 0 0 0,-1 0 0 0 0,1 0 0 0 0,-1 0 0 0 0,1 0 0 0 0,-1 0 0 0 0,1 0 0 0 0,0 0 0 0 0,-1 0 0 0 0,1 0 1 0 0,-1 0-1 0 0,1 0 0 0 0,-1 0 0 0 0,1 0 0 0 0,-1 0 0 0 0,1 0 0 0 0,-1-1 0 0 0,1 1 0 0 0,-1 0 0 0 0,1 0 0 0 0,-1-1 0 0 0,0 1 0 0 0,1 0 0 0 0,-1-1 1 0 0,1 1-1 0 0,-1 0 0 0 0,0-1 0 0 0,1 1 0 0 0,-1-1 0 0 0,0 1 0 0 0,1 0 0 0 0,-1-1 0 0 0,0 0-2 0 0,30-23 303 0 0,0-8-159 0 0,7-10-54 0 0,3 2 0 0 0,1 1 0 0 0,38-26-90 0 0,29 9 78 0 0,-107 56-75 0 0,0 1-1 0 0,0-1 1 0 0,1 1-1 0 0,-1 0 1 0 0,0 0-1 0 0,0 0 1 0 0,0-1-1 0 0,0 1 1 0 0,0 0 0 0 0,-1 0-1 0 0,1 0 1 0 0,0 1-1 0 0,0-1 1 0 0,-1 0-1 0 0,1 0 1 0 0,0 0-1 0 0,-1 0 1 0 0,1 1-1 0 0,-1-1 1 0 0,0 0-1 0 0,1 0 1 0 0,-1 1-1 0 0,0-1 1 0 0,0 0-1 0 0,0 1 1 0 0,0-1-1 0 0,0 0 1 0 0,0 1-1 0 0,0-1 1 0 0,0 0-1 0 0,-1 1 1 0 0,1-1-1 0 0,0 0 1 0 0,-1 0-1 0 0,1 1-2 0 0,-1 1 22 0 0,-21 200 646 0 0,20-174-691 0 0,-1 3 272 0 0,9-31-3230 0 0,-3-8 2015 0 0,4-7-1917 0 0,-2 6-2805 0 0,0 1-6276 0 0</inkml:trace>
  <inkml:trace contextRef="#ctx0" brushRef="#br0" timeOffset="1427.996">1321 854 6897 0 0,'0'0'2177'0'0,"0"0"-149"0"0,0 0 15 0 0,0 0 11 0 0,0 0-159 0 0,0 0-294 0 0,0 0-316 0 0,0 0-265 0 0,0 0-139 0 0,0 0-78 0 0,0 0-58 0 0,0 0-60 0 0,31 9-91 0 0,95 25-77 0 0,-68-29 250 0 0,-53-6-705 0 0,1-1 0 0 0,0 0 0 0 0,-1-1 0 0 0,0 1 0 0 0,1-1 0 0 0,-1 0 0 0 0,0 0 0 0 0,0-1-1 0 0,-1 1 1 0 0,1-1 0 0 0,-1 0 0 0 0,1-1 0 0 0,-1 1 0 0 0,-1-1 0 0 0,1 1 0 0 0,-1-1 0 0 0,0 0 0 0 0,0-1 0 0 0,0 1 0 0 0,0 0 0 0 0,-1-1-1 0 0,0 0 1 0 0,0 1 0 0 0,-1-1 0 0 0,0 0 0 0 0,0 0 0 0 0,0 0 0 0 0,-1 0 0 0 0,1 0 0 0 0,-1 0 0 0 0,-1 1 0 0 0,1-1 0 0 0,-1 0-1 0 0,0 0 1 0 0,-1-3-62 0 0,-3 4-3 0 0,1-1-1 0 0,-1 1 1 0 0,0 0-1 0 0,0 0 0 0 0,-1 1 1 0 0,0-1-1 0 0,1 1 1 0 0,-2 0-1 0 0,1 1 1 0 0,0-1-1 0 0,-1 1 0 0 0,1 1 1 0 0,-1-1-1 0 0,0 1 1 0 0,0 0-1 0 0,0 1 1 0 0,0 0-1 0 0,0 0 0 0 0,0 0 1 0 0,0 1-1 0 0,0 0 1 0 0,0 0-1 0 0,-1 1 1 0 0,1 0-1 0 0,-4 1 4 0 0,2-1-7 0 0,0 1-1 0 0,0 0 1 0 0,0 0 0 0 0,0 1 0 0 0,0 0-1 0 0,1 1 1 0 0,0 0 0 0 0,-1 0 0 0 0,1 0-1 0 0,0 1 1 0 0,1 1 0 0 0,0-1 0 0 0,-1 1-1 0 0,2 1 1 0 0,-1-1 0 0 0,1 1 0 0 0,0 0-1 0 0,0 1 1 0 0,1-1 0 0 0,0 1 0 0 0,0 0-1 0 0,1 0 1 0 0,0 1 0 0 0,1-1-1 0 0,-1 1 1 0 0,2 0 0 0 0,-1 0 0 0 0,1 0-1 0 0,1 0 1 0 0,-1 0 0 0 0,2 0 0 0 0,-1 1-1 0 0,1-1 1 0 0,1 0 0 0 0,0 0 0 0 0,1 7 7 0 0,0-10 5 0 0,1 0 0 0 0,-1-1 0 0 0,1 1 0 0 0,1 0 0 0 0,-1-1 1 0 0,1 0-1 0 0,0 0 0 0 0,0 0 0 0 0,1 0 0 0 0,-1-1 0 0 0,1 1 1 0 0,0-1-1 0 0,0-1 0 0 0,1 1 0 0 0,-1-1 0 0 0,1 1 0 0 0,0-2 1 0 0,0 1-1 0 0,0 0 0 0 0,0-1 0 0 0,0-1 0 0 0,0 1 0 0 0,6 0-5 0 0,151 12 95 0 0,-159-14-98 0 0,115-28-1277 0 0,-73 6-7665 0 0,-36 17-3648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1 309 23389 0 0,'0'0'1036'0'0,"0"0"-156"0"0,0 0 17 0 0,0 0-71 0 0,0 0-95 0 0,0 0-196 0 0,0 0-180 0 0,0 0-91 0 0,0 0-36 0 0,0 0-20 0 0,0 0-39 0 0,0 0-19 0 0,0 0-44 0 0,15-31-15 0 0,47-97-26 0 0,6 23 81 0 0,-65 101-155 0 0,-1 1 0 0 0,2-1 0 0 0,-1 1 0 0 0,0 0 0 0 0,0 0 0 0 0,1 0 0 0 0,0 0 0 0 0,0 0 0 0 0,-1 1 0 0 0,1 0 0 0 0,1 0 0 0 0,-1 0 0 0 0,0 0 0 0 0,0 1 0 0 0,1 0 0 0 0,-1-1 0 0 0,1 2 0 0 0,-1-1 0 0 0,1 0 0 0 0,1 1 9 0 0,1 45-126 0 0,-21 45 124 0 0,53-81 83 0 0,140-68 651 0 0,-177 59-728 0 0,-1-1-1 0 0,1 1 1 0 0,0 0 0 0 0,-1 1-1 0 0,1-1 1 0 0,0 0-1 0 0,-1 0 1 0 0,1 1-1 0 0,-1-1 1 0 0,1 1 0 0 0,-1 0-1 0 0,1-1 1 0 0,-1 1-1 0 0,1 0 1 0 0,-1 0 0 0 0,1 0-1 0 0,-1 0 1 0 0,0 0-1 0 0,0 0 1 0 0,0 0-1 0 0,1 0 1 0 0,-1 0 0 0 0,0 1-1 0 0,0-1 1 0 0,0 0-1 0 0,-1 1 1 0 0,1-1 0 0 0,0 1-1 0 0,-1-1 1 0 0,1 1-1 0 0,0-1 1 0 0,-1 1-1 0 0,0-1 1 0 0,1 1 0 0 0,-1 0-1 0 0,0 0-3 0 0,3 7 18 0 0,8 108 67 0 0,1-96-1346 0 0,-7-22-3214 0 0,0-4-3960 0 0,-1 2-4622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2176 0 0,'0'0'2129'0'0,"0"0"77"0"0,0 0 65 0 0,0 0-47 0 0,0 0-246 0 0,0 0-375 0 0,0 0-368 0 0,0 0-265 0 0,0 0-132 0 0,0 0-40 0 0,0 0-14 0 0,14-7 2125 0 0,-3-2-2188 0 0,-10 6-648 0 0,1 1 1 0 0,0-1 0 0 0,0 1 0 0 0,1 0-1 0 0,-1-1 1 0 0,0 1 0 0 0,1 0 0 0 0,-1 0-1 0 0,1 1 1 0 0,-1-1 0 0 0,1 0 0 0 0,0 1-1 0 0,0 0 1 0 0,0-1 0 0 0,0 1 0 0 0,0 0 0 0 0,0 1-1 0 0,0-1 1 0 0,0 0 0 0 0,0 1 0 0 0,1 0-1 0 0,-1 0 1 0 0,0 0 0 0 0,0 0 0 0 0,0 0-1 0 0,0 1 1 0 0,1-1 0 0 0,-1 1 0 0 0,0 0-1 0 0,0 0 1 0 0,0 0 0 0 0,0 0 0 0 0,-1 1-1 0 0,3 0-73 0 0,4 12 74 0 0,0 1-1 0 0,0 0 0 0 0,-2 1 0 0 0,0-1 0 0 0,0 1 0 0 0,-2 1 0 0 0,0-1 0 0 0,-1 1 1 0 0,0 0-1 0 0,-2 0 0 0 0,0 0 0 0 0,-1 0 0 0 0,0 0 0 0 0,-2 0 0 0 0,0 1 0 0 0,-1 6-73 0 0,1 7 51 0 0,-1-1-7 0 0,-1 0 1 0 0,-2 1-1 0 0,-1-1 1 0 0,-1-1-1 0 0,-2 0 0 0 0,-2 4-44 0 0,-3 12 27 0 0,8-32 147 0 0,3-21 318 0 0,5-23-172 0 0,5 1-314 0 0,2 1 0 0 0,1 0 1 0 0,2 1-1 0 0,0 0 0 0 0,2 1 0 0 0,1 0 1 0 0,1 1-1 0 0,1 1 0 0 0,2 1 1 0 0,0 0-1 0 0,2 1 0 0 0,0 1 1 0 0,1 1-1 0 0,1 2 0 0 0,2-1-6 0 0,-4 11-88 0 0,-19 28 60 0 0,-20 153 267 0 0,3-44-234 0 0,15-127-29 0 0,0-1 6 0 0,34-38 148 0 0,151-170 52 0 0,-103 142-141 0 0,-46 50-65 0 0,-36 40 31 0 0,-2 9 80 0 0,-1 0 0 0 0,-2 1 0 0 0,-1-2 1 0 0,-2 1-1 0 0,-5 13-87 0 0,-14 124-84 0 0,27-170-3 0 0,0 0-44 0 0,39-35-2747 0 0,-19 13 454 0 0,3-4-2549 0 0,-9 8-2483 0 0,-7 9-3312 0 0</inkml:trace>
  <inkml:trace contextRef="#ctx0" brushRef="#br0" timeOffset="277.365">1039 486 7586 0 0,'0'0'1913'0'0,"0"0"-168"0"0,0 0 30 0 0,0 0 28 0 0,0 0-124 0 0,0 0-267 0 0,0 0-314 0 0,0 0-213 0 0,0 0-126 0 0,-19 33-76 0 0,-58 104-39 0 0,47-61 558 0 0,31-62-978 0 0,0-9-148 0 0,0 0 0 0 0,1-1 0 0 0,0 1 0 0 0,-1-1 1 0 0,1 0-1 0 0,1 0 0 0 0,-1 0 0 0 0,1 0 0 0 0,0 0 1 0 0,-1 0-1 0 0,2 0 0 0 0,-1-1 0 0 0,0 0 0 0 0,1 1 1 0 0,-1-1-1 0 0,1-1 0 0 0,0 1 0 0 0,0 0 0 0 0,0-1 0 0 0,1 0 1 0 0,-1 0-1 0 0,0 0 0 0 0,1-1 0 0 0,-1 1 0 0 0,1-1 1 0 0,0 0-1 0 0,-1 0 0 0 0,1-1 0 0 0,0 1 0 0 0,0-1 1 0 0,-1 0-1 0 0,1-1 0 0 0,0 1 0 0 0,0-1 0 0 0,-1 0 1 0 0,1 0-1 0 0,0 0 0 0 0,-1 0 0 0 0,1-1 0 0 0,-1 0 1 0 0,0 0-1 0 0,0 0 0 0 0,0-1 0 0 0,0 1 0 0 0,0-1 0 0 0,3-2-76 0 0,0-1 50 0 0,-1-1-1 0 0,1 1 1 0 0,-1-1-1 0 0,0 0 1 0 0,0-1-1 0 0,-1 1 1 0 0,0-1-1 0 0,-1 0 1 0 0,1-1-1 0 0,-2 1 1 0 0,1-1-1 0 0,-1 0 1 0 0,0 1-1 0 0,-1-1 1 0 0,0-1-1 0 0,0 1 1 0 0,-1 0-1 0 0,-1 0 1 0 0,1-1 0 0 0,-1 1-1 0 0,-1 0 1 0 0,0 0-1 0 0,0-1 1 0 0,-1 1-1 0 0,0-1-49 0 0,1 5-51 0 0,-1 1 1 0 0,1 0-1 0 0,-1-1 0 0 0,0 1 0 0 0,0 0 1 0 0,0 0-1 0 0,-1 0 0 0 0,0 1 1 0 0,1-1-1 0 0,-1 0 0 0 0,0 1 0 0 0,-1 0 1 0 0,1 0-1 0 0,-1 0 0 0 0,1 0 1 0 0,-1 0-1 0 0,0 1 0 0 0,0-1 0 0 0,0 1 1 0 0,0 0-1 0 0,0 1 0 0 0,-1-1 1 0 0,1 1-1 0 0,0-1 0 0 0,-1 1 0 0 0,1 1 1 0 0,-1-1-1 0 0,1 1 0 0 0,-1-1 0 0 0,0 1 1 0 0,-2 1 50 0 0,-24 5-4344 0 0,2 8-3740 0 0,19-7-4114 0 0</inkml:trace>
  <inkml:trace contextRef="#ctx0" brushRef="#br0" timeOffset="871.91">1273 921 10426 0 0,'0'0'3118'0'0,"0"0"-481"0"0,0 0-399 0 0,0 0-419 0 0,0 0-408 0 0,0 0-312 0 0,0 0-215 0 0,0 0-167 0 0,0 0-107 0 0,0 0-92 0 0,0 0-80 0 0,0 0-41 0 0,0 0-59 0 0,3-26-36 0 0,10-77-35 0 0,15 40 143 0 0,-20 49-364 0 0,1-1 1 0 0,0 2 0 0 0,1-1-1 0 0,1 1 1 0 0,0 1 0 0 0,0 0-1 0 0,1 0 1 0 0,1 1 0 0 0,0 1-1 0 0,1 0 1 0 0,-1 1 0 0 0,2 0-1 0 0,-1 1 1 0 0,1 1 0 0 0,2 0-47 0 0,-16 9-1 0 0,0-1 1 0 0,0 1 0 0 0,1 0-1 0 0,-1 0 1 0 0,0-1 0 0 0,0 1-1 0 0,-1 0 1 0 0,1 0 0 0 0,0 0-1 0 0,-1 0 1 0 0,1 0 0 0 0,-1 0-1 0 0,0 0 1 0 0,0 1 0 0 0,1-1-1 0 0,-1 0 1 0 0,-1 0-1 0 0,1 0 1 0 0,0 0 0 0 0,0 0-1 0 0,-1 0 1 0 0,1 0 0 0 0,-1 2 0 0 0,-16 45 125 0 0,14-43-123 0 0,0 1 0 0 0,1-1 0 0 0,-1 1 0 0 0,1 0 0 0 0,1 0 0 0 0,-1 0-1 0 0,1 0 1 0 0,0 0 0 0 0,1 0 0 0 0,0 0 0 0 0,0 1 0 0 0,1 6-2 0 0,43-11 9 0 0,-37-6 6 0 0,-1 1-1 0 0,1-1 1 0 0,-1-1-1 0 0,0 1 1 0 0,0-1 0 0 0,0 0-1 0 0,-1 0 1 0 0,1-1-1 0 0,-1 0 1 0 0,0 0 0 0 0,0 0-1 0 0,1-2-14 0 0,21-19 62 0 0,59-43 45 0 0,-62 60-128 0 0,-24 9 14 0 0,-33 239 230 0 0,32-225-327 0 0,1-13 73 0 0,-1 0 1 0 0,1 0-1 0 0,-1 0 1 0 0,1 1-1 0 0,0-1 1 0 0,-1 0-1 0 0,1 0 1 0 0,0 1-1 0 0,0-1 0 0 0,0 0 1 0 0,0 0-1 0 0,0 1 1 0 0,0-1-1 0 0,0 0 1 0 0,1 0-1 0 0,-1 0 1 0 0,0 1-1 0 0,1-1 1 0 0,-1 0-1 0 0,0 0 0 0 0,1 0 1 0 0,0 0-1 0 0,-1 0 1 0 0,1 0-1 0 0,0 1 1 0 0,-1-2-1 0 0,1 1 1 0 0,0 0-1 0 0,0 0 1 0 0,0 0-1 0 0,0 0 0 0 0,0 0 1 0 0,0-1-1 0 0,0 1 1 0 0,0 0-1 0 0,0-1 1 0 0,0 1-1 0 0,0-1 1 0 0,1 1-1 0 0,-1-1 1 0 0,1 0 30 0 0,20-5-4111 0 0,-13-1-4628 0 0,-2 3-3631 0 0</inkml:trace>
  <inkml:trace contextRef="#ctx0" brushRef="#br0" timeOffset="1270.535">1974 799 9234 0 0,'0'0'1956'0'0,"0"0"-446"0"0,0 0 113 0 0,0 0 187 0 0,0 0-89 0 0,0 0-211 0 0,0 0-239 0 0,0 0-215 0 0,0 0-85 0 0,0 0-49 0 0,0 0-66 0 0,0 0-55 0 0,0 0-103 0 0,27 0-117 0 0,83-1-119 0 0,-54-13 178 0 0,-51 12-589 0 0,-1 0 0 0 0,1-1 0 0 0,-1 0 0 0 0,0 0 0 0 0,0 0-1 0 0,0 0 1 0 0,-1-1 0 0 0,1 1 0 0 0,-1-1 0 0 0,0 0 0 0 0,0 0 0 0 0,0 0 0 0 0,0 0 0 0 0,-1-1 0 0 0,0 1 0 0 0,0-1 0 0 0,0 0 0 0 0,0 1-1 0 0,-1-1 1 0 0,1 0 0 0 0,-1 0 0 0 0,-1 0 0 0 0,1 0 0 0 0,-1 0 0 0 0,0 0 0 0 0,0 0 0 0 0,0-3-51 0 0,-3 4 1 0 0,1 0 1 0 0,-1 0-1 0 0,0 0 1 0 0,0 1-1 0 0,0 0 1 0 0,-1-1-1 0 0,1 1 1 0 0,-1 0-1 0 0,0 1 0 0 0,1-1 1 0 0,-1 1-1 0 0,0-1 1 0 0,-1 1-1 0 0,1 1 1 0 0,0-1-1 0 0,-1 0 1 0 0,1 1-1 0 0,-1 0 1 0 0,1 0-1 0 0,-1 0 1 0 0,1 1-1 0 0,-1 0 1 0 0,0-1-1 0 0,1 2 0 0 0,-1-1 1 0 0,1 0-1 0 0,-1 1 1 0 0,0 0-1 0 0,1 0 1 0 0,-1 0-1 0 0,1 1-1 0 0,-8 2-23 0 0,0 0 1 0 0,1 0-1 0 0,-1 2 0 0 0,1-1 0 0 0,0 1 1 0 0,1 1-1 0 0,-1 0 0 0 0,1 0 0 0 0,1 1 1 0 0,0 1-1 0 0,0 0 0 0 0,0 0 0 0 0,1 0 1 0 0,0 1-1 0 0,-5 10 23 0 0,8-14-18 0 0,1 0 0 0 0,0 0 1 0 0,0 1-1 0 0,0-1 1 0 0,1 1-1 0 0,0 0 0 0 0,0 0 1 0 0,1 0-1 0 0,0 1 0 0 0,0-1 1 0 0,1 0-1 0 0,0 1 0 0 0,0-1 1 0 0,1 1-1 0 0,0-1 0 0 0,0 1 1 0 0,1 1 17 0 0,1-5-8 0 0,1-1 1 0 0,0 1-1 0 0,1-1 0 0 0,-1 0 1 0 0,0 0-1 0 0,1 0 1 0 0,0 0-1 0 0,0 0 0 0 0,0-1 1 0 0,0 0-1 0 0,0 0 1 0 0,0 0-1 0 0,1 0 0 0 0,-1-1 1 0 0,0 0-1 0 0,1 0 1 0 0,-1 0-1 0 0,1 0 0 0 0,0-1 1 0 0,-1 1-1 0 0,1-1 1 0 0,-1 0-1 0 0,1-1 8 0 0,15 2-289 0 0,0-1-1 0 0,0 0 1 0 0,0-2 0 0 0,0 0-1 0 0,0-2 1 0 0,0 0 0 0 0,9-4 289 0 0,40-19-10664 0 0,-58 22-1064 0 0</inkml:trace>
  <inkml:trace contextRef="#ctx0" brushRef="#br0" timeOffset="1707.346">2300 917 10730 0 0,'0'0'2374'0'0,"0"0"-271"0"0,0 0 40 0 0,0 0-1 0 0,0 0-225 0 0,0 0-377 0 0,0 0-365 0 0,0 0-258 0 0,0 0-178 0 0,0 0-148 0 0,0 0-118 0 0,0 0-102 0 0,26-16-87 0 0,81-50-62 0 0,-57 18 162 0 0,-43 34-296 0 0,48-125 306 0 0,-54 137-395 0 0,8-14-241 0 0,-6 30-1 0 0,-9 46 105 0 0,7 45 13 0 0,2-99 149 0 0,1 0-1 0 0,0 0 1 0 0,1-1 0 0 0,-1 0 0 0 0,1 0-1 0 0,0 0 1 0 0,0 0 0 0 0,1-1 0 0 0,-1 0-1 0 0,1 0 1 0 0,0 0 0 0 0,0-1-1 0 0,1 0 1 0 0,-1 0 0 0 0,1-1 0 0 0,-1 1-1 0 0,1-1 1 0 0,0-1 0 0 0,-1 1 0 0 0,1-1-1 0 0,0-1 1 0 0,0 1 0 0 0,0-1-1 0 0,0 0 1 0 0,0-1 0 0 0,0 1 0 0 0,0-2-1 0 0,0 1 1 0 0,5-2-24 0 0,-3-1-4 0 0,-1 0 0 0 0,1 0 0 0 0,-1-1 0 0 0,0 0 0 0 0,0-1 0 0 0,-1 0 0 0 0,1 0 0 0 0,-1-1 0 0 0,-1 1 0 0 0,1-1 0 0 0,-1-1 0 0 0,-1 1 0 0 0,1-1 0 0 0,-1 0 0 0 0,0-1 0 0 0,-1 1 0 0 0,0-1 0 0 0,0 0 0 0 0,-1 0 0 0 0,0 0 0 0 0,-1 0 0 0 0,0 0 0 0 0,0-1 0 0 0,-1-6 4 0 0,18-44-5072 0 0,-15 48-2592 0 0,-4 4-5157 0 0</inkml:trace>
  <inkml:trace contextRef="#ctx0" brushRef="#br0" timeOffset="2024.075">3414 0 20700 0 0,'0'0'950'0'0,"0"0"-174"0"0,0 0 92 0 0,0 0 146 0 0,0 0 58 0 0,0 0-137 0 0,0 0-251 0 0,0 0-166 0 0,0 0-132 0 0,-15 33-60 0 0,-45 105-61 0 0,22-11 211 0 0,-35 282-240 0 0,60-303-976 0 0,10-98-1000 0 0,-3-18-14969 0 0,6 9 6692 0 0</inkml:trace>
  <inkml:trace contextRef="#ctx0" brushRef="#br0" timeOffset="2271.107">2897 471 11891 0 0,'0'0'2946'0'0,"0"0"-1174"0"0,0 0-520 0 0,0 0-73 0 0,0 0 53 0 0,0 0 33 0 0,0 0-137 0 0,0 0-197 0 0,0 0-159 0 0,0 0-131 0 0,0 0-110 0 0,30 7-69 0 0,99 17-73 0 0,74-11 450 0 0,-159-10-1195 0 0,35 1-394 0 0,-28-3-8514 0 0,-46-1-2435 0 0</inkml:trace>
  <inkml:trace contextRef="#ctx0" brushRef="#br0" timeOffset="2524.578">3445 597 9090 0 0,'0'0'1715'0'0,"0"0"-395"0"0,0 0-50 0 0,0 0 30 0 0,0 0-73 0 0,0 0-159 0 0,0 0-81 0 0,0 0 16 0 0,0 0 48 0 0,0 0 49 0 0,0 0-20 0 0,0 0-126 0 0,18 25-139 0 0,57 79-107 0 0,-74-102-675 0 0,0-1 0 0 0,-1 1 1 0 0,1 0-1 0 0,0-1 0 0 0,0 1 1 0 0,-1-1-1 0 0,1 1 0 0 0,0-1 0 0 0,1 1 1 0 0,-1-1-1 0 0,0 0 0 0 0,0 0 0 0 0,1 1 1 0 0,-1-1-1 0 0,0 0 0 0 0,1 0 1 0 0,-1 0-1 0 0,1-1 0 0 0,0 1 0 0 0,-1 0 1 0 0,1 0-1 0 0,0-1 0 0 0,-1 1 0 0 0,1-1 1 0 0,0 0-1 0 0,-1 1 0 0 0,1-1 0 0 0,0 0 1 0 0,0 0-1 0 0,0 0-33 0 0,5-1 241 0 0,-2 1-109 0 0,1-1 0 0 0,0 1 0 0 0,0-1 0 0 0,0-1 0 0 0,-1 1 0 0 0,1-1 0 0 0,-1 0 0 0 0,1 0 0 0 0,-1 0 0 0 0,0-1 0 0 0,0 0 0 0 0,0 0 0 0 0,0 0-1 0 0,0-1 1 0 0,-1 1 0 0 0,1-1 0 0 0,-1 0 0 0 0,0-1 0 0 0,0 1 0 0 0,-1-1 0 0 0,1 1 0 0 0,-1-1 0 0 0,0 0 0 0 0,1-4-132 0 0,14-24 236 0 0,-11 22-270 0 0,-1 0 1 0 0,0-1-1 0 0,-1 1 1 0 0,0-1 0 0 0,-1-1-1 0 0,0 1 1 0 0,-1 0-1 0 0,0-1 1 0 0,-1 0 0 0 0,0-6 33 0 0,-14 14-3575 0 0,7 5-1180 0 0,4 0 2062 0 0,-5 0-9935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165 432 1840 0 0,'0'0'1477'0'0,"0"0"-154"0"0,0 0 77 0 0,0 0 180 0 0,0 0 154 0 0,0 0-74 0 0,0 0-237 0 0,0 0-276 0 0,0 0-271 0 0,0 0-153 0 0,0 0-79 0 0,-14 5-54 0 0,-40 17-61 0 0,49-20-419 0 0,0 0 0 0 0,1 1 0 0 0,0 0 0 0 0,-1 0 0 0 0,1 0 1 0 0,0 0-1 0 0,1 1 0 0 0,-1-1 0 0 0,1 1 0 0 0,-1 0 0 0 0,1 0 0 0 0,0 1 0 0 0,0-1 0 0 0,1 1 0 0 0,-2 3-110 0 0,-4 5 211 0 0,4-6-157 0 0,0-1-1 0 0,1 1 1 0 0,0 0 0 0 0,0-1-1 0 0,0 2 1 0 0,1-1 0 0 0,0 0-1 0 0,0 0 1 0 0,1 1 0 0 0,0-1-1 0 0,0 1 1 0 0,1-1 0 0 0,0 1 0 0 0,0-1-1 0 0,1 1 1 0 0,1 5-54 0 0,0-10 54 0 0,0-1 1 0 0,1 0-1 0 0,-1 1 0 0 0,0-1 0 0 0,1 0 1 0 0,0 0-1 0 0,-1-1 0 0 0,1 1 1 0 0,0-1-1 0 0,0 1 0 0 0,0-1 1 0 0,0 0-1 0 0,0 0 0 0 0,0 0 1 0 0,0-1-1 0 0,0 1 0 0 0,0-1 1 0 0,0 1-1 0 0,1-1 0 0 0,-1 0 1 0 0,0 0-1 0 0,0-1 0 0 0,0 1 1 0 0,1 0-1 0 0,-1-1 0 0 0,0 0 0 0 0,0 0 1 0 0,0 0-1 0 0,0 0 0 0 0,0-1 1 0 0,0 1-1 0 0,-1-1 0 0 0,1 1 1 0 0,0-1-1 0 0,-1 0 0 0 0,1 0 1 0 0,-1-1-55 0 0,10-11 86 0 0,-1-1 0 0 0,-1 0-1 0 0,-1 0 1 0 0,0-1 0 0 0,-1 0 0 0 0,-1-1 0 0 0,0 0 0 0 0,-1 0 0 0 0,-1 0 0 0 0,-1-1 0 0 0,0 0 0 0 0,-1 0 0 0 0,-1 0 0 0 0,-1 0 0 0 0,0 0 0 0 0,-2 0 0 0 0,0 0 0 0 0,-3-13-86 0 0,4 26-36 0 0,0 0 1 0 0,0 1 0 0 0,-1-1 0 0 0,0 0 0 0 0,0 0 0 0 0,0 0 0 0 0,-1 1 0 0 0,1-1-1 0 0,-1 0 1 0 0,0 1 0 0 0,-1 0 0 0 0,1-1 0 0 0,-1 1 0 0 0,0 0 0 0 0,0 0-1 0 0,0 0 1 0 0,0 1 0 0 0,-1-1 0 0 0,1 1 0 0 0,-1 0 0 0 0,0 0 0 0 0,0 0 0 0 0,0 0-1 0 0,0 1 1 0 0,-1 0 0 0 0,1 0 0 0 0,-1 0 0 0 0,0 0 0 0 0,0 0 35 0 0,3 2-15 0 0,1 0 1 0 0,-1-1-1 0 0,1 1 1 0 0,-1 0-1 0 0,1 0 1 0 0,-1 0-1 0 0,1 0 1 0 0,-1 0-1 0 0,1 0 1 0 0,-1 1-1 0 0,1-1 1 0 0,-1 0-1 0 0,1 1 1 0 0,-1-1-1 0 0,1 1 1 0 0,-1 0-1 0 0,1-1 1 0 0,0 1-1 0 0,-1 0 1 0 0,1 0-1 0 0,0 0 1 0 0,0 0-1 0 0,-1 0 1 0 0,1 0-1 0 0,0 0 1 0 0,0 0-1 0 0,0 0 0 0 0,0 1 1 0 0,1-1-1 0 0,-1 0 1 0 0,0 1-1 0 0,1-1 1 0 0,-1 1-1 0 0,0-1 1 0 0,1 1-1 0 0,0-1 1 0 0,-1 1-1 0 0,1-1 1 0 0,0 1-1 0 0,0-1 1 0 0,0 1-1 0 0,0-1 1 0 0,0 1-1 0 0,0-1 1 0 0,0 1-1 0 0,0-1 1 0 0,1 1-1 0 0,-1-1 1 0 0,0 1-1 0 0,2 1 15 0 0,0 0 17 0 0,0 1-1 0 0,1-1 0 0 0,0 0 1 0 0,0 1-1 0 0,0-1 1 0 0,0-1-1 0 0,0 1 1 0 0,1 0-1 0 0,0-1 0 0 0,-1 0 1 0 0,1 1-1 0 0,0-1 1 0 0,0-1-1 0 0,0 1 0 0 0,0-1 1 0 0,0 1-1 0 0,0-1 1 0 0,0-1-1 0 0,1 1 0 0 0,-1 0 1 0 0,0-1-1 0 0,0 0 1 0 0,1 0-1 0 0,-1 0 0 0 0,1-1-16 0 0,107-27 1084 0 0,-94 17-940 0 0,-1-1 0 0 0,0-1 0 0 0,-1-1 0 0 0,-1 0 0 0 0,0-1 0 0 0,-1 0 0 0 0,-1-1 0 0 0,0-1 0 0 0,-1 0 0 0 0,-1-1 0 0 0,0 0 0 0 0,-2 0 0 0 0,0-1 0 0 0,-1-1 0 0 0,1-6-144 0 0,-8 23 5 0 0,8-19 300 0 0,-3 39-132 0 0,33 505 1 0 0,-29-368-349 0 0,-8 155 175 0 0,-3-299 9 0 0,0 1 0 0 0,0-1 0 0 0,-1 1 0 0 0,0-1 0 0 0,-1 0 0 0 0,0 1 0 0 0,0-1 0 0 0,-1-1 0 0 0,-1 1 0 0 0,0 0 0 0 0,0-1 0 0 0,-1 0 0 0 0,0 0 0 0 0,0-1 0 0 0,-7 7-9 0 0,10-13 11 0 0,1 0 0 0 0,-1-1 0 0 0,1 1 1 0 0,-1-1-1 0 0,0 1 0 0 0,0-1 0 0 0,0 0 0 0 0,0 0 1 0 0,0 0-1 0 0,0-1 0 0 0,0 1 0 0 0,0-1 1 0 0,0 0-1 0 0,0 0 0 0 0,0 0 0 0 0,0 0 1 0 0,0 0-1 0 0,0 0 0 0 0,-1-1 0 0 0,1 0 1 0 0,0 1-1 0 0,1-1 0 0 0,-1-1 0 0 0,0 1 1 0 0,0 0-1 0 0,0-1 0 0 0,1 1 0 0 0,-1-1 1 0 0,0 0-1 0 0,1 1 0 0 0,0-1 0 0 0,-1-1 1 0 0,1 1-1 0 0,0 0 0 0 0,0-1 0 0 0,0 1 1 0 0,0-1-1 0 0,1 1 0 0 0,-1-1 0 0 0,1 0 1 0 0,0 1-1 0 0,-1-1 0 0 0,1 0 0 0 0,1 0 1 0 0,-1 0-1 0 0,0-2-11 0 0,-2-5 45 0 0,0 0 0 0 0,1 0 1 0 0,1-1-1 0 0,0 1 0 0 0,0 0 0 0 0,1-1 0 0 0,0 1 0 0 0,1 0 1 0 0,0-1-1 0 0,1 1 0 0 0,0 0 0 0 0,0 0 0 0 0,1 0 1 0 0,1 0-1 0 0,-1 0 0 0 0,2 1 0 0 0,-1-1 0 0 0,6-6-45 0 0,2-4 73 0 0,0 0-1 0 0,2 2 1 0 0,0-1-1 0 0,2 2 0 0 0,0 0 1 0 0,0 1-1 0 0,1 0 1 0 0,1 1-1 0 0,1 2 0 0 0,0-1 1 0 0,1 2-1 0 0,0 1 1 0 0,1 0-1 0 0,11-3-72 0 0,13 0 584 0 0,-42 3-2288 0 0,14-12-3362 0 0,-15 20 3592 0 0,6-6-6125 0 0,-3 4-4668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473 295 0 0 0,'0'0'982'0'0,"0"0"650"0"0,0 0 491 0 0,0 0 116 0 0,0 0-26 0 0,0 0-185 0 0,0 0-310 0 0,0 0-167 0 0,0 0-136 0 0,0 0-171 0 0,0 0-161 0 0,0 0-150 0 0,-1-4-147 0 0,-1-13-109 0 0,1 13-72 0 0,1 4-53 0 0,0 0-46 0 0,0 0-33 0 0,0 0-36 0 0,0 0-42 0 0,0 0-38 0 0,-1 16 1034 0 0,-129 347 533 0 0,29-117-1795 0 0,87-157-41 0 0,39-82 164 0 0,1-9-32 0 0,0-1 1 0 0,0-1 0 0 0,-1-2 0 0 0,0 0 0 0 0,0-2 0 0 0,2-1-221 0 0,70-19 364 0 0,-4 17-260 0 0,-93 11-117 0 0,0 0 6 0 0,0 0 18 0 0,0 0 1 0 0,0 0 0 0 0,0 0-31 0 0,0 0-1 0 0,0 0-25 0 0,-1-8-4607 0 0,1 4-7113 0 0,0 1 213 0 0</inkml:trace>
  <inkml:trace contextRef="#ctx0" brushRef="#br0" timeOffset="733.929">907 733 3433 0 0,'0'0'3136'0'0,"0"0"-1273"0"0,0 0-476 0 0,0 0 235 0 0,0 0 312 0 0,0 0 33 0 0,0 0-251 0 0,0 0-402 0 0,0 0-353 0 0,0 0-163 0 0,0 0-73 0 0,0 0-70 0 0,0 0-77 0 0,-14 21-77 0 0,-45 66-81 0 0,-100 159 1183 0 0,111-188-1493 0 0,54-80 913 0 0,147-162-97 0 0,-15 48-503 0 0,-116 114-356 0 0,-22 22-49 0 0,0 0-6 0 0,0 0-24 0 0,6 26 24 0 0,7 14 89 0 0,30 70 27 0 0,-2 5-32 0 0,-28-38 168 0 0,-13-76-219 0 0,0-1 14 0 0,0 0-5 0 0,0 0-6 0 0,0 0 22 0 0,0 0 24 0 0,0 0 40 0 0,0 0 10 0 0,0 0 20 0 0,0 0-19 0 0,0 0-21 0 0,-61-45 236 0 0,47 38-325 0 0,-313-167-2386 0 0,314 166 68 0 0,7 2-6386 0 0,6 3-3612 0 0</inkml:trace>
  <inkml:trace contextRef="#ctx0" brushRef="#br0" timeOffset="1783.349">5 155 168 0 0,'0'0'1632'0'0,"0"0"-241"0"0,0 0 175 0 0,0 0 338 0 0,0 0 282 0 0,0 0 60 0 0,0 0-234 0 0,0 0-367 0 0,0 0-352 0 0,0 0-240 0 0,0 0-125 0 0,0 0-40 0 0,-5-7 2589 0 0,123-6 1089 0 0,0 0-3772 0 0,-69 12-557 0 0,-35-1-197 0 0,1 1 0 0 0,-1 1 0 0 0,0 0 1 0 0,0 0-1 0 0,0 2 0 0 0,1 0 0 0 0,-1 0 0 0 0,-1 1 0 0 0,1 1 0 0 0,0 1 0 0 0,-1 0 0 0 0,0 0 0 0 0,6 4-40 0 0,-14-3 1341 0 0,-20-11-1086 0 0,-24-14-320 0 0,-61-51-32 0 0,99 69 20 0 0,0 0 0 0 0,0 0 0 0 0,1-1 0 0 0,-1 1-1 0 0,0 0 1 0 0,1 0 0 0 0,-1-1 0 0 0,1 1 0 0 0,0 0 0 0 0,-1-1 0 0 0,1 1 0 0 0,0 0 0 0 0,0-1-1 0 0,0 1 1 0 0,0-1 0 0 0,0 1 0 0 0,0 0 0 0 0,0-1 0 0 0,1 1 0 0 0,-1 0 0 0 0,0-1 0 0 0,1 1-1 0 0,-1 0 1 0 0,1-1 0 0 0,0 1 0 0 0,-1 0 0 0 0,1 0 0 0 0,0 0 0 0 0,-1 0 0 0 0,1-1 0 0 0,0 1-1 0 0,0 0 1 0 0,0 0 0 0 0,0 1 0 0 0,0-1 0 0 0,0 0 0 0 0,1 0 0 0 0,-1 0 0 0 0,0 1-1 0 0,0-1 1 0 0,0 1 0 0 0,1-1 0 0 0,-1 1 0 0 0,1-1 77 0 0,36-14-10957 0 0,-28 14-1473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34 1096 0 0,'0'0'1675'0'0,"0"0"194"0"0,0 0 428 0 0,0 0 319 0 0,0 0 38 0 0,0 0-253 0 0,0 0-448 0 0,0 0-435 0 0,0 0-316 0 0,0 0-185 0 0,0 0-144 0 0,0 0-71 0 0,0 0-47 0 0,3-6-41 0 0,8-16-64 0 0,-8 17-95 0 0,-3 5-94 0 0,0 0-94 0 0,0 0-70 0 0,-41 166 1656 0 0,26-116-1832 0 0,-2-1 0 0 0,-2 0 0 0 0,-3-2 0 0 0,-24 41-121 0 0,6-11 16 0 0,34-66-13 0 0,0 1 1 0 0,1 0 0 0 0,1 0 0 0 0,0 1-1 0 0,0 0 1 0 0,1-1 0 0 0,1 1 0 0 0,0 0-1 0 0,1 0 1 0 0,0 3-4 0 0,54-8 443 0 0,206-37 643 0 0,-131 9-801 0 0,-93 13-195 0 0,-35 7-64 0 0,0 0 11 0 0,0 0-5 0 0,0 0-8 0 0,0 0-7 0 0,-29 4-425 0 0,29-4 194 0 0,0 0-136 0 0,0 0-199 0 0,0 0-230 0 0,1-12-4010 0 0,4 4 1179 0 0,1-1-5420 0 0,-4 1-1543 0 0</inkml:trace>
  <inkml:trace contextRef="#ctx0" brushRef="#br0" timeOffset="299.994">628 476 10898 0 0,'0'0'2761'0'0,"0"0"-1225"0"0,0 0-556 0 0,0 0 47 0 0,0 0 188 0 0,0 0 68 0 0,0 0-116 0 0,0 0-183 0 0,0 0-143 0 0,0 0-76 0 0,0 0-64 0 0,0 0-52 0 0,0 0-80 0 0,-2 27-81 0 0,-6 83-84 0 0,-8-37 330 0 0,-9 36-334 0 0,36-145-7520 0 0,-4 18-279 0 0,-2 11-3596 0 0</inkml:trace>
  <inkml:trace contextRef="#ctx0" brushRef="#br0" timeOffset="797.183">558 435 5913 0 0,'0'0'3562'0'0,"0"0"-994"0"0,0 0-567 0 0,0 0-299 0 0,0 0-251 0 0,0 0-244 0 0,0 0-266 0 0,0 0-198 0 0,0 0-77 0 0,0 0 18 0 0,0 0 45 0 0,0 0 1 0 0,0 0-90 0 0,12 0-80 0 0,93 4 1135 0 0,6 22-465 0 0,-109-25-1215 0 0,0 0-1 0 0,0 1 1 0 0,0-1 0 0 0,0 1 0 0 0,-1-1 0 0 0,1 1-1 0 0,0 0 1 0 0,-1 0 0 0 0,1 0 0 0 0,-1 0 0 0 0,0 0 0 0 0,1 0-1 0 0,-1 0 1 0 0,0 0 0 0 0,0 1 0 0 0,-1-1 0 0 0,1 0-1 0 0,0 1 1 0 0,-1-1 0 0 0,1 0 0 0 0,-1 1 0 0 0,0-1-1 0 0,0 1 1 0 0,0-1 0 0 0,0 0 0 0 0,0 1 0 0 0,-1-1 0 0 0,1 1-1 0 0,-1-1 1 0 0,1 0 0 0 0,-1 1 0 0 0,0-1 0 0 0,0 0-1 0 0,0 0 1 0 0,0 0 0 0 0,0 1 0 0 0,0-1 0 0 0,-1 0 0 0 0,1 0-1 0 0,-1-1 1 0 0,0 1 0 0 0,1 0 0 0 0,-1-1 0 0 0,0 1-1 0 0,0-1 1 0 0,-1 1-15 0 0,-63 79 204 0 0,66-78-206 0 0,-1-1 0 0 0,1 1-1 0 0,0-1 1 0 0,0 1 0 0 0,0-1-1 0 0,0 1 1 0 0,1-1 0 0 0,-1 0-1 0 0,1 1 1 0 0,-1-1 0 0 0,1 1-1 0 0,0-1 1 0 0,0 0 0 0 0,0 0-1 0 0,0 1 1 0 0,0-1 0 0 0,1 0 0 0 0,-1 0-1 0 0,0 0 1 0 0,1 0 0 0 0,0 0-1 0 0,-1-1 1 0 0,1 1 0 0 0,0 0-1 0 0,0-1 1 0 0,0 0 0 0 0,0 1-1 0 0,0-1 1 0 0,0 0 0 0 0,1 0-1 0 0,-1 0 1 0 0,3 1 2 0 0,17 13 0 0 0,-20-13 11 0 0,0-1 1 0 0,0 1-1 0 0,0-1 1 0 0,0 1-1 0 0,0 0 1 0 0,0 0-1 0 0,0-1 1 0 0,-1 1-1 0 0,1 1 1 0 0,-1-1-1 0 0,1 0 1 0 0,-1 0-1 0 0,0 0 1 0 0,0 1-1 0 0,0-1 0 0 0,0 1 1 0 0,0-1-1 0 0,0 1 1 0 0,-1-1-1 0 0,1 1 1 0 0,-1-1-1 0 0,0 1 1 0 0,0 0-1 0 0,0-1 1 0 0,0 1-1 0 0,0-1 1 0 0,0 1-1 0 0,-1-1 1 0 0,1 1-1 0 0,-1 0 1 0 0,0-1-1 0 0,0 0 1 0 0,0 1-1 0 0,-1 1-11 0 0,-3 2 21 0 0,0 0 1 0 0,0 0-1 0 0,-1-1 0 0 0,1 0 0 0 0,-1 0 0 0 0,-1-1 0 0 0,1 1 0 0 0,0-1 0 0 0,-1-1 1 0 0,0 1-1 0 0,0-1 0 0 0,0 0 0 0 0,0-1 0 0 0,-1 0 0 0 0,1 0 0 0 0,-1 0 0 0 0,1-1 0 0 0,-1 0 1 0 0,1-1-1 0 0,-1 0 0 0 0,0 0 0 0 0,1 0 0 0 0,-1-1 0 0 0,-3-1-21 0 0,8 1-39 0 0,-1 1-1 0 0,1-2 1 0 0,0 1 0 0 0,0 0 0 0 0,0 0-1 0 0,0-1 1 0 0,0 0 0 0 0,0 1-1 0 0,1-1 1 0 0,-1 0 0 0 0,0-1-1 0 0,1 1 1 0 0,0 0 0 0 0,-1-1-1 0 0,1 1 1 0 0,0-1 0 0 0,0 0-1 0 0,0 1 1 0 0,1-1 0 0 0,-1 0-1 0 0,1 0 1 0 0,0 0 0 0 0,0-1-1 0 0,0 1 1 0 0,0 0 0 0 0,0 0-1 0 0,0 0 1 0 0,1-3 39 0 0,-3-29-3355 0 0,6 4-4199 0 0,-1 23-4213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404 361 0 0 0,'0'0'1255'0'0,"0"0"423"0"0,0 0 126 0 0,0 0-121 0 0,0 0-207 0 0,0 0-183 0 0,0 0-93 0 0,0 0-33 0 0,0 0-2 0 0,0 0-10 0 0,2 1-33 0 0,12 2 1928 0 0,-14-3-2177 0 0,0 0-106 0 0,0 0-113 0 0,0 0-96 0 0,0 0-83 0 0,0 0-47 0 0,-7-8 1074 0 0,-15 2-1311 0 0,1 1 0 0 0,-1 0 0 0 0,0 2 0 0 0,0 0 0 0 0,0 2 0 0 0,-1 0 0 0 0,1 2 0 0 0,0 0 0 0 0,0 2 0 0 0,0 0 0 0 0,0 2 0 0 0,0 0 0 0 0,-10 5-191 0 0,21-7 52 0 0,6-2-14 0 0,0 0 0 0 0,0 0 0 0 0,1 1 0 0 0,-1 0-1 0 0,0 0 1 0 0,0 0 0 0 0,1 0 0 0 0,-1 1 0 0 0,1 0-1 0 0,0 0 1 0 0,0 0 0 0 0,0 0 0 0 0,0 1 0 0 0,-1 2-38 0 0,3 49 94 0 0,5-49-84 0 0,1-1 0 0 0,0 1 0 0 0,0-1 0 0 0,0 0 0 0 0,0 0 0 0 0,1-1 0 0 0,0 1 0 0 0,0-1 0 0 0,0 0 0 0 0,0 0 0 0 0,1-1 0 0 0,-1 1 0 0 0,1-1 0 0 0,0-1 0 0 0,0 1 0 0 0,0-1 0 0 0,0 0 0 0 0,2 0-10 0 0,131 35 455 0 0,-138-38-442 0 0,0 1 0 0 0,1 0-1 0 0,-1 0 1 0 0,0-1 0 0 0,0 1-1 0 0,0 0 1 0 0,0 0 0 0 0,0 1 0 0 0,0-1-1 0 0,0 0 1 0 0,0 0 0 0 0,0 0-1 0 0,0 1 1 0 0,0-1 0 0 0,0 0 0 0 0,0 1-1 0 0,0-1 1 0 0,0 1 0 0 0,0-1-1 0 0,0 1 1 0 0,0 0 0 0 0,0-1 0 0 0,-1 1-1 0 0,1 0 1 0 0,0 0 0 0 0,0-1 0 0 0,-1 1-1 0 0,1 0 1 0 0,0 0 0 0 0,-1 0-1 0 0,1 0 1 0 0,-1 0 0 0 0,1 0 0 0 0,-1 0-1 0 0,0 0 1 0 0,1 0 0 0 0,-1 0-1 0 0,0 0 1 0 0,0 0 0 0 0,0 0 0 0 0,0 0-1 0 0,0 0 1 0 0,0 0 0 0 0,0 0-1 0 0,0 0 1 0 0,0 1 0 0 0,0-1 0 0 0,0 0-1 0 0,-1 0 1 0 0,1 0 0 0 0,-1 0-1 0 0,1 0 1 0 0,0 0 0 0 0,-1 0-13 0 0,-210 125 539 0 0,206-125-542 0 0,1 1 0 0 0,0 1 1 0 0,-1-1-1 0 0,1 1 0 0 0,0 0 0 0 0,1 0 1 0 0,-1 0-1 0 0,0 0 0 0 0,1 1 0 0 0,0-1 1 0 0,-1 1-1 0 0,2 0 0 0 0,-1 0 0 0 0,0 0 1 0 0,1 0-1 0 0,0 1 0 0 0,0-1 1 0 0,0 1-1 0 0,0-1 0 0 0,0 5 3 0 0,4-6 5 0 0,0 0-1 0 0,0 1 1 0 0,1-1-1 0 0,-1 0 1 0 0,1-1-1 0 0,0 1 1 0 0,0 0 0 0 0,0-1-1 0 0,0 0 1 0 0,1 1-1 0 0,-1-1 1 0 0,1 0-1 0 0,-1-1 1 0 0,1 1 0 0 0,-1-1-1 0 0,1 0 1 0 0,0 1-1 0 0,2-1-4 0 0,-5-1-2 0 0,27 8 102 0 0,0-2 1 0 0,1 0-1 0 0,-1-2 0 0 0,1-2 0 0 0,0 0 1 0 0,28-3-101 0 0,-55 1 1 0 0,12-49-3720 0 0,-13 42 2377 0 0,-1-9-2509 0 0,0 10-181 0 0,0-1-7576 0 0</inkml:trace>
  <inkml:trace contextRef="#ctx0" brushRef="#br0" timeOffset="509.262">240 1 8498 0 0,'0'0'1520'0'0,"0"0"-374"0"0,0 0 1 0 0,0 0 301 0 0,0 0 276 0 0,0 0 34 0 0,0 0-259 0 0,0 0-349 0 0,0 0-258 0 0,0 0-141 0 0,0 0-65 0 0,0 0-48 0 0,0 0-34 0 0,0 30-41 0 0,-2 97-36 0 0,5 183 2613 0 0,-58-37-2680 0 0,18-1-378 0 0,32-214-176 0 0,14-57-2003 0 0,-5-28-3092 0 0,-2 18-1565 0 0,-2 4-4904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46 129 0 0 0,'0'0'852'0'0,"0"0"571"0"0,0 0 311 0 0,0 0 82 0 0,0 0 7 0 0,0 0-150 0 0,0 0-164 0 0,0 0-167 0 0,0 0-151 0 0,0 0-44 0 0,0 0-52 0 0,0 0-18 0 0,-8 1-63 0 0,-22 4-155 0 0,22-4-190 0 0,8-1-155 0 0,0 0-78 0 0,0 0-39 0 0,0 0-17 0 0,26 0 1499 0 0,181-2 2097 0 0,-2 1-3408 0 0,-143 8-539 0 0,-75-7 1230 0 0,-21-19-1690 0 0,-40-32 882 0 0,72 48-817 0 0,1 1 0 0 0,-1 0-1 0 0,1-1 1 0 0,0 1 0 0 0,0-1-1 0 0,0 0 1 0 0,0 1-1 0 0,0-1 1 0 0,1 0 0 0 0,-1 1-1 0 0,1-1 1 0 0,0 0 0 0 0,0 1-1 0 0,0-1 1 0 0,0 0-1 0 0,0 0 1 0 0,1 1 0 0 0,-1-1-1 0 0,1 0 1 0 0,-1 1-1 0 0,1-1 367 0 0,3-5-7444 0 0,-1 4-4820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9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381 649 0 0 0,'0'0'568'0'0,"0"0"283"0"0,0 0 48 0 0,0 0-16 0 0,0 0 10 0 0,0 0 78 0 0,0 0 131 0 0,0 0 126 0 0,0 0 91 0 0,0 0 6 0 0,0 0-64 0 0,0 0-137 0 0,0 0-200 0 0,0 0-209 0 0,0 0-134 0 0,0 0-64 0 0,-2-25 6227 0 0,-9 20-6453 0 0,1 1 0 0 0,-1 1-1 0 0,1 0 1 0 0,-1 0 0 0 0,0 1 0 0 0,0 1 0 0 0,0 0 0 0 0,0 0 0 0 0,-1 1 0 0 0,1 0 0 0 0,0 1 0 0 0,0 0 0 0 0,0 1-291 0 0,-5 2 108 0 0,0 0 1 0 0,0 1-1 0 0,1 0 1 0 0,0 2-1 0 0,0-1 0 0 0,1 2 1 0 0,0 0-1 0 0,0 1 1 0 0,0 0-1 0 0,-6 7-108 0 0,16-13 26 0 0,-1 1 0 0 0,0 1 0 0 0,1-1 0 0 0,0 1 0 0 0,0-1 0 0 0,0 1 0 0 0,1 0 0 0 0,-1 1 0 0 0,1-1 0 0 0,0 0 0 0 0,1 1 0 0 0,-1 0 0 0 0,1 0 1 0 0,1 0-1 0 0,-1 0 0 0 0,1 0 0 0 0,0 0 0 0 0,0 0 0 0 0,0 0 0 0 0,1 0 0 0 0,0 0 0 0 0,0 1 0 0 0,1-1 0 0 0,0 0 0 0 0,1 5-26 0 0,55 47 436 0 0,-47-50-348 0 0,1 0 1 0 0,0-1-1 0 0,0 0 0 0 0,1-1 1 0 0,0-1-1 0 0,0 0 0 0 0,1 0 0 0 0,-1-1 1 0 0,7 1-89 0 0,117-2 504 0 0,-133-3-558 0 0,-1 0 0 0 0,0 0 0 0 0,0 0 1 0 0,0-1-1 0 0,1 1 0 0 0,-1-1 0 0 0,0 1 0 0 0,0-1 1 0 0,0 0-1 0 0,0 0 0 0 0,0 0 0 0 0,0 0 0 0 0,0 0 1 0 0,0-1-1 0 0,0 1 0 0 0,-1 0 0 0 0,1-1 0 0 0,-1 0 1 0 0,1 1-1 0 0,-1-1 0 0 0,1 0 0 0 0,-1 0 0 0 0,1-1 54 0 0,5-14-5495 0 0,-5-2-6685 0 0,-2 15 1936 0 0</inkml:trace>
  <inkml:trace contextRef="#ctx0" brushRef="#br0" timeOffset="654.669">701 104 6409 0 0,'0'0'2550'0'0,"0"0"-365"0"0,0 0-234 0 0,0 0-88 0 0,0 0-73 0 0,0 0-207 0 0,0 0-270 0 0,0 0-333 0 0,0 0-231 0 0,0 0-147 0 0,0 0-79 0 0,0 0-24 0 0,0 0-8 0 0,-12 7-27 0 0,-36 22-33 0 0,46-28-400 0 0,1 0 1 0 0,-1 0 0 0 0,1 1 0 0 0,0-1 0 0 0,0 0 0 0 0,0 1 0 0 0,0-1 0 0 0,0 1-1 0 0,0-1 1 0 0,0 1 0 0 0,0-1 0 0 0,0 1 0 0 0,0 0 0 0 0,1-1 0 0 0,-1 1 0 0 0,1 0 0 0 0,0-1-1 0 0,-1 1 1 0 0,1 0 0 0 0,0 0 0 0 0,0 0 0 0 0,0-1 0 0 0,0 1 0 0 0,0 0 0 0 0,0 0 0 0 0,1-1-1 0 0,0 3-31 0 0,0 7 188 0 0,13 618 2419 0 0,-10-549-2586 0 0,-4-79-18 0 0,0 0-1 0 0,0 0 1 0 0,0 0 0 0 0,0-1-1 0 0,0 1 1 0 0,0 0-1 0 0,1 0 1 0 0,-1 0-1 0 0,0 0 1 0 0,0 0-1 0 0,1 0 1 0 0,-1-1 0 0 0,0 1-1 0 0,1 0 1 0 0,-1 0-1 0 0,1 0 1 0 0,-1-1-1 0 0,1 1 1 0 0,-1 0-1 0 0,1-1 1 0 0,0 1 0 0 0,-1 0-1 0 0,1-1 1 0 0,0 1-1 0 0,0-1 1 0 0,-1 1-1 0 0,1-1 1 0 0,0 1 0 0 0,0-1-1 0 0,0 0 1 0 0,-1 1-1 0 0,1-1 1 0 0,0 0-1 0 0,0 0 1 0 0,0 1-1 0 0,0-1 1 0 0,0 0 0 0 0,0 0-1 0 0,0 0 1 0 0,-1 0-1 0 0,1 0 1 0 0,0 0-1 0 0,0-1 1 0 0,0 1-1 0 0,0 0 1 0 0,0 0 0 0 0,0-1-1 0 0,-1 1 1 0 0,2-1-3 0 0,156-127 440 0 0,-132 108-437 0 0,1 0 0 0 0,1 2 0 0 0,1 1 0 0 0,0 1-1 0 0,26-9-2 0 0,-55 24 0 0 0,1 0 0 0 0,0 0 0 0 0,0 1 0 0 0,0-1-1 0 0,0 1 1 0 0,0-1 0 0 0,0 1 0 0 0,0-1 0 0 0,0 1-1 0 0,0-1 1 0 0,0 1 0 0 0,0 0 0 0 0,0 0 0 0 0,0-1-1 0 0,0 1 1 0 0,0 0 0 0 0,0 0 0 0 0,0 0 0 0 0,0 0-1 0 0,1 0 1 0 0,-1 1 0 0 0,0-1 0 0 0,0 0 0 0 0,0 0-1 0 0,0 1 1 0 0,0-1 0 0 0,0 1 0 0 0,0-1 0 0 0,0 1-1 0 0,0-1 1 0 0,0 1 0 0 0,0-1 0 0 0,-1 1 0 0 0,1 0-1 0 0,0-1 1 0 0,0 1 0 0 0,-1 0 0 0 0,1 0 0 0 0,0 0-1 0 0,-1 0 1 0 0,1 0 0 0 0,-1 0 0 0 0,1 0 0 0 0,-1 0-1 0 0,1 0 1 0 0,-1 0 0 0 0,0 0 0 0 0,1 0 0 0 0,-1 0-1 0 0,0 0 1 0 0,0 0 0 0 0,0 0 0 0 0,0 1 0 0 0,0 10 15 0 0,-1 0 1 0 0,0 0-1 0 0,-1 0 1 0 0,-1-1-1 0 0,1 1 1 0 0,-2 0-1 0 0,0-1 1 0 0,0 0-1 0 0,-1 0 0 0 0,-1 1-15 0 0,-15 58-109 0 0,21-70 40 0 0,33 0-2317 0 0,56-46-6039 0 0,-61 30 1524 0 0,-14 8-3856 0 0</inkml:trace>
  <inkml:trace contextRef="#ctx0" brushRef="#br0" timeOffset="1479.896">1454 689 2080 0 0,'0'0'2850'0'0,"0"0"-420"0"0,0 0-291 0 0,0 0-186 0 0,0 0-170 0 0,0 0-254 0 0,0 0-227 0 0,0 0-168 0 0,0 0-154 0 0,0 0-111 0 0,0 0-106 0 0,0 0-87 0 0,0 0-31 0 0,-8 6-8 0 0,-127 73 2829 0 0,48-10-2770 0 0,82-64-687 0 0,1 0 0 0 0,0 0 0 0 0,0 0 0 0 0,1 0 0 0 0,0 1 0 0 0,0-1 0 0 0,0 1 0 0 0,0 0-1 0 0,1 0 1 0 0,0 0 0 0 0,0 0 0 0 0,1 0 0 0 0,0 1 0 0 0,0-1 0 0 0,0 0 0 0 0,1 1 0 0 0,0-1 0 0 0,0 0 0 0 0,1 6-9 0 0,2-9 46 0 0,0 0 0 0 0,0 0 1 0 0,0-1-1 0 0,0 1 1 0 0,1-1-1 0 0,-1 0 1 0 0,1 0-1 0 0,0 0 1 0 0,0 0-1 0 0,-1-1 0 0 0,1 1 1 0 0,0-1-1 0 0,0 0 1 0 0,1 0-1 0 0,-1-1 1 0 0,0 1-1 0 0,0-1 1 0 0,0 0-1 0 0,0 0 0 0 0,0 0 1 0 0,1 0-1 0 0,-1-1 1 0 0,0 0-1 0 0,0 0 1 0 0,0 0-1 0 0,0 0 1 0 0,0-1-1 0 0,0 1 1 0 0,3-3-47 0 0,26-14 218 0 0,-1-2 0 0 0,0-1 1 0 0,-2-1-1 0 0,-1-2 0 0 0,0-1 1 0 0,-2-1-1 0 0,7-10-218 0 0,-34 37-9 0 0,0-1 1 0 0,0 0-1 0 0,0 0 1 0 0,0 0-1 0 0,1 1 1 0 0,-1-1-1 0 0,0 0 0 0 0,0 0 1 0 0,0 0-1 0 0,1 0 1 0 0,-1 1-1 0 0,0-1 1 0 0,0 0-1 0 0,1 0 0 0 0,-1 0 1 0 0,0 0-1 0 0,0 0 1 0 0,1 0-1 0 0,-1 0 1 0 0,0 0-1 0 0,0 0 1 0 0,1 0-1 0 0,-1 0 0 0 0,0 0 1 0 0,0 0-1 0 0,1 0 1 0 0,-1 0-1 0 0,0 0 1 0 0,0 0-1 0 0,1 0 1 0 0,-1 0-1 0 0,0 0 0 0 0,0 0 1 0 0,1-1 8 0 0,-4 11-12 0 0,-2 12 6 0 0,3-20-45 0 0,1 0 1 0 0,0 0-1 0 0,0 1 0 0 0,0-1 1 0 0,1 1-1 0 0,-1-1 1 0 0,0 0-1 0 0,1 1 1 0 0,0-1-1 0 0,0 1 1 0 0,-1-1-1 0 0,1 1 1 0 0,1-1-1 0 0,-1 1 1 0 0,0-1-1 0 0,1 1 1 0 0,-1-1-1 0 0,1 1 1 0 0,-1-1-1 0 0,1 1 1 0 0,0-1-1 0 0,0 0 1 0 0,1 0-1 0 0,-1 1 1 0 0,0-1-1 0 0,1 0 1 0 0,-1 0-1 0 0,1 0 0 0 0,-1 0 1 0 0,1-1-1 0 0,0 1 1 0 0,0 0-1 0 0,1 0 51 0 0,40 19-2473 0 0,74-2-15446 0 0,-129-29 34614 0 0,13 0-12875 0 0,5 0-3656 0 0,67-60 374 0 0,34-24-398 0 0,-98 136-258 0 0,-9-41 114 0 0,-2 17 32 0 0,1-15-22 0 0,-1 0 0 0 0,1 0-1 0 0,0 0 1 0 0,0 0 0 0 0,0 0-1 0 0,0 0 1 0 0,1 0 0 0 0,-1 1-1 0 0,1-1 1 0 0,0 0 0 0 0,0 0-1 0 0,0 0 1 0 0,1 1 0 0 0,-1-1-1 0 0,1 0 1 0 0,-1 0-1 0 0,1 0 1 0 0,0 0 0 0 0,0 0-1 0 0,0 0 1 0 0,1 0 0 0 0,-1 0-1 0 0,1 0 1 0 0,0-1 0 0 0,0 1-1 0 0,0 0 1 0 0,0-1 0 0 0,0 0-1 0 0,0 1 1 0 0,0-1 0 0 0,1 0-1 0 0,-1 0 1 0 0,1 0-1 0 0,0-1 1 0 0,0 1 0 0 0,-1-1-1 0 0,1 1 1 0 0,0-1 0 0 0,0 0-1 0 0,0 0 1 0 0,1 0 0 0 0,0 0-6 0 0,4-2 82 0 0,0 1 1 0 0,-1-1-1 0 0,1 0 1 0 0,0 0 0 0 0,0-1-1 0 0,0 0 1 0 0,-1-1-1 0 0,1 0 1 0 0,-1 0 0 0 0,0 0-1 0 0,0-1 1 0 0,0 0-1 0 0,0-1 1 0 0,4-3-83 0 0,119-80-1190 0 0,-128 87 655 0 0,10-7-1191 0 0,-5 6-5937 0 0,-2 2-4359 0 0</inkml:trace>
  <inkml:trace contextRef="#ctx0" brushRef="#br0" timeOffset="2762.854">2375 756 6017 0 0,'0'0'4711'0'0,"0"0"-1504"0"0,0 0-756 0 0,0 0-405 0 0,0 0-355 0 0,0 0-300 0 0,0 0-257 0 0,0 0-210 0 0,0 0-131 0 0,0 0-134 0 0,0 0-127 0 0,0 0-112 0 0,0 0-114 0 0,-3-6-81 0 0,2 4-208 0 0,1 0-8 0 0,-1 1 1 0 0,1 0 0 0 0,0 0-1 0 0,-1 0 1 0 0,1 0-1 0 0,-1 0 1 0 0,1-1 0 0 0,-1 1-1 0 0,0 0 1 0 0,1 0-1 0 0,-1 0 1 0 0,0 1 0 0 0,0-1-1 0 0,1 0 1 0 0,-1 0-1 0 0,0 0 1 0 0,0 0 0 0 0,0 1-1 0 0,0-1 1 0 0,0 1 0 0 0,0-1-1 0 0,-1 0 1 0 0,1 1-1 0 0,0 0 1 0 0,0-1 0 0 0,0 1-1 0 0,0 0 1 0 0,-1 0-1 0 0,1-1 1 0 0,0 1 0 0 0,0 0-1 0 0,0 0 1 0 0,-1 0-1 0 0,1 0 1 0 0,0 1 0 0 0,0-1-1 0 0,-1 0 1 0 0,1 0 0 0 0,0 1-1 0 0,0-1 1 0 0,0 1-10 0 0,-9 3 20 0 0,-1 0-1 0 0,1 1 1 0 0,1 0 0 0 0,-1 0 0 0 0,1 1-1 0 0,0 0 1 0 0,0 1 0 0 0,1 0 0 0 0,0 1 0 0 0,0 0-1 0 0,0 0 1 0 0,1 0 0 0 0,1 1 0 0 0,-1 0-1 0 0,2 0 1 0 0,-1 1 0 0 0,1 0 0 0 0,-2 5-20 0 0,6-13-1 0 0,1-1 0 0 0,-1 0 1 0 0,0 1-1 0 0,1-1 0 0 0,0 1 0 0 0,-1-1 1 0 0,1 1-1 0 0,0-1 0 0 0,0 1 1 0 0,-1-1-1 0 0,1 1 0 0 0,0-1 0 0 0,1 1 1 0 0,-1-1-1 0 0,0 1 0 0 0,0-1 1 0 0,1 1-1 0 0,-1-1 0 0 0,1 0 0 0 0,-1 1 1 0 0,1-1-1 0 0,-1 1 0 0 0,1-1 0 0 0,0 0 1 0 0,0 0-1 0 0,0 1 0 0 0,0-1 1 0 0,0 0-1 0 0,0 0 0 0 0,0 0 0 0 0,0 0 1 0 0,0 0-1 0 0,0 0 0 0 0,1 0 0 0 0,0 0 1 0 0,8 1 83 0 0,1-1-1 0 0,-1 0 0 0 0,0-1 0 0 0,1 0 0 0 0,-1-1 0 0 0,0 0 0 0 0,0 0 0 0 0,0-1 0 0 0,1 0 0 0 0,-2-1 0 0 0,1 0 0 0 0,0-1 0 0 0,-1 0 0 0 0,1-1 0 0 0,-1 0 0 0 0,0 0 0 0 0,4-4-82 0 0,11-7 118 0 0,2 2-1 0 0,-1 0 1 0 0,1 2-1 0 0,1 1 0 0 0,0 1 1 0 0,5 0-118 0 0,-31 9 1 0 0,1 1 0 0 0,-1-1 0 0 0,0 0 0 0 0,0 1 1 0 0,0 0-1 0 0,1-1 0 0 0,-1 1 0 0 0,0 0 0 0 0,1-1 1 0 0,-1 1-1 0 0,0 0 0 0 0,1 0 0 0 0,-1 0 1 0 0,0 0-1 0 0,1 0 0 0 0,-1 0 0 0 0,0 1 0 0 0,1-1 1 0 0,-1 0-1 0 0,0 1 0 0 0,0-1 0 0 0,1 1 0 0 0,-1-1 1 0 0,0 1-1 0 0,0 0 0 0 0,0-1 0 0 0,0 1 0 0 0,0 0 1 0 0,0 0-1 0 0,0 0 0 0 0,0 0 0 0 0,0 0 0 0 0,0 0 1 0 0,0 0-1 0 0,0 0 0 0 0,-1 0 0 0 0,1 0 0 0 0,-1 0 1 0 0,1 1-1 0 0,0-1 0 0 0,-1 0 0 0 0,0 0 1 0 0,1 1-1 0 0,-1-1 0 0 0,0 0 0 0 0,0 1 0 0 0,0-1 1 0 0,1 0-1 0 0,-2 1 0 0 0,1-1 0 0 0,0 0 0 0 0,0 0 1 0 0,0 1-2 0 0,0 22 41 0 0,-1 0 0 0 0,-2 0 0 0 0,0 0 0 0 0,-1 0 1 0 0,-2-1-1 0 0,-4 14-41 0 0,-5 23 18 0 0,-3 20-30 0 0,-3-2-1 0 0,-4-1 1 0 0,-3 0 0 0 0,-3-2 0 0 0,-7 5 12 0 0,-30 3-40 0 0,65-80 34 0 0,0-1 0 0 0,0-1 0 0 0,0 1 0 0 0,-1 0 0 0 0,1-1-1 0 0,-1 0 1 0 0,1 1 0 0 0,-1-1 0 0 0,1-1 0 0 0,-1 1 0 0 0,0 0 0 0 0,0-1 0 0 0,1 0 0 0 0,-1 0 0 0 0,0 0 0 0 0,1 0 0 0 0,-4-1 6 0 0,4-1-14 0 0,1 1 0 0 0,0-1 0 0 0,0 0 1 0 0,1 1-1 0 0,-1-1 0 0 0,0 0 0 0 0,0 0 0 0 0,1 0 0 0 0,-1 0 1 0 0,1 0-1 0 0,0-1 0 0 0,-1 1 0 0 0,1 0 0 0 0,0-1 0 0 0,1 1 1 0 0,-1-1-1 0 0,0 1 0 0 0,1-1 0 0 0,-1 1 0 0 0,1-1 0 0 0,0 1 1 0 0,0-1-1 0 0,0-1 14 0 0,-1-2-34 0 0,-1-12 18 0 0,1 0 1 0 0,0 1 0 0 0,2-1-1 0 0,0 0 1 0 0,1 0-1 0 0,0 0 1 0 0,2 1-1 0 0,0-1 1 0 0,1 1-1 0 0,1 0 1 0 0,0 1-1 0 0,2-1 1 0 0,0 1 0 0 0,0 0-1 0 0,6-6 16 0 0,6-8-12 0 0,1 2-1 0 0,1 0 0 0 0,1 1 1 0 0,2 2-1 0 0,0 0 0 0 0,2 2 1 0 0,11-8 12 0 0,-32 26-33 0 0,0 0 1 0 0,1 1-1 0 0,0-1 1 0 0,0 1-1 0 0,0 0 0 0 0,0 1 1 0 0,1 0-1 0 0,0 0 1 0 0,-1 1-1 0 0,1 0 0 0 0,0 0 1 0 0,0 0-1 0 0,0 1 1 0 0,7 0 32 0 0,0 38-555 0 0,76-48 1079 0 0,-37-8-243 0 0,-61-12-411 0 0,3 25 90 0 0,65-15 613 0 0,-52 15-555 0 0,0 1 0 0 0,-1-1-1 0 0,0-1 1 0 0,0 0 0 0 0,-1 0 0 0 0,0 0-1 0 0,0-1 1 0 0,-1 0 0 0 0,0-1-1 0 0,0 1 1 0 0,-1-1 0 0 0,0 0 0 0 0,0 0-1 0 0,-1-1 1 0 0,0 0 0 0 0,-1 1 0 0 0,0-1-1 0 0,-1 0 1 0 0,0 0 0 0 0,0-1-1 0 0,-1 1 1 0 0,0 0 0 0 0,-1-1 0 0 0,-1 0-18 0 0,0 9-4 0 0,0 1 0 0 0,-1-1 0 0 0,1 1 0 0 0,-1 0 0 0 0,1 0 0 0 0,-1 0 1 0 0,1 0-1 0 0,-1 0 0 0 0,0 0 0 0 0,0 0 0 0 0,1 1 0 0 0,-1-1 0 0 0,0 0 1 0 0,0 1-1 0 0,0 0 0 0 0,0-1 0 0 0,0 1 0 0 0,1 0 0 0 0,-1 0 0 0 0,0 0 1 0 0,0 0-1 0 0,0 0 0 0 0,0 1 0 0 0,0-1 0 0 0,0 1 0 0 0,0-1 0 0 0,1 1 1 0 0,-1-1-1 0 0,0 1 0 0 0,0 0 0 0 0,1 0 0 0 0,-1 0 0 0 0,0 0 0 0 0,1 0 0 0 0,-1 0 1 0 0,1 1-1 0 0,0-1 0 0 0,-1 1 4 0 0,-104 95-169 0 0,103-94 167 0 0,0 1 0 0 0,0 0 0 0 0,1 0 0 0 0,-1 0 0 0 0,1 1 0 0 0,0-1-1 0 0,0 1 1 0 0,1-1 0 0 0,-1 1 0 0 0,1-1 0 0 0,0 1 0 0 0,0 0 0 0 0,0 0 0 0 0,1-1 0 0 0,0 1 0 0 0,0 0 0 0 0,0 0 0 0 0,1 0 0 0 0,-1 0 0 0 0,1-1 0 0 0,0 1 0 0 0,0 0-1 0 0,1-1 1 0 0,0 1 0 0 0,-1-1 0 0 0,2 1 0 0 0,-1-1 0 0 0,2 2 2 0 0,2 3 2 0 0,1-1 0 0 0,1 0 0 0 0,-1 0 0 0 0,1 0 1 0 0,0-1-1 0 0,1-1 0 0 0,0 0 0 0 0,0 0 0 0 0,0 0 0 0 0,1-1 0 0 0,0-1 0 0 0,0 1 0 0 0,0-2 0 0 0,0 1 0 0 0,0-1 0 0 0,1-1 0 0 0,0 0 0 0 0,-1-1 0 0 0,1 0 1 0 0,7 0-3 0 0,-14-1-29 0 0,-1-1 0 0 0,0 0 0 0 0,0 1 0 0 0,0-1 0 0 0,0-1 0 0 0,0 1 0 0 0,0 0 1 0 0,0-1-1 0 0,0 1 0 0 0,0-1 0 0 0,-1 0 0 0 0,1 0 0 0 0,-1 0 0 0 0,1 0 1 0 0,-1 0-1 0 0,0-1 0 0 0,0 1 0 0 0,0-1 0 0 0,0 1 0 0 0,0-1 0 0 0,0 0 1 0 0,0-2 28 0 0,9-20-3186 0 0,-8 1-4304 0 0,-3 13-4538 0 0</inkml:trace>
  <inkml:trace contextRef="#ctx0" brushRef="#br0" timeOffset="3312.462">3358 855 9842 0 0,'0'0'4522'0'0,"0"0"-2515"0"0,0 0-784 0 0,0 0 186 0 0,0 0 115 0 0,0 0-142 0 0,0 0-289 0 0,0 0-345 0 0,0 0-194 0 0,0 0-58 0 0,0 0-37 0 0,0 0-62 0 0,0 0-65 0 0,-7-11-29 0 0,-22-34-48 0 0,28 44-235 0 0,-1-1 0 0 0,1 1 0 0 0,-1-1 0 0 0,0 1 0 0 0,0 0 0 0 0,1-1 0 0 0,-1 1 0 0 0,0 0 0 0 0,0 0 0 0 0,0 1 0 0 0,0-1 0 0 0,0 0 0 0 0,-1 1 1 0 0,1-1-1 0 0,0 1 0 0 0,0 0 0 0 0,0-1 0 0 0,0 1 0 0 0,-1 0 0 0 0,1 0 0 0 0,0 1 0 0 0,0-1 0 0 0,0 0 0 0 0,-2 1-20 0 0,-7 0 88 0 0,1 0-52 0 0,1-1-1 0 0,-1 2 1 0 0,1-1 0 0 0,-1 2-1 0 0,1-1 1 0 0,0 1 0 0 0,0 0 0 0 0,0 1-1 0 0,0 0 1 0 0,0 1 0 0 0,1 0-1 0 0,0 0 1 0 0,-4 4-36 0 0,8-7-2 0 0,0 1 0 0 0,0 1-1 0 0,1-1 1 0 0,-1 0 0 0 0,1 1 0 0 0,0 0 0 0 0,0 0 0 0 0,0 0-1 0 0,1 0 1 0 0,-1 0 0 0 0,1 0 0 0 0,0 1 0 0 0,0-1 0 0 0,1 1-1 0 0,-1-1 1 0 0,1 1 0 0 0,0 0 0 0 0,0 0 0 0 0,0-1 0 0 0,1 1 0 0 0,0 0-1 0 0,0 0 1 0 0,0 0 0 0 0,1 0 0 0 0,-1-1 0 0 0,1 1 0 0 0,1 3 2 0 0,0-2-4 0 0,1 0 1 0 0,-1-1 0 0 0,1 1 0 0 0,0-1 0 0 0,1 0 0 0 0,-1 0 0 0 0,1 0-1 0 0,0-1 1 0 0,0 1 0 0 0,0-1 0 0 0,1 0 0 0 0,-1 0 0 0 0,1 0 0 0 0,0-1-1 0 0,0 0 1 0 0,1 0 0 0 0,-1 0 0 0 0,1-1 0 0 0,-1 1 0 0 0,1-1 0 0 0,0 0-1 0 0,2-1 4 0 0,133 16 172 0 0,-127-18-79 0 0,0 0 1 0 0,0-1-1 0 0,0 0 0 0 0,0-2 0 0 0,-1 1 0 0 0,1-2 1 0 0,-1 0-1 0 0,0 0 0 0 0,0-1 0 0 0,-1-1 0 0 0,0 0 1 0 0,0-1-1 0 0,0 0 0 0 0,-1-1 0 0 0,9-8-93 0 0,8-10 125 0 0,-2-2 0 0 0,-1 0 0 0 0,-1-2 0 0 0,-1 0 0 0 0,2-8-125 0 0,-16 27-1 0 0,-1 0 1 0 0,0 0-1 0 0,-1-1 0 0 0,0 1 0 0 0,-1-2 0 0 0,0 1 0 0 0,-1-1 0 0 0,-1 0 0 0 0,0 0 0 0 0,-1 0 1 0 0,-1-1-1 0 0,0 1 0 0 0,-1-1 0 0 0,0 1 0 0 0,-1-1 0 0 0,-1 1 0 0 0,0-1 0 0 0,-1 1 0 0 0,-1-1 1 0 0,0 1-1 0 0,-1 0 0 0 0,0 0 0 0 0,-1 0 0 0 0,-1 1 0 0 0,0 0 0 0 0,-1 0 0 0 0,-1-2 1 0 0,3 9-7 0 0,0 1 0 0 0,0 0 0 0 0,0 0 0 0 0,-1 1 0 0 0,0 0 0 0 0,0 0 0 0 0,0 0-1 0 0,0 1 1 0 0,0-1 0 0 0,-1 1 0 0 0,1 1 0 0 0,-1-1 0 0 0,0 1 0 0 0,0 1 0 0 0,0-1 0 0 0,0 1-1 0 0,0 0 1 0 0,0 1 0 0 0,0 0 0 0 0,0 0 0 0 0,0 0 0 0 0,0 1 0 0 0,0 0 0 0 0,0 0 0 0 0,0 1-1 0 0,0 0 1 0 0,-2 1 7 0 0,-1 0-3 0 0,1 1-1 0 0,0 0 0 0 0,0 0 0 0 0,0 1 0 0 0,0 0 1 0 0,1 0-1 0 0,0 1 0 0 0,0 0 0 0 0,1 1 0 0 0,0-1 1 0 0,0 1-1 0 0,0 1 0 0 0,1 0 0 0 0,0 0 0 0 0,0 0 1 0 0,1 0-1 0 0,0 1 0 0 0,1 0 0 0 0,-2 3 4 0 0,2 3 19 0 0,0 0 0 0 0,0 1 0 0 0,2-1 0 0 0,0 1 0 0 0,0-1 0 0 0,2 1 0 0 0,0 0 0 0 0,1-1 0 0 0,0 1 0 0 0,1-1 0 0 0,1 1 0 0 0,1-1 0 0 0,0 0 0 0 0,1 0-1 0 0,0 0 1 0 0,1-1 0 0 0,1 1 0 0 0,0-1 0 0 0,7 9-19 0 0,10 12 184 0 0,1 0 0 0 0,1-2 0 0 0,2-1 0 0 0,1-1 1 0 0,2-2-1 0 0,27 21-184 0 0,11 2 178 0 0,2-4 0 0 0,2-2 1 0 0,1-3-1 0 0,15 2-178 0 0,-69-34-97 0 0,-19-10 45 0 0,-1-1-36 0 0,-17-8-2139 0 0,3 3 24 0 0,5 0-2115 0 0,3 1-8223 0 0</inkml:trace>
  <inkml:trace contextRef="#ctx0" brushRef="#br0" timeOffset="25019.817">4998 446 1464 0 0,'0'0'2395'0'0,"0"0"-271"0"0,0 0-8 0 0,0 0 150 0 0,0 0-88 0 0,0 0-261 0 0,0 0-350 0 0,0 0-330 0 0,0 0-264 0 0,0 0-185 0 0,0 0-121 0 0,0 0-85 0 0,0 0-28 0 0,-6 19 1762 0 0,0 202 2150 0 0,-54 47-3798 0 0,53-249-649 0 0,0 0 1 0 0,2 1-1 0 0,0-1 0 0 0,1 1 0 0 0,2 0 1 0 0,0 0-1 0 0,0 1 0 0 0,2-1 0 0 0,1 1-19 0 0,-1-21 15 0 0,142-14 952 0 0,-12 2-694 0 0,-130 12-242 0 0,0 0-8 0 0,0 0-19 0 0,0 0-56 0 0,0 0 46 0 0,0 0 0 0 0,0 0-4 0 0,0 0 36 0 0,0 0-26 0 0,10 0-914 0 0,-10-1 791 0 0,0 1 0 0 0,0 0 0 0 0,0 0 0 0 0,0 0 0 0 0,0-1 0 0 0,0 1 0 0 0,0 0 0 0 0,0 0 0 0 0,0-1 0 0 0,0 1 0 0 0,0 0 0 0 0,0 0 0 0 0,0-1 0 0 0,0 1 0 0 0,0 0 0 0 0,0 0 0 0 0,0 0 0 0 0,0-1 0 0 0,1 1 0 0 0,-1 0 1 0 0,0 0-1 0 0,0 0 0 0 0,0 0 0 0 0,0-1 0 0 0,1 1 0 0 0,-1 0 0 0 0,0 0 0 0 0,0 0 123 0 0,-6-2-3105 0 0,-1 0-3098 0 0,5 1-6039 0 0</inkml:trace>
  <inkml:trace contextRef="#ctx0" brushRef="#br0" timeOffset="25750.612">5335 1043 6737 0 0,'0'0'2965'0'0,"0"0"-880"0"0,0 0-466 0 0,0 0-104 0 0,0 0-109 0 0,0 0-169 0 0,0 0-229 0 0,0 0-231 0 0,0 0-184 0 0,0 0-133 0 0,0 0-75 0 0,0 0-46 0 0,0 0-14 0 0,-17 23-41 0 0,-53 73-36 0 0,-39 49 758 0 0,105-140-1094 0 0,-5 7 612 0 0,11-22 566 0 0,83-107 351 0 0,77-59-1151 0 0,-109 143-288 0 0,-52 33-12 0 0,6 22 115 0 0,13 67 230 0 0,-3 10-130 0 0,-3-56-168 0 0,-14-42-37 0 0,0-1 10 0 0,0 0 20 0 0,0 0 18 0 0,0 0 22 0 0,0 0 32 0 0,0 0 14 0 0,0 0 43 0 0,0 0 20 0 0,-230-26 408 0 0,183 22-1375 0 0,57-7-6630 0 0,-2 7 1403 0 0,-1 1-5504 0 0</inkml:trace>
  <inkml:trace contextRef="#ctx0" brushRef="#br0" timeOffset="26144.704">5773 1061 13243 0 0,'0'0'2144'0'0,"0"0"-751"0"0,0 0-373 0 0,0 0-60 0 0,0 0-1 0 0,0 0-86 0 0,0 0-174 0 0,0 0-113 0 0,0 0-53 0 0,0 0-13 0 0,0 0 11 0 0,0 0-39 0 0,0 0-57 0 0,0 12-24 0 0,-8 90 922 0 0,-8-32-990 0 0,1-33-347 0 0,9-32 151 0 0,-16-6-5010 0 0,4-15-1508 0 0,11 3-2738 0 0,5 9 2834 0 0</inkml:trace>
  <inkml:trace contextRef="#ctx0" brushRef="#br0" timeOffset="26430.464">5559 1035 6809 0 0,'0'0'2456'0'0,"0"0"-447"0"0,0 0-336 0 0,0 0-138 0 0,0 0-123 0 0,0 0-196 0 0,0 0-183 0 0,0 0-167 0 0,0 0-117 0 0,0 0-85 0 0,0 0-50 0 0,0 0-43 0 0,21-1-41 0 0,124-5 791 0 0,-42 25-1311 0 0,-83-12-1 0 0,-3-1-3223 0 0,-6-5-8236 0 0,-11-1 2637 0 0</inkml:trace>
  <inkml:trace contextRef="#ctx0" brushRef="#br0" timeOffset="26667.81">5469 1352 2649 0 0,'0'0'2708'0'0,"0"0"-485"0"0,0 0-33 0 0,0 0 169 0 0,0 0-177 0 0,0 0-482 0 0,0 0-478 0 0,0 0-383 0 0,0 0-236 0 0,0 0-158 0 0,0 0-116 0 0,34-2-84 0 0,107-9-113 0 0,-34-6-368 0 0,-79 10-377 0 0,-2 1-2236 0 0,-9 2-4076 0 0,-9 3-2278 0 0</inkml:trace>
  <inkml:trace contextRef="#ctx0" brushRef="#br0" timeOffset="29280.658">4738 248 2393 0 0,'0'0'2195'0'0,"0"0"-186"0"0,0 0 103 0 0,0 0 183 0 0,0 0-74 0 0,0 0-324 0 0,0 0-471 0 0,0 0-492 0 0,0 0-353 0 0,0 0-211 0 0,0 0-30 0 0,0 0 88 0 0,0 0 125 0 0,6 0 99 0 0,249 18 3589 0 0,-17 19-3164 0 0,-209-35-582 0 0,-43-1 656 0 0,-76-16-1090 0 0,30-32-3 0 0,37 7-204 0 0,23 39 41 0 0,9-6-3473 0 0,5 7 276 0 0,-5 0-3357 0 0,-4 0-4695 0 0</inkml:trace>
  <inkml:trace contextRef="#ctx0" brushRef="#br0" timeOffset="36559.847">4504 159 0 0 0,'10'-37'1014'0'0,"3"17"3981"0"0,-8 19 538 0 0,1 0 5560 0 0,-24 24-8697 0 0,-50 46-1159 0 0,47-50-1071 0 0,2 0 0 0 0,0 1-1 0 0,2 0 1 0 0,0 2 0 0 0,1 0 0 0 0,1 1 0 0 0,-5 13-166 0 0,3 8 167 0 0,1 2 1 0 0,3 0-1 0 0,2 1 1 0 0,2 0 0 0 0,1 0-1 0 0,3 1 1 0 0,2 0 0 0 0,2 0-1 0 0,3-1 1 0 0,2 11-168 0 0,0-33 123 0 0,1 0 1 0 0,1 0-1 0 0,2 0 1 0 0,0 0-1 0 0,2-1 0 0 0,1-1 1 0 0,0 0-1 0 0,2 0 1 0 0,0-1-1 0 0,8 8-123 0 0,14 28 370 0 0,1 4 157 0 0,-30-56-457 0 0,-2-11-47 0 0,-4 4-259 0 0,0-11-1355 0 0,1-4-301 0 0,1 4-3420 0 0,0 5-5312 0 0</inkml:trace>
  <inkml:trace contextRef="#ctx0" brushRef="#br0" timeOffset="38826.788">5942 704 0 0 0,'0'0'399'0'0,"0"0"328"0"0,0 0 149 0 0,0 0 81 0 0,0 0 20 0 0,0 0 35 0 0,0 0 64 0 0,0 0 86 0 0,0 0 87 0 0,4-7 7426 0 0,4 7-6498 0 0,27 0 3564 0 0,45-8-4925 0 0,-12-1-373 0 0,1 3 0 0 0,-1 3-1 0 0,19 3-442 0 0,-73 2-538 0 0,-22 0-4399 0 0,-4-1-936 0 0,6 1 952 0 0,4-1 2297 0 0,-3 2-5655 0 0</inkml:trace>
  <inkml:trace contextRef="#ctx0" brushRef="#br0" timeOffset="39215.626">5992 892 5449 0 0,'0'0'2295'0'0,"0"0"-220"0"0,0 0-179 0 0,0 0-233 0 0,0 0-291 0 0,0 0-309 0 0,0 0-270 0 0,0 0-173 0 0,0 0-70 0 0,0 0-19 0 0,0 0 18 0 0,0 0-16 0 0,9 7 2431 0 0,139-7 1325 0 0,-51-11-3664 0 0,-97 11-620 0 0,0 0-23 0 0,0 0-38 0 0,0 0-12 0 0,0 0-20 0 0,0 0-24 0 0,0 0-30 0 0,0 0-51 0 0,0-18-8239 0 0,0 10 350 0 0,0 5-1999 0 0</inkml:trace>
  <inkml:trace contextRef="#ctx0" brushRef="#br0" timeOffset="39690.092">6216 428 2425 0 0,'0'0'2191'0'0,"0"0"-54"0"0,0 0-93 0 0,0 0-131 0 0,0 0-184 0 0,0 0-280 0 0,0 0-248 0 0,0 0-168 0 0,0 0-105 0 0,0 0-60 0 0,0 0-49 0 0,0 0-91 0 0,0 0-61 0 0,0 2-15 0 0,-47 154 3556 0 0,-3 61-3373 0 0,18-107-698 0 0,-2-10-73 0 0,32-96-1674 0 0,-2 4 4153 0 0,1-1-2147 0 0,1-3-3783 0 0,2-2-2989 0 0,0-2-4191 0 0,1-3 3540 0 0</inkml:trace>
  <inkml:trace contextRef="#ctx0" brushRef="#br0" timeOffset="40321.636">6802 369 7570 0 0,'0'0'2862'0'0,"0"0"-446"0"0,0 0-355 0 0,0 0-325 0 0,0 0-334 0 0,0 0-349 0 0,0 0-298 0 0,0 0-252 0 0,0 0-142 0 0,0 0-44 0 0,0 0 18 0 0,0 0 107 0 0,0 0 96 0 0,-1 6 60 0 0,-3 23 22 0 0,-1-1 0 0 0,-1 1 0 0 0,-2-1 0 0 0,-1 0 1 0 0,-6 13-621 0 0,-147 326 610 0 0,91-202-544 0 0,61-117-124 0 0,10-47 26 0 0,0-1-9 0 0,0 0 9 0 0,0 0-25 0 0,0 0 35 0 0,0 0 13 0 0,29-2 158 0 0,0-1-1 0 0,-1-1 1 0 0,1-1-1 0 0,-1-2 1 0 0,25-9-149 0 0,31-2 50 0 0,-71 17 102 0 0,-2-2-2923 0 0,-9-8-7794 0 0,-2 11-814 0 0</inkml:trace>
  <inkml:trace contextRef="#ctx0" brushRef="#br0" timeOffset="41103.909">7032 951 10018 0 0,'0'0'2617'0'0,"0"0"-656"0"0,0 0-487 0 0,0 0-223 0 0,0 0-164 0 0,0 0-164 0 0,0 0-163 0 0,0 0-175 0 0,0 0-104 0 0,0 0-60 0 0,0 0-56 0 0,0 0-45 0 0,0 0-65 0 0,-16 21-49 0 0,-75 101 88 0 0,-34 25 298 0 0,115-143-121 0 0,18-23-125 0 0,112-123 168 0 0,6 43-336 0 0,-22 29-81 0 0,-99 109 30 0 0,-10 57 54 0 0,20-52-192 0 0,-2 44 63 0 0,-13-87-46 0 0,0-1-8 0 0,0 0 14 0 0,0 0 8 0 0,0 0 15 0 0,0 0 0 0 0,0 0 5 0 0,0 0 8 0 0,0 0 17 0 0,-113-16 721 0 0,-12-16-910 0 0,76 21-2250 0 0,47 5-2267 0 0,4 4-2679 0 0,3-1-3767 0 0</inkml:trace>
  <inkml:trace contextRef="#ctx0" brushRef="#br0" timeOffset="41436.153">7389 1061 11378 0 0,'0'0'2745'0'0,"0"0"-923"0"0,0 0-574 0 0,0 0-113 0 0,0 0-70 0 0,0 0-120 0 0,0 0-196 0 0,0 0-207 0 0,0 0-150 0 0,0 0-90 0 0,0 0-22 0 0,0 0-14 0 0,0 0-34 0 0,-5 17-17 0 0,-20 80 78 0 0,7-1 31 0 0,16-90 390 0 0,2-3-3286 0 0,0-12-10972 0 0,0 5 5013 0 0</inkml:trace>
  <inkml:trace contextRef="#ctx0" brushRef="#br0" timeOffset="41699.682">7317 1024 4273 0 0,'0'0'1734'0'0,"0"0"-326"0"0,0 0-26 0 0,0 0 173 0 0,0 0 129 0 0,0 0-106 0 0,0 0-241 0 0,0 0-217 0 0,0 0-170 0 0,0 0-138 0 0,0 0-126 0 0,0 0-160 0 0,0 0-134 0 0,26 4-99 0 0,81 11-99 0 0,-14-11 62 0 0,-68-5-9276 0 0,-25 1-1260 0 0</inkml:trace>
  <inkml:trace contextRef="#ctx0" brushRef="#br0" timeOffset="41939.704">7328 1153 3489 0 0,'0'0'3537'0'0,"0"0"-1105"0"0,0 0-592 0 0,0 0-519 0 0,0 0-369 0 0,0 0-312 0 0,0 0-184 0 0,0 0-240 0 0,0 0-160 0 0,190-22-144 0 0,-173 18-384 0 0,-3 4-616 0 0,-5-3-2377 0 0,-1 3-6361 0 0</inkml:trace>
  <inkml:trace contextRef="#ctx0" brushRef="#br0" timeOffset="43017.75">6651 229 0 0 0,'0'0'898'0'0,"0"0"787"0"0,0 0 233 0 0,0 0-108 0 0,0 0-227 0 0,0 0-212 0 0,0 0-147 0 0,0 0-63 0 0,0 0-10 0 0,0 0-5 0 0,0 0-22 0 0,-3-2-97 0 0,-1 0-1714 0 0,4 2 902 0 0,1 0 0 0 0,-1 0 1 0 0,0 0-1 0 0,0 0 1 0 0,1 0-1 0 0,-1 0 0 0 0,0-1 1 0 0,0 1-1 0 0,1 0 1 0 0,-1 0-1 0 0,0 0 0 0 0,0 0 1 0 0,0 0-1 0 0,1-1 1 0 0,-1 1-1 0 0,0 0 0 0 0,0 0 1 0 0,0 0-1 0 0,0-1 1 0 0,0 1-1 0 0,1 0 0 0 0,-1 0 1 0 0,0-1-1 0 0,0 1 1 0 0,0 0-1 0 0,0 0 0 0 0,0-1 1 0 0,0 1-1 0 0,0 0 1 0 0,0 0-1 0 0,0-1 0 0 0,0 1 1 0 0,0 0-1 0 0,0 0 1 0 0,0-1-1 0 0,0 1-215 0 0,269 7 3367 0 0,-205-7-3308 0 0,-74 3 1213 0 0,-1-7-1248 0 0,-1-1-1 0 0,1-1 0 0 0,0 0 1 0 0,0 0-1 0 0,1-1 1 0 0,0 0-1 0 0,0-1 0 0 0,1 0 1 0 0,0-1-24 0 0,-22-17 87 0 0,-18-17-66 0 0,49 43-54 0 0,1 0 0 0 0,-1-1 0 0 0,0 1 0 0 0,0 0 0 0 0,1 0 0 0 0,-1 0 0 0 0,0-1 0 0 0,0 1 0 0 0,0 0 1 0 0,1 0-1 0 0,-1-1 0 0 0,0 1 0 0 0,0 0 0 0 0,0-1 0 0 0,0 1 0 0 0,0 0 0 0 0,1 0 0 0 0,-1-1 0 0 0,0 1 0 0 0,0 0 0 0 0,0-1 0 0 0,0 1 0 0 0,0 0 0 0 0,0-1 0 0 0,0 1 0 0 0,0 0 0 0 0,0 0 0 0 0,0-1 0 0 0,0 1 0 0 0,0 0 1 0 0,-1-1-1 0 0,1 1 0 0 0,0 0 0 0 0,0-1 0 0 0,0 1 0 0 0,0 0 0 0 0,0 0 0 0 0,-1-1 0 0 0,1 1 0 0 0,0 0 0 0 0,0 0 0 0 0,0-1 0 0 0,-1 1 0 0 0,1 0 0 0 0,0 0 0 0 0,0 0 0 0 0,-1-1 0 0 0,1 1 0 0 0,0 0 0 0 0,0 0 0 0 0,-1 0 33 0 0,30 2-3460 0 0,-16 2-1711 0 0,-5-1-6690 0 0</inkml:trace>
  <inkml:trace contextRef="#ctx0" brushRef="#br0" timeOffset="44069.742">8043 557 0 0 0,'0'0'1182'0'0,"0"0"785"0"0,0 0 49 0 0,0 0-99 0 0,0 0-130 0 0,0 0-242 0 0,0 0-110 0 0,0 0-84 0 0,0 0-153 0 0,0 0-78 0 0,0 0-113 0 0,0 0-112 0 0,0 0-43 0 0,-1-3-85 0 0,-16-16 3008 0 0,-21 11-1680 0 0,13 8-1769 0 0,1 1 0 0 0,-1 1 0 0 0,1 1 0 0 0,0 1 0 0 0,0 1-1 0 0,-14 5-325 0 0,-49 24 398 0 0,85-33-396 0 0,1 0 1 0 0,-1 1-1 0 0,1 0 0 0 0,-1-1 1 0 0,1 1-1 0 0,0 0 1 0 0,-1-1-1 0 0,1 1 0 0 0,0 0 1 0 0,0 0-1 0 0,0 0 1 0 0,1 0-1 0 0,-1 0 0 0 0,0 0 1 0 0,1 0-1 0 0,0 0 1 0 0,-1 1-1 0 0,1-1 0 0 0,0 0 1 0 0,0 0-1 0 0,0 0 1 0 0,0 0-1 0 0,0 0 0 0 0,1 1 1 0 0,-1-1-1 0 0,1 0 1 0 0,-1 0-1 0 0,1 0 0 0 0,0 0 1 0 0,0 0-1 0 0,0 0 1 0 0,0 0-1 0 0,0 0 0 0 0,0-1 1 0 0,0 1-1 0 0,1 0 0 0 0,-1-1 1 0 0,1 1-1 0 0,-1-1 1 0 0,1 1-1 0 0,0-1 0 0 0,-1 0 1 0 0,1 1-1 0 0,0-1 1 0 0,0 0-1 0 0,0 0 0 0 0,0-1 1 0 0,0 1-1 0 0,0 0 1 0 0,0-1-1 0 0,0 1 0 0 0,0-1 1 0 0,0 1-1 0 0,2-1-2 0 0,184 56 278 0 0,-141-31-158 0 0,-48-22-89 0 0,0 1 0 0 0,0-1 1 0 0,0 0-1 0 0,0 1 1 0 0,0-1-1 0 0,-1 0 1 0 0,1 0-1 0 0,-1 0 1 0 0,0 0-1 0 0,0 0 1 0 0,0-1-1 0 0,0 1 0 0 0,-1-1 1 0 0,1 1-1 0 0,-1-1 1 0 0,1 0-1 0 0,-1 0 1 0 0,0 0-1 0 0,0 0-31 0 0,-154 107 228 0 0,154-105-230 0 0,1 0 1 0 0,-1 0-1 0 0,1 0 1 0 0,0 1-1 0 0,0-1 0 0 0,0 0 1 0 0,0 1-1 0 0,1 0 0 0 0,0-1 1 0 0,0 1-1 0 0,0 0 1 0 0,1 0-1 0 0,-1 0 0 0 0,1 0 1 0 0,0-1-1 0 0,0 1 0 0 0,1 0 1 0 0,0 4 1 0 0,2-4 5 0 0,0-1 0 0 0,0 1 1 0 0,1-1-1 0 0,0 1 0 0 0,-1-1 0 0 0,1 0 1 0 0,0 0-1 0 0,1-1 0 0 0,-1 1 0 0 0,1-1 1 0 0,0 0-1 0 0,-1 0 0 0 0,1 0 0 0 0,1-1 1 0 0,-1 0-1 0 0,0 0 0 0 0,2 0-5 0 0,95 17-195 0 0,-101-21-80 0 0,0 1-1 0 0,0-1 0 0 0,1 0 0 0 0,-1 0 0 0 0,0 1 1 0 0,0-1-1 0 0,-1 0 0 0 0,1 0 0 0 0,0 0 0 0 0,-1 0 1 0 0,1 0-1 0 0,-1 0 0 0 0,1 0 0 0 0,-1 0 0 0 0,0 0 1 0 0,0 0-1 0 0,0 0 0 0 0,0 0 0 0 0,0 0 0 0 0,-1 0 1 0 0,1 0-1 0 0,0 0 0 0 0,-1 0 0 0 0,0 0 0 0 0,1 0 1 0 0,-1-1 275 0 0,-6-11-3105 0 0,4 5 196 0 0,-1 0-3404 0 0,0 2-2669 0 0</inkml:trace>
  <inkml:trace contextRef="#ctx0" brushRef="#br0" timeOffset="44518.871">7813 259 3161 0 0,'0'0'2530'0'0,"0"0"-374"0"0,0 0-76 0 0,0 0-43 0 0,0 0-205 0 0,0 0-291 0 0,0 0-364 0 0,0 0-281 0 0,0 0-117 0 0,0 0-12 0 0,0 0 5 0 0,0 0 12 0 0,0 0-7 0 0,-2 9 13 0 0,11 110 2384 0 0,9-41-2377 0 0,-3 0-1 0 0,-4 0 1 0 0,-3 1-1 0 0,-3 69-796 0 0,24 31 312 0 0,7-46-322 0 0,-34-129 6 0 0,-1 1 1 0 0,1 0-1 0 0,-1-1 1 0 0,0 1-1 0 0,0 0 1 0 0,-1 0-1 0 0,1 0 1 0 0,-1-1-1 0 0,0 1 1 0 0,0 0 0 0 0,-1 0-1 0 0,0 0 1 0 0,1-1-1 0 0,-2 1 1 0 0,1 0-1 0 0,0-1 1 0 0,-1 1-1 0 0,0-1 1 0 0,0 1-1 0 0,0-1 1 0 0,-1 0-1 0 0,1 0 1 0 0,-1 0 3 0 0,-5-5-4669 0 0,6-5-4526 0 0,2 3-1905 0 0</inkml:trace>
  <inkml:trace contextRef="#ctx0" brushRef="#br0" timeOffset="45850.905">8385 365 0 0 0,'0'0'411'0'0,"0"0"121"0"0,0 0 272 0 0,0 0 360 0 0,0 0 273 0 0,0 0 115 0 0,0 0-17 0 0,0 0-81 0 0,0 0-73 0 0,0 0 31 0 0,0 0 3 0 0,3-8-48 0 0,2-2-798 0 0,2-6-84 0 0,-2-1 6470 0 0,-46 140-3134 0 0,-39 235-2537 0 0,34-137-1023 0 0,42-132-177 0 0,4-89-78 0 0,76-14 1015 0 0,124-13-869 0 0,-152 24-64 0 0,-48 3-72 0 0,0 0 0 0 0,0 0 0 0 0,0 0-1 0 0,0 0-3 0 0,0 0 11 0 0,0 0 6 0 0,0 0-6 0 0,0 0-13 0 0,0 0-2 0 0,0 0 10 0 0,0 0 22 0 0,0 0-55 0 0,0 0-25 0 0,0 0 35 0 0,0 0 2 0 0,0 0 4 0 0,0 0-13 0 0,0 0-8 0 0,0 0-13 0 0,-1 0-2 0 0,-23 0-4444 0 0,9 0-5810 0 0,9 0-1684 0 0</inkml:trace>
  <inkml:trace contextRef="#ctx0" brushRef="#br0" timeOffset="46121.518">8621 866 11370 0 0,'0'0'1665'0'0,"0"0"-625"0"0,0 0-165 0 0,0 0 236 0 0,0 0 256 0 0,0 0 42 0 0,0 0-190 0 0,0 0-244 0 0,0 0-176 0 0,0 0-96 0 0,0 0-59 0 0,0 0-69 0 0,0 0-79 0 0,8 23-89 0 0,24 70-111 0 0,-18-1 389 0 0,-13-61-642 0 0,-1 21-1119 0 0,-4-56-14292 0 0,4 1 6133 0 0</inkml:trace>
  <inkml:trace contextRef="#ctx0" brushRef="#br0" timeOffset="46623.988">8599 833 2425 0 0,'0'0'2099'0'0,"0"0"-632"0"0,0 0-124 0 0,0 0 201 0 0,0 0 152 0 0,0 0-29 0 0,0 0-208 0 0,0 0-222 0 0,0 0-159 0 0,0 0-80 0 0,0 0-42 0 0,0 0-26 0 0,22 0-54 0 0,71 1-80 0 0,19 16 1389 0 0,-110-16-2156 0 0,0-1 0 0 0,1 1 1 0 0,-1-1-1 0 0,0 1 0 0 0,0 0 1 0 0,0 0-1 0 0,0 0 0 0 0,0 0 1 0 0,0 0-1 0 0,0 0 1 0 0,0 1-1 0 0,-1-1 0 0 0,1 1 1 0 0,0-1-1 0 0,-1 1 0 0 0,1 0 1 0 0,-1-1-1 0 0,0 1 1 0 0,1 0-1 0 0,-1 0 0 0 0,0 0 1 0 0,0 0-1 0 0,0 0 0 0 0,-1 0 1 0 0,1 0-1 0 0,0 1 1 0 0,-1-1-1 0 0,1 0 0 0 0,-1 0 1 0 0,0 0-1 0 0,0 1 0 0 0,0-1 1 0 0,0 0-1 0 0,0 0 0 0 0,0 1 1 0 0,-1-1-1 0 0,1 0 1 0 0,-1 0-1 0 0,1 0 0 0 0,-1 0 1 0 0,0 1-1 0 0,0-1 0 0 0,0 0 1 0 0,0 0-1 0 0,-1 1-29 0 0,-99 93 542 0 0,100-95-545 0 0,0-1 1 0 0,0 1 0 0 0,0-1 0 0 0,1 1 0 0 0,-1 0-1 0 0,0 0 1 0 0,0-1 0 0 0,1 1 0 0 0,-1 0-1 0 0,1 0 1 0 0,-1 0 0 0 0,0 0 0 0 0,1 0 0 0 0,0 0-1 0 0,-1-1 1 0 0,1 1 0 0 0,-1 0 0 0 0,1 0 0 0 0,0 1-1 0 0,0-1 1 0 0,0 0 0 0 0,0 0 0 0 0,0 0-1 0 0,0 0 1 0 0,0 0 0 0 0,0 0 0 0 0,0 0 0 0 0,0 0-1 0 0,0 0 1 0 0,1 0 0 0 0,-1 0 0 0 0,0 0 0 0 0,1 0-1 0 0,-1 0 1 0 0,1 0 0 0 0,-1 0 0 0 0,1 0-1 0 0,-1-1 1 0 0,1 1 0 0 0,0 0 0 0 0,-1 0 0 0 0,1 0-1 0 0,0-1 1 0 0,0 1 0 0 0,-1 0 0 0 0,1-1-1 0 0,0 1 1 0 0,0-1 0 0 0,0 1 0 0 0,0-1 0 0 0,0 1-1 0 0,0-1 1 0 0,1 0 2 0 0,59 17 71 0 0,-54-15-67 0 0,33 3 17 0 0,47 19 129 0 0,-87-23-137 0 0,1 0 1 0 0,-1 0-1 0 0,1 1 1 0 0,-1-1-1 0 0,0 0 1 0 0,0 0-1 0 0,1 0 1 0 0,-1 1-1 0 0,0-1 1 0 0,0 0-1 0 0,0 0 1 0 0,0 1-1 0 0,0-1 1 0 0,-1 0-1 0 0,1 0 1 0 0,0 0-1 0 0,0 1 1 0 0,-1-1-1 0 0,1 0 1 0 0,-1 0-1 0 0,1 0 1 0 0,-1 0-1 0 0,0 0 1 0 0,1 0-1 0 0,-1 0 1 0 0,0 0-1 0 0,0 0 1 0 0,1 0-1 0 0,-1 0 1 0 0,0 0-1 0 0,0-1 1 0 0,0 1-1 0 0,0 0 1 0 0,0 0 0 0 0,0-1-1 0 0,0 1 1 0 0,0-1-1 0 0,-2 1-13 0 0,-74 32 319 0 0,61-28-388 0 0,-1 0 1 0 0,0-1-1 0 0,0-1 1 0 0,0-1 0 0 0,-1 0-1 0 0,1-1 1 0 0,0-1-1 0 0,-1-1 1 0 0,-11-1 68 0 0,-23-21-2649 0 0,39 2-7928 0 0,13 14-720 0 0</inkml:trace>
  <inkml:trace contextRef="#ctx0" brushRef="#br0" timeOffset="47618.659">9153 958 1400 0 0,'0'0'2921'0'0,"0"0"-387"0"0,0 0-116 0 0,0 0-87 0 0,0 0-261 0 0,0 0-366 0 0,0 0-369 0 0,0 0-399 0 0,0 0-258 0 0,0 0-100 0 0,0 0-24 0 0,0 0-10 0 0,0 0-12 0 0,-2 6-40 0 0,-4 183 3724 0 0,3-159-4272 0 0,-10-32-5832 0 0,12-5 2687 0 0,0 1-4235 0 0,1 2-1226 0 0</inkml:trace>
  <inkml:trace contextRef="#ctx0" brushRef="#br0" timeOffset="47928.797">8917 980 8786 0 0,'0'0'2692'0'0,"0"0"-738"0"0,0 0-525 0 0,0 0-237 0 0,0 0-160 0 0,0 0-66 0 0,0 0-49 0 0,0 0-29 0 0,0 0-44 0 0,0 0-119 0 0,0 0-128 0 0,0 0-129 0 0,0 0-112 0 0,26 3-92 0 0,82 6-84 0 0,17-6 50 0 0,-38-10-2555 0 0,-87 7 1248 0 0,0 0-572 0 0,0 0-1035 0 0,0 0-2541 0 0,0 0-5255 0 0</inkml:trace>
  <inkml:trace contextRef="#ctx0" brushRef="#br0" timeOffset="48174.431">8867 1271 5721 0 0,'0'0'2646'0'0,"0"0"-848"0"0,0 0-322 0 0,0 0 72 0 0,0 0-58 0 0,0 0-211 0 0,0 0-283 0 0,0 0-222 0 0,0 0-205 0 0,0 0-165 0 0,34 1-128 0 0,108 1-78 0 0,-23-12 27 0 0,-41 7-1194 0 0,-45 2-8597 0 0,-30 1 701 0 0</inkml:trace>
  <inkml:trace contextRef="#ctx0" brushRef="#br0" timeOffset="49373.092">8068 185 5873 0 0,'0'0'2287'0'0,"0"0"-381"0"0,0 0-213 0 0,0 0-177 0 0,0 0-213 0 0,0 0-170 0 0,0 0-171 0 0,0 0-181 0 0,0 0-100 0 0,0 0-72 0 0,0 0-33 0 0,0 0-22 0 0,0 0-21 0 0,17-3-40 0 0,122-16 749 0 0,237 67 732 0 0,-262-29-1895 0 0,-101-15 181 0 0,-20-4 316 0 0,-24-5 276 0 0,18 1-821 0 0,1-1 0 0 0,-1-1 0 0 0,1 0 0 0 0,0-1 0 0 0,1 0 0 0 0,-1-1 0 0 0,1 0 0 0 0,1 0 0 0 0,0-2 0 0 0,0 1 0 0 0,-3-4-31 0 0,7 1-665 0 0,5 7-2596 0 0,1 0-3907 0 0,0 4-4097 0 0</inkml:trace>
  <inkml:trace contextRef="#ctx0" brushRef="#br0" timeOffset="49843.315">9210 579 4297 0 0,'0'0'2147'0'0,"0"0"-656"0"0,0 0-71 0 0,0 0 333 0 0,0 0 180 0 0,0 0-117 0 0,0 0-291 0 0,0 0-330 0 0,0 0-209 0 0,0 0-96 0 0,0 0-112 0 0,0 0-86 0 0,0 0-69 0 0,23 3-94 0 0,109 16 336 0 0,-75-10-568 0 0,2-3 0 0 0,-1-3 0 0 0,39-3-297 0 0,-91 0-115 0 0,7-3-1590 0 0,-11 0-8235 0 0,-2 2-315 0 0</inkml:trace>
  <inkml:trace contextRef="#ctx0" brushRef="#br0" timeOffset="50096.718">9223 792 8322 0 0,'0'0'2051'0'0,"0"0"-633"0"0,0 0-118 0 0,0 0 228 0 0,0 0 62 0 0,0 0-151 0 0,0 0-290 0 0,0 0-310 0 0,0 0-237 0 0,32 4-152 0 0,102 11-114 0 0,-1-19 235 0 0,-89-3-469 0 0,76-3-246 0 0,-69 9-2701 0 0,-50 1 873 0 0,-1 0-2724 0 0,0 0-5520 0 0</inkml:trace>
  <inkml:trace contextRef="#ctx0" brushRef="#br0" timeOffset="50443.447">9340 373 3977 0 0,'0'0'1926'0'0,"0"0"-123"0"0,0 0 20 0 0,0 0-58 0 0,0 0-198 0 0,0 0-257 0 0,0 0-235 0 0,0 0-163 0 0,0 0-57 0 0,0 0-39 0 0,0 0-41 0 0,0 0-50 0 0,-2 34-62 0 0,-9 109-72 0 0,10 19 991 0 0,1-135-1600 0 0,-1 0 1 0 0,-1 0-1 0 0,-1-1 0 0 0,-2 1 1 0 0,0-1-1 0 0,-2 0 1 0 0,-1 0-1 0 0,-1-1 1 0 0,-1 0-1 0 0,-1 0 0 0 0,-2 0 18 0 0,4-12-580 0 0,-3 7-1162 0 0,8-10-6649 0 0,3-8-2243 0 0</inkml:trace>
  <inkml:trace contextRef="#ctx0" brushRef="#br0" timeOffset="51278.848">9926 266 0 0 0,'0'0'880'0'0,"0"0"423"0"0,0 0 143 0 0,0 0 62 0 0,0 0 43 0 0,0 0-5 0 0,0 0-41 0 0,0 0-52 0 0,0 0-105 0 0,0 0-133 0 0,2-2-144 0 0,-1 2-953 0 0,0 0 0 0 0,-1-1 0 0 0,1 1 0 0 0,0 0 0 0 0,-1 0 0 0 0,1 0 0 0 0,0 0 0 0 0,-1 0 0 0 0,1 0 0 0 0,0 0 0 0 0,-1 0 0 0 0,1 0 0 0 0,0 0-1 0 0,-1 0 1 0 0,1 1 0 0 0,0-1 0 0 0,-1 0 0 0 0,1 0 0 0 0,0 1 0 0 0,-1-1 0 0 0,1 0 0 0 0,-1 1 0 0 0,1-1 0 0 0,0 0 0 0 0,-1 1 0 0 0,1-1 0 0 0,-1 1 0 0 0,0-1 0 0 0,1 1 0 0 0,-1-1 0 0 0,1 1 0 0 0,-1 0 0 0 0,0-1 0 0 0,1 1 0 0 0,-1-1 0 0 0,0 1 0 0 0,0 0 0 0 0,1-1 0 0 0,-1 1 0 0 0,0 0 0 0 0,0-1 0 0 0,0 1 0 0 0,0 0 0 0 0,0-1 0 0 0,0 1 0 0 0,0 0 0 0 0,0 0 0 0 0,0-1 0 0 0,0 1 0 0 0,0 0 0 0 0,0-1 0 0 0,-1 1 0 0 0,1 0-1 0 0,0-1 1 0 0,0 1 0 0 0,-1-1 0 0 0,1 1 0 0 0,-1 0 0 0 0,1-1 0 0 0,0 1 0 0 0,-1-1 0 0 0,1 1 0 0 0,-1-1 0 0 0,0 1-118 0 0,1 7-282 0 0,-8 235 2812 0 0,-54 22-2530 0 0,31-202 33 0 0,17-41 717 0 0,-20 21-685 0 0,82-43 353 0 0,58-25-126 0 0,0 3-234 0 0,-100 19 106 0 0,-5 3-4032 0 0,-1-1-4181 0 0,0 1 8018 0 0,0 0-11608 0 0</inkml:trace>
  <inkml:trace contextRef="#ctx0" brushRef="#br0" timeOffset="51575.156">10121 796 7202 0 0,'0'0'3915'0'0,"0"0"-2063"0"0,0 0-799 0 0,0 0 148 0 0,0 0 180 0 0,0 0-71 0 0,0 0-231 0 0,0 0-277 0 0,0 0-211 0 0,0 0-153 0 0,0 0-85 0 0,0 0-72 0 0,0 0-65 0 0,2 33-56 0 0,4 102-36 0 0,-14-72-55 0 0,-14 22-1166 0 0,20-81 482 0 0,-1-2-3350 0 0,1-1-80 0 0,2 0-6692 0 0</inkml:trace>
  <inkml:trace contextRef="#ctx0" brushRef="#br0" timeOffset="52111.208">10104 778 4569 0 0,'0'0'1674'0'0,"0"0"-250"0"0,0 0-36 0 0,0 0 90 0 0,0 0 17 0 0,0 0-97 0 0,0 0-212 0 0,0 0-181 0 0,0 0-116 0 0,0 0-70 0 0,0 0-83 0 0,0 0-88 0 0,0 0-82 0 0,14 6-65 0 0,44 22-70 0 0,17-4 495 0 0,-73-24-910 0 0,0 0 0 0 0,0 1 0 0 0,0-1 0 0 0,0 0 0 0 0,-1 1 0 0 0,1-1 0 0 0,0 1 0 0 0,0 0 0 0 0,-1 0 0 0 0,1-1 0 0 0,0 1 0 0 0,-1 0 0 0 0,1 0 0 0 0,-1 1 1 0 0,1-1-1 0 0,-1 0 0 0 0,0 0 0 0 0,1 1 0 0 0,-1-1 0 0 0,0 1 0 0 0,0-1 0 0 0,0 1 0 0 0,0-1 0 0 0,0 1 0 0 0,-1 0 0 0 0,1 0 0 0 0,0-1 0 0 0,-1 1 0 0 0,1 0 0 0 0,-1 0 1 0 0,0 0-1 0 0,1-1 0 0 0,-1 1 0 0 0,0 0 0 0 0,0 0 0 0 0,0 0 0 0 0,0 0 0 0 0,-1 0 0 0 0,1-1 0 0 0,0 1 0 0 0,-1 0 0 0 0,1 0 0 0 0,-1 0-16 0 0,-92 73 712 0 0,89-72-705 0 0,2-3-9 0 0,1 0 1 0 0,0 0-1 0 0,0 1 1 0 0,-1-1-1 0 0,1 0 1 0 0,0 1 0 0 0,0-1-1 0 0,0 1 1 0 0,0-1-1 0 0,0 1 1 0 0,0-1-1 0 0,0 1 1 0 0,0 0-1 0 0,0 0 1 0 0,0-1 0 0 0,0 1-1 0 0,0 0 1 0 0,0 0-1 0 0,0 0 1 0 0,1 0-1 0 0,-1 0 1 0 0,0 0-1 0 0,1 0 1 0 0,-1 0 0 0 0,1 0-1 0 0,-1 1 1 0 0,1-1-1 0 0,0 0 1 0 0,-1 0-1 0 0,1 0 1 0 0,0 1-1 0 0,0-1 1 0 0,0 0 0 0 0,0 0-1 0 0,0 0 1 0 0,0 1-1 0 0,0-1 1 0 0,0 0-1 0 0,0 0 1 0 0,1 1-1 0 0,-1-1 1 0 0,0 0 0 0 0,1 0-1 0 0,-1 0 1 0 0,1 0-1 0 0,-1 0 1 0 0,1 0-1 0 0,0 0 1 0 0,-1 0-1 0 0,1 0 1 0 0,0 0 0 0 0,0 0-1 0 0,0 0 1 0 0,0 0-1 0 0,0 0 1 0 0,0-1 1 0 0,59 39 403 0 0,-59-37-390 0 0,0-1-1 0 0,0 0 0 0 0,0 1 1 0 0,0-1-1 0 0,0 1 1 0 0,0-1-1 0 0,0 1 0 0 0,-1-1 1 0 0,1 1-1 0 0,0 0 1 0 0,-1-1-1 0 0,1 1 1 0 0,-1 0-1 0 0,0 0 0 0 0,0-1 1 0 0,0 1-1 0 0,1 0 1 0 0,-2-1-1 0 0,1 1 0 0 0,0 0 1 0 0,0 0-1 0 0,0-1 1 0 0,-1 1-1 0 0,1 0 0 0 0,-1-1 1 0 0,0 1-1 0 0,1 0 1 0 0,-1-1-1 0 0,0 1 0 0 0,0-1 1 0 0,0 1-1 0 0,0-1 1 0 0,0 0-1 0 0,0 1 0 0 0,0-1 1 0 0,0 0-1 0 0,-1 0 1 0 0,0 1-13 0 0,-6 6 56 0 0,-1-2 0 0 0,0 1 0 0 0,0-1 0 0 0,0-1 0 0 0,0 0 1 0 0,-1 0-1 0 0,0 0 0 0 0,0-1 0 0 0,0-1 0 0 0,-10 2-56 0 0,-34 2-1355 0 0,30-7-9188 0 0,20 0-512 0 0</inkml:trace>
  <inkml:trace contextRef="#ctx0" brushRef="#br0" timeOffset="52396.686">10427 962 5993 0 0,'0'0'2571'0'0,"0"0"-383"0"0,0 0-141 0 0,0 0-58 0 0,0 0-177 0 0,0 0-296 0 0,0 0-321 0 0,0 0-267 0 0,0 0-189 0 0,0 0-147 0 0,0 0-88 0 0,0 0-95 0 0,0 0-72 0 0,-11 29-95 0 0,-31 88-84 0 0,25-17 24 0 0,3-74-678 0 0,2-22-9070 0 0,10-4 995 0 0</inkml:trace>
  <inkml:trace contextRef="#ctx0" brushRef="#br0" timeOffset="52646.903">10416 943 7634 0 0,'0'0'2249'0'0,"0"0"-650"0"0,0 0-350 0 0,0 0-81 0 0,0 0-12 0 0,0 0-36 0 0,0 0-118 0 0,0 0-182 0 0,0 0-138 0 0,0 0-88 0 0,0 0-65 0 0,0 0-71 0 0,0 0-92 0 0,27 0-102 0 0,85 0-81 0 0,-25 5-121 0 0,-63 4-2194 0 0,-35-1-8137 0 0,7-4 1535 0 0</inkml:trace>
  <inkml:trace contextRef="#ctx0" brushRef="#br0" timeOffset="52808.138">10362 1116 3569 0 0,'0'0'2216'0'0,"0"0"289"0"0,0 0 159 0 0,0 0-327 0 0,0 0-537 0 0,0 0-520 0 0,0 0-447 0 0,0 0-257 0 0,0 0-224 0 0,0 0-128 0 0,190-11-152 0 0,-166 8-104 0 0,-4-1-128 0 0,-3 0-384 0 0,-5 1-448 0 0,-1-1-1225 0 0,-7 0-3192 0 0,0 1-3665 0 0</inkml:trace>
  <inkml:trace contextRef="#ctx0" brushRef="#br0" timeOffset="53844.68">9642 152 136 0 0,'0'0'2130'0'0,"0"0"-154"0"0,0 0 106 0 0,0 0 90 0 0,0 0-99 0 0,0 0-269 0 0,0 0-307 0 0,0 0-270 0 0,0 0-198 0 0,0 0-94 0 0,0 0-44 0 0,0 0-31 0 0,17-8 2710 0 0,418 23-1895 0 0,-419-15-1965 0 0,6-1 1317 0 0,-41-13-144 0 0,10 9-873 0 0,0-1-1 0 0,1 0 0 0 0,0-1 0 0 0,0 0 0 0 0,1 0 0 0 0,-1-1 0 0 0,1 0 0 0 0,1 0 0 0 0,0-1 0 0 0,0 0 0 0 0,1 0 0 0 0,-1-2-9 0 0,2 5-39 0 0,-2-2-555 0 0,-4-7 202 0 0,8 4-10010 0 0,2 8-1196 0 0</inkml:trace>
  <inkml:trace contextRef="#ctx0" brushRef="#br0" timeOffset="54912.774">10478 56 0 0 0,'0'0'912'0'0,"0"0"731"0"0,0 0 299 0 0,0 0 93 0 0,0 0 28 0 0,0 0-17 0 0,0 0-128 0 0,0 0-177 0 0,0 0-230 0 0,0 0-262 0 0,0 0-204 0 0,0 0-166 0 0,-5-4-156 0 0,-17-13-112 0 0,16 12-82 0 0,6 5-42 0 0,0 0-31 0 0,19 1 2525 0 0,10 11-2500 0 0,0 2 1 0 0,-1 0-1 0 0,-1 2 1 0 0,0 1 0 0 0,-1 2-1 0 0,-1 0 1 0 0,-1 2-1 0 0,18 19-481 0 0,-19-19 96 0 0,-1 1-1 0 0,-1 1 0 0 0,-1 0 0 0 0,-1 2 1 0 0,-1 0-1 0 0,-2 1 0 0 0,0 1 0 0 0,-2 0 0 0 0,-1 1 1 0 0,9 27-96 0 0,-10-12 74 0 0,-2-1 1 0 0,-2 2-1 0 0,-1-1 1 0 0,-3 1-1 0 0,-1 0 1 0 0,-2 0-1 0 0,-3 17-74 0 0,0-48 22 0 0,0-1 0 0 0,-1 1 0 0 0,-1-1 0 0 0,1 0 0 0 0,-2 0-1 0 0,0-1 1 0 0,0 1 0 0 0,-1-1 0 0 0,0 0 0 0 0,-1-1 0 0 0,-1 1 0 0 0,0 0-22 0 0,-93 136 124 0 0,38-65-49 0 0,-18-2 53 0 0,2-35-80 0 0,27-17-7 0 0,13-5 186 0 0,32-20-219 0 0,7-3 2 0 0,0 0 0 0 0,0 0-6 0 0,0 0-16 0 0,0 0 0 0 0,0 0 17 0 0,0 0 4 0 0,0 0-22 0 0,0 0-18 0 0,0 0-17 0 0,0 0-33 0 0,34-26-2340 0 0,-9 12 11 0 0,-12 7-965 0 0,0-1-4225 0 0,-2 1-5406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81 378,'23'-16,"0"0,-2-2,0 0,-1-2,-1 0,0-1,-2-1,2-4,-13 17,1-1,-2-1,0 1,0-1,-1 0,0 0,0 0,-2 0,1-4,-2 12,0 0,-1 0,0-1,1 1,-1 0,0 0,-1-1,1 1,-1 0,1 0,-1 0,0 0,0-1,0 1,-1 1,1-1,-1 0,1 0,-1 0,0 1,0-1,0 1,-1-1,1 1,0 0,-1 0,0 0,1 0,-1 1,0-1,0 1,0 0,0-1,-3 1,-2 1,0 1,-1 0,1 0,0 1,-1 0,1 0,0 1,1 1,-1-1,0 1,1 0,0 1,0-1,0 1,1 1,-1 0,1-1,1 2,-1-1,1 1,0 0,0 0,1 0,0 1,0 0,-8 10,2-1,0 2,0-1,2 1,0 1,2 0,-2 7,6-19,0 0,0 1,1-1,0 1,1-1,0 1,0 0,1-1,0 1,0-1,1 1,0-1,0 0,1 0,1 0,-1 0,1 0,4 5,-4-8,0 0,1 0,0 0,0-1,0 0,0 0,1 0,-1-1,1 0,0 0,0 0,0-1,0 0,1 0,-1 0,1-1,-1 0,1-1,-1 1,1-1,-1 0,1-1,-1 1,1-1,6-2,10-3,0 0,0-2,0 0,-1-1,-1-2,12-6,-11 4,-1-1,0-1,0 0,-2-2,0 0,6-9,2-2,-3 6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8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10 222 2232 0 0,'0'0'1904'0'0,"0"0"-243"0"0,0 0-107 0 0,0 0-28 0 0,0 0-51 0 0,0 0-150 0 0,0 0-199 0 0,0 0-155 0 0,0 0-118 0 0,0 0-50 0 0,0 0 4 0 0,10 15 6722 0 0,71 11-4608 0 0,127-16-1531 0 0,-42 4-1141 0 0,-132-16-1952 0 0,-47-7-1345 0 0,1 1-3010 0 0,0 6-3691 0 0,8 2 1981 0 0</inkml:trace>
  <inkml:trace contextRef="#ctx0" brushRef="#br0" timeOffset="319.942">1 428 8818 0 0,'0'0'3386'0'0,"0"0"-1179"0"0,0 0-549 0 0,0 0-159 0 0,0 0-194 0 0,0 0-216 0 0,0 0-216 0 0,0 0-83 0 0,0 0-25 0 0,0 0 3 0 0,0 0-12 0 0,0 0-87 0 0,18 2-88 0 0,131 7 823 0 0,-129-9-1259 0 0,41-1-206 0 0,0 3 1 0 0,0 3-1 0 0,32 7 61 0 0,-72-12-1559 0 0,-17 0-2975 0 0,-3 0-4352 0 0,-1-3-1978 0 0</inkml:trace>
  <inkml:trace contextRef="#ctx0" brushRef="#br0" timeOffset="1021.415">374 60 5897 0 0,'0'0'2251'0'0,"0"0"-409"0"0,0 0-112 0 0,0 0 10 0 0,0 0-39 0 0,0 0-140 0 0,0 0-286 0 0,0 0-236 0 0,0 0-149 0 0,0 0-84 0 0,0 0-27 0 0,0 0-61 0 0,-4-10-66 0 0,-12-29-103 0 0,12 29-94 0 0,4 10-95 0 0,0 0-85 0 0,0 0-44 0 0,0 0-39 0 0,0 0-36 0 0,0 0-23 0 0,0 0-30 0 0,5 26 589 0 0,10-5-489 0 0,0-1 1 0 0,2-1-1 0 0,0 0 1 0 0,1-1-1 0 0,0-1 1 0 0,2-1-1 0 0,0-1 0 0 0,0-1 1 0 0,2 0-1 0 0,-1-2 1 0 0,11 5-204 0 0,128 67 169 0 0,-151-76 305 0 0,-68 26-30 0 0,-117 119-328 0 0,21-26 109 0 0,119-92-142 0 0,37-41-4491 0 0,59-16-3849 0 0,-35 11-228 0 0,-20 7-141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 1976 0 0,'0'0'2210'0'0,"0"0"-292"0"0,0 0 30 0 0,0 0 102 0 0,0 0 3 0 0,0 0-186 0 0,0 0-338 0 0,0 0-351 0 0,0 0-293 0 0,0 0-194 0 0,0 0-149 0 0,0 0-90 0 0,0 0-57 0 0,-4-2-43 0 0,-1-1-382 0 0,5 3 90 0 0,1 0-1 0 0,-1 0 1 0 0,0 0-1 0 0,1 0 1 0 0,-1-1-1 0 0,0 1 1 0 0,0 0-1 0 0,1 0 1 0 0,-1 0 0 0 0,0 0-1 0 0,0-1 1 0 0,1 1-1 0 0,-1 0 1 0 0,0 0-1 0 0,0-1 1 0 0,0 1-1 0 0,1 0 1 0 0,-1 0-1 0 0,0-1 1 0 0,0 1 0 0 0,0 0-1 0 0,0-1 1 0 0,0 1-1 0 0,0 0 1 0 0,0-1-1 0 0,0 1 1 0 0,1 0-1 0 0,-1 0 1 0 0,0-1 0 0 0,0 1-1 0 0,0 0 1 0 0,0-1-1 0 0,-1 1 1 0 0,1 0-1 0 0,0-1 1 0 0,0 1-1 0 0,0 0-59 0 0,132 0 3976 0 0,181 0-1885 0 0,-312 0-2080 0 0,-1 0-22 0 0,0 0-5 0 0,0 0-5 0 0,0 0-25 0 0,0 0-19 0 0,0 0-27 0 0,0 0-49 0 0,-2 0-1760 0 0,-19 0-4452 0 0,10 0-2746 0 0,6 3-1453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5633 0 0,'0'0'2510'0'0,"0"0"-780"0"0,0 0-281 0 0,0 0 152 0 0,0 0 128 0 0,0 0-43 0 0,0 0-212 0 0,0 0-233 0 0,0 0-180 0 0,0 0-120 0 0,0 0-81 0 0,0 0-65 0 0,22 6-81 0 0,141 28 867 0 0,13-26-527 0 0,-123-6-1041 0 0,-27-1-1919 0 0,-1 0-5111 0 0,-19-1-4691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2312 0 0,'0'0'2590'0'0,"0"0"-441"0"0,0 0-122 0 0,0 0 165 0 0,0 0 13 0 0,0 0-261 0 0,0 0-411 0 0,0 0-429 0 0,0 0-305 0 0,0 0-147 0 0,0 0-63 0 0,0 0-23 0 0,0 0-5 0 0,2 16 952 0 0,-29 57 167 0 0,-76 229-233 0 0,92-280-1438 0 0,-9 17 11 0 0,2 1-1 0 0,2 1 1 0 0,1 0-1 0 0,2 1 1 0 0,2 0 0 0 0,1 7-20 0 0,10-48 15 0 0,-1 0 1 0 0,1 1 0 0 0,0-1-1 0 0,0 0 1 0 0,0 0 0 0 0,0 0-1 0 0,0 0 1 0 0,1 0 0 0 0,-1 0-1 0 0,0 0 1 0 0,0 0 0 0 0,1 0-1 0 0,-1 0 1 0 0,1 0 0 0 0,-1 0-1 0 0,1 0 1 0 0,-1 0 0 0 0,1 0-1 0 0,0 0 1 0 0,-1 0 0 0 0,1 0-1 0 0,0 0 1 0 0,0-1 0 0 0,-1 1-1 0 0,1 0 1 0 0,0-1 0 0 0,0 1-1 0 0,0-1 1 0 0,0 1 0 0 0,0-1-1 0 0,0 1 1 0 0,0-1 0 0 0,0 1-1 0 0,0-1 1 0 0,0 0 0 0 0,0 0-1 0 0,0 1 1 0 0,1-1 0 0 0,-1 0-1 0 0,0 0 1 0 0,0 0 0 0 0,0 0-1 0 0,0-1 1 0 0,0 1 0 0 0,0 0-1 0 0,0 0 1 0 0,0-1 0 0 0,0 1-1 0 0,0 0 1 0 0,0-1 0 0 0,0 1-1 0 0,1-1-15 0 0,15 0 126 0 0,278-22 926 0 0,-204 17-908 0 0,-51 2-75 0 0,-39 4-95 0 0,-5-8-8007 0 0,3 5 866 0 0,0-1-4562 0 0</inkml:trace>
  <inkml:trace contextRef="#ctx0" brushRef="#br0" timeOffset="814.282">564 516 3401 0 0,'0'0'2995'0'0,"0"0"-960"0"0,0 0-385 0 0,0 0 5 0 0,0 0-72 0 0,0 0-254 0 0,0 0-374 0 0,0 0-361 0 0,0 0-231 0 0,0 0-79 0 0,0 0 33 0 0,0 0 76 0 0,0 0 81 0 0,7 11 1969 0 0,-38 59 1621 0 0,-43 66-3180 0 0,-5-33-786 0 0,79-104-80 0 0,0 1-1 0 0,0 0 0 0 0,0-1 1 0 0,0 1-1 0 0,0 0 0 0 0,0-1 1 0 0,0 1-1 0 0,0 0 1 0 0,0-1-1 0 0,-1 1 0 0 0,1 0 1 0 0,0 0-1 0 0,0-1 0 0 0,0 1 1 0 0,0 0-1 0 0,-1 0 0 0 0,1-1 1 0 0,0 1-1 0 0,0 0 0 0 0,0 0 1 0 0,-1 0-1 0 0,1-1 0 0 0,0 1 1 0 0,0 0-1 0 0,-1 0 0 0 0,1 0 1 0 0,0 0-1 0 0,-1-1-17 0 0,6-6-51 0 0,127-151 55 0 0,47-26 78 0 0,-138 151-54 0 0,-36 59-52 0 0,0 18 117 0 0,23 96 96 0 0,-9-15 7 0 0,-19-124-174 0 0,-1 1 0 0 0,1 0-1 0 0,0-1 1 0 0,-1 1 0 0 0,1-1-1 0 0,-1 1 1 0 0,0-1-1 0 0,1 0 1 0 0,-1 1 0 0 0,0-1-1 0 0,0 0 1 0 0,0 1 0 0 0,0-1-1 0 0,0 0 1 0 0,0 0 0 0 0,0 0-1 0 0,0 0 1 0 0,0 0-1 0 0,-1 0 1 0 0,1 0 0 0 0,0 0-1 0 0,-1 0 1 0 0,1-1 0 0 0,0 1-1 0 0,-1-1 1 0 0,1 1 0 0 0,-1-1-1 0 0,1 1 1 0 0,-1-1 0 0 0,0 0-1 0 0,1 0 1 0 0,-1 0-1 0 0,1 0 1 0 0,-1 0 0 0 0,1 0-1 0 0,-1 0 1 0 0,1 0 0 0 0,-1 0-1 0 0,0-1 1 0 0,1 1 0 0 0,0-1-1 0 0,-2 0-21 0 0,-67-21 190 0 0,-56-40-207 0 0,24 25-329 0 0,90 34 139 0 0,1-1-616 0 0,10 1-3514 0 0,0-1-3530 0 0,1 3-3650 0 0</inkml:trace>
  <inkml:trace contextRef="#ctx0" brushRef="#br0" timeOffset="1166.549">1009 523 13619 0 0,'0'0'1380'0'0,"0"0"-530"0"0,0 0-114 0 0,0 0 147 0 0,0 0 166 0 0,0 0 40 0 0,0 0-149 0 0,0 0-191 0 0,0 0-137 0 0,0 0-98 0 0,0 0-58 0 0,0 0-47 0 0,2 20-33 0 0,11 104 543 0 0,-11-110-837 0 0,0-1-1 0 0,-1 0 0 0 0,-1 1 1 0 0,0-1-1 0 0,-1 1 0 0 0,0-1 1 0 0,-1 1-1 0 0,-1-1 0 0 0,0 0 1 0 0,-1 0-82 0 0,-7 27-128 0 0,11-39 46 0 0,0-1-22 0 0,0 0-26 0 0,0 0-38 0 0,0 0-48 0 0,0 0-107 0 0,-5-19-6127 0 0,4 12 512 0 0,1 3-4478 0 0</inkml:trace>
  <inkml:trace contextRef="#ctx0" brushRef="#br0" timeOffset="1403.228">989 512 4609 0 0,'0'0'1216'0'0,"0"0"-50"0"0,0 0 353 0 0,0 0 363 0 0,0 0-39 0 0,0 0-227 0 0,0 0-270 0 0,0 0-222 0 0,0 0-129 0 0,0 0-94 0 0,0 0-79 0 0,0 0-117 0 0,0 0-118 0 0,28 9-116 0 0,85 29-143 0 0,-41-16 121 0 0,-54-18-328 0 0,-15-3-3319 0 0,-1-1-3428 0 0,-4 0-4298 0 0</inkml:trace>
  <inkml:trace contextRef="#ctx0" brushRef="#br0" timeOffset="1652.11">963 704 6521 0 0,'0'0'2585'0'0,"0"0"-465"0"0,0 0 17 0 0,0 0-361 0 0,0 0-399 0 0,0 0-409 0 0,0 0-304 0 0,0 0-248 0 0,0 0-192 0 0,188 3-104 0 0,-164-6-112 0 0,2 3-88 0 0,-6-4-144 0 0,-2 4-328 0 0,-1-4-728 0 0,-6 4-2753 0 0,-6 0-7730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5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308 354 0 0 0,'0'0'513'0'0,"0"0"640"0"0,0 0 287 0 0,0 0 171 0 0,0 0 81 0 0,0 0-11 0 0,0 0-118 0 0,0 0-134 0 0,0 0-138 0 0,6-5-126 0 0,19-15-111 0 0,-19 15-104 0 0,-2 5 7794 0 0,5 8-7438 0 0,-5 0-1087 0 0,-1 1 0 0 0,0 0 0 0 0,0 0 0 0 0,0 0-1 0 0,-1 0 1 0 0,-1 0 0 0 0,1 0 0 0 0,-2 1 0 0 0,1-1 0 0 0,-1 8-219 0 0,-1 9 114 0 0,-1 0 0 0 0,-1-1 1 0 0,-2 1-1 0 0,0 0 0 0 0,-2-1 0 0 0,0 0 1 0 0,-7 13-115 0 0,-4 7 62 0 0,-36 134 141 0 0,54-142-157 0 0,0-37-29 0 0,11 12 59 0 0,0-8-14 0 0,0-1 0 0 0,1 0 0 0 0,-1-1 0 0 0,1 0 0 0 0,-1 0 0 0 0,1-2 0 0 0,0 1 0 0 0,0-1 0 0 0,-1-1 0 0 0,1 0 0 0 0,-1-1 0 0 0,2 0-62 0 0,155-35 443 0 0,-163 36-400 0 0,-4 0-843 0 0,-17-1-5763 0 0,12 2 432 0 0,-1 0-6005 0 0</inkml:trace>
  <inkml:trace contextRef="#ctx0" brushRef="#br0" timeOffset="841.026">814 803 8194 0 0,'0'0'2356'0'0,"0"0"-529"0"0,0 0-246 0 0,0 0-10 0 0,0 0-84 0 0,0 0-140 0 0,0 0-223 0 0,0 0-213 0 0,0 0-147 0 0,0 0-111 0 0,0 0-79 0 0,0 0-51 0 0,-16 18-38 0 0,-50 55-49 0 0,3 5 654 0 0,-51 59-505 0 0,228-266 647 0 0,65-48-1002 0 0,-172 171-209 0 0,-7 5-21 0 0,1 1 1 0 0,-1-1 0 0 0,0 1 0 0 0,0-1-1 0 0,1 1 1 0 0,-1-1 0 0 0,1 1 0 0 0,-1 0-1 0 0,0-1 1 0 0,1 1 0 0 0,-1-1 0 0 0,1 1-1 0 0,-1 0 1 0 0,1-1 0 0 0,-1 1 0 0 0,1 0-1 0 0,-1 0 1 0 0,1-1 0 0 0,0 1 0 0 0,-1 0-1 0 0,1 0 1 0 0,-1 0 0 0 0,1 0 0 0 0,0 0-1 0 0,-1 0 1 0 0,1 0 0 0 0,-1 0 0 0 0,1 0-1 0 0,0 0 1 0 0,-1 0 0 0 0,1 0 0 0 0,-1 0-1 0 0,1 0 1 0 0,-1 0 0 0 0,1 1 0 0 0,0-1-1 0 0,-1 0 1 0 0,1 0 0 0 0,-1 1 0 0 0,1-1-1 0 0,-1 0 1 0 0,1 1 0 0 0,-1-1 0 0 0,0 1-1 0 0,1-1 1 0 0,-1 1 0 0 0,1-1 0 0 0,-1 1-1 0 0,0-1 1 0 0,1 1 0 0 0,-1-1 0 0 0,0 1-1 0 0,0-1 1 0 0,1 1 0 0 0,-1-1 0 0 0,0 1-1 0 0,0-1 1 0 0,0 1 0 0 0,0 0 0 0 0,0-1-1 0 0,0 1 1 0 0,0-1 0 0 0,0 1 0 0 0,0 0-1 0 0,0-1 1 0 0,0 1 0 0 0,0-1 0 0 0,0 1-1 0 0,0-1 1 0 0,-1 1-1 0 0,53 208 498 0 0,-38-146-425 0 0,-10-38 24 0 0,-4-24-75 0 0,0-1-4 0 0,0 0 2 0 0,0 0-1 0 0,0 0 30 0 0,0 0 13 0 0,0 0 0 0 0,0 0 17 0 0,0 0-10 0 0,0 0 5 0 0,0 0 7 0 0,0 0-13 0 0,0 0-7 0 0,0 0-7 0 0,0 0 6 0 0,0 0 0 0 0,0 0 10 0 0,0 0 9 0 0,0 0-4 0 0,-24-11 36 0 0,-44-33-18 0 0,-54-12-200 0 0,83 42-1281 0 0,35 14-1001 0 0,4 0-5140 0 0,0 0-3894 0 0</inkml:trace>
  <inkml:trace contextRef="#ctx0" brushRef="#br0" timeOffset="1777.135">1201 917 0 0 0,'0'0'1840'0'0,"0"0"182"0"0,0 0 107 0 0,0 0-86 0 0,0 0-204 0 0,0 0-299 0 0,0 0-233 0 0,0 0-159 0 0,0 0-85 0 0,0 0-17 0 0,0 0-13 0 0,0 0-18 0 0,3-1-55 0 0,11-4-69 0 0,-11 4-85 0 0,-3 1-69 0 0,0 0-59 0 0,0 0-69 0 0,0 19 1862 0 0,-7 183-302 0 0,1-184-2416 0 0,6-18 154 0 0,0 0-38 0 0,0 0-32 0 0,0 0-70 0 0,0 0-98 0 0,0-22-3847 0 0,1 0-1172 0 0,0 8-1276 0 0,-1 10-3368 0 0</inkml:trace>
  <inkml:trace contextRef="#ctx0" brushRef="#br0" timeOffset="2097.275">1074 851 1568 0 0,'0'0'2042'0'0,"0"0"-168"0"0,0 0 56 0 0,0 0 135 0 0,0 0 26 0 0,0 0-149 0 0,0 0-324 0 0,0 0-367 0 0,0 0-283 0 0,0 0-193 0 0,0 0-132 0 0,0 0-59 0 0,0 0-75 0 0,19-4 1274 0 0,61 12 1153 0 0,108 3-1411 0 0,-173-2-2492 0 0,-14-3-3122 0 0,-1 1-5171 0 0,-1-4-2368 0 0</inkml:trace>
  <inkml:trace contextRef="#ctx0" brushRef="#br0" timeOffset="2382.107">1018 1164 7714 0 0,'0'0'1681'0'0,"0"0"-452"0"0,0 0-146 0 0,0 0 35 0 0,0 0 69 0 0,0 0 3 0 0,0 0-94 0 0,0 0-137 0 0,0 0-111 0 0,0 0-72 0 0,0 0-54 0 0,0 0-21 0 0,0 0-21 0 0,14 4-25 0 0,43 13-36 0 0,38-13 1417 0 0,-76-6-1870 0 0,74-6-700 0 0,-76 6-634 0 0,-3 0-4646 0 0,-10 2-5625 0 0</inkml:trace>
  <inkml:trace contextRef="#ctx0" brushRef="#br0" timeOffset="6253.716">0 210 2665 0 0,'0'0'1345'0'0,"0"0"-357"0"0,0 0-71 0 0,0 0 279 0 0,0 0 323 0 0,0 0 121 0 0,0 0-126 0 0,0 0-325 0 0,0 0-235 0 0,0 0-119 0 0,0 0-16 0 0,0 0 26 0 0,8 0-42 0 0,96 0 4211 0 0,-41 8-3712 0 0,-28-2-891 0 0,168 13 857 0 0,-85-11-853 0 0,-94-5 561 0 0,-35-3 358 0 0,-136-114-948 0 0,115 74-384 0 0,34 33-3465 0 0,7 6-4017 0 0,-2 1-4665 0 0</inkml:trace>
  <inkml:trace contextRef="#ctx0" brushRef="#br0" timeOffset="6831.956">1547 641 3297 0 0,'0'0'1931'0'0,"0"0"-252"0"0,0 0-88 0 0,0 0-26 0 0,0 0-114 0 0,0 0-230 0 0,0 0-269 0 0,0 0-141 0 0,0 0-48 0 0,0 0 41 0 0,0 0 55 0 0,0 0-29 0 0,0 0-52 0 0,10 2-46 0 0,169 18 3837 0 0,41-16-2414 0 0,-180-3-786 0 0,-23 0-4556 0 0,-1 0-8910 0 0,-16-1 600 0 0</inkml:trace>
  <inkml:trace contextRef="#ctx0" brushRef="#br0" timeOffset="7171.307">1819 464 5937 0 0,'0'0'4185'0'0,"0"0"-1884"0"0,0 0-965 0 0,0 0-226 0 0,0 0 19 0 0,0 0 42 0 0,0 0-65 0 0,0 0-172 0 0,0 0-159 0 0,0 0-116 0 0,0 0-61 0 0,0 0-41 0 0,1 12-62 0 0,11 98 1288 0 0,-7-81-1410 0 0,-2 0 0 0 0,-1 1 0 0 0,-1 0 0 0 0,-1-1 0 0 0,-4 16-373 0 0,3-16 85 0 0,-10 92-65 0 0,11-74-1973 0 0,7-46-2282 0 0,-3-1-146 0 0,-2 0-1473 0 0,1 0-3769 0 0</inkml:trace>
  <inkml:trace contextRef="#ctx0" brushRef="#br0" timeOffset="11068.942">2211 140 752 0 0,'0'0'2283'0'0,"0"0"-222"0"0,0 0 55 0 0,0 0 119 0 0,0 0-74 0 0,0 0-318 0 0,0 0-419 0 0,0 0-414 0 0,0 0-325 0 0,0 0-206 0 0,0 0-123 0 0,0 0-77 0 0,0 0 6 0 0,46 0 3404 0 0,155 30 767 0 0,-6-8-3608 0 0,-195-22-846 0 0,-8-1 1207 0 0,-5-11-1187 0 0,1-1 0 0 0,0 0 0 0 0,1-1 0 0 0,0 0 0 0 0,1-1 0 0 0,0 0 0 0 0,2-1 1 0 0,0 0-1 0 0,-5-13-22 0 0,-1 0 57 0 0,13 26 562 0 0,1 2-2805 0 0,-1 0-9219 0 0,1 1-611 0 0</inkml:trace>
  <inkml:trace contextRef="#ctx0" brushRef="#br0" timeOffset="7748.899">2493 306 11034 0 0,'0'0'1930'0'0,"0"0"-695"0"0,0 0-364 0 0,0 0 125 0 0,0 0 256 0 0,0 0 171 0 0,0 0-88 0 0,0 0-316 0 0,0 0-273 0 0,0 0-172 0 0,0 0-89 0 0,0 0-60 0 0,0 0-46 0 0,-12 33-37 0 0,-35 103-36 0 0,14-43 395 0 0,-13 94 52 0 0,-9-54-703 0 0,42-75-34 0 0,13-57-17 0 0,0-1-20 0 0,0 0 9 0 0,24 3 221 0 0,199-57 570 0 0,-154 53-614 0 0,-45 12-89 0 0,-1-35-5477 0 0,-20 16-244 0 0,-1 7-5879 0 0</inkml:trace>
  <inkml:trace contextRef="#ctx0" brushRef="#br0" timeOffset="8133.956">2859 751 7442 0 0,'0'0'3811'0'0,"0"0"-1578"0"0,0 0-718 0 0,0 0-79 0 0,0 0 67 0 0,0 0-20 0 0,0 0-203 0 0,0 0-306 0 0,0 0-301 0 0,0 0-155 0 0,0 0-62 0 0,0 0-16 0 0,-1 8-9 0 0,-29 124 1816 0 0,-5-11-1662 0 0,24-47-569 0 0,11-73-35 0 0,7-46-7505 0 0,0 24-1731 0 0,-4 13-990 0 0</inkml:trace>
  <inkml:trace contextRef="#ctx0" brushRef="#br0" timeOffset="8888.733">2863 729 0 0 0,'0'0'1474'0'0,"0"0"383"0"0,0 0 214 0 0,0 0 86 0 0,0 0-54 0 0,0 0-171 0 0,0 0-256 0 0,0 0-231 0 0,0 0-187 0 0,0 0-142 0 0,0 0-113 0 0,0 0-107 0 0,0 0-130 0 0,-5 2-110 0 0,-16 3-71 0 0,16-4-53 0 0,5-1-36 0 0,0 0-37 0 0,0 0-63 0 0,0 0-74 0 0,0 0-46 0 0,24 0 877 0 0,27-3-322 0 0,69 9-119 0 0,-118-5-699 0 0,0 0-1 0 0,-1 0 1 0 0,1-1-1 0 0,0 1 1 0 0,0 0 0 0 0,0 0-1 0 0,-1 1 1 0 0,1-1-1 0 0,0 0 1 0 0,-1 1-1 0 0,1-1 1 0 0,-1 1-1 0 0,1-1 1 0 0,-1 1 0 0 0,0 0-1 0 0,0-1 1 0 0,0 1-1 0 0,0 0 1 0 0,0 0-1 0 0,0 0 1 0 0,0 0 0 0 0,-1 0-1 0 0,1 0 1 0 0,-1 0-1 0 0,1 0 1 0 0,-1 0-1 0 0,0 0 1 0 0,0 0-1 0 0,0 0 1 0 0,0 0 0 0 0,0 0-1 0 0,0 0 1 0 0,-1 0-1 0 0,1 0 1 0 0,-1 0-1 0 0,1 0 1 0 0,-1 0-1 0 0,0 0 1 0 0,0 0 0 0 0,0 0-1 0 0,0 0 1 0 0,0 0-1 0 0,0-1 1 0 0,0 1-1 0 0,-1 0 1 0 0,1-1-1 0 0,0 1 1 0 0,-1-1 0 0 0,0 0-1 0 0,1 1 1 0 0,-1-1-1 0 0,0 0 1 0 0,-1 1-13 0 0,-164 116 285 0 0,166-118-288 0 0,0 1 0 0 0,0 0-1 0 0,0 0 1 0 0,0-1 0 0 0,1 1 0 0 0,-1 0 0 0 0,0 0-1 0 0,0 0 1 0 0,1 0 0 0 0,-1 0 0 0 0,1 0-1 0 0,-1 0 1 0 0,1 0 0 0 0,-1 0 0 0 0,1 1 0 0 0,0-1-1 0 0,-1 0 1 0 0,1 0 0 0 0,0 0 0 0 0,0 0-1 0 0,0 1 1 0 0,0-1 0 0 0,0 0 0 0 0,0 0 0 0 0,0 0-1 0 0,0 0 1 0 0,1 1 0 0 0,-1-1 0 0 0,0 0 0 0 0,1 0-1 0 0,-1 0 1 0 0,1 0 0 0 0,-1 0 0 0 0,1 0-1 0 0,-1 0 1 0 0,1 0 0 0 0,0 0 0 0 0,0 0 0 0 0,-1 0-1 0 0,1 0 1 0 0,0 0 0 0 0,0-1 0 0 0,0 1 3 0 0,51 28-34 0 0,-35-21 50 0 0,55 43-41 0 0,-65-43 12 0 0,-6-7 18 0 0,0 0 0 0 0,1 0-1 0 0,-1 0 1 0 0,0 0 0 0 0,0 0-1 0 0,1 0 1 0 0,-1 0 0 0 0,0 0-1 0 0,0 0 1 0 0,0 1 0 0 0,0-1-1 0 0,-1 0 1 0 0,1 1-1 0 0,0-1 1 0 0,-1 1 0 0 0,1-1-1 0 0,0 1 1 0 0,-1-1 0 0 0,0 1-1 0 0,1-1 1 0 0,-1 1 0 0 0,0-1-1 0 0,0 1 1 0 0,0-1 0 0 0,0 1-1 0 0,0 0 1 0 0,0-1 0 0 0,0 1-1 0 0,0-1 1 0 0,-1 1 0 0 0,1-1-1 0 0,-1 1 1 0 0,1-1-1 0 0,-1 1 1 0 0,0-1 0 0 0,1 0-1 0 0,-1 1 1 0 0,0-1 0 0 0,0 0-1 0 0,0 1 1 0 0,0-1 0 0 0,0 0-1 0 0,0 0 1 0 0,0 0 0 0 0,-1 0-1 0 0,1 0 1 0 0,0 0 0 0 0,-1 0-1 0 0,1 0 1 0 0,-2 0-5 0 0,-76 25 227 0 0,-57-16-141 0 0,135-10-136 0 0,0 0 0 0 0,-1-1 0 0 0,1 1-1 0 0,0 0 1 0 0,-1-1 0 0 0,1 1 0 0 0,0-1 0 0 0,0 1 0 0 0,0-1-1 0 0,-1 1 1 0 0,1-1 0 0 0,0 0 0 0 0,0 0 0 0 0,0 0-1 0 0,0 1 1 0 0,0-1 0 0 0,0 0 0 0 0,0 0 0 0 0,0-1-1 0 0,1 1 1 0 0,-1 0 0 0 0,0 0 0 0 0,1 0 0 0 0,-1 0 0 0 0,0-1-1 0 0,1 1 1 0 0,0 0 0 0 0,-1 0 0 0 0,1-1 0 0 0,0 1-1 0 0,-1-1 51 0 0,4-11-4159 0 0,4-1-4477 0 0,-3 7-3248 0 0</inkml:trace>
  <inkml:trace contextRef="#ctx0" brushRef="#br0" timeOffset="9604.946">3268 910 2945 0 0,'0'0'2227'0'0,"0"0"-442"0"0,0 0-107 0 0,0 0 64 0 0,0 0-16 0 0,0 0-171 0 0,0 0-323 0 0,0 0-347 0 0,0 0-172 0 0,0 0-7 0 0,0 0 41 0 0,0 0 36 0 0,0 0-34 0 0,0 8-67 0 0,-5 65 1298 0 0,5 48 128 0 0,-24-77-1915 0 0,24-44-228 0 0,-19-3-4718 0 0,5-14-7763 0 0,13 15 5384 0 0</inkml:trace>
  <inkml:trace contextRef="#ctx0" brushRef="#br0" timeOffset="9867.001">3091 866 1264 0 0,'0'0'1838'0'0,"0"0"-275"0"0,0 0 64 0 0,0 0 219 0 0,0 0 115 0 0,0 0-117 0 0,0 0-287 0 0,0 0-307 0 0,0 0-226 0 0,0 0-136 0 0,0 0-81 0 0,0 0-49 0 0,26 5-58 0 0,127 26 457 0 0,-2-13 281 0 0,-137-13-4493 0 0,-22-1-3353 0 0,-9 3 1553 0 0,8-4-2349 0 0</inkml:trace>
  <inkml:trace contextRef="#ctx0" brushRef="#br0" timeOffset="10103.988">3034 1145 5385 0 0,'0'0'3540'0'0,"0"0"-1517"0"0,0 0-839 0 0,0 0-148 0 0,0 0 115 0 0,0 0 64 0 0,0 0-79 0 0,0 0-197 0 0,0 0-205 0 0,0 0-177 0 0,0 0-148 0 0,0 0-130 0 0,0 0-99 0 0,31 3-73 0 0,96 9-56 0 0,-9-17-306 0 0,-88-1-240 0 0,-3 1-443 0 0,6-2-5691 0 0,-21 4-3892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2729 0 0,'0'0'2392'0'0,"0"0"-358"0"0,0 0-91 0 0,0 0 72 0 0,0 0-108 0 0,0 0-345 0 0,0 0-443 0 0,0 0-411 0 0,0 0-283 0 0,0 0-71 0 0,0 0 71 0 0,0 0 105 0 0,3 0 95 0 0,174 0 5243 0 0,-59 29-4796 0 0,-69-21-886 0 0,-48-8-146 0 0,-1 0 40 0 0,0 0 46 0 0,0 0 37 0 0,0 0 16 0 0,0 0 18 0 0,0 0 6 0 0,0 0-21 0 0,0 0-28 0 0,-21-22 159 0 0,-37-44-43 0 0,41 32-284 0 0,13 22-35 0 0,0-33-1115 0 0,26 22-3415 0 0,-14 18-1581 0 0,1 2-5818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3 188 0 0 0,'0'0'517'0'0,"0"0"324"0"0,0 0 344 0 0,0 0 493 0 0,0 0 402 0 0,0 0 189 0 0,0 0-130 0 0,0 0-355 0 0,0 0-326 0 0,0 0-256 0 0,0 0-174 0 0,0 0-136 0 0,-3 1-116 0 0,4-1-693 0 0,-1 0 0 0 0,0 0 0 0 0,1 0-1 0 0,-1 0 1 0 0,1 0 0 0 0,-1-1 0 0 0,0 1-1 0 0,1 0 1 0 0,-1 0 0 0 0,1 0 0 0 0,-1 0 0 0 0,0 0-1 0 0,1 0 1 0 0,-1 0 0 0 0,1 1 0 0 0,-1-1 0 0 0,0 0-1 0 0,1 0 1 0 0,-1 0 0 0 0,0 0 0 0 0,1 0 0 0 0,-1 0-1 0 0,0 1 1 0 0,1-1 0 0 0,-1 0 0 0 0,0 0-1 0 0,1 1 1 0 0,-1-1 0 0 0,0 0 0 0 0,1 0 0 0 0,-1 1-1 0 0,0-1 1 0 0,0 0 0 0 0,0 1 0 0 0,1-1 0 0 0,-1 0-1 0 0,0 1 1 0 0,0-1 0 0 0,0 1 0 0 0,0-1 0 0 0,0 0-1 0 0,1 1 1 0 0,-1-1 0 0 0,0 0 0 0 0,0 1 0 0 0,0-1-1 0 0,0 1 1 0 0,0-1 0 0 0,0 0 0 0 0,0 1-1 0 0,0-1 1 0 0,-1 1 0 0 0,1-1 0 0 0,0 0 0 0 0,0 1-1 0 0,0-1 1 0 0,0 0 0 0 0,0 1 0 0 0,-1-1 0 0 0,1 0-1 0 0,0 1 1 0 0,0-1-83 0 0,13 4 584 0 0,177 32 3573 0 0,1-14-3386 0 0,-13-7-510 0 0,-136-8-171 0 0,-40-6-88 0 0,0-1 8 0 0,-2 0 9 0 0,0 0-9 0 0,0 0 2 0 0,-49-53 2134 0 0,36 38-2984 0 0,-69-103 2598 0 0,65 74-5782 0 0,11-3-6468 0 0,6 36-2699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0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0 402 2689 0 0,'0'0'1871'0'0,"0"0"53"0"0,0 0 136 0 0,0 0 98 0 0,0 0-117 0 0,0 0-325 0 0,0 0-378 0 0,0 0-351 0 0,0 0-226 0 0,0 0-119 0 0,0 0-58 0 0,20 4 2016 0 0,-1 3-1845 0 0,1 0 0 0 0,0-2 0 0 0,0 0 0 0 0,1-2 0 0 0,-1 0 0 0 0,1-1 0 0 0,17-1-755 0 0,45 6 580 0 0,39 11-202 0 0,-159-24-3505 0 0,-5-6-5559 0 0,31 6 2714 0 0,6 5-3857 0 0</inkml:trace>
  <inkml:trace contextRef="#ctx0" brushRef="#br0" timeOffset="298.844">195 222 1728 0 0,'0'0'1826'0'0,"0"0"-135"0"0,0 0 73 0 0,0 0 169 0 0,0 0 93 0 0,0 0-86 0 0,0 0-196 0 0,0 0-298 0 0,0 0-291 0 0,0 0-231 0 0,0 0-153 0 0,0 0-75 0 0,0 0-82 0 0,-3-3-78 0 0,-12-10-103 0 0,3 47 1732 0 0,-2 128-181 0 0,-28 67-1434 0 0,36-171-1521 0 0,24-70-2047 0 0,-2-10-567 0 0,-6 5-3770 0 0,-6 10-3562 0 0</inkml:trace>
  <inkml:trace contextRef="#ctx0" brushRef="#br0" timeOffset="889.058">573 1 3753 0 0,'0'0'1480'0'0,"0"0"-361"0"0,0 0 67 0 0,0 0 361 0 0,0 0 285 0 0,0 0 63 0 0,0 0-196 0 0,0 0-433 0 0,0 0-397 0 0,0 0-269 0 0,0 0-137 0 0,0 0-23 0 0,7 18 1455 0 0,-7 23-947 0 0,-1-1-1 0 0,-2 0 0 0 0,-2 0 1 0 0,-2-1-1 0 0,-7 23-947 0 0,-99 331 544 0 0,85-264-521 0 0,28-128-11 0 0,0-1-9 0 0,0 0 14 0 0,0 0 3 0 0,0 0 8 0 0,0 0 4 0 0,0 0 24 0 0,0 0 5 0 0,105-30 1106 0 0,80-13-498 0 0,-165 42-1558 0 0,-7 1-3495 0 0,-3-3-5040 0 0,-6 2-1700 0 0</inkml:trace>
  <inkml:trace contextRef="#ctx0" brushRef="#br0" timeOffset="1186.983">946 494 4601 0 0,'0'0'3843'0'0,"0"0"-1359"0"0,0 0-567 0 0,0 0-102 0 0,0 0-125 0 0,0 0-176 0 0,0 0-214 0 0,0 0-225 0 0,0 0-176 0 0,0 0-116 0 0,0 0-66 0 0,0 0-9 0 0,-5 17-18 0 0,-16 55-45 0 0,14 46 1468 0 0,20 94-1787 0 0,-24-219-4893 0 0,7-32-3961 0 0,4 28 3348 0 0,0 3-3665 0 0</inkml:trace>
  <inkml:trace contextRef="#ctx0" brushRef="#br0" timeOffset="6080.762">814 631 0 0 0,'0'0'284'0'0,"0"0"471"0"0,0 0 145 0 0,0 0 12 0 0,0 0-25 0 0,0 0-39 0 0,7-5-41 0 0,20-12-43 0 0,-2 10 15080 0 0,-15 5-15419 0 0,14-4-15 0 0,1 0-1 0 0,-1 1 1 0 0,1 2 0 0 0,1 0-1 0 0,-1 2 1 0 0,2 0-410 0 0,6-2 256 0 0,-35 28 200 0 0,-50 56 58 0 0,31-52-380 0 0,20-28-98 0 0,1-1 6 0 0,0 0-16 0 0,0 0-8 0 0,0 0-8 0 0,0 0-22 0 0,0 0-12 0 0,22 0-52 0 0,90 22 123 0 0,-109-21-40 0 0,0-1-1 0 0,0 1 1 0 0,-1 0 0 0 0,1 0-1 0 0,0 1 1 0 0,-1-1 0 0 0,1 0-1 0 0,-1 1 1 0 0,1 0 0 0 0,-1 0-1 0 0,0-1 1 0 0,0 1 0 0 0,1 1-1 0 0,-1-1 1 0 0,-1 0 0 0 0,1 0-1 0 0,0 1 1 0 0,-1-1 0 0 0,1 1-1 0 0,-1-1 1 0 0,0 1 0 0 0,1 0-1 0 0,-1-1 1 0 0,-1 1 0 0 0,1 0-1 0 0,0 0 1 0 0,-1 0 0 0 0,1 0-1 0 0,-1 0 1 0 0,0 0 0 0 0,0 0-1 0 0,0-1 1 0 0,0 1 0 0 0,-1 0-1 0 0,1 0 1 0 0,-2 3-7 0 0,-50 41 423 0 0,38-40-377 0 0,1-1 0 0 0,-1-1 1 0 0,0 0-1 0 0,-1-1 0 0 0,1 0 1 0 0,-1-1-1 0 0,0-1 1 0 0,1 0-1 0 0,-1-1 0 0 0,0-1 1 0 0,0 0-1 0 0,-4-2-46 0 0,-13-16 56 0 0,31 18-101 0 0,12-15-2817 0 0,12 0-667 0 0,-8 9-4841 0 0,-10 5-2722 0 0</inkml:trace>
  <inkml:trace contextRef="#ctx0" brushRef="#br0" timeOffset="6510.012">1353 572 2328 0 0,'0'0'3209'0'0,"0"0"-670"0"0,0 0-286 0 0,0 0-105 0 0,0 0-211 0 0,0 0-317 0 0,0 0-368 0 0,0 0-307 0 0,0 0-185 0 0,0 0-84 0 0,0 0-20 0 0,0 0-8 0 0,0 0-13 0 0,0 8-38 0 0,-14 72 1253 0 0,-5 28-402 0 0,16-90-1405 0 0,-2-1 0 0 0,1 0 0 0 0,-2 1 0 0 0,-1-2 0 0 0,0 1-1 0 0,-1-1 1 0 0,-5 8-43 0 0,-4 8-7 0 0,17-32-46 0 0,0 0-8 0 0,0 0-22 0 0,0 0-10 0 0,0 0-36 0 0,0 0-90 0 0,8-14-1252 0 0,23-27-2973 0 0,-10 15-4062 0 0,-19 23 6992 0 0,4-5-7707 0 0</inkml:trace>
  <inkml:trace contextRef="#ctx0" brushRef="#br0" timeOffset="6784.344">1355 568 1208 0 0,'0'0'3256'0'0,"0"0"-582"0"0,0 0-159 0 0,0 0-113 0 0,0 0-335 0 0,0 0-468 0 0,0 0-478 0 0,0 0-382 0 0,0 0-229 0 0,0 0-72 0 0,0 0 34 0 0,0 0 110 0 0,3 0 106 0 0,155 22 4050 0 0,-96-18-4852 0 0,-31-1-748 0 0,-30-3-4518 0 0,-7 0-5313 0 0,4 0 2733 0 0</inkml:trace>
  <inkml:trace contextRef="#ctx0" brushRef="#br0" timeOffset="7037.875">1281 748 4793 0 0,'0'0'3049'0'0,"0"0"-662"0"0,0 0-395 0 0,0 0-221 0 0,0 0-270 0 0,0 0-240 0 0,0 0-211 0 0,0 0-202 0 0,0 0-85 0 0,0 0-71 0 0,0 0-55 0 0,0 0-40 0 0,0 0-88 0 0,14 5-114 0 0,42 15-129 0 0,14-24-81 0 0,-48-2-306 0 0,29-10-1767 0 0,-30 6-7579 0 0,-13 7-1753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380 166 7306 0 0,'0'0'1525'0'0,"0"0"-198"0"0,0 0 141 0 0,0 0 292 0 0,0 0 148 0 0,0 0-170 0 0,0 0-439 0 0,0 0-418 0 0,0 0-241 0 0,0 0-68 0 0,0 0 18 0 0,7 22 4299 0 0,2 43-4076 0 0,-3 0 0 0 0,-3 0 1 0 0,-5 55-814 0 0,1-27 239 0 0,-1-51-210 0 0,-1 0 0 0 0,-2-1 1 0 0,-2 1-1 0 0,-2-1 0 0 0,-1 0 0 0 0,-3-1 0 0 0,-1-1 0 0 0,-3 5-29 0 0,3-20-248 0 0,9-40-1525 0 0,27-90-7763 0 0,-17 91 3250 0 0,-1 3-4686 0 0</inkml:trace>
  <inkml:trace contextRef="#ctx0" brushRef="#br0" timeOffset="386.229">15 192 5489 0 0,'0'0'1885'0'0,"0"0"-48"0"0,0 0 124 0 0,0 0 43 0 0,0 0-150 0 0,0 0-314 0 0,0 0-397 0 0,0 0-312 0 0,0 0-210 0 0,0 0-96 0 0,0 0-23 0 0,0 0 9 0 0,-3 0-24 0 0,-8 0 647 0 0,29 0 283 0 0,32-1 355 0 0,161-42 730 0 0,-167 36-2326 0 0,0 3 0 0 0,0 1-1 0 0,0 2 1 0 0,43 5-176 0 0,-1 6-24 0 0,-44-7-260 0 0,14 0-1243 0 0,-20-9-8162 0 0,-31 3-2112 0 0</inkml:trace>
  <inkml:trace contextRef="#ctx0" brushRef="#br0" timeOffset="986.221">777 0 12371 0 0,'0'0'1896'0'0,"0"0"-408"0"0,0 0-187 0 0,0 0-5 0 0,0 0-9 0 0,0 0-174 0 0,0 0-315 0 0,0 0-265 0 0,0 0-110 0 0,0 0 17 0 0,0 0 67 0 0,0 0 42 0 0,1 15-15 0 0,-2 110 680 0 0,-28 519 507 0 0,25-497-1666 0 0,4-146-53 0 0,0-1 0 0 0,0 1 0 0 0,0-1 0 0 0,1 1 0 0 0,-1-1 0 0 0,0 1 0 0 0,0-1 0 0 0,0 1 0 0 0,0-1 1 0 0,1 1-1 0 0,-1-1 0 0 0,0 0 0 0 0,0 1 0 0 0,1-1 0 0 0,-1 1 0 0 0,0-1 0 0 0,1 1 0 0 0,-1-1 0 0 0,0 0 0 0 0,1 1 0 0 0,-1-1 0 0 0,1 0 0 0 0,-1 1 1 0 0,1-1-1 0 0,-1 0 0 0 0,0 0 0 0 0,1 1 0 0 0,-1-1 0 0 0,1 0 0 0 0,-1 0 0 0 0,1 0 0 0 0,-1 0 0 0 0,1 0 0 0 0,-1 0 0 0 0,1 0 0 0 0,0 0 0 0 0,-1 0 0 0 0,1 0 1 0 0,-1 0-1 0 0,1 0 0 0 0,-1 0 0 0 0,1 0 0 0 0,-1 0 0 0 0,1 0 0 0 0,-1-1 0 0 0,1 1 0 0 0,-1 0 0 0 0,1 0 0 0 0,-1-1 0 0 0,0 1 0 0 0,1 0 0 0 0,-1-1 1 0 0,1 1-1 0 0,-1 0 0 0 0,0-1 0 0 0,1 1 0 0 0,-1-1 0 0 0,0 1 0 0 0,1 0 0 0 0,-1-1 0 0 0,0 0-2 0 0,30-23 303 0 0,0-8-159 0 0,7-10-54 0 0,3 2 0 0 0,1 1 0 0 0,38-26-90 0 0,29 9 78 0 0,-107 56-75 0 0,0 1-1 0 0,0-1 1 0 0,1 1-1 0 0,-1 0 1 0 0,0 0-1 0 0,0 0 1 0 0,0-1-1 0 0,0 1 1 0 0,0 0 0 0 0,-1 0-1 0 0,1 0 1 0 0,0 1-1 0 0,0-1 1 0 0,-1 0-1 0 0,1 0 1 0 0,0 0-1 0 0,-1 0 1 0 0,1 1-1 0 0,-1-1 1 0 0,0 0-1 0 0,1 0 1 0 0,-1 1-1 0 0,0-1 1 0 0,0 0-1 0 0,0 1 1 0 0,0-1-1 0 0,0 0 1 0 0,0 1-1 0 0,0-1 1 0 0,0 0-1 0 0,-1 1 1 0 0,1-1-1 0 0,0 0 1 0 0,-1 0-1 0 0,1 1-2 0 0,-1 1 22 0 0,-21 200 646 0 0,20-174-691 0 0,-1 3 272 0 0,9-31-3230 0 0,-3-8 2015 0 0,4-7-1917 0 0,-2 6-2805 0 0,0 1-6276 0 0</inkml:trace>
  <inkml:trace contextRef="#ctx0" brushRef="#br0" timeOffset="1427.996">1321 854 6897 0 0,'0'0'2177'0'0,"0"0"-149"0"0,0 0 15 0 0,0 0 11 0 0,0 0-159 0 0,0 0-294 0 0,0 0-316 0 0,0 0-265 0 0,0 0-139 0 0,0 0-78 0 0,0 0-58 0 0,0 0-60 0 0,31 9-91 0 0,95 25-77 0 0,-68-29 250 0 0,-53-6-705 0 0,1-1 0 0 0,0 0 0 0 0,-1-1 0 0 0,0 1 0 0 0,1-1 0 0 0,-1 0 0 0 0,0 0 0 0 0,0-1-1 0 0,-1 1 1 0 0,1-1 0 0 0,-1 0 0 0 0,1-1 0 0 0,-1 1 0 0 0,-1-1 0 0 0,1 1 0 0 0,-1-1 0 0 0,0 0 0 0 0,0-1 0 0 0,0 1 0 0 0,0 0 0 0 0,-1-1-1 0 0,0 0 1 0 0,0 1 0 0 0,-1-1 0 0 0,0 0 0 0 0,0 0 0 0 0,0 0 0 0 0,-1 0 0 0 0,1 0 0 0 0,-1 0 0 0 0,-1 1 0 0 0,1-1 0 0 0,-1 0-1 0 0,0 0 1 0 0,-1-3-62 0 0,-3 4-3 0 0,1-1-1 0 0,-1 1 1 0 0,0 0-1 0 0,0 0 0 0 0,-1 1 1 0 0,0-1-1 0 0,1 1 1 0 0,-2 0-1 0 0,1 1 1 0 0,0-1-1 0 0,-1 1 0 0 0,1 1 1 0 0,-1-1-1 0 0,0 1 1 0 0,0 0-1 0 0,0 1 1 0 0,0 0-1 0 0,0 0 0 0 0,0 0 1 0 0,0 1-1 0 0,0 0 1 0 0,0 0-1 0 0,-1 1 1 0 0,1 0-1 0 0,-4 1 4 0 0,2-1-7 0 0,0 1-1 0 0,0 0 1 0 0,0 0 0 0 0,0 1 0 0 0,0 0-1 0 0,1 1 1 0 0,0 0 0 0 0,-1 0 0 0 0,1 0-1 0 0,0 1 1 0 0,1 1 0 0 0,0-1 0 0 0,-1 1-1 0 0,2 1 1 0 0,-1-1 0 0 0,1 1 0 0 0,0 0-1 0 0,0 1 1 0 0,1-1 0 0 0,0 1 0 0 0,0 0-1 0 0,1 0 1 0 0,0 1 0 0 0,1-1-1 0 0,-1 1 1 0 0,2 0 0 0 0,-1 0 0 0 0,1 0-1 0 0,1 0 1 0 0,-1 0 0 0 0,2 0 0 0 0,-1 1-1 0 0,1-1 1 0 0,1 0 0 0 0,0 0 0 0 0,1 7 7 0 0,0-10 5 0 0,1 0 0 0 0,-1-1 0 0 0,1 1 0 0 0,1 0 0 0 0,-1-1 1 0 0,1 0-1 0 0,0 0 0 0 0,0 0 0 0 0,1 0 0 0 0,-1-1 0 0 0,1 1 1 0 0,0-1-1 0 0,0-1 0 0 0,1 1 0 0 0,-1-1 0 0 0,1 1 0 0 0,0-2 1 0 0,0 1-1 0 0,0 0 0 0 0,0-1 0 0 0,0-1 0 0 0,0 1 0 0 0,6 0-5 0 0,151 12 95 0 0,-159-14-98 0 0,115-28-1277 0 0,-73 6-7665 0 0,-36 17-3648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1 309 23389 0 0,'0'0'1036'0'0,"0"0"-156"0"0,0 0 17 0 0,0 0-71 0 0,0 0-95 0 0,0 0-196 0 0,0 0-180 0 0,0 0-91 0 0,0 0-36 0 0,0 0-20 0 0,0 0-39 0 0,0 0-19 0 0,0 0-44 0 0,15-31-15 0 0,47-97-26 0 0,6 23 81 0 0,-65 101-155 0 0,-1 1 0 0 0,2-1 0 0 0,-1 1 0 0 0,0 0 0 0 0,0 0 0 0 0,1 0 0 0 0,0 0 0 0 0,0 0 0 0 0,-1 1 0 0 0,1 0 0 0 0,1 0 0 0 0,-1 0 0 0 0,0 0 0 0 0,0 1 0 0 0,1 0 0 0 0,-1-1 0 0 0,1 2 0 0 0,-1-1 0 0 0,1 0 0 0 0,1 1 9 0 0,1 45-126 0 0,-21 45 124 0 0,53-81 83 0 0,140-68 651 0 0,-177 59-728 0 0,-1-1-1 0 0,1 1 1 0 0,0 0 0 0 0,-1 1-1 0 0,1-1 1 0 0,0 0-1 0 0,-1 0 1 0 0,1 1-1 0 0,-1-1 1 0 0,1 1 0 0 0,-1 0-1 0 0,1-1 1 0 0,-1 1-1 0 0,1 0 1 0 0,-1 0 0 0 0,1 0-1 0 0,-1 0 1 0 0,0 0-1 0 0,0 0 1 0 0,0 0-1 0 0,1 0 1 0 0,-1 0 0 0 0,0 1-1 0 0,0-1 1 0 0,0 0-1 0 0,-1 1 1 0 0,1-1 0 0 0,0 1-1 0 0,-1-1 1 0 0,1 1-1 0 0,0-1 1 0 0,-1 1-1 0 0,0-1 1 0 0,1 1 0 0 0,-1 0-1 0 0,0 0-3 0 0,3 7 18 0 0,8 108 67 0 0,1-96-1346 0 0,-7-22-3214 0 0,0-4-3960 0 0,-1 2-4622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36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2176 0 0,'0'0'2129'0'0,"0"0"77"0"0,0 0 65 0 0,0 0-47 0 0,0 0-246 0 0,0 0-375 0 0,0 0-368 0 0,0 0-265 0 0,0 0-132 0 0,0 0-40 0 0,0 0-14 0 0,14-7 2125 0 0,-3-2-2188 0 0,-10 6-648 0 0,1 1 1 0 0,0-1 0 0 0,0 1 0 0 0,1 0-1 0 0,-1-1 1 0 0,0 1 0 0 0,1 0 0 0 0,-1 0-1 0 0,1 1 1 0 0,-1-1 0 0 0,1 0 0 0 0,0 1-1 0 0,0 0 1 0 0,0-1 0 0 0,0 1 0 0 0,0 0 0 0 0,0 1-1 0 0,0-1 1 0 0,0 0 0 0 0,0 1 0 0 0,1 0-1 0 0,-1 0 1 0 0,0 0 0 0 0,0 0 0 0 0,0 0-1 0 0,0 1 1 0 0,1-1 0 0 0,-1 1 0 0 0,0 0-1 0 0,0 0 1 0 0,0 0 0 0 0,0 0 0 0 0,-1 1-1 0 0,3 0-73 0 0,4 12 74 0 0,0 1-1 0 0,0 0 0 0 0,-2 1 0 0 0,0-1 0 0 0,0 1 0 0 0,-2 1 0 0 0,0-1 0 0 0,-1 1 1 0 0,0 0-1 0 0,-2 0 0 0 0,0 0 0 0 0,-1 0 0 0 0,0 0 0 0 0,-2 0 0 0 0,0 1 0 0 0,-1 6-73 0 0,1 7 51 0 0,-1-1-7 0 0,-1 0 1 0 0,-2 1-1 0 0,-1-1 1 0 0,-1-1-1 0 0,-2 0 0 0 0,-2 4-44 0 0,-3 12 27 0 0,8-32 147 0 0,3-21 318 0 0,5-23-172 0 0,5 1-314 0 0,2 1 0 0 0,1 0 1 0 0,2 1-1 0 0,0 0 0 0 0,2 1 0 0 0,1 0 1 0 0,1 1-1 0 0,1 1 0 0 0,2 1 1 0 0,0 0-1 0 0,2 1 0 0 0,0 1 1 0 0,1 1-1 0 0,1 2 0 0 0,2-1-6 0 0,-4 11-88 0 0,-19 28 60 0 0,-20 153 267 0 0,3-44-234 0 0,15-127-29 0 0,0-1 6 0 0,34-38 148 0 0,151-170 52 0 0,-103 142-141 0 0,-46 50-65 0 0,-36 40 31 0 0,-2 9 80 0 0,-1 0 0 0 0,-2 1 0 0 0,-1-2 1 0 0,-2 1-1 0 0,-5 13-87 0 0,-14 124-84 0 0,27-170-3 0 0,0 0-44 0 0,39-35-2747 0 0,-19 13 454 0 0,3-4-2549 0 0,-9 8-2483 0 0,-7 9-3312 0 0</inkml:trace>
  <inkml:trace contextRef="#ctx0" brushRef="#br0" timeOffset="277.365">1039 486 7586 0 0,'0'0'1913'0'0,"0"0"-168"0"0,0 0 30 0 0,0 0 28 0 0,0 0-124 0 0,0 0-267 0 0,0 0-314 0 0,0 0-213 0 0,0 0-126 0 0,-19 33-76 0 0,-58 104-39 0 0,47-61 558 0 0,31-62-978 0 0,0-9-148 0 0,0 0 0 0 0,1-1 0 0 0,0 1 0 0 0,-1-1 1 0 0,1 0-1 0 0,1 0 0 0 0,-1 0 0 0 0,1 0 0 0 0,0 0 1 0 0,-1 0-1 0 0,2 0 0 0 0,-1-1 0 0 0,0 0 0 0 0,1 1 1 0 0,-1-1-1 0 0,1-1 0 0 0,0 1 0 0 0,0 0 0 0 0,0-1 0 0 0,1 0 1 0 0,-1 0-1 0 0,0 0 0 0 0,1-1 0 0 0,-1 1 0 0 0,1-1 1 0 0,0 0-1 0 0,-1 0 0 0 0,1-1 0 0 0,0 1 0 0 0,0-1 1 0 0,-1 0-1 0 0,1-1 0 0 0,0 1 0 0 0,0-1 0 0 0,-1 0 1 0 0,1 0-1 0 0,0 0 0 0 0,-1 0 0 0 0,1-1 0 0 0,-1 0 1 0 0,0 0-1 0 0,0 0 0 0 0,0-1 0 0 0,0 1 0 0 0,0-1 0 0 0,3-2-76 0 0,0-1 50 0 0,-1-1-1 0 0,1 1 1 0 0,-1-1-1 0 0,0 0 1 0 0,0-1-1 0 0,-1 1 1 0 0,0-1-1 0 0,-1 0 1 0 0,1-1-1 0 0,-2 1 1 0 0,1-1-1 0 0,-1 0 1 0 0,0 1-1 0 0,-1-1 1 0 0,0-1-1 0 0,0 1 1 0 0,-1 0-1 0 0,-1 0 1 0 0,1-1 0 0 0,-1 1-1 0 0,-1 0 1 0 0,0 0-1 0 0,0-1 1 0 0,-1 1-1 0 0,0-1-49 0 0,1 5-51 0 0,-1 1 1 0 0,1 0-1 0 0,-1-1 0 0 0,0 1 0 0 0,0 0 1 0 0,0 0-1 0 0,-1 0 0 0 0,0 1 1 0 0,1-1-1 0 0,-1 0 0 0 0,0 1 0 0 0,-1 0 1 0 0,1 0-1 0 0,-1 0 0 0 0,1 0 1 0 0,-1 0-1 0 0,0 1 0 0 0,0-1 0 0 0,0 1 1 0 0,0 0-1 0 0,0 1 0 0 0,-1-1 1 0 0,1 1-1 0 0,0-1 0 0 0,-1 1 0 0 0,1 1 1 0 0,-1-1-1 0 0,1 1 0 0 0,-1-1 0 0 0,0 1 1 0 0,-2 1 50 0 0,-24 5-4344 0 0,2 8-3740 0 0,19-7-4114 0 0</inkml:trace>
  <inkml:trace contextRef="#ctx0" brushRef="#br0" timeOffset="871.91">1273 921 10426 0 0,'0'0'3118'0'0,"0"0"-481"0"0,0 0-399 0 0,0 0-419 0 0,0 0-408 0 0,0 0-312 0 0,0 0-215 0 0,0 0-167 0 0,0 0-107 0 0,0 0-92 0 0,0 0-80 0 0,0 0-41 0 0,0 0-59 0 0,3-26-36 0 0,10-77-35 0 0,15 40 143 0 0,-20 49-364 0 0,1-1 1 0 0,0 2 0 0 0,1-1-1 0 0,1 1 1 0 0,0 1 0 0 0,0 0-1 0 0,1 0 1 0 0,1 1 0 0 0,0 1-1 0 0,1 0 1 0 0,-1 1 0 0 0,2 0-1 0 0,-1 1 1 0 0,1 1 0 0 0,2 0-47 0 0,-16 9-1 0 0,0-1 1 0 0,0 1 0 0 0,1 0-1 0 0,-1 0 1 0 0,0-1 0 0 0,0 1-1 0 0,-1 0 1 0 0,1 0 0 0 0,0 0-1 0 0,-1 0 1 0 0,1 0 0 0 0,-1 0-1 0 0,0 0 1 0 0,0 1 0 0 0,1-1-1 0 0,-1 0 1 0 0,-1 0-1 0 0,1 0 1 0 0,0 0 0 0 0,0 0-1 0 0,-1 0 1 0 0,1 0 0 0 0,-1 2 0 0 0,-16 45 125 0 0,14-43-123 0 0,0 1 0 0 0,1-1 0 0 0,-1 1 0 0 0,1 0 0 0 0,1 0 0 0 0,-1 0-1 0 0,1 0 1 0 0,0 0 0 0 0,1 0 0 0 0,0 0 0 0 0,0 1 0 0 0,1 6-2 0 0,43-11 9 0 0,-37-6 6 0 0,-1 1-1 0 0,1-1 1 0 0,-1-1-1 0 0,0 1 1 0 0,0-1 0 0 0,0 0-1 0 0,-1 0 1 0 0,1-1-1 0 0,-1 0 1 0 0,0 0 0 0 0,0 0-1 0 0,1-2-14 0 0,21-19 62 0 0,59-43 45 0 0,-62 60-128 0 0,-24 9 14 0 0,-33 239 230 0 0,32-225-327 0 0,1-13 73 0 0,-1 0 1 0 0,1 0-1 0 0,-1 0 1 0 0,1 1-1 0 0,0-1 1 0 0,-1 0-1 0 0,1 0 1 0 0,0 1-1 0 0,0-1 0 0 0,0 0 1 0 0,0 0-1 0 0,0 1 1 0 0,0-1-1 0 0,0 0 1 0 0,1 0-1 0 0,-1 0 1 0 0,0 1-1 0 0,1-1 1 0 0,-1 0-1 0 0,0 0 0 0 0,1 0 1 0 0,0 0-1 0 0,-1 0 1 0 0,1 0-1 0 0,0 1 1 0 0,-1-2-1 0 0,1 1 1 0 0,0 0-1 0 0,0 0 1 0 0,0 0-1 0 0,0 0 0 0 0,0 0 1 0 0,0-1-1 0 0,0 1 1 0 0,0 0-1 0 0,0-1 1 0 0,0 1-1 0 0,0-1 1 0 0,1 1-1 0 0,-1-1 1 0 0,1 0 30 0 0,20-5-4111 0 0,-13-1-4628 0 0,-2 3-3631 0 0</inkml:trace>
  <inkml:trace contextRef="#ctx0" brushRef="#br0" timeOffset="1270.535">1974 799 9234 0 0,'0'0'1956'0'0,"0"0"-446"0"0,0 0 113 0 0,0 0 187 0 0,0 0-89 0 0,0 0-211 0 0,0 0-239 0 0,0 0-215 0 0,0 0-85 0 0,0 0-49 0 0,0 0-66 0 0,0 0-55 0 0,0 0-103 0 0,27 0-117 0 0,83-1-119 0 0,-54-13 178 0 0,-51 12-589 0 0,-1 0 0 0 0,1-1 0 0 0,-1 0 0 0 0,0 0 0 0 0,0 0-1 0 0,0 0 1 0 0,-1-1 0 0 0,1 1 0 0 0,-1-1 0 0 0,0 0 0 0 0,0 0 0 0 0,0 0 0 0 0,0 0 0 0 0,-1-1 0 0 0,0 1 0 0 0,0-1 0 0 0,0 0 0 0 0,0 1-1 0 0,-1-1 1 0 0,1 0 0 0 0,-1 0 0 0 0,-1 0 0 0 0,1 0 0 0 0,-1 0 0 0 0,0 0 0 0 0,0 0 0 0 0,0-3-51 0 0,-3 4 1 0 0,1 0 1 0 0,-1 0-1 0 0,0 0 1 0 0,0 1-1 0 0,0 0 1 0 0,-1-1-1 0 0,1 1 1 0 0,-1 0-1 0 0,0 1 0 0 0,1-1 1 0 0,-1 1-1 0 0,0-1 1 0 0,-1 1-1 0 0,1 1 1 0 0,0-1-1 0 0,-1 0 1 0 0,1 1-1 0 0,-1 0 1 0 0,1 0-1 0 0,-1 0 1 0 0,1 1-1 0 0,-1 0 1 0 0,0-1-1 0 0,1 2 0 0 0,-1-1 1 0 0,1 0-1 0 0,-1 1 1 0 0,0 0-1 0 0,1 0 1 0 0,-1 0-1 0 0,1 1-1 0 0,-8 2-23 0 0,0 0 1 0 0,1 0-1 0 0,-1 2 0 0 0,1-1 0 0 0,0 1 1 0 0,1 1-1 0 0,-1 0 0 0 0,1 0 0 0 0,1 1 1 0 0,0 1-1 0 0,0 0 0 0 0,0 0 0 0 0,1 0 1 0 0,0 1-1 0 0,-5 10 23 0 0,8-14-18 0 0,1 0 0 0 0,0 0 1 0 0,0 1-1 0 0,0-1 1 0 0,1 1-1 0 0,0 0 0 0 0,0 0 1 0 0,1 0-1 0 0,0 1 0 0 0,0-1 1 0 0,1 0-1 0 0,0 1 0 0 0,0-1 1 0 0,1 1-1 0 0,0-1 0 0 0,0 1 1 0 0,1 1 17 0 0,1-5-8 0 0,1-1 1 0 0,0 1-1 0 0,1-1 0 0 0,-1 0 1 0 0,0 0-1 0 0,1 0 1 0 0,0 0-1 0 0,0 0 0 0 0,0-1 1 0 0,0 0-1 0 0,0 0 1 0 0,0 0-1 0 0,1 0 0 0 0,-1-1 1 0 0,0 0-1 0 0,1 0 1 0 0,-1 0-1 0 0,1 0 0 0 0,0-1 1 0 0,-1 1-1 0 0,1-1 1 0 0,-1 0-1 0 0,1-1 8 0 0,15 2-289 0 0,0-1-1 0 0,0 0 1 0 0,0-2 0 0 0,0 0-1 0 0,0-2 1 0 0,0 0 0 0 0,9-4 289 0 0,40-19-10664 0 0,-58 22-1064 0 0</inkml:trace>
  <inkml:trace contextRef="#ctx0" brushRef="#br0" timeOffset="1707.346">2300 917 10730 0 0,'0'0'2374'0'0,"0"0"-271"0"0,0 0 40 0 0,0 0-1 0 0,0 0-225 0 0,0 0-377 0 0,0 0-365 0 0,0 0-258 0 0,0 0-178 0 0,0 0-148 0 0,0 0-118 0 0,0 0-102 0 0,26-16-87 0 0,81-50-62 0 0,-57 18 162 0 0,-43 34-296 0 0,48-125 306 0 0,-54 137-395 0 0,8-14-241 0 0,-6 30-1 0 0,-9 46 105 0 0,7 45 13 0 0,2-99 149 0 0,1 0-1 0 0,0 0 1 0 0,1-1 0 0 0,-1 0 0 0 0,1 0-1 0 0,0 0 1 0 0,0 0 0 0 0,1-1 0 0 0,-1 0-1 0 0,1 0 1 0 0,0 0 0 0 0,0-1-1 0 0,1 0 1 0 0,-1 0 0 0 0,1-1 0 0 0,-1 1-1 0 0,1-1 1 0 0,0-1 0 0 0,-1 1 0 0 0,1-1-1 0 0,0-1 1 0 0,0 1 0 0 0,0-1-1 0 0,0 0 1 0 0,0-1 0 0 0,0 1 0 0 0,0-2-1 0 0,0 1 1 0 0,5-2-24 0 0,-3-1-4 0 0,-1 0 0 0 0,1 0 0 0 0,-1-1 0 0 0,0 0 0 0 0,0-1 0 0 0,-1 0 0 0 0,1 0 0 0 0,-1-1 0 0 0,-1 1 0 0 0,1-1 0 0 0,-1-1 0 0 0,-1 1 0 0 0,1-1 0 0 0,-1 0 0 0 0,0-1 0 0 0,-1 1 0 0 0,0-1 0 0 0,0 0 0 0 0,-1 0 0 0 0,0 0 0 0 0,-1 0 0 0 0,0 0 0 0 0,0-1 0 0 0,-1-6 4 0 0,18-44-5072 0 0,-15 48-2592 0 0,-4 4-5157 0 0</inkml:trace>
  <inkml:trace contextRef="#ctx0" brushRef="#br0" timeOffset="2024.075">3414 0 20700 0 0,'0'0'950'0'0,"0"0"-174"0"0,0 0 92 0 0,0 0 146 0 0,0 0 58 0 0,0 0-137 0 0,0 0-251 0 0,0 0-166 0 0,0 0-132 0 0,-15 33-60 0 0,-45 105-61 0 0,22-11 211 0 0,-35 282-240 0 0,60-303-976 0 0,10-98-1000 0 0,-3-18-14969 0 0,6 9 6692 0 0</inkml:trace>
  <inkml:trace contextRef="#ctx0" brushRef="#br0" timeOffset="2271.107">2897 471 11891 0 0,'0'0'2946'0'0,"0"0"-1174"0"0,0 0-520 0 0,0 0-73 0 0,0 0 53 0 0,0 0 33 0 0,0 0-137 0 0,0 0-197 0 0,0 0-159 0 0,0 0-131 0 0,0 0-110 0 0,30 7-69 0 0,99 17-73 0 0,74-11 450 0 0,-159-10-1195 0 0,35 1-394 0 0,-28-3-8514 0 0,-46-1-2435 0 0</inkml:trace>
  <inkml:trace contextRef="#ctx0" brushRef="#br0" timeOffset="2524.578">3445 597 9090 0 0,'0'0'1715'0'0,"0"0"-395"0"0,0 0-50 0 0,0 0 30 0 0,0 0-73 0 0,0 0-159 0 0,0 0-81 0 0,0 0 16 0 0,0 0 48 0 0,0 0 49 0 0,0 0-20 0 0,0 0-126 0 0,18 25-139 0 0,57 79-107 0 0,-74-102-675 0 0,0-1 0 0 0,-1 1 1 0 0,1 0-1 0 0,0-1 0 0 0,0 1 1 0 0,-1-1-1 0 0,1 1 0 0 0,0-1 0 0 0,1 1 1 0 0,-1-1-1 0 0,0 0 0 0 0,0 0 0 0 0,1 1 1 0 0,-1-1-1 0 0,0 0 0 0 0,1 0 1 0 0,-1 0-1 0 0,1-1 0 0 0,0 1 0 0 0,-1 0 1 0 0,1 0-1 0 0,0-1 0 0 0,-1 1 0 0 0,1-1 1 0 0,0 0-1 0 0,-1 1 0 0 0,1-1 0 0 0,0 0 1 0 0,0 0-1 0 0,0 0-33 0 0,5-1 241 0 0,-2 1-109 0 0,1-1 0 0 0,0 1 0 0 0,0-1 0 0 0,0-1 0 0 0,-1 1 0 0 0,1-1 0 0 0,-1 0 0 0 0,1 0 0 0 0,-1 0 0 0 0,0-1 0 0 0,0 0 0 0 0,0 0 0 0 0,0 0-1 0 0,0-1 1 0 0,-1 1 0 0 0,1-1 0 0 0,-1 0 0 0 0,0-1 0 0 0,0 1 0 0 0,-1-1 0 0 0,1 1 0 0 0,-1-1 0 0 0,0 0 0 0 0,1-4-132 0 0,14-24 236 0 0,-11 22-270 0 0,-1 0 1 0 0,0-1-1 0 0,-1 1 1 0 0,0-1 0 0 0,-1-1-1 0 0,0 1 1 0 0,-1 0-1 0 0,0-1 1 0 0,-1 0 0 0 0,0-6 33 0 0,-14 14-3575 0 0,7 5-1180 0 0,4 0 2062 0 0,-5 0-9935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165 432 1840 0 0,'0'0'1477'0'0,"0"0"-154"0"0,0 0 77 0 0,0 0 180 0 0,0 0 154 0 0,0 0-74 0 0,0 0-237 0 0,0 0-276 0 0,0 0-271 0 0,0 0-153 0 0,0 0-79 0 0,-14 5-54 0 0,-40 17-61 0 0,49-20-419 0 0,0 0 0 0 0,1 1 0 0 0,0 0 0 0 0,-1 0 0 0 0,1 0 1 0 0,0 0-1 0 0,1 1 0 0 0,-1-1 0 0 0,1 1 0 0 0,-1 0 0 0 0,1 0 0 0 0,0 1 0 0 0,0-1 0 0 0,1 1 0 0 0,-2 3-110 0 0,-4 5 211 0 0,4-6-157 0 0,0-1-1 0 0,1 1 1 0 0,0 0 0 0 0,0-1-1 0 0,0 2 1 0 0,1-1 0 0 0,0 0-1 0 0,0 0 1 0 0,1 1 0 0 0,0-1-1 0 0,0 1 1 0 0,1-1 0 0 0,0 1 0 0 0,0-1-1 0 0,1 1 1 0 0,1 5-54 0 0,0-10 54 0 0,0-1 1 0 0,1 0-1 0 0,-1 1 0 0 0,0-1 0 0 0,1 0 1 0 0,0 0-1 0 0,-1-1 0 0 0,1 1 1 0 0,0-1-1 0 0,0 1 0 0 0,0-1 1 0 0,0 0-1 0 0,0 0 0 0 0,0 0 1 0 0,0-1-1 0 0,0 1 0 0 0,0-1 1 0 0,0 1-1 0 0,1-1 0 0 0,-1 0 1 0 0,0 0-1 0 0,0-1 0 0 0,0 1 1 0 0,1 0-1 0 0,-1-1 0 0 0,0 0 0 0 0,0 0 1 0 0,0 0-1 0 0,0 0 0 0 0,0-1 1 0 0,0 1-1 0 0,-1-1 0 0 0,1 1 1 0 0,0-1-1 0 0,-1 0 0 0 0,1 0 1 0 0,-1-1-55 0 0,10-11 86 0 0,-1-1 0 0 0,-1 0-1 0 0,-1 0 1 0 0,0-1 0 0 0,-1 0 0 0 0,-1-1 0 0 0,0 0 0 0 0,-1 0 0 0 0,-1 0 0 0 0,-1-1 0 0 0,0 0 0 0 0,-1 0 0 0 0,-1 0 0 0 0,-1 0 0 0 0,0 0 0 0 0,-2 0 0 0 0,0 0 0 0 0,-3-13-86 0 0,4 26-36 0 0,0 0 1 0 0,0 1 0 0 0,-1-1 0 0 0,0 0 0 0 0,0 0 0 0 0,0 0 0 0 0,-1 1 0 0 0,1-1-1 0 0,-1 0 1 0 0,0 1 0 0 0,-1 0 0 0 0,1-1 0 0 0,-1 1 0 0 0,0 0 0 0 0,0 0-1 0 0,0 0 1 0 0,0 1 0 0 0,-1-1 0 0 0,1 1 0 0 0,-1 0 0 0 0,0 0 0 0 0,0 0 0 0 0,0 0-1 0 0,0 1 1 0 0,-1 0 0 0 0,1 0 0 0 0,-1 0 0 0 0,0 0 0 0 0,0 0 35 0 0,3 2-15 0 0,1 0 1 0 0,-1-1-1 0 0,1 1 1 0 0,-1 0-1 0 0,1 0 1 0 0,-1 0-1 0 0,1 0 1 0 0,-1 0-1 0 0,1 0 1 0 0,-1 1-1 0 0,1-1 1 0 0,-1 0-1 0 0,1 1 1 0 0,-1-1-1 0 0,1 1 1 0 0,-1 0-1 0 0,1-1 1 0 0,0 1-1 0 0,-1 0 1 0 0,1 0-1 0 0,0 0 1 0 0,0 0-1 0 0,-1 0 1 0 0,1 0-1 0 0,0 0 1 0 0,0 0-1 0 0,0 0 0 0 0,0 1 1 0 0,1-1-1 0 0,-1 0 1 0 0,0 1-1 0 0,1-1 1 0 0,-1 1-1 0 0,0-1 1 0 0,1 1-1 0 0,0-1 1 0 0,-1 1-1 0 0,1-1 1 0 0,0 1-1 0 0,0-1 1 0 0,0 1-1 0 0,0-1 1 0 0,0 1-1 0 0,0-1 1 0 0,0 1-1 0 0,0-1 1 0 0,1 1-1 0 0,-1-1 1 0 0,0 1-1 0 0,2 1 15 0 0,0 0 17 0 0,0 1-1 0 0,1-1 0 0 0,0 0 1 0 0,0 1-1 0 0,0-1 1 0 0,0-1-1 0 0,0 1 1 0 0,1 0-1 0 0,0-1 0 0 0,-1 0 1 0 0,1 1-1 0 0,0-1 1 0 0,0-1-1 0 0,0 1 0 0 0,0-1 1 0 0,0 1-1 0 0,0-1 1 0 0,0-1-1 0 0,1 1 0 0 0,-1 0 1 0 0,0-1-1 0 0,0 0 1 0 0,1 0-1 0 0,-1 0 0 0 0,1-1-16 0 0,107-27 1084 0 0,-94 17-940 0 0,-1-1 0 0 0,0-1 0 0 0,-1-1 0 0 0,-1 0 0 0 0,0-1 0 0 0,-1 0 0 0 0,-1-1 0 0 0,0-1 0 0 0,-1 0 0 0 0,-1-1 0 0 0,0 0 0 0 0,-2 0 0 0 0,0-1 0 0 0,-1-1 0 0 0,1-6-144 0 0,-8 23 5 0 0,8-19 300 0 0,-3 39-132 0 0,33 505 1 0 0,-29-368-349 0 0,-8 155 175 0 0,-3-299 9 0 0,0 1 0 0 0,0-1 0 0 0,-1 1 0 0 0,0-1 0 0 0,-1 0 0 0 0,0 1 0 0 0,0-1 0 0 0,-1-1 0 0 0,-1 1 0 0 0,0 0 0 0 0,0-1 0 0 0,-1 0 0 0 0,0 0 0 0 0,0-1 0 0 0,-7 7-9 0 0,10-13 11 0 0,1 0 0 0 0,-1-1 0 0 0,1 1 1 0 0,-1-1-1 0 0,0 1 0 0 0,0-1 0 0 0,0 0 0 0 0,0 0 1 0 0,0 0-1 0 0,0-1 0 0 0,0 1 0 0 0,0-1 1 0 0,0 0-1 0 0,0 0 0 0 0,0 0 0 0 0,0 0 1 0 0,0 0-1 0 0,0 0 0 0 0,-1-1 0 0 0,1 0 1 0 0,0 1-1 0 0,1-1 0 0 0,-1-1 0 0 0,0 1 1 0 0,0 0-1 0 0,0-1 0 0 0,1 1 0 0 0,-1-1 1 0 0,0 0-1 0 0,1 1 0 0 0,0-1 0 0 0,-1-1 1 0 0,1 1-1 0 0,0 0 0 0 0,0-1 0 0 0,0 1 1 0 0,0-1-1 0 0,1 1 0 0 0,-1-1 0 0 0,1 0 1 0 0,0 1-1 0 0,-1-1 0 0 0,1 0 0 0 0,1 0 1 0 0,-1 0-1 0 0,0-2-11 0 0,-2-5 45 0 0,0 0 0 0 0,1 0 1 0 0,1-1-1 0 0,0 1 0 0 0,0 0 0 0 0,1-1 0 0 0,0 1 0 0 0,1 0 1 0 0,0-1-1 0 0,1 1 0 0 0,0 0 0 0 0,0 0 0 0 0,1 0 1 0 0,1 0-1 0 0,-1 0 0 0 0,2 1 0 0 0,-1-1 0 0 0,6-6-45 0 0,2-4 73 0 0,0 0-1 0 0,2 2 1 0 0,0-1-1 0 0,2 2 0 0 0,0 0 1 0 0,0 1-1 0 0,1 0 1 0 0,1 1-1 0 0,1 2 0 0 0,0-1 1 0 0,1 2-1 0 0,0 1 1 0 0,1 0-1 0 0,11-3-72 0 0,13 0 584 0 0,-42 3-2288 0 0,14-12-3362 0 0,-15 20 3592 0 0,6-6-6125 0 0,-3 4-4668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4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473 295 0 0 0,'0'0'982'0'0,"0"0"650"0"0,0 0 491 0 0,0 0 116 0 0,0 0-26 0 0,0 0-185 0 0,0 0-310 0 0,0 0-167 0 0,0 0-136 0 0,0 0-171 0 0,0 0-161 0 0,0 0-150 0 0,-1-4-147 0 0,-1-13-109 0 0,1 13-72 0 0,1 4-53 0 0,0 0-46 0 0,0 0-33 0 0,0 0-36 0 0,0 0-42 0 0,0 0-38 0 0,-1 16 1034 0 0,-129 347 533 0 0,29-117-1795 0 0,87-157-41 0 0,39-82 164 0 0,1-9-32 0 0,0-1 1 0 0,0-1 0 0 0,-1-2 0 0 0,0 0 0 0 0,0-2 0 0 0,2-1-221 0 0,70-19 364 0 0,-4 17-260 0 0,-93 11-117 0 0,0 0 6 0 0,0 0 18 0 0,0 0 1 0 0,0 0 0 0 0,0 0-31 0 0,0 0-1 0 0,0 0-25 0 0,-1-8-4607 0 0,1 4-7113 0 0,0 1 213 0 0</inkml:trace>
  <inkml:trace contextRef="#ctx0" brushRef="#br0" timeOffset="733.929">907 733 3433 0 0,'0'0'3136'0'0,"0"0"-1273"0"0,0 0-476 0 0,0 0 235 0 0,0 0 312 0 0,0 0 33 0 0,0 0-251 0 0,0 0-402 0 0,0 0-353 0 0,0 0-163 0 0,0 0-73 0 0,0 0-70 0 0,0 0-77 0 0,-14 21-77 0 0,-45 66-81 0 0,-100 159 1183 0 0,111-188-1493 0 0,54-80 913 0 0,147-162-97 0 0,-15 48-503 0 0,-116 114-356 0 0,-22 22-49 0 0,0 0-6 0 0,0 0-24 0 0,6 26 24 0 0,7 14 89 0 0,30 70 27 0 0,-2 5-32 0 0,-28-38 168 0 0,-13-76-219 0 0,0-1 14 0 0,0 0-5 0 0,0 0-6 0 0,0 0 22 0 0,0 0 24 0 0,0 0 40 0 0,0 0 10 0 0,0 0 20 0 0,0 0-19 0 0,0 0-21 0 0,-61-45 236 0 0,47 38-325 0 0,-313-167-2386 0 0,314 166 68 0 0,7 2-6386 0 0,6 3-3612 0 0</inkml:trace>
  <inkml:trace contextRef="#ctx0" brushRef="#br0" timeOffset="1783.349">5 155 168 0 0,'0'0'1632'0'0,"0"0"-241"0"0,0 0 175 0 0,0 0 338 0 0,0 0 282 0 0,0 0 60 0 0,0 0-234 0 0,0 0-367 0 0,0 0-352 0 0,0 0-240 0 0,0 0-125 0 0,0 0-40 0 0,-5-7 2589 0 0,123-6 1089 0 0,0 0-3772 0 0,-69 12-557 0 0,-35-1-197 0 0,1 1 0 0 0,-1 1 0 0 0,0 0 1 0 0,0 0-1 0 0,0 2 0 0 0,1 0 0 0 0,-1 0 0 0 0,-1 1 0 0 0,1 1 0 0 0,0 1 0 0 0,-1 0 0 0 0,0 0 0 0 0,6 4-40 0 0,-14-3 1341 0 0,-20-11-1086 0 0,-24-14-320 0 0,-61-51-32 0 0,99 69 20 0 0,0 0 0 0 0,0 0 0 0 0,1-1 0 0 0,-1 1-1 0 0,0 0 1 0 0,1 0 0 0 0,-1-1 0 0 0,1 1 0 0 0,0 0 0 0 0,-1-1 0 0 0,1 1 0 0 0,0 0 0 0 0,0-1-1 0 0,0 1 1 0 0,0-1 0 0 0,0 1 0 0 0,0 0 0 0 0,0-1 0 0 0,1 1 0 0 0,-1 0 0 0 0,0-1 0 0 0,1 1-1 0 0,-1 0 1 0 0,1-1 0 0 0,0 1 0 0 0,-1 0 0 0 0,1 0 0 0 0,0 0 0 0 0,-1 0 0 0 0,1-1 0 0 0,0 1-1 0 0,0 0 1 0 0,0 0 0 0 0,0 1 0 0 0,0-1 0 0 0,0 0 0 0 0,1 0 0 0 0,-1 0 0 0 0,0 1-1 0 0,0-1 1 0 0,0 1 0 0 0,1-1 0 0 0,-1 1 0 0 0,1-1 77 0 0,36-14-10957 0 0,-28 14-1473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34 1096 0 0,'0'0'1675'0'0,"0"0"194"0"0,0 0 428 0 0,0 0 319 0 0,0 0 38 0 0,0 0-253 0 0,0 0-448 0 0,0 0-435 0 0,0 0-316 0 0,0 0-185 0 0,0 0-144 0 0,0 0-71 0 0,0 0-47 0 0,3-6-41 0 0,8-16-64 0 0,-8 17-95 0 0,-3 5-94 0 0,0 0-94 0 0,0 0-70 0 0,-41 166 1656 0 0,26-116-1832 0 0,-2-1 0 0 0,-2 0 0 0 0,-3-2 0 0 0,-24 41-121 0 0,6-11 16 0 0,34-66-13 0 0,0 1 1 0 0,1 0 0 0 0,1 0 0 0 0,0 1-1 0 0,0 0 1 0 0,1-1 0 0 0,1 1 0 0 0,0 0-1 0 0,1 0 1 0 0,0 3-4 0 0,54-8 443 0 0,206-37 643 0 0,-131 9-801 0 0,-93 13-195 0 0,-35 7-64 0 0,0 0 11 0 0,0 0-5 0 0,0 0-8 0 0,0 0-7 0 0,-29 4-425 0 0,29-4 194 0 0,0 0-136 0 0,0 0-199 0 0,0 0-230 0 0,1-12-4010 0 0,4 4 1179 0 0,1-1-5420 0 0,-4 1-1543 0 0</inkml:trace>
  <inkml:trace contextRef="#ctx0" brushRef="#br0" timeOffset="299.994">628 476 10898 0 0,'0'0'2761'0'0,"0"0"-1225"0"0,0 0-556 0 0,0 0 47 0 0,0 0 188 0 0,0 0 68 0 0,0 0-116 0 0,0 0-183 0 0,0 0-143 0 0,0 0-76 0 0,0 0-64 0 0,0 0-52 0 0,0 0-80 0 0,-2 27-81 0 0,-6 83-84 0 0,-8-37 330 0 0,-9 36-334 0 0,36-145-7520 0 0,-4 18-279 0 0,-2 11-3596 0 0</inkml:trace>
  <inkml:trace contextRef="#ctx0" brushRef="#br0" timeOffset="797.183">558 435 5913 0 0,'0'0'3562'0'0,"0"0"-994"0"0,0 0-567 0 0,0 0-299 0 0,0 0-251 0 0,0 0-244 0 0,0 0-266 0 0,0 0-198 0 0,0 0-77 0 0,0 0 18 0 0,0 0 45 0 0,0 0 1 0 0,0 0-90 0 0,12 0-80 0 0,93 4 1135 0 0,6 22-465 0 0,-109-25-1215 0 0,0 0-1 0 0,0 1 1 0 0,0-1 0 0 0,0 1 0 0 0,-1-1 0 0 0,1 1-1 0 0,0 0 1 0 0,-1 0 0 0 0,1 0 0 0 0,-1 0 0 0 0,0 0 0 0 0,1 0-1 0 0,-1 0 1 0 0,0 0 0 0 0,0 1 0 0 0,-1-1 0 0 0,1 0-1 0 0,0 1 1 0 0,-1-1 0 0 0,1 0 0 0 0,-1 1 0 0 0,0-1-1 0 0,0 1 1 0 0,0-1 0 0 0,0 0 0 0 0,0 1 0 0 0,-1-1 0 0 0,1 1-1 0 0,-1-1 1 0 0,1 0 0 0 0,-1 1 0 0 0,0-1 0 0 0,0 0-1 0 0,0 0 1 0 0,0 0 0 0 0,0 1 0 0 0,0-1 0 0 0,-1 0 0 0 0,1 0-1 0 0,-1-1 1 0 0,0 1 0 0 0,1 0 0 0 0,-1-1 0 0 0,0 1-1 0 0,0-1 1 0 0,-1 1-15 0 0,-63 79 204 0 0,66-78-206 0 0,-1-1 0 0 0,1 1-1 0 0,0-1 1 0 0,0 1 0 0 0,0-1-1 0 0,0 1 1 0 0,1-1 0 0 0,-1 0-1 0 0,1 1 1 0 0,-1-1 0 0 0,1 1-1 0 0,0-1 1 0 0,0 0 0 0 0,0 0-1 0 0,0 1 1 0 0,0-1 0 0 0,1 0 0 0 0,-1 0-1 0 0,0 0 1 0 0,1 0 0 0 0,0 0-1 0 0,-1-1 1 0 0,1 1 0 0 0,0 0-1 0 0,0-1 1 0 0,0 0 0 0 0,0 1-1 0 0,0-1 1 0 0,0 0 0 0 0,1 0-1 0 0,-1 0 1 0 0,3 1 2 0 0,17 13 0 0 0,-20-13 11 0 0,0-1 1 0 0,0 1-1 0 0,0-1 1 0 0,0 1-1 0 0,0 0 1 0 0,0 0-1 0 0,0-1 1 0 0,-1 1-1 0 0,1 1 1 0 0,-1-1-1 0 0,1 0 1 0 0,-1 0-1 0 0,0 0 1 0 0,0 1-1 0 0,0-1 0 0 0,0 1 1 0 0,0-1-1 0 0,0 1 1 0 0,-1-1-1 0 0,1 1 1 0 0,-1-1-1 0 0,0 1 1 0 0,0 0-1 0 0,0-1 1 0 0,0 1-1 0 0,0-1 1 0 0,0 1-1 0 0,-1-1 1 0 0,1 1-1 0 0,-1 0 1 0 0,0-1-1 0 0,0 0 1 0 0,0 1-1 0 0,-1 1-11 0 0,-3 2 21 0 0,0 0 1 0 0,0 0-1 0 0,-1-1 0 0 0,1 0 0 0 0,-1 0 0 0 0,-1-1 0 0 0,1 1 0 0 0,0-1 0 0 0,-1-1 1 0 0,0 1-1 0 0,0-1 0 0 0,0 0 0 0 0,0-1 0 0 0,-1 0 0 0 0,1 0 0 0 0,-1 0 0 0 0,1-1 0 0 0,-1 0 1 0 0,1-1-1 0 0,-1 0 0 0 0,0 0 0 0 0,1 0 0 0 0,-1-1 0 0 0,-3-1-21 0 0,8 1-39 0 0,-1 1-1 0 0,1-2 1 0 0,0 1 0 0 0,0 0 0 0 0,0 0-1 0 0,0-1 1 0 0,0 0 0 0 0,0 1-1 0 0,1-1 1 0 0,-1 0 0 0 0,0-1-1 0 0,1 1 1 0 0,0 0 0 0 0,-1-1-1 0 0,1 1 1 0 0,0-1 0 0 0,0 0-1 0 0,0 1 1 0 0,1-1 0 0 0,-1 0-1 0 0,1 0 1 0 0,0 0 0 0 0,0-1-1 0 0,0 1 1 0 0,0 0 0 0 0,0 0-1 0 0,0 0 1 0 0,1-3 39 0 0,-3-29-3355 0 0,6 4-4199 0 0,-1 23-4213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48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404 361 0 0 0,'0'0'1255'0'0,"0"0"423"0"0,0 0 126 0 0,0 0-121 0 0,0 0-207 0 0,0 0-183 0 0,0 0-93 0 0,0 0-33 0 0,0 0-2 0 0,0 0-10 0 0,2 1-33 0 0,12 2 1928 0 0,-14-3-2177 0 0,0 0-106 0 0,0 0-113 0 0,0 0-96 0 0,0 0-83 0 0,0 0-47 0 0,-7-8 1074 0 0,-15 2-1311 0 0,1 1 0 0 0,-1 0 0 0 0,0 2 0 0 0,0 0 0 0 0,0 2 0 0 0,-1 0 0 0 0,1 2 0 0 0,0 0 0 0 0,0 2 0 0 0,0 0 0 0 0,0 2 0 0 0,0 0 0 0 0,-10 5-191 0 0,21-7 52 0 0,6-2-14 0 0,0 0 0 0 0,0 0 0 0 0,1 1 0 0 0,-1 0-1 0 0,0 0 1 0 0,0 0 0 0 0,1 0 0 0 0,-1 1 0 0 0,1 0-1 0 0,0 0 1 0 0,0 0 0 0 0,0 0 0 0 0,0 1 0 0 0,-1 2-38 0 0,3 49 94 0 0,5-49-84 0 0,1-1 0 0 0,0 1 0 0 0,0-1 0 0 0,0 0 0 0 0,0 0 0 0 0,1-1 0 0 0,0 1 0 0 0,0-1 0 0 0,0 0 0 0 0,0 0 0 0 0,1-1 0 0 0,-1 1 0 0 0,1-1 0 0 0,0-1 0 0 0,0 1 0 0 0,0-1 0 0 0,0 0 0 0 0,2 0-10 0 0,131 35 455 0 0,-138-38-442 0 0,0 1 0 0 0,1 0-1 0 0,-1 0 1 0 0,0-1 0 0 0,0 1-1 0 0,0 0 1 0 0,0 0 0 0 0,0 1 0 0 0,0-1-1 0 0,0 0 1 0 0,0 0 0 0 0,0 0-1 0 0,0 1 1 0 0,0-1 0 0 0,0 0 0 0 0,0 1-1 0 0,0-1 1 0 0,0 1 0 0 0,0-1-1 0 0,0 1 1 0 0,0 0 0 0 0,0-1 0 0 0,-1 1-1 0 0,1 0 1 0 0,0 0 0 0 0,0-1 0 0 0,-1 1-1 0 0,1 0 1 0 0,0 0 0 0 0,-1 0-1 0 0,1 0 1 0 0,-1 0 0 0 0,1 0 0 0 0,-1 0-1 0 0,0 0 1 0 0,1 0 0 0 0,-1 0-1 0 0,0 0 1 0 0,0 0 0 0 0,0 0 0 0 0,0 0-1 0 0,0 0 1 0 0,0 0 0 0 0,0 0-1 0 0,0 0 1 0 0,0 1 0 0 0,0-1 0 0 0,0 0-1 0 0,-1 0 1 0 0,1 0 0 0 0,-1 0-1 0 0,1 0 1 0 0,0 0 0 0 0,-1 0-13 0 0,-210 125 539 0 0,206-125-542 0 0,1 1 0 0 0,0 1 1 0 0,-1-1-1 0 0,1 1 0 0 0,0 0 0 0 0,1 0 1 0 0,-1 0-1 0 0,0 0 0 0 0,1 1 0 0 0,0-1 1 0 0,-1 1-1 0 0,2 0 0 0 0,-1 0 0 0 0,0 0 1 0 0,1 0-1 0 0,0 1 0 0 0,0-1 1 0 0,0 1-1 0 0,0-1 0 0 0,0 5 3 0 0,4-6 5 0 0,0 0-1 0 0,0 1 1 0 0,1-1-1 0 0,-1 0 1 0 0,1-1-1 0 0,0 1 1 0 0,0 0 0 0 0,0-1-1 0 0,0 0 1 0 0,1 1-1 0 0,-1-1 1 0 0,1 0-1 0 0,-1-1 1 0 0,1 1 0 0 0,-1-1-1 0 0,1 0 1 0 0,0 1-1 0 0,2-1-4 0 0,-5-1-2 0 0,27 8 102 0 0,0-2 1 0 0,1 0-1 0 0,-1-2 0 0 0,1-2 0 0 0,0 0 1 0 0,28-3-101 0 0,-55 1 1 0 0,12-49-3720 0 0,-13 42 2377 0 0,-1-9-2509 0 0,0 10-181 0 0,0-1-7576 0 0</inkml:trace>
  <inkml:trace contextRef="#ctx0" brushRef="#br0" timeOffset="509.262">240 1 8498 0 0,'0'0'1520'0'0,"0"0"-374"0"0,0 0 1 0 0,0 0 301 0 0,0 0 276 0 0,0 0 34 0 0,0 0-259 0 0,0 0-349 0 0,0 0-258 0 0,0 0-141 0 0,0 0-65 0 0,0 0-48 0 0,0 0-34 0 0,0 30-41 0 0,-2 97-36 0 0,5 183 2613 0 0,-58-37-2680 0 0,18-1-378 0 0,32-214-176 0 0,14-57-2003 0 0,-5-28-3092 0 0,-2 18-1565 0 0,-2 4-4904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179 624,'-23'24,"2"1,0 1,2 1,1 0,1 2,2 0,0 1,-8 29,22-57,0 1,0 0,0 0,0 0,0 0,1 0,0 0,0 0,0 0,0 0,0 0,0-1,1 1,-1 0,1 0,0 0,0 0,0 0,0-1,0 1,1 0,-1-1,1 1,0-1,0 1,0-1,0 0,0 0,0 0,1 0,-1 0,1-1,-1 1,1-1,-1 0,1 1,0-1,0 0,0-1,0 1,1 0,10 0,0 0,0-1,0 0,-1-1,1-1,0 0,0-1,-1 0,0-1,0-1,0 0,0-1,-1 0,1-1,-2 0,1-1,-1 0,0-1,-1-1,0 1,0-1,-1-1,-1 0,0 0,0-1,3-7,11-11,-2 0,-1-2,-2 0,-1-1,-1-1,-2 0,-1-1,-2-1,-2 1,-1-2,-1-4,-2 10,-1 1,-2 0,-1-1,-2 1,0 0,-2 0,-2 0,0 0,-2 1,-8-18,15 43,-1 0,0 0,0 0,0 0,0 0,-1 0,1 1,-1-1,0 1,0 0,-1-1,1 2,-1-1,1 0,-1 1,0-1,0 1,0 0,0 0,0 1,0-1,-1 1,1 0,-1 0,1 1,-1-1,1 1,-1 0,1 0,-1 0,1 1,0-1,-1 1,1 0,-1 1,1-1,0 1,0 0,0 0,0 0,0 0,-1 2,-12 12,1 1,0 1,2 0,0 1,1 0,1 1,1 0,0 1,2 1,1 0,0 0,2 0,0 1,2 0,0 0,2 0,0 0,2 0,1 13,-1-8,2 0,1 0,1-1,2 1,0-1,2 0,1 0,1-1,1 0,2-1,3 5,-6-13,0-2,1 1,1-2,0 1,1-2,0 0,1 0,1-1,0-1,0 0,1-1,1-1,0-1,0 0,0-1,1-1,4 1,109 5,-106-13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46 129 0 0 0,'0'0'852'0'0,"0"0"571"0"0,0 0 311 0 0,0 0 82 0 0,0 0 7 0 0,0 0-150 0 0,0 0-164 0 0,0 0-167 0 0,0 0-151 0 0,0 0-44 0 0,0 0-52 0 0,0 0-18 0 0,-8 1-63 0 0,-22 4-155 0 0,22-4-190 0 0,8-1-155 0 0,0 0-78 0 0,0 0-39 0 0,0 0-17 0 0,26 0 1499 0 0,181-2 2097 0 0,-2 1-3408 0 0,-143 8-539 0 0,-75-7 1230 0 0,-21-19-1690 0 0,-40-32 882 0 0,72 48-817 0 0,1 1 0 0 0,-1 0-1 0 0,1-1 1 0 0,0 1 0 0 0,0-1-1 0 0,0 0 1 0 0,0 1-1 0 0,0-1 1 0 0,1 0 0 0 0,-1 1-1 0 0,1-1 1 0 0,0 0 0 0 0,0 1-1 0 0,0-1 1 0 0,0 0-1 0 0,0 0 1 0 0,1 1 0 0 0,-1-1-1 0 0,1 0 1 0 0,-1 1-1 0 0,1-1 367 0 0,3-5-7444 0 0,-1 4-4820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3:59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381 649 0 0 0,'0'0'568'0'0,"0"0"283"0"0,0 0 48 0 0,0 0-16 0 0,0 0 10 0 0,0 0 78 0 0,0 0 131 0 0,0 0 126 0 0,0 0 91 0 0,0 0 6 0 0,0 0-64 0 0,0 0-137 0 0,0 0-200 0 0,0 0-209 0 0,0 0-134 0 0,0 0-64 0 0,-2-25 6227 0 0,-9 20-6453 0 0,1 1 0 0 0,-1 1-1 0 0,1 0 1 0 0,-1 0 0 0 0,0 1 0 0 0,0 1 0 0 0,0 0 0 0 0,0 0 0 0 0,-1 1 0 0 0,1 0 0 0 0,0 1 0 0 0,0 0 0 0 0,0 1-291 0 0,-5 2 108 0 0,0 0 1 0 0,0 1-1 0 0,1 0 1 0 0,0 2-1 0 0,0-1 0 0 0,1 2 1 0 0,0 0-1 0 0,0 1 1 0 0,0 0-1 0 0,-6 7-108 0 0,16-13 26 0 0,-1 1 0 0 0,0 1 0 0 0,1-1 0 0 0,0 1 0 0 0,0-1 0 0 0,0 1 0 0 0,1 0 0 0 0,-1 1 0 0 0,1-1 0 0 0,0 0 0 0 0,1 1 0 0 0,-1 0 0 0 0,1 0 1 0 0,1 0-1 0 0,-1 0 0 0 0,1 0 0 0 0,0 0 0 0 0,0 0 0 0 0,0 0 0 0 0,1 0 0 0 0,0 0 0 0 0,0 1 0 0 0,1-1 0 0 0,0 0 0 0 0,1 5-26 0 0,55 47 436 0 0,-47-50-348 0 0,1 0 1 0 0,0-1-1 0 0,0 0 0 0 0,1-1 1 0 0,0-1-1 0 0,0 0 0 0 0,1 0 0 0 0,-1-1 1 0 0,7 1-89 0 0,117-2 504 0 0,-133-3-558 0 0,-1 0 0 0 0,0 0 0 0 0,0 0 1 0 0,0-1-1 0 0,1 1 0 0 0,-1-1 0 0 0,0 1 0 0 0,0-1 1 0 0,0 0-1 0 0,0 0 0 0 0,0 0 0 0 0,0 0 0 0 0,0 0 1 0 0,0-1-1 0 0,0 1 0 0 0,-1 0 0 0 0,1-1 0 0 0,-1 0 1 0 0,1 1-1 0 0,-1-1 0 0 0,1 0 0 0 0,-1 0 0 0 0,1-1 54 0 0,5-14-5495 0 0,-5-2-6685 0 0,-2 15 1936 0 0</inkml:trace>
  <inkml:trace contextRef="#ctx0" brushRef="#br0" timeOffset="654.669">701 104 6409 0 0,'0'0'2550'0'0,"0"0"-365"0"0,0 0-234 0 0,0 0-88 0 0,0 0-73 0 0,0 0-207 0 0,0 0-270 0 0,0 0-333 0 0,0 0-231 0 0,0 0-147 0 0,0 0-79 0 0,0 0-24 0 0,0 0-8 0 0,-12 7-27 0 0,-36 22-33 0 0,46-28-400 0 0,1 0 1 0 0,-1 0 0 0 0,1 1 0 0 0,0-1 0 0 0,0 0 0 0 0,0 1 0 0 0,0-1 0 0 0,0 1-1 0 0,0-1 1 0 0,0 1 0 0 0,0-1 0 0 0,0 1 0 0 0,0 0 0 0 0,1-1 0 0 0,-1 1 0 0 0,1 0 0 0 0,0-1-1 0 0,-1 1 1 0 0,1 0 0 0 0,0 0 0 0 0,0 0 0 0 0,0-1 0 0 0,0 1 0 0 0,0 0 0 0 0,0 0 0 0 0,1-1-1 0 0,0 3-31 0 0,0 7 188 0 0,13 618 2419 0 0,-10-549-2586 0 0,-4-79-18 0 0,0 0-1 0 0,0 0 1 0 0,0 0 0 0 0,0-1-1 0 0,0 1 1 0 0,0 0-1 0 0,1 0 1 0 0,-1 0-1 0 0,0 0 1 0 0,0 0-1 0 0,1 0 1 0 0,-1-1 0 0 0,0 1-1 0 0,1 0 1 0 0,-1 0-1 0 0,1 0 1 0 0,-1-1-1 0 0,1 1 1 0 0,-1 0-1 0 0,1-1 1 0 0,0 1 0 0 0,-1 0-1 0 0,1-1 1 0 0,0 1-1 0 0,0-1 1 0 0,-1 1-1 0 0,1-1 1 0 0,0 1 0 0 0,0-1-1 0 0,0 0 1 0 0,-1 1-1 0 0,1-1 1 0 0,0 0-1 0 0,0 0 1 0 0,0 1-1 0 0,0-1 1 0 0,0 0 0 0 0,0 0-1 0 0,0 0 1 0 0,-1 0-1 0 0,1 0 1 0 0,0 0-1 0 0,0-1 1 0 0,0 1-1 0 0,0 0 1 0 0,0 0 0 0 0,0-1-1 0 0,-1 1 1 0 0,2-1-3 0 0,156-127 440 0 0,-132 108-437 0 0,1 0 0 0 0,1 2 0 0 0,1 1 0 0 0,0 1-1 0 0,26-9-2 0 0,-55 24 0 0 0,1 0 0 0 0,0 0 0 0 0,0 1 0 0 0,0-1-1 0 0,0 1 1 0 0,0-1 0 0 0,0 1 0 0 0,0-1 0 0 0,0 1-1 0 0,0-1 1 0 0,0 1 0 0 0,0 0 0 0 0,0 0 0 0 0,0-1-1 0 0,0 1 1 0 0,0 0 0 0 0,0 0 0 0 0,0 0 0 0 0,0 0-1 0 0,1 0 1 0 0,-1 1 0 0 0,0-1 0 0 0,0 0 0 0 0,0 0-1 0 0,0 1 1 0 0,0-1 0 0 0,0 1 0 0 0,0-1 0 0 0,0 1-1 0 0,0-1 1 0 0,0 1 0 0 0,0-1 0 0 0,-1 1 0 0 0,1 0-1 0 0,0-1 1 0 0,0 1 0 0 0,-1 0 0 0 0,1 0 0 0 0,0 0-1 0 0,-1 0 1 0 0,1 0 0 0 0,-1 0 0 0 0,1 0 0 0 0,-1 0-1 0 0,1 0 1 0 0,-1 0 0 0 0,0 0 0 0 0,1 0 0 0 0,-1 0-1 0 0,0 0 1 0 0,0 0 0 0 0,0 0 0 0 0,0 1 0 0 0,0 10 15 0 0,-1 0 1 0 0,0 0-1 0 0,-1 0 1 0 0,-1-1-1 0 0,1 1 1 0 0,-2 0-1 0 0,0-1 1 0 0,0 0-1 0 0,-1 0 0 0 0,-1 1-15 0 0,-15 58-109 0 0,21-70 40 0 0,33 0-2317 0 0,56-46-6039 0 0,-61 30 1524 0 0,-14 8-3856 0 0</inkml:trace>
  <inkml:trace contextRef="#ctx0" brushRef="#br0" timeOffset="1479.896">1454 689 2080 0 0,'0'0'2850'0'0,"0"0"-420"0"0,0 0-291 0 0,0 0-186 0 0,0 0-170 0 0,0 0-254 0 0,0 0-227 0 0,0 0-168 0 0,0 0-154 0 0,0 0-111 0 0,0 0-106 0 0,0 0-87 0 0,0 0-31 0 0,-8 6-8 0 0,-127 73 2829 0 0,48-10-2770 0 0,82-64-687 0 0,1 0 0 0 0,0 0 0 0 0,0 0 0 0 0,1 0 0 0 0,0 1 0 0 0,0-1 0 0 0,0 1 0 0 0,0 0-1 0 0,1 0 1 0 0,0 0 0 0 0,0 0 0 0 0,1 0 0 0 0,0 1 0 0 0,0-1 0 0 0,0 0 0 0 0,1 1 0 0 0,0-1 0 0 0,0 0 0 0 0,1 6-9 0 0,2-9 46 0 0,0 0 0 0 0,0 0 1 0 0,0-1-1 0 0,0 1 1 0 0,1-1-1 0 0,-1 0 1 0 0,1 0-1 0 0,0 0 1 0 0,0 0-1 0 0,-1-1 0 0 0,1 1 1 0 0,0-1-1 0 0,0 0 1 0 0,1 0-1 0 0,-1-1 1 0 0,0 1-1 0 0,0-1 1 0 0,0 0-1 0 0,0 0 0 0 0,0 0 1 0 0,1 0-1 0 0,-1-1 1 0 0,0 0-1 0 0,0 0 1 0 0,0 0-1 0 0,0 0 1 0 0,0-1-1 0 0,0 1 1 0 0,3-3-47 0 0,26-14 218 0 0,-1-2 0 0 0,0-1 1 0 0,-2-1-1 0 0,-1-2 0 0 0,0-1 1 0 0,-2-1-1 0 0,7-10-218 0 0,-34 37-9 0 0,0-1 1 0 0,0 0-1 0 0,0 0 1 0 0,0 0-1 0 0,1 1 1 0 0,-1-1-1 0 0,0 0 0 0 0,0 0 1 0 0,0 0-1 0 0,1 0 1 0 0,-1 1-1 0 0,0-1 1 0 0,0 0-1 0 0,1 0 0 0 0,-1 0 1 0 0,0 0-1 0 0,0 0 1 0 0,1 0-1 0 0,-1 0 1 0 0,0 0-1 0 0,0 0 1 0 0,1 0-1 0 0,-1 0 0 0 0,0 0 1 0 0,0 0-1 0 0,1 0 1 0 0,-1 0-1 0 0,0 0 1 0 0,0 0-1 0 0,1 0 1 0 0,-1 0-1 0 0,0 0 0 0 0,0 0 1 0 0,1-1 8 0 0,-4 11-12 0 0,-2 12 6 0 0,3-20-45 0 0,1 0 1 0 0,0 0-1 0 0,0 1 0 0 0,0-1 1 0 0,1 1-1 0 0,-1-1 1 0 0,0 0-1 0 0,1 1 1 0 0,0-1-1 0 0,0 1 1 0 0,-1-1-1 0 0,1 1 1 0 0,1-1-1 0 0,-1 1 1 0 0,0-1-1 0 0,1 1 1 0 0,-1-1-1 0 0,1 1 1 0 0,-1-1-1 0 0,1 1 1 0 0,0-1-1 0 0,0 0 1 0 0,1 0-1 0 0,-1 1 1 0 0,0-1-1 0 0,1 0 1 0 0,-1 0-1 0 0,1 0 0 0 0,-1 0 1 0 0,1-1-1 0 0,0 1 1 0 0,0 0-1 0 0,1 0 51 0 0,40 19-2473 0 0,74-2-15446 0 0,-129-29 34614 0 0,13 0-12875 0 0,5 0-3656 0 0,67-60 374 0 0,34-24-398 0 0,-98 136-258 0 0,-9-41 114 0 0,-2 17 32 0 0,1-15-22 0 0,-1 0 0 0 0,1 0-1 0 0,0 0 1 0 0,0 0 0 0 0,0 0-1 0 0,0 0 1 0 0,1 0 0 0 0,-1 1-1 0 0,1-1 1 0 0,0 0 0 0 0,0 0-1 0 0,0 0 1 0 0,1 1 0 0 0,-1-1-1 0 0,1 0 1 0 0,-1 0-1 0 0,1 0 1 0 0,0 0 0 0 0,0 0-1 0 0,0 0 1 0 0,1 0 0 0 0,-1 0-1 0 0,1 0 1 0 0,0-1 0 0 0,0 1-1 0 0,0 0 1 0 0,0-1 0 0 0,0 0-1 0 0,0 1 1 0 0,0-1 0 0 0,1 0-1 0 0,-1 0 1 0 0,1 0-1 0 0,0-1 1 0 0,0 1 0 0 0,-1-1-1 0 0,1 1 1 0 0,0-1 0 0 0,0 0-1 0 0,0 0 1 0 0,1 0 0 0 0,0 0-6 0 0,4-2 82 0 0,0 1 1 0 0,-1-1-1 0 0,1 0 1 0 0,0 0 0 0 0,0-1-1 0 0,0 0 1 0 0,-1-1-1 0 0,1 0 1 0 0,-1 0 0 0 0,0 0-1 0 0,0-1 1 0 0,0 0-1 0 0,0-1 1 0 0,4-3-83 0 0,119-80-1190 0 0,-128 87 655 0 0,10-7-1191 0 0,-5 6-5937 0 0,-2 2-4359 0 0</inkml:trace>
  <inkml:trace contextRef="#ctx0" brushRef="#br0" timeOffset="2762.854">2375 756 6017 0 0,'0'0'4711'0'0,"0"0"-1504"0"0,0 0-756 0 0,0 0-405 0 0,0 0-355 0 0,0 0-300 0 0,0 0-257 0 0,0 0-210 0 0,0 0-131 0 0,0 0-134 0 0,0 0-127 0 0,0 0-112 0 0,0 0-114 0 0,-3-6-81 0 0,2 4-208 0 0,1 0-8 0 0,-1 1 1 0 0,1 0 0 0 0,0 0-1 0 0,-1 0 1 0 0,1 0-1 0 0,-1 0 1 0 0,1-1 0 0 0,-1 1-1 0 0,0 0 1 0 0,1 0-1 0 0,-1 0 1 0 0,0 1 0 0 0,0-1-1 0 0,1 0 1 0 0,-1 0-1 0 0,0 0 1 0 0,0 0 0 0 0,0 1-1 0 0,0-1 1 0 0,0 1 0 0 0,0-1-1 0 0,-1 0 1 0 0,1 1-1 0 0,0 0 1 0 0,0-1 0 0 0,0 1-1 0 0,0 0 1 0 0,-1 0-1 0 0,1-1 1 0 0,0 1 0 0 0,0 0-1 0 0,0 0 1 0 0,-1 0-1 0 0,1 0 1 0 0,0 1 0 0 0,0-1-1 0 0,-1 0 1 0 0,1 0 0 0 0,0 1-1 0 0,0-1 1 0 0,0 1-10 0 0,-9 3 20 0 0,-1 0-1 0 0,1 1 1 0 0,1 0 0 0 0,-1 0 0 0 0,1 1-1 0 0,0 0 1 0 0,0 1 0 0 0,1 0 0 0 0,0 1 0 0 0,0 0-1 0 0,0 0 1 0 0,1 0 0 0 0,1 1 0 0 0,-1 0-1 0 0,2 0 1 0 0,-1 1 0 0 0,1 0 0 0 0,-2 5-20 0 0,6-13-1 0 0,1-1 0 0 0,-1 0 1 0 0,0 1-1 0 0,1-1 0 0 0,0 1 0 0 0,-1-1 1 0 0,1 1-1 0 0,0-1 0 0 0,0 1 1 0 0,-1-1-1 0 0,1 1 0 0 0,0-1 0 0 0,1 1 1 0 0,-1-1-1 0 0,0 1 0 0 0,0-1 1 0 0,1 1-1 0 0,-1-1 0 0 0,1 0 0 0 0,-1 1 1 0 0,1-1-1 0 0,-1 1 0 0 0,1-1 0 0 0,0 0 1 0 0,0 0-1 0 0,0 1 0 0 0,0-1 1 0 0,0 0-1 0 0,0 0 0 0 0,0 0 0 0 0,0 0 1 0 0,0 0-1 0 0,0 0 0 0 0,1 0 0 0 0,0 0 1 0 0,8 1 83 0 0,1-1-1 0 0,-1 0 0 0 0,0-1 0 0 0,1 0 0 0 0,-1-1 0 0 0,0 0 0 0 0,0 0 0 0 0,0-1 0 0 0,1 0 0 0 0,-2-1 0 0 0,1 0 0 0 0,0-1 0 0 0,-1 0 0 0 0,1-1 0 0 0,-1 0 0 0 0,0 0 0 0 0,4-4-82 0 0,11-7 118 0 0,2 2-1 0 0,-1 0 1 0 0,1 2-1 0 0,1 1 0 0 0,0 1 1 0 0,5 0-118 0 0,-31 9 1 0 0,1 1 0 0 0,-1-1 0 0 0,0 0 0 0 0,0 1 1 0 0,0 0-1 0 0,1-1 0 0 0,-1 1 0 0 0,0 0 0 0 0,1-1 1 0 0,-1 1-1 0 0,0 0 0 0 0,1 0 0 0 0,-1 0 1 0 0,0 0-1 0 0,1 0 0 0 0,-1 0 0 0 0,0 1 0 0 0,1-1 1 0 0,-1 0-1 0 0,0 1 0 0 0,0-1 0 0 0,1 1 0 0 0,-1-1 1 0 0,0 1-1 0 0,0 0 0 0 0,0-1 0 0 0,0 1 0 0 0,0 0 1 0 0,0 0-1 0 0,0 0 0 0 0,0 0 0 0 0,0 0 0 0 0,0 0 1 0 0,0 0-1 0 0,0 0 0 0 0,-1 0 0 0 0,1 0 0 0 0,-1 0 1 0 0,1 1-1 0 0,0-1 0 0 0,-1 0 0 0 0,0 0 1 0 0,1 1-1 0 0,-1-1 0 0 0,0 0 0 0 0,0 1 0 0 0,0-1 1 0 0,1 0-1 0 0,-2 1 0 0 0,1-1 0 0 0,0 0 0 0 0,0 0 1 0 0,0 1-2 0 0,0 22 41 0 0,-1 0 0 0 0,-2 0 0 0 0,0 0 0 0 0,-1 0 1 0 0,-2-1-1 0 0,-4 14-41 0 0,-5 23 18 0 0,-3 20-30 0 0,-3-2-1 0 0,-4-1 1 0 0,-3 0 0 0 0,-3-2 0 0 0,-7 5 12 0 0,-30 3-40 0 0,65-80 34 0 0,0-1 0 0 0,0-1 0 0 0,0 1 0 0 0,-1 0 0 0 0,1-1-1 0 0,-1 0 1 0 0,1 1 0 0 0,-1-1 0 0 0,1-1 0 0 0,-1 1 0 0 0,0 0 0 0 0,0-1 0 0 0,1 0 0 0 0,-1 0 0 0 0,0 0 0 0 0,1 0 0 0 0,-4-1 6 0 0,4-1-14 0 0,1 1 0 0 0,0-1 0 0 0,0 0 1 0 0,1 1-1 0 0,-1-1 0 0 0,0 0 0 0 0,0 0 0 0 0,1 0 0 0 0,-1 0 1 0 0,1 0-1 0 0,0-1 0 0 0,-1 1 0 0 0,1 0 0 0 0,0-1 0 0 0,1 1 1 0 0,-1-1-1 0 0,0 1 0 0 0,1-1 0 0 0,-1 1 0 0 0,1-1 0 0 0,0 1 1 0 0,0-1-1 0 0,0-1 14 0 0,-1-2-34 0 0,-1-12 18 0 0,1 0 1 0 0,0 1 0 0 0,2-1-1 0 0,0 0 1 0 0,1 0-1 0 0,0 0 1 0 0,2 1-1 0 0,0-1 1 0 0,1 1-1 0 0,1 0 1 0 0,0 1-1 0 0,2-1 1 0 0,0 1 0 0 0,0 0-1 0 0,6-6 16 0 0,6-8-12 0 0,1 2-1 0 0,1 0 0 0 0,1 1 1 0 0,2 2-1 0 0,0 0 0 0 0,2 2 1 0 0,11-8 12 0 0,-32 26-33 0 0,0 0 1 0 0,1 1-1 0 0,0-1 1 0 0,0 1-1 0 0,0 0 0 0 0,0 1 1 0 0,1 0-1 0 0,0 0 1 0 0,-1 1-1 0 0,1 0 0 0 0,0 0 1 0 0,0 0-1 0 0,0 1 1 0 0,7 0 32 0 0,0 38-555 0 0,76-48 1079 0 0,-37-8-243 0 0,-61-12-411 0 0,3 25 90 0 0,65-15 613 0 0,-52 15-555 0 0,0 1 0 0 0,-1-1-1 0 0,0-1 1 0 0,0 0 0 0 0,-1 0 0 0 0,0 0-1 0 0,0-1 1 0 0,-1 0 0 0 0,0-1-1 0 0,0 1 1 0 0,-1-1 0 0 0,0 0 0 0 0,0 0-1 0 0,-1-1 1 0 0,0 0 0 0 0,-1 1 0 0 0,0-1-1 0 0,-1 0 1 0 0,0 0 0 0 0,0-1-1 0 0,-1 1 1 0 0,0 0 0 0 0,-1-1 0 0 0,-1 0-18 0 0,0 9-4 0 0,0 1 0 0 0,-1-1 0 0 0,1 1 0 0 0,-1 0 0 0 0,1 0 0 0 0,-1 0 1 0 0,1 0-1 0 0,-1 0 0 0 0,0 0 0 0 0,0 0 0 0 0,1 1 0 0 0,-1-1 0 0 0,0 0 1 0 0,0 1-1 0 0,0 0 0 0 0,0-1 0 0 0,0 1 0 0 0,1 0 0 0 0,-1 0 0 0 0,0 0 1 0 0,0 0-1 0 0,0 0 0 0 0,0 1 0 0 0,0-1 0 0 0,0 1 0 0 0,0-1 0 0 0,1 1 1 0 0,-1-1-1 0 0,0 1 0 0 0,0 0 0 0 0,1 0 0 0 0,-1 0 0 0 0,0 0 0 0 0,1 0 0 0 0,-1 0 1 0 0,1 1-1 0 0,0-1 0 0 0,-1 1 4 0 0,-104 95-169 0 0,103-94 167 0 0,0 1 0 0 0,0 0 0 0 0,1 0 0 0 0,-1 0 0 0 0,1 1 0 0 0,0-1-1 0 0,0 1 1 0 0,1-1 0 0 0,-1 1 0 0 0,1-1 0 0 0,0 1 0 0 0,0 0 0 0 0,0 0 0 0 0,1-1 0 0 0,0 1 0 0 0,0 0 0 0 0,0 0 0 0 0,1 0 0 0 0,-1 0 0 0 0,1-1 0 0 0,0 1 0 0 0,0 0-1 0 0,1-1 1 0 0,0 1 0 0 0,-1-1 0 0 0,2 1 0 0 0,-1-1 0 0 0,2 2 2 0 0,2 3 2 0 0,1-1 0 0 0,1 0 0 0 0,-1 0 0 0 0,1 0 1 0 0,0-1-1 0 0,1-1 0 0 0,0 0 0 0 0,0 0 0 0 0,0 0 0 0 0,1-1 0 0 0,0-1 0 0 0,0 1 0 0 0,0-2 0 0 0,0 1 0 0 0,0-1 0 0 0,1-1 0 0 0,0 0 0 0 0,-1-1 0 0 0,1 0 1 0 0,7 0-3 0 0,-14-1-29 0 0,-1-1 0 0 0,0 0 0 0 0,0 1 0 0 0,0-1 0 0 0,0-1 0 0 0,0 1 0 0 0,0 0 1 0 0,0-1-1 0 0,0 1 0 0 0,0-1 0 0 0,-1 0 0 0 0,1 0 0 0 0,-1 0 0 0 0,1 0 1 0 0,-1 0-1 0 0,0-1 0 0 0,0 1 0 0 0,0-1 0 0 0,0 1 0 0 0,0-1 0 0 0,0 0 1 0 0,0-2 28 0 0,9-20-3186 0 0,-8 1-4304 0 0,-3 13-4538 0 0</inkml:trace>
  <inkml:trace contextRef="#ctx0" brushRef="#br0" timeOffset="3312.462">3358 855 9842 0 0,'0'0'4522'0'0,"0"0"-2515"0"0,0 0-784 0 0,0 0 186 0 0,0 0 115 0 0,0 0-142 0 0,0 0-289 0 0,0 0-345 0 0,0 0-194 0 0,0 0-58 0 0,0 0-37 0 0,0 0-62 0 0,0 0-65 0 0,-7-11-29 0 0,-22-34-48 0 0,28 44-235 0 0,-1-1 0 0 0,1 1 0 0 0,-1-1 0 0 0,0 1 0 0 0,0 0 0 0 0,1-1 0 0 0,-1 1 0 0 0,0 0 0 0 0,0 0 0 0 0,0 1 0 0 0,0-1 0 0 0,0 0 0 0 0,-1 1 1 0 0,1-1-1 0 0,0 1 0 0 0,0 0 0 0 0,0-1 0 0 0,0 1 0 0 0,-1 0 0 0 0,1 0 0 0 0,0 1 0 0 0,0-1 0 0 0,0 0 0 0 0,-2 1-20 0 0,-7 0 88 0 0,1 0-52 0 0,1-1-1 0 0,-1 2 1 0 0,1-1 0 0 0,-1 2-1 0 0,1-1 1 0 0,0 1 0 0 0,0 0 0 0 0,0 1-1 0 0,0 0 1 0 0,0 1 0 0 0,1 0-1 0 0,0 0 1 0 0,-4 4-36 0 0,8-7-2 0 0,0 1 0 0 0,0 1-1 0 0,1-1 1 0 0,-1 0 0 0 0,1 1 0 0 0,0 0 0 0 0,0 0 0 0 0,0 0-1 0 0,1 0 1 0 0,-1 0 0 0 0,1 0 0 0 0,0 1 0 0 0,0-1 0 0 0,1 1-1 0 0,-1-1 1 0 0,1 1 0 0 0,0 0 0 0 0,0 0 0 0 0,0-1 0 0 0,1 1 0 0 0,0 0-1 0 0,0 0 1 0 0,0 0 0 0 0,1 0 0 0 0,-1-1 0 0 0,1 1 0 0 0,1 3 2 0 0,0-2-4 0 0,1 0 1 0 0,-1-1 0 0 0,1 1 0 0 0,0-1 0 0 0,1 0 0 0 0,-1 0 0 0 0,1 0-1 0 0,0-1 1 0 0,0 1 0 0 0,0-1 0 0 0,1 0 0 0 0,-1 0 0 0 0,1 0 0 0 0,0-1-1 0 0,0 0 1 0 0,1 0 0 0 0,-1 0 0 0 0,1-1 0 0 0,-1 1 0 0 0,1-1 0 0 0,0 0-1 0 0,2-1 4 0 0,133 16 172 0 0,-127-18-79 0 0,0 0 1 0 0,0-1-1 0 0,0 0 0 0 0,0-2 0 0 0,-1 1 0 0 0,1-2 1 0 0,-1 0-1 0 0,0 0 0 0 0,0-1 0 0 0,-1-1 0 0 0,0 0 1 0 0,0-1-1 0 0,0 0 0 0 0,-1-1 0 0 0,9-8-93 0 0,8-10 125 0 0,-2-2 0 0 0,-1 0 0 0 0,-1-2 0 0 0,-1 0 0 0 0,2-8-125 0 0,-16 27-1 0 0,-1 0 1 0 0,0 0-1 0 0,-1-1 0 0 0,0 1 0 0 0,-1-2 0 0 0,0 1 0 0 0,-1-1 0 0 0,-1 0 0 0 0,0 0 0 0 0,-1 0 1 0 0,-1-1-1 0 0,0 1 0 0 0,-1-1 0 0 0,0 1 0 0 0,-1-1 0 0 0,-1 1 0 0 0,0-1 0 0 0,-1 1 0 0 0,-1-1 1 0 0,0 1-1 0 0,-1 0 0 0 0,0 0 0 0 0,-1 0 0 0 0,-1 1 0 0 0,0 0 0 0 0,-1 0 0 0 0,-1-2 1 0 0,3 9-7 0 0,0 1 0 0 0,0 0 0 0 0,0 0 0 0 0,-1 1 0 0 0,0 0 0 0 0,0 0 0 0 0,0 0-1 0 0,0 1 1 0 0,0-1 0 0 0,-1 1 0 0 0,1 1 0 0 0,-1-1 0 0 0,0 1 0 0 0,0 1 0 0 0,0-1 0 0 0,0 1-1 0 0,0 0 1 0 0,0 1 0 0 0,0 0 0 0 0,0 0 0 0 0,0 0 0 0 0,0 1 0 0 0,0 0 0 0 0,0 0 0 0 0,0 1-1 0 0,0 0 1 0 0,-2 1 7 0 0,-1 0-3 0 0,1 1-1 0 0,0 0 0 0 0,0 0 0 0 0,0 1 0 0 0,0 0 1 0 0,1 0-1 0 0,0 1 0 0 0,0 0 0 0 0,1 1 0 0 0,0-1 1 0 0,0 1-1 0 0,0 1 0 0 0,1 0 0 0 0,0 0 0 0 0,0 0 1 0 0,1 0-1 0 0,0 1 0 0 0,1 0 0 0 0,-2 3 4 0 0,2 3 19 0 0,0 0 0 0 0,0 1 0 0 0,2-1 0 0 0,0 1 0 0 0,0-1 0 0 0,2 1 0 0 0,0 0 0 0 0,1-1 0 0 0,0 1 0 0 0,1-1 0 0 0,1 1 0 0 0,1-1 0 0 0,0 0 0 0 0,1 0-1 0 0,0 0 1 0 0,1-1 0 0 0,1 1 0 0 0,0-1 0 0 0,7 9-19 0 0,10 12 184 0 0,1 0 0 0 0,1-2 0 0 0,2-1 0 0 0,1-1 1 0 0,2-2-1 0 0,27 21-184 0 0,11 2 178 0 0,2-4 0 0 0,2-2 1 0 0,1-3-1 0 0,15 2-178 0 0,-69-34-97 0 0,-19-10 45 0 0,-1-1-36 0 0,-17-8-2139 0 0,3 3 24 0 0,5 0-2115 0 0,3 1-8223 0 0</inkml:trace>
  <inkml:trace contextRef="#ctx0" brushRef="#br0" timeOffset="25019.817">4998 446 1464 0 0,'0'0'2395'0'0,"0"0"-271"0"0,0 0-8 0 0,0 0 150 0 0,0 0-88 0 0,0 0-261 0 0,0 0-350 0 0,0 0-330 0 0,0 0-264 0 0,0 0-185 0 0,0 0-121 0 0,0 0-85 0 0,0 0-28 0 0,-6 19 1762 0 0,0 202 2150 0 0,-54 47-3798 0 0,53-249-649 0 0,0 0 1 0 0,2 1-1 0 0,0-1 0 0 0,1 1 0 0 0,2 0 1 0 0,0 0-1 0 0,0 1 0 0 0,2-1 0 0 0,1 1-19 0 0,-1-21 15 0 0,142-14 952 0 0,-12 2-694 0 0,-130 12-242 0 0,0 0-8 0 0,0 0-19 0 0,0 0-56 0 0,0 0 46 0 0,0 0 0 0 0,0 0-4 0 0,0 0 36 0 0,0 0-26 0 0,10 0-914 0 0,-10-1 791 0 0,0 1 0 0 0,0 0 0 0 0,0 0 0 0 0,0 0 0 0 0,0-1 0 0 0,0 1 0 0 0,0 0 0 0 0,0 0 0 0 0,0-1 0 0 0,0 1 0 0 0,0 0 0 0 0,0 0 0 0 0,0-1 0 0 0,0 1 0 0 0,0 0 0 0 0,0 0 0 0 0,0 0 0 0 0,0-1 0 0 0,1 1 0 0 0,-1 0 1 0 0,0 0-1 0 0,0 0 0 0 0,0 0 0 0 0,0-1 0 0 0,1 1 0 0 0,-1 0 0 0 0,0 0 0 0 0,0 0 123 0 0,-6-2-3105 0 0,-1 0-3098 0 0,5 1-6039 0 0</inkml:trace>
  <inkml:trace contextRef="#ctx0" brushRef="#br0" timeOffset="25750.612">5335 1043 6737 0 0,'0'0'2965'0'0,"0"0"-880"0"0,0 0-466 0 0,0 0-104 0 0,0 0-109 0 0,0 0-169 0 0,0 0-229 0 0,0 0-231 0 0,0 0-184 0 0,0 0-133 0 0,0 0-75 0 0,0 0-46 0 0,0 0-14 0 0,-17 23-41 0 0,-53 73-36 0 0,-39 49 758 0 0,105-140-1094 0 0,-5 7 612 0 0,11-22 566 0 0,83-107 351 0 0,77-59-1151 0 0,-109 143-288 0 0,-52 33-12 0 0,6 22 115 0 0,13 67 230 0 0,-3 10-130 0 0,-3-56-168 0 0,-14-42-37 0 0,0-1 10 0 0,0 0 20 0 0,0 0 18 0 0,0 0 22 0 0,0 0 32 0 0,0 0 14 0 0,0 0 43 0 0,0 0 20 0 0,-230-26 408 0 0,183 22-1375 0 0,57-7-6630 0 0,-2 7 1403 0 0,-1 1-5504 0 0</inkml:trace>
  <inkml:trace contextRef="#ctx0" brushRef="#br0" timeOffset="26144.704">5773 1061 13243 0 0,'0'0'2144'0'0,"0"0"-751"0"0,0 0-373 0 0,0 0-60 0 0,0 0-1 0 0,0 0-86 0 0,0 0-174 0 0,0 0-113 0 0,0 0-53 0 0,0 0-13 0 0,0 0 11 0 0,0 0-39 0 0,0 0-57 0 0,0 12-24 0 0,-8 90 922 0 0,-8-32-990 0 0,1-33-347 0 0,9-32 151 0 0,-16-6-5010 0 0,4-15-1508 0 0,11 3-2738 0 0,5 9 2834 0 0</inkml:trace>
  <inkml:trace contextRef="#ctx0" brushRef="#br0" timeOffset="26430.464">5559 1035 6809 0 0,'0'0'2456'0'0,"0"0"-447"0"0,0 0-336 0 0,0 0-138 0 0,0 0-123 0 0,0 0-196 0 0,0 0-183 0 0,0 0-167 0 0,0 0-117 0 0,0 0-85 0 0,0 0-50 0 0,0 0-43 0 0,21-1-41 0 0,124-5 791 0 0,-42 25-1311 0 0,-83-12-1 0 0,-3-1-3223 0 0,-6-5-8236 0 0,-11-1 2637 0 0</inkml:trace>
  <inkml:trace contextRef="#ctx0" brushRef="#br0" timeOffset="26667.81">5469 1352 2649 0 0,'0'0'2708'0'0,"0"0"-485"0"0,0 0-33 0 0,0 0 169 0 0,0 0-177 0 0,0 0-482 0 0,0 0-478 0 0,0 0-383 0 0,0 0-236 0 0,0 0-158 0 0,0 0-116 0 0,34-2-84 0 0,107-9-113 0 0,-34-6-368 0 0,-79 10-377 0 0,-2 1-2236 0 0,-9 2-4076 0 0,-9 3-2278 0 0</inkml:trace>
  <inkml:trace contextRef="#ctx0" brushRef="#br0" timeOffset="29280.658">4738 248 2393 0 0,'0'0'2195'0'0,"0"0"-186"0"0,0 0 103 0 0,0 0 183 0 0,0 0-74 0 0,0 0-324 0 0,0 0-471 0 0,0 0-492 0 0,0 0-353 0 0,0 0-211 0 0,0 0-30 0 0,0 0 88 0 0,0 0 125 0 0,6 0 99 0 0,249 18 3589 0 0,-17 19-3164 0 0,-209-35-582 0 0,-43-1 656 0 0,-76-16-1090 0 0,30-32-3 0 0,37 7-204 0 0,23 39 41 0 0,9-6-3473 0 0,5 7 276 0 0,-5 0-3357 0 0,-4 0-4695 0 0</inkml:trace>
  <inkml:trace contextRef="#ctx0" brushRef="#br0" timeOffset="36559.847">4504 159 0 0 0,'10'-37'1014'0'0,"3"17"3981"0"0,-8 19 538 0 0,1 0 5560 0 0,-24 24-8697 0 0,-50 46-1159 0 0,47-50-1071 0 0,2 0 0 0 0,0 1-1 0 0,2 0 1 0 0,0 2 0 0 0,1 0 0 0 0,1 1 0 0 0,-5 13-166 0 0,3 8 167 0 0,1 2 1 0 0,3 0-1 0 0,2 1 1 0 0,2 0 0 0 0,1 0-1 0 0,3 1 1 0 0,2 0 0 0 0,2 0-1 0 0,3-1 1 0 0,2 11-168 0 0,0-33 123 0 0,1 0 1 0 0,1 0-1 0 0,2 0 1 0 0,0 0-1 0 0,2-1 0 0 0,1-1 1 0 0,0 0-1 0 0,2 0 1 0 0,0-1-1 0 0,8 8-123 0 0,14 28 370 0 0,1 4 157 0 0,-30-56-457 0 0,-2-11-47 0 0,-4 4-259 0 0,0-11-1355 0 0,1-4-301 0 0,1 4-3420 0 0,0 5-5312 0 0</inkml:trace>
  <inkml:trace contextRef="#ctx0" brushRef="#br0" timeOffset="38826.788">5942 704 0 0 0,'0'0'399'0'0,"0"0"328"0"0,0 0 149 0 0,0 0 81 0 0,0 0 20 0 0,0 0 35 0 0,0 0 64 0 0,0 0 86 0 0,0 0 87 0 0,4-7 7426 0 0,4 7-6498 0 0,27 0 3564 0 0,45-8-4925 0 0,-12-1-373 0 0,1 3 0 0 0,-1 3-1 0 0,19 3-442 0 0,-73 2-538 0 0,-22 0-4399 0 0,-4-1-936 0 0,6 1 952 0 0,4-1 2297 0 0,-3 2-5655 0 0</inkml:trace>
  <inkml:trace contextRef="#ctx0" brushRef="#br0" timeOffset="39215.626">5992 892 5449 0 0,'0'0'2295'0'0,"0"0"-220"0"0,0 0-179 0 0,0 0-233 0 0,0 0-291 0 0,0 0-309 0 0,0 0-270 0 0,0 0-173 0 0,0 0-70 0 0,0 0-19 0 0,0 0 18 0 0,0 0-16 0 0,9 7 2431 0 0,139-7 1325 0 0,-51-11-3664 0 0,-97 11-620 0 0,0 0-23 0 0,0 0-38 0 0,0 0-12 0 0,0 0-20 0 0,0 0-24 0 0,0 0-30 0 0,0 0-51 0 0,0-18-8239 0 0,0 10 350 0 0,0 5-1999 0 0</inkml:trace>
  <inkml:trace contextRef="#ctx0" brushRef="#br0" timeOffset="39690.092">6216 428 2425 0 0,'0'0'2191'0'0,"0"0"-54"0"0,0 0-93 0 0,0 0-131 0 0,0 0-184 0 0,0 0-280 0 0,0 0-248 0 0,0 0-168 0 0,0 0-105 0 0,0 0-60 0 0,0 0-49 0 0,0 0-91 0 0,0 0-61 0 0,0 2-15 0 0,-47 154 3556 0 0,-3 61-3373 0 0,18-107-698 0 0,-2-10-73 0 0,32-96-1674 0 0,-2 4 4153 0 0,1-1-2147 0 0,1-3-3783 0 0,2-2-2989 0 0,0-2-4191 0 0,1-3 3540 0 0</inkml:trace>
  <inkml:trace contextRef="#ctx0" brushRef="#br0" timeOffset="40321.636">6802 369 7570 0 0,'0'0'2862'0'0,"0"0"-446"0"0,0 0-355 0 0,0 0-325 0 0,0 0-334 0 0,0 0-349 0 0,0 0-298 0 0,0 0-252 0 0,0 0-142 0 0,0 0-44 0 0,0 0 18 0 0,0 0 107 0 0,0 0 96 0 0,-1 6 60 0 0,-3 23 22 0 0,-1-1 0 0 0,-1 1 0 0 0,-2-1 0 0 0,-1 0 1 0 0,-6 13-621 0 0,-147 326 610 0 0,91-202-544 0 0,61-117-124 0 0,10-47 26 0 0,0-1-9 0 0,0 0 9 0 0,0 0-25 0 0,0 0 35 0 0,0 0 13 0 0,29-2 158 0 0,0-1-1 0 0,-1-1 1 0 0,1-1-1 0 0,-1-2 1 0 0,25-9-149 0 0,31-2 50 0 0,-71 17 102 0 0,-2-2-2923 0 0,-9-8-7794 0 0,-2 11-814 0 0</inkml:trace>
  <inkml:trace contextRef="#ctx0" brushRef="#br0" timeOffset="41103.909">7032 951 10018 0 0,'0'0'2617'0'0,"0"0"-656"0"0,0 0-487 0 0,0 0-223 0 0,0 0-164 0 0,0 0-164 0 0,0 0-163 0 0,0 0-175 0 0,0 0-104 0 0,0 0-60 0 0,0 0-56 0 0,0 0-45 0 0,0 0-65 0 0,-16 21-49 0 0,-75 101 88 0 0,-34 25 298 0 0,115-143-121 0 0,18-23-125 0 0,112-123 168 0 0,6 43-336 0 0,-22 29-81 0 0,-99 109 30 0 0,-10 57 54 0 0,20-52-192 0 0,-2 44 63 0 0,-13-87-46 0 0,0-1-8 0 0,0 0 14 0 0,0 0 8 0 0,0 0 15 0 0,0 0 0 0 0,0 0 5 0 0,0 0 8 0 0,0 0 17 0 0,-113-16 721 0 0,-12-16-910 0 0,76 21-2250 0 0,47 5-2267 0 0,4 4-2679 0 0,3-1-3767 0 0</inkml:trace>
  <inkml:trace contextRef="#ctx0" brushRef="#br0" timeOffset="41436.153">7389 1061 11378 0 0,'0'0'2745'0'0,"0"0"-923"0"0,0 0-574 0 0,0 0-113 0 0,0 0-70 0 0,0 0-120 0 0,0 0-196 0 0,0 0-207 0 0,0 0-150 0 0,0 0-90 0 0,0 0-22 0 0,0 0-14 0 0,0 0-34 0 0,-5 17-17 0 0,-20 80 78 0 0,7-1 31 0 0,16-90 390 0 0,2-3-3286 0 0,0-12-10972 0 0,0 5 5013 0 0</inkml:trace>
  <inkml:trace contextRef="#ctx0" brushRef="#br0" timeOffset="41699.682">7317 1024 4273 0 0,'0'0'1734'0'0,"0"0"-326"0"0,0 0-26 0 0,0 0 173 0 0,0 0 129 0 0,0 0-106 0 0,0 0-241 0 0,0 0-217 0 0,0 0-170 0 0,0 0-138 0 0,0 0-126 0 0,0 0-160 0 0,0 0-134 0 0,26 4-99 0 0,81 11-99 0 0,-14-11 62 0 0,-68-5-9276 0 0,-25 1-1260 0 0</inkml:trace>
  <inkml:trace contextRef="#ctx0" brushRef="#br0" timeOffset="41939.704">7328 1153 3489 0 0,'0'0'3537'0'0,"0"0"-1105"0"0,0 0-592 0 0,0 0-519 0 0,0 0-369 0 0,0 0-312 0 0,0 0-184 0 0,0 0-240 0 0,0 0-160 0 0,190-22-144 0 0,-173 18-384 0 0,-3 4-616 0 0,-5-3-2377 0 0,-1 3-6361 0 0</inkml:trace>
  <inkml:trace contextRef="#ctx0" brushRef="#br0" timeOffset="43017.75">6651 229 0 0 0,'0'0'898'0'0,"0"0"787"0"0,0 0 233 0 0,0 0-108 0 0,0 0-227 0 0,0 0-212 0 0,0 0-147 0 0,0 0-63 0 0,0 0-10 0 0,0 0-5 0 0,0 0-22 0 0,-3-2-97 0 0,-1 0-1714 0 0,4 2 902 0 0,1 0 0 0 0,-1 0 1 0 0,0 0-1 0 0,0 0 1 0 0,1 0-1 0 0,-1 0 0 0 0,0-1 1 0 0,0 1-1 0 0,1 0 1 0 0,-1 0-1 0 0,0 0 0 0 0,0 0 1 0 0,0 0-1 0 0,1-1 1 0 0,-1 1-1 0 0,0 0 0 0 0,0 0 1 0 0,0 0-1 0 0,0-1 1 0 0,0 1-1 0 0,1 0 0 0 0,-1 0 1 0 0,0-1-1 0 0,0 1 1 0 0,0 0-1 0 0,0 0 0 0 0,0-1 1 0 0,0 1-1 0 0,0 0 1 0 0,0 0-1 0 0,0-1 0 0 0,0 1 1 0 0,0 0-1 0 0,0 0 1 0 0,0-1-1 0 0,0 1-215 0 0,269 7 3367 0 0,-205-7-3308 0 0,-74 3 1213 0 0,-1-7-1248 0 0,-1-1-1 0 0,1-1 0 0 0,0 0 1 0 0,0 0-1 0 0,1-1 1 0 0,0 0-1 0 0,0-1 0 0 0,1 0 1 0 0,0-1-24 0 0,-22-17 87 0 0,-18-17-66 0 0,49 43-54 0 0,1 0 0 0 0,-1-1 0 0 0,0 1 0 0 0,0 0 0 0 0,1 0 0 0 0,-1 0 0 0 0,0-1 0 0 0,0 1 0 0 0,0 0 1 0 0,1 0-1 0 0,-1-1 0 0 0,0 1 0 0 0,0 0 0 0 0,0-1 0 0 0,0 1 0 0 0,0 0 0 0 0,1 0 0 0 0,-1-1 0 0 0,0 1 0 0 0,0 0 0 0 0,0-1 0 0 0,0 1 0 0 0,0 0 0 0 0,0-1 0 0 0,0 1 0 0 0,0 0 0 0 0,0 0 0 0 0,0-1 0 0 0,0 1 0 0 0,0 0 1 0 0,-1-1-1 0 0,1 1 0 0 0,0 0 0 0 0,0-1 0 0 0,0 1 0 0 0,0 0 0 0 0,0 0 0 0 0,-1-1 0 0 0,1 1 0 0 0,0 0 0 0 0,0 0 0 0 0,0-1 0 0 0,-1 1 0 0 0,1 0 0 0 0,0 0 0 0 0,0 0 0 0 0,-1-1 0 0 0,1 1 0 0 0,0 0 0 0 0,0 0 0 0 0,-1 0 33 0 0,30 2-3460 0 0,-16 2-1711 0 0,-5-1-6690 0 0</inkml:trace>
  <inkml:trace contextRef="#ctx0" brushRef="#br0" timeOffset="44069.742">8043 557 0 0 0,'0'0'1182'0'0,"0"0"785"0"0,0 0 49 0 0,0 0-99 0 0,0 0-130 0 0,0 0-242 0 0,0 0-110 0 0,0 0-84 0 0,0 0-153 0 0,0 0-78 0 0,0 0-113 0 0,0 0-112 0 0,0 0-43 0 0,-1-3-85 0 0,-16-16 3008 0 0,-21 11-1680 0 0,13 8-1769 0 0,1 1 0 0 0,-1 1 0 0 0,1 1 0 0 0,0 1 0 0 0,0 1-1 0 0,-14 5-325 0 0,-49 24 398 0 0,85-33-396 0 0,1 0 1 0 0,-1 1-1 0 0,1 0 0 0 0,-1-1 1 0 0,1 1-1 0 0,0 0 1 0 0,-1-1-1 0 0,1 1 0 0 0,0 0 1 0 0,0 0-1 0 0,0 0 1 0 0,1 0-1 0 0,-1 0 0 0 0,0 0 1 0 0,1 0-1 0 0,0 0 1 0 0,-1 1-1 0 0,1-1 0 0 0,0 0 1 0 0,0 0-1 0 0,0 0 1 0 0,0 0-1 0 0,0 0 0 0 0,1 1 1 0 0,-1-1-1 0 0,1 0 1 0 0,-1 0-1 0 0,1 0 0 0 0,0 0 1 0 0,0 0-1 0 0,0 0 1 0 0,0 0-1 0 0,0 0 0 0 0,0-1 1 0 0,0 1-1 0 0,1 0 0 0 0,-1-1 1 0 0,1 1-1 0 0,-1-1 1 0 0,1 1-1 0 0,0-1 0 0 0,-1 0 1 0 0,1 1-1 0 0,0-1 1 0 0,0 0-1 0 0,0 0 0 0 0,0-1 1 0 0,0 1-1 0 0,0 0 1 0 0,0-1-1 0 0,0 1 0 0 0,0-1 1 0 0,0 1-1 0 0,2-1-2 0 0,184 56 278 0 0,-141-31-158 0 0,-48-22-89 0 0,0 1 0 0 0,0-1 1 0 0,0 0-1 0 0,0 1 1 0 0,0-1-1 0 0,-1 0 1 0 0,1 0-1 0 0,-1 0 1 0 0,0 0-1 0 0,0 0 1 0 0,0-1-1 0 0,0 1 0 0 0,-1-1 1 0 0,1 1-1 0 0,-1-1 1 0 0,1 0-1 0 0,-1 0 1 0 0,0 0-1 0 0,0 0-31 0 0,-154 107 228 0 0,154-105-230 0 0,1 0 1 0 0,-1 0-1 0 0,1 0 1 0 0,0 1-1 0 0,0-1 0 0 0,0 0 1 0 0,0 1-1 0 0,1 0 0 0 0,0-1 1 0 0,0 1-1 0 0,0 0 1 0 0,1 0-1 0 0,-1 0 0 0 0,1 0 1 0 0,0-1-1 0 0,0 1 0 0 0,1 0 1 0 0,0 4 1 0 0,2-4 5 0 0,0-1 0 0 0,0 1 1 0 0,1-1-1 0 0,0 1 0 0 0,-1-1 0 0 0,1 0 1 0 0,0 0-1 0 0,1-1 0 0 0,-1 1 0 0 0,1-1 1 0 0,0 0-1 0 0,-1 0 0 0 0,1 0 0 0 0,1-1 1 0 0,-1 0-1 0 0,0 0 0 0 0,2 0-5 0 0,95 17-195 0 0,-101-21-80 0 0,0 1-1 0 0,0-1 0 0 0,1 0 0 0 0,-1 0 0 0 0,0 1 1 0 0,0-1-1 0 0,-1 0 0 0 0,1 0 0 0 0,0 0 0 0 0,-1 0 1 0 0,1 0-1 0 0,-1 0 0 0 0,1 0 0 0 0,-1 0 0 0 0,0 0 1 0 0,0 0-1 0 0,0 0 0 0 0,0 0 0 0 0,0 0 0 0 0,-1 0 1 0 0,1 0-1 0 0,0 0 0 0 0,-1 0 0 0 0,0 0 0 0 0,1 0 1 0 0,-1-1 275 0 0,-6-11-3105 0 0,4 5 196 0 0,-1 0-3404 0 0,0 2-2669 0 0</inkml:trace>
  <inkml:trace contextRef="#ctx0" brushRef="#br0" timeOffset="44518.871">7813 259 3161 0 0,'0'0'2530'0'0,"0"0"-374"0"0,0 0-76 0 0,0 0-43 0 0,0 0-205 0 0,0 0-291 0 0,0 0-364 0 0,0 0-281 0 0,0 0-117 0 0,0 0-12 0 0,0 0 5 0 0,0 0 12 0 0,0 0-7 0 0,-2 9 13 0 0,11 110 2384 0 0,9-41-2377 0 0,-3 0-1 0 0,-4 0 1 0 0,-3 1-1 0 0,-3 69-796 0 0,24 31 312 0 0,7-46-322 0 0,-34-129 6 0 0,-1 1 1 0 0,1 0-1 0 0,-1-1 1 0 0,0 1-1 0 0,0 0 1 0 0,-1 0-1 0 0,1 0 1 0 0,-1-1-1 0 0,0 1 1 0 0,0 0 0 0 0,-1 0-1 0 0,0 0 1 0 0,1-1-1 0 0,-2 1 1 0 0,1 0-1 0 0,0-1 1 0 0,-1 1-1 0 0,0-1 1 0 0,0 1-1 0 0,0-1 1 0 0,-1 0-1 0 0,1 0 1 0 0,-1 0 3 0 0,-5-5-4669 0 0,6-5-4526 0 0,2 3-1905 0 0</inkml:trace>
  <inkml:trace contextRef="#ctx0" brushRef="#br0" timeOffset="45850.905">8385 365 0 0 0,'0'0'411'0'0,"0"0"121"0"0,0 0 272 0 0,0 0 360 0 0,0 0 273 0 0,0 0 115 0 0,0 0-17 0 0,0 0-81 0 0,0 0-73 0 0,0 0 31 0 0,0 0 3 0 0,3-8-48 0 0,2-2-798 0 0,2-6-84 0 0,-2-1 6470 0 0,-46 140-3134 0 0,-39 235-2537 0 0,34-137-1023 0 0,42-132-177 0 0,4-89-78 0 0,76-14 1015 0 0,124-13-869 0 0,-152 24-64 0 0,-48 3-72 0 0,0 0 0 0 0,0 0 0 0 0,0 0-1 0 0,0 0-3 0 0,0 0 11 0 0,0 0 6 0 0,0 0-6 0 0,0 0-13 0 0,0 0-2 0 0,0 0 10 0 0,0 0 22 0 0,0 0-55 0 0,0 0-25 0 0,0 0 35 0 0,0 0 2 0 0,0 0 4 0 0,0 0-13 0 0,0 0-8 0 0,0 0-13 0 0,-1 0-2 0 0,-23 0-4444 0 0,9 0-5810 0 0,9 0-1684 0 0</inkml:trace>
  <inkml:trace contextRef="#ctx0" brushRef="#br0" timeOffset="46121.518">8621 866 11370 0 0,'0'0'1665'0'0,"0"0"-625"0"0,0 0-165 0 0,0 0 236 0 0,0 0 256 0 0,0 0 42 0 0,0 0-190 0 0,0 0-244 0 0,0 0-176 0 0,0 0-96 0 0,0 0-59 0 0,0 0-69 0 0,0 0-79 0 0,8 23-89 0 0,24 70-111 0 0,-18-1 389 0 0,-13-61-642 0 0,-1 21-1119 0 0,-4-56-14292 0 0,4 1 6133 0 0</inkml:trace>
  <inkml:trace contextRef="#ctx0" brushRef="#br0" timeOffset="46623.988">8599 833 2425 0 0,'0'0'2099'0'0,"0"0"-632"0"0,0 0-124 0 0,0 0 201 0 0,0 0 152 0 0,0 0-29 0 0,0 0-208 0 0,0 0-222 0 0,0 0-159 0 0,0 0-80 0 0,0 0-42 0 0,0 0-26 0 0,22 0-54 0 0,71 1-80 0 0,19 16 1389 0 0,-110-16-2156 0 0,0-1 0 0 0,1 1 1 0 0,-1-1-1 0 0,0 1 0 0 0,0 0 1 0 0,0 0-1 0 0,0 0 0 0 0,0 0 1 0 0,0 0-1 0 0,0 0 1 0 0,0 1-1 0 0,-1-1 0 0 0,1 1 1 0 0,0-1-1 0 0,-1 1 0 0 0,1 0 1 0 0,-1-1-1 0 0,0 1 1 0 0,1 0-1 0 0,-1 0 0 0 0,0 0 1 0 0,0 0-1 0 0,0 0 0 0 0,-1 0 1 0 0,1 0-1 0 0,0 1 1 0 0,-1-1-1 0 0,1 0 0 0 0,-1 0 1 0 0,0 0-1 0 0,0 1 0 0 0,0-1 1 0 0,0 0-1 0 0,0 0 0 0 0,0 1 1 0 0,-1-1-1 0 0,1 0 1 0 0,-1 0-1 0 0,1 0 0 0 0,-1 0 1 0 0,0 1-1 0 0,0-1 0 0 0,0 0 1 0 0,0 0-1 0 0,-1 1-29 0 0,-99 93 542 0 0,100-95-545 0 0,0-1 1 0 0,0 1 0 0 0,0-1 0 0 0,1 1 0 0 0,-1 0-1 0 0,0 0 1 0 0,0-1 0 0 0,1 1 0 0 0,-1 0-1 0 0,1 0 1 0 0,-1 0 0 0 0,0 0 0 0 0,1 0 0 0 0,0 0-1 0 0,-1-1 1 0 0,1 1 0 0 0,-1 0 0 0 0,1 0 0 0 0,0 1-1 0 0,0-1 1 0 0,0 0 0 0 0,0 0 0 0 0,0 0-1 0 0,0 0 1 0 0,0 0 0 0 0,0 0 0 0 0,0 0 0 0 0,0 0-1 0 0,0 0 1 0 0,1 0 0 0 0,-1 0 0 0 0,0 0 0 0 0,1 0-1 0 0,-1 0 1 0 0,1 0 0 0 0,-1 0 0 0 0,1 0-1 0 0,-1-1 1 0 0,1 1 0 0 0,0 0 0 0 0,-1 0 0 0 0,1 0-1 0 0,0-1 1 0 0,0 1 0 0 0,-1 0 0 0 0,1-1-1 0 0,0 1 1 0 0,0-1 0 0 0,0 1 0 0 0,0-1 0 0 0,0 1-1 0 0,0-1 1 0 0,1 0 2 0 0,59 17 71 0 0,-54-15-67 0 0,33 3 17 0 0,47 19 129 0 0,-87-23-137 0 0,1 0 1 0 0,-1 0-1 0 0,1 1 1 0 0,-1-1-1 0 0,0 0 1 0 0,0 0-1 0 0,1 0 1 0 0,-1 1-1 0 0,0-1 1 0 0,0 0-1 0 0,0 0 1 0 0,0 1-1 0 0,0-1 1 0 0,-1 0-1 0 0,1 0 1 0 0,0 0-1 0 0,0 1 1 0 0,-1-1-1 0 0,1 0 1 0 0,-1 0-1 0 0,1 0 1 0 0,-1 0-1 0 0,0 0 1 0 0,1 0-1 0 0,-1 0 1 0 0,0 0-1 0 0,0 0 1 0 0,1 0-1 0 0,-1 0 1 0 0,0 0-1 0 0,0-1 1 0 0,0 1-1 0 0,0 0 1 0 0,0 0 0 0 0,0-1-1 0 0,0 1 1 0 0,0-1-1 0 0,-2 1-13 0 0,-74 32 319 0 0,61-28-388 0 0,-1 0 1 0 0,0-1-1 0 0,0-1 1 0 0,0-1 0 0 0,-1 0-1 0 0,1-1 1 0 0,0-1-1 0 0,-1-1 1 0 0,-11-1 68 0 0,-23-21-2649 0 0,39 2-7928 0 0,13 14-720 0 0</inkml:trace>
  <inkml:trace contextRef="#ctx0" brushRef="#br0" timeOffset="47618.659">9153 958 1400 0 0,'0'0'2921'0'0,"0"0"-387"0"0,0 0-116 0 0,0 0-87 0 0,0 0-261 0 0,0 0-366 0 0,0 0-369 0 0,0 0-399 0 0,0 0-258 0 0,0 0-100 0 0,0 0-24 0 0,0 0-10 0 0,0 0-12 0 0,-2 6-40 0 0,-4 183 3724 0 0,3-159-4272 0 0,-10-32-5832 0 0,12-5 2687 0 0,0 1-4235 0 0,1 2-1226 0 0</inkml:trace>
  <inkml:trace contextRef="#ctx0" brushRef="#br0" timeOffset="47928.797">8917 980 8786 0 0,'0'0'2692'0'0,"0"0"-738"0"0,0 0-525 0 0,0 0-237 0 0,0 0-160 0 0,0 0-66 0 0,0 0-49 0 0,0 0-29 0 0,0 0-44 0 0,0 0-119 0 0,0 0-128 0 0,0 0-129 0 0,0 0-112 0 0,26 3-92 0 0,82 6-84 0 0,17-6 50 0 0,-38-10-2555 0 0,-87 7 1248 0 0,0 0-572 0 0,0 0-1035 0 0,0 0-2541 0 0,0 0-5255 0 0</inkml:trace>
  <inkml:trace contextRef="#ctx0" brushRef="#br0" timeOffset="48174.431">8867 1271 5721 0 0,'0'0'2646'0'0,"0"0"-848"0"0,0 0-322 0 0,0 0 72 0 0,0 0-58 0 0,0 0-211 0 0,0 0-283 0 0,0 0-222 0 0,0 0-205 0 0,0 0-165 0 0,34 1-128 0 0,108 1-78 0 0,-23-12 27 0 0,-41 7-1194 0 0,-45 2-8597 0 0,-30 1 701 0 0</inkml:trace>
  <inkml:trace contextRef="#ctx0" brushRef="#br0" timeOffset="49373.092">8068 185 5873 0 0,'0'0'2287'0'0,"0"0"-381"0"0,0 0-213 0 0,0 0-177 0 0,0 0-213 0 0,0 0-170 0 0,0 0-171 0 0,0 0-181 0 0,0 0-100 0 0,0 0-72 0 0,0 0-33 0 0,0 0-22 0 0,0 0-21 0 0,17-3-40 0 0,122-16 749 0 0,237 67 732 0 0,-262-29-1895 0 0,-101-15 181 0 0,-20-4 316 0 0,-24-5 276 0 0,18 1-821 0 0,1-1 0 0 0,-1-1 0 0 0,1 0 0 0 0,0-1 0 0 0,1 0 0 0 0,-1-1 0 0 0,1 0 0 0 0,1 0 0 0 0,0-2 0 0 0,0 1 0 0 0,-3-4-31 0 0,7 1-665 0 0,5 7-2596 0 0,1 0-3907 0 0,0 4-4097 0 0</inkml:trace>
  <inkml:trace contextRef="#ctx0" brushRef="#br0" timeOffset="49843.315">9210 579 4297 0 0,'0'0'2147'0'0,"0"0"-656"0"0,0 0-71 0 0,0 0 333 0 0,0 0 180 0 0,0 0-117 0 0,0 0-291 0 0,0 0-330 0 0,0 0-209 0 0,0 0-96 0 0,0 0-112 0 0,0 0-86 0 0,0 0-69 0 0,23 3-94 0 0,109 16 336 0 0,-75-10-568 0 0,2-3 0 0 0,-1-3 0 0 0,39-3-297 0 0,-91 0-115 0 0,7-3-1590 0 0,-11 0-8235 0 0,-2 2-315 0 0</inkml:trace>
  <inkml:trace contextRef="#ctx0" brushRef="#br0" timeOffset="50096.718">9223 792 8322 0 0,'0'0'2051'0'0,"0"0"-633"0"0,0 0-118 0 0,0 0 228 0 0,0 0 62 0 0,0 0-151 0 0,0 0-290 0 0,0 0-310 0 0,0 0-237 0 0,32 4-152 0 0,102 11-114 0 0,-1-19 235 0 0,-89-3-469 0 0,76-3-246 0 0,-69 9-2701 0 0,-50 1 873 0 0,-1 0-2724 0 0,0 0-5520 0 0</inkml:trace>
  <inkml:trace contextRef="#ctx0" brushRef="#br0" timeOffset="50443.447">9340 373 3977 0 0,'0'0'1926'0'0,"0"0"-123"0"0,0 0 20 0 0,0 0-58 0 0,0 0-198 0 0,0 0-257 0 0,0 0-235 0 0,0 0-163 0 0,0 0-57 0 0,0 0-39 0 0,0 0-41 0 0,0 0-50 0 0,-2 34-62 0 0,-9 109-72 0 0,10 19 991 0 0,1-135-1600 0 0,-1 0 1 0 0,-1 0-1 0 0,-1-1 0 0 0,-2 1 1 0 0,0-1-1 0 0,-2 0 1 0 0,-1 0-1 0 0,-1-1 1 0 0,-1 0-1 0 0,-1 0 0 0 0,-2 0 18 0 0,4-12-580 0 0,-3 7-1162 0 0,8-10-6649 0 0,3-8-2243 0 0</inkml:trace>
  <inkml:trace contextRef="#ctx0" brushRef="#br0" timeOffset="51278.848">9926 266 0 0 0,'0'0'880'0'0,"0"0"423"0"0,0 0 143 0 0,0 0 62 0 0,0 0 43 0 0,0 0-5 0 0,0 0-41 0 0,0 0-52 0 0,0 0-105 0 0,0 0-133 0 0,2-2-144 0 0,-1 2-953 0 0,0 0 0 0 0,-1-1 0 0 0,1 1 0 0 0,0 0 0 0 0,-1 0 0 0 0,1 0 0 0 0,0 0 0 0 0,-1 0 0 0 0,1 0 0 0 0,0 0 0 0 0,-1 0 0 0 0,1 0 0 0 0,0 0-1 0 0,-1 0 1 0 0,1 1 0 0 0,0-1 0 0 0,-1 0 0 0 0,1 0 0 0 0,0 1 0 0 0,-1-1 0 0 0,1 0 0 0 0,-1 1 0 0 0,1-1 0 0 0,0 0 0 0 0,-1 1 0 0 0,1-1 0 0 0,-1 1 0 0 0,0-1 0 0 0,1 1 0 0 0,-1-1 0 0 0,1 1 0 0 0,-1 0 0 0 0,0-1 0 0 0,1 1 0 0 0,-1-1 0 0 0,0 1 0 0 0,0 0 0 0 0,1-1 0 0 0,-1 1 0 0 0,0 0 0 0 0,0-1 0 0 0,0 1 0 0 0,0 0 0 0 0,0-1 0 0 0,0 1 0 0 0,0 0 0 0 0,0 0 0 0 0,0-1 0 0 0,0 1 0 0 0,0 0 0 0 0,0-1 0 0 0,-1 1 0 0 0,1 0-1 0 0,0-1 1 0 0,0 1 0 0 0,-1-1 0 0 0,1 1 0 0 0,-1 0 0 0 0,1-1 0 0 0,0 1 0 0 0,-1-1 0 0 0,1 1 0 0 0,-1-1 0 0 0,0 1-118 0 0,1 7-282 0 0,-8 235 2812 0 0,-54 22-2530 0 0,31-202 33 0 0,17-41 717 0 0,-20 21-685 0 0,82-43 353 0 0,58-25-126 0 0,0 3-234 0 0,-100 19 106 0 0,-5 3-4032 0 0,-1-1-4181 0 0,0 1 8018 0 0,0 0-11608 0 0</inkml:trace>
  <inkml:trace contextRef="#ctx0" brushRef="#br0" timeOffset="51575.156">10121 796 7202 0 0,'0'0'3915'0'0,"0"0"-2063"0"0,0 0-799 0 0,0 0 148 0 0,0 0 180 0 0,0 0-71 0 0,0 0-231 0 0,0 0-277 0 0,0 0-211 0 0,0 0-153 0 0,0 0-85 0 0,0 0-72 0 0,0 0-65 0 0,2 33-56 0 0,4 102-36 0 0,-14-72-55 0 0,-14 22-1166 0 0,20-81 482 0 0,-1-2-3350 0 0,1-1-80 0 0,2 0-6692 0 0</inkml:trace>
  <inkml:trace contextRef="#ctx0" brushRef="#br0" timeOffset="52111.208">10104 778 4569 0 0,'0'0'1674'0'0,"0"0"-250"0"0,0 0-36 0 0,0 0 90 0 0,0 0 17 0 0,0 0-97 0 0,0 0-212 0 0,0 0-181 0 0,0 0-116 0 0,0 0-70 0 0,0 0-83 0 0,0 0-88 0 0,0 0-82 0 0,14 6-65 0 0,44 22-70 0 0,17-4 495 0 0,-73-24-910 0 0,0 0 0 0 0,0 1 0 0 0,0-1 0 0 0,0 0 0 0 0,-1 1 0 0 0,1-1 0 0 0,0 1 0 0 0,0 0 0 0 0,-1 0 0 0 0,1-1 0 0 0,0 1 0 0 0,-1 0 0 0 0,1 0 0 0 0,-1 1 1 0 0,1-1-1 0 0,-1 0 0 0 0,0 0 0 0 0,1 1 0 0 0,-1-1 0 0 0,0 1 0 0 0,0-1 0 0 0,0 1 0 0 0,0-1 0 0 0,0 1 0 0 0,-1 0 0 0 0,1 0 0 0 0,0-1 0 0 0,-1 1 0 0 0,1 0 0 0 0,-1 0 1 0 0,0 0-1 0 0,1-1 0 0 0,-1 1 0 0 0,0 0 0 0 0,0 0 0 0 0,0 0 0 0 0,0 0 0 0 0,-1 0 0 0 0,1-1 0 0 0,0 1 0 0 0,-1 0 0 0 0,1 0 0 0 0,-1 0-16 0 0,-92 73 712 0 0,89-72-705 0 0,2-3-9 0 0,1 0 1 0 0,0 0-1 0 0,0 1 1 0 0,-1-1-1 0 0,1 0 1 0 0,0 1 0 0 0,0-1-1 0 0,0 1 1 0 0,0-1-1 0 0,0 1 1 0 0,0-1-1 0 0,0 1 1 0 0,0 0-1 0 0,0 0 1 0 0,0-1 0 0 0,0 1-1 0 0,0 0 1 0 0,0 0-1 0 0,0 0 1 0 0,1 0-1 0 0,-1 0 1 0 0,0 0-1 0 0,1 0 1 0 0,-1 0 0 0 0,1 0-1 0 0,-1 1 1 0 0,1-1-1 0 0,0 0 1 0 0,-1 0-1 0 0,1 0 1 0 0,0 1-1 0 0,0-1 1 0 0,0 0 0 0 0,0 0-1 0 0,0 0 1 0 0,0 1-1 0 0,0-1 1 0 0,0 0-1 0 0,0 0 1 0 0,1 1-1 0 0,-1-1 1 0 0,0 0 0 0 0,1 0-1 0 0,-1 0 1 0 0,1 0-1 0 0,-1 0 1 0 0,1 0-1 0 0,0 0 1 0 0,-1 0-1 0 0,1 0 1 0 0,0 0 0 0 0,0 0-1 0 0,0 0 1 0 0,0 0-1 0 0,0 0 1 0 0,0-1 1 0 0,59 39 403 0 0,-59-37-390 0 0,0-1-1 0 0,0 0 0 0 0,0 1 1 0 0,0-1-1 0 0,0 1 1 0 0,0-1-1 0 0,0 1 0 0 0,-1-1 1 0 0,1 1-1 0 0,0 0 1 0 0,-1-1-1 0 0,1 1 1 0 0,-1 0-1 0 0,0 0 0 0 0,0-1 1 0 0,0 1-1 0 0,1 0 1 0 0,-2-1-1 0 0,1 1 0 0 0,0 0 1 0 0,0 0-1 0 0,0-1 1 0 0,-1 1-1 0 0,1 0 0 0 0,-1-1 1 0 0,0 1-1 0 0,1 0 1 0 0,-1-1-1 0 0,0 1 0 0 0,0-1 1 0 0,0 1-1 0 0,0-1 1 0 0,0 0-1 0 0,0 1 0 0 0,0-1 1 0 0,0 0-1 0 0,-1 0 1 0 0,0 1-13 0 0,-6 6 56 0 0,-1-2 0 0 0,0 1 0 0 0,0-1 0 0 0,0-1 0 0 0,0 0 1 0 0,-1 0-1 0 0,0 0 0 0 0,0-1 0 0 0,0-1 0 0 0,-10 2-56 0 0,-34 2-1355 0 0,30-7-9188 0 0,20 0-512 0 0</inkml:trace>
  <inkml:trace contextRef="#ctx0" brushRef="#br0" timeOffset="52396.686">10427 962 5993 0 0,'0'0'2571'0'0,"0"0"-383"0"0,0 0-141 0 0,0 0-58 0 0,0 0-177 0 0,0 0-296 0 0,0 0-321 0 0,0 0-267 0 0,0 0-189 0 0,0 0-147 0 0,0 0-88 0 0,0 0-95 0 0,0 0-72 0 0,-11 29-95 0 0,-31 88-84 0 0,25-17 24 0 0,3-74-678 0 0,2-22-9070 0 0,10-4 995 0 0</inkml:trace>
  <inkml:trace contextRef="#ctx0" brushRef="#br0" timeOffset="52646.903">10416 943 7634 0 0,'0'0'2249'0'0,"0"0"-650"0"0,0 0-350 0 0,0 0-81 0 0,0 0-12 0 0,0 0-36 0 0,0 0-118 0 0,0 0-182 0 0,0 0-138 0 0,0 0-88 0 0,0 0-65 0 0,0 0-71 0 0,0 0-92 0 0,27 0-102 0 0,85 0-81 0 0,-25 5-121 0 0,-63 4-2194 0 0,-35-1-8137 0 0,7-4 1535 0 0</inkml:trace>
  <inkml:trace contextRef="#ctx0" brushRef="#br0" timeOffset="52808.138">10362 1116 3569 0 0,'0'0'2216'0'0,"0"0"289"0"0,0 0 159 0 0,0 0-327 0 0,0 0-537 0 0,0 0-520 0 0,0 0-447 0 0,0 0-257 0 0,0 0-224 0 0,0 0-128 0 0,190-11-152 0 0,-166 8-104 0 0,-4-1-128 0 0,-3 0-384 0 0,-5 1-448 0 0,-1-1-1225 0 0,-7 0-3192 0 0,0 1-3665 0 0</inkml:trace>
  <inkml:trace contextRef="#ctx0" brushRef="#br0" timeOffset="53844.68">9642 152 136 0 0,'0'0'2130'0'0,"0"0"-154"0"0,0 0 106 0 0,0 0 90 0 0,0 0-99 0 0,0 0-269 0 0,0 0-307 0 0,0 0-270 0 0,0 0-198 0 0,0 0-94 0 0,0 0-44 0 0,0 0-31 0 0,17-8 2710 0 0,418 23-1895 0 0,-419-15-1965 0 0,6-1 1317 0 0,-41-13-144 0 0,10 9-873 0 0,0-1-1 0 0,1 0 0 0 0,0-1 0 0 0,0 0 0 0 0,1 0 0 0 0,-1-1 0 0 0,1 0 0 0 0,1 0 0 0 0,0-1 0 0 0,0 0 0 0 0,1 0 0 0 0,-1-2-9 0 0,2 5-39 0 0,-2-2-555 0 0,-4-7 202 0 0,8 4-10010 0 0,2 8-1196 0 0</inkml:trace>
  <inkml:trace contextRef="#ctx0" brushRef="#br0" timeOffset="54912.774">10478 56 0 0 0,'0'0'912'0'0,"0"0"731"0"0,0 0 299 0 0,0 0 93 0 0,0 0 28 0 0,0 0-17 0 0,0 0-128 0 0,0 0-177 0 0,0 0-230 0 0,0 0-262 0 0,0 0-204 0 0,0 0-166 0 0,-5-4-156 0 0,-17-13-112 0 0,16 12-82 0 0,6 5-42 0 0,0 0-31 0 0,19 1 2525 0 0,10 11-2500 0 0,0 2 1 0 0,-1 0-1 0 0,-1 2 1 0 0,0 1 0 0 0,-1 2-1 0 0,-1 0 1 0 0,-1 2-1 0 0,18 19-481 0 0,-19-19 96 0 0,-1 1-1 0 0,-1 1 0 0 0,-1 0 0 0 0,-1 2 1 0 0,-1 0-1 0 0,-2 1 0 0 0,0 1 0 0 0,-2 0 0 0 0,-1 1 1 0 0,9 27-96 0 0,-10-12 74 0 0,-2-1 1 0 0,-2 2-1 0 0,-1-1 1 0 0,-3 1-1 0 0,-1 0 1 0 0,-2 0-1 0 0,-3 17-74 0 0,0-48 22 0 0,0-1 0 0 0,-1 1 0 0 0,-1-1 0 0 0,1 0 0 0 0,-2 0-1 0 0,0-1 1 0 0,0 1 0 0 0,-1-1 0 0 0,0 0 0 0 0,-1-1 0 0 0,-1 1 0 0 0,0 0-22 0 0,-93 136 124 0 0,38-65-49 0 0,-18-2 53 0 0,2-35-80 0 0,27-17-7 0 0,13-5 186 0 0,32-20-219 0 0,7-3 2 0 0,0 0 0 0 0,0 0-6 0 0,0 0-16 0 0,0 0 0 0 0,0 0 17 0 0,0 0 4 0 0,0 0-22 0 0,0 0-18 0 0,0 0-17 0 0,0 0-33 0 0,34-26-2340 0 0,-9 12 11 0 0,-12 7-965 0 0,0-1-4225 0 0,-2 1-5406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295 199 0 0 0,'0'0'499'0'0,"0"0"573"0"0,0 0 540 0 0,0 0 457 0 0,0 0 183 0 0,0 0-53 0 0,0 0-233 0 0,0 0-288 0 0,0 0-198 0 0,0 0-113 0 0,1-3-92 0 0,0-12-52 0 0,-1 11-57 0 0,0 4-88 0 0,0 0-52 0 0,0 0-103 0 0,0 0-130 0 0,4 17 3081 0 0,10 13-2924 0 0,0 1-682 0 0,-3 15-104 0 0,-3 0 0 0 0,-2 0 0 0 0,-1 0 0 0 0,-3 1 0 0 0,-2 0 0 0 0,-2-1 0 0 0,-2 7-164 0 0,3-37 8 0 0,-6 80 61 0 0,-10 47-48 0 0,8-80-7 0 0,21-161-12648 0 0,-9 80 6420 0 0,-1 6-4968 0 0</inkml:trace>
  <inkml:trace contextRef="#ctx0" brushRef="#br0" timeOffset="556.073">205 170 8506 0 0,'0'0'2790'0'0,"0"0"-419"0"0,0 0-337 0 0,0 0-171 0 0,0 0-178 0 0,0 0-322 0 0,0 0-372 0 0,0 0-331 0 0,0 0-209 0 0,0 0-40 0 0,0 0 44 0 0,0 0 74 0 0,0 0 45 0 0,9-4-13 0 0,57-18 414 0 0,61 12 701 0 0,-98 5-1588 0 0,0 2-1 0 0,0 1 0 0 0,0 2 1 0 0,1 0-1 0 0,-1 2 0 0 0,0 1-87 0 0,-25-2 7 0 0,0 1-1 0 0,-1-1 0 0 0,1 1 0 0 0,-1-1 0 0 0,1 1 1 0 0,-1 0-1 0 0,0 0 0 0 0,0 1 0 0 0,0-1 0 0 0,0 1 1 0 0,0-1-1 0 0,0 1 0 0 0,-1 0 0 0 0,1 0 0 0 0,-1 0 0 0 0,0 0 1 0 0,0 1-1 0 0,0-1 0 0 0,0 1 0 0 0,0-1 0 0 0,-1 1 1 0 0,0-1-1 0 0,0 1 0 0 0,0 0 0 0 0,0 0 0 0 0,0 0 1 0 0,-1 0-1 0 0,1-1 0 0 0,-1 1 0 0 0,0 0 0 0 0,-1 0 1 0 0,1 0-1 0 0,-1 0 0 0 0,1 0 0 0 0,-1-1 0 0 0,0 1 0 0 0,-1 0 1 0 0,1-1-1 0 0,-1 1 0 0 0,1 0 0 0 0,-1-1 0 0 0,-2 3-6 0 0,-117 200 168 0 0,121-202-169 0 0,0 1 0 0 0,1 0 0 0 0,-1-1 0 0 0,1 1 0 0 0,0-1-1 0 0,0 1 1 0 0,1-1 0 0 0,-1 0 0 0 0,1 0 0 0 0,0 1-1 0 0,0-1 1 0 0,0 0 0 0 0,1 0 0 0 0,-1-1 0 0 0,1 1-1 0 0,0 0 1 0 0,0-1 0 0 0,1 0 0 0 0,-1 0 0 0 0,0 0 0 0 0,1 0-1 0 0,0 0 1 0 0,0-1 0 0 0,0 0 0 0 0,0 1 0 0 0,0-1-1 0 0,0-1 1 0 0,1 1 0 0 0,-1-1 0 0 0,0 0 0 0 0,1 0-1 0 0,-1 0 1 0 0,1 0 0 0 0,0-1 0 0 0,-1 0 1 0 0,28 13-9 0 0,-14-5 12 0 0,-12-7 4 0 0,0 1 0 0 0,-1 0 0 0 0,1 0 0 0 0,0 0 0 0 0,-1 1 0 0 0,0 0 0 0 0,1 0 0 0 0,-1 0 0 0 0,0 1-1 0 0,-1-1 1 0 0,1 1 0 0 0,-1 1 0 0 0,1-1 0 0 0,-1 0 0 0 0,-1 1 0 0 0,1 0 0 0 0,0 0 0 0 0,-1 0 0 0 0,0 0 0 0 0,-1 1 0 0 0,1-1 0 0 0,-1 1-1 0 0,1 1-5 0 0,-3 1 14 0 0,-1 0 0 0 0,0 0 0 0 0,0 0 0 0 0,0-1 0 0 0,-1 1 0 0 0,0 0 0 0 0,-1-1 0 0 0,1 1 0 0 0,-1-1 0 0 0,-1 0 0 0 0,0 0 0 0 0,0 0 0 0 0,0 0 0 0 0,-1-1 0 0 0,0 1 0 0 0,0-1 0 0 0,0 0 0 0 0,-1-1 0 0 0,0 1 0 0 0,-4 2-15 0 0,-20 19 23 0 0,-1-2 0 0 0,-1-1 0 0 0,-1-2 0 0 0,-1-1 0 0 0,-1-1 0 0 0,0-2 0 0 0,-1-1 1 0 0,-2-3-1 0 0,0 0-23 0 0,-29-6-430 0 0,72-38-1712 0 0,33-22-1464 0 0,-7 21-5552 0 0,-18 19-2557 0 0</inkml:trace>
  <inkml:trace contextRef="#ctx0" brushRef="#br0" timeOffset="1348.81">1006 682 6945 0 0,'0'0'4200'0'0,"0"0"-1921"0"0,0 0-686 0 0,0 0-2 0 0,0 0 12 0 0,0 0-115 0 0,0 0-275 0 0,0 0-323 0 0,0 0-207 0 0,0 0-78 0 0,0 0-66 0 0,0 0-80 0 0,0 0-52 0 0,-2 12-69 0 0,-12 57 254 0 0,13-67-547 0 0,1 1 0 0 0,0-1 0 0 0,0 1 0 0 0,0 0 0 0 0,0-1 0 0 0,0 1 0 0 0,0 0 0 0 0,1-1-1 0 0,-1 1 1 0 0,1 0 0 0 0,0-1 0 0 0,0 1 0 0 0,0-1 0 0 0,0 0 0 0 0,0 1 0 0 0,0-1-1 0 0,1 0 1 0 0,-1 1 0 0 0,1-1 0 0 0,0 0 0 0 0,-1 0 0 0 0,1 0 0 0 0,0-1 0 0 0,0 1 0 0 0,0 0-1 0 0,1 0-44 0 0,46-6 957 0 0,49-62 8 0 0,32-23-684 0 0,-129 89-283 0 0,1-1-1 0 0,0 1 1 0 0,0 0-1 0 0,-1 0 1 0 0,1 0-1 0 0,0 0 1 0 0,0 0-1 0 0,-1 1 1 0 0,1-1-1 0 0,0 1 1 0 0,0-1-1 0 0,-1 1 1 0 0,1-1-1 0 0,0 1 1 0 0,-1 0-1 0 0,1 0 1 0 0,-1 0-1 0 0,1 0 1 0 0,-1 0-1 0 0,0 0 1 0 0,1 0-1 0 0,-1 0 1 0 0,0 1-1 0 0,0-1 1 0 0,0 0-1 0 0,0 1 1 0 0,0-1-1 0 0,0 1 1 0 0,0 0-1 0 0,0-1 1 0 0,0 1-1 0 0,-1-1 1 0 0,1 1-1 0 0,-1 0 1 0 0,1 0-1 0 0,-1 0 3 0 0,22 30 9 0 0,-17-29-3 0 0,0 1 1 0 0,1-1-1 0 0,-1 0 0 0 0,1 0 0 0 0,0-1 1 0 0,-1 0-1 0 0,1 0 0 0 0,0 0 0 0 0,1 0 1 0 0,-1-1-1 0 0,0 0 0 0 0,0-1 0 0 0,0 1 0 0 0,1-1 1 0 0,-1 0-1 0 0,0-1 0 0 0,0 1 0 0 0,1-1 1 0 0,-1-1-1 0 0,0 1 0 0 0,0-1 0 0 0,0 0 1 0 0,0 0-1 0 0,-1-1 0 0 0,1 1 0 0 0,-1-1 1 0 0,1-1-1 0 0,-1 1 0 0 0,0-1 0 0 0,0 0 1 0 0,2-2-7 0 0,13-9 88 0 0,0-2 1 0 0,-1 0 0 0 0,0-1-1 0 0,-1-1 1 0 0,-2 0 0 0 0,13-19-89 0 0,-7 9 63 0 0,0-1 0 0 0,-3-2 1 0 0,0 0-1 0 0,-2 0 0 0 0,-2-2 1 0 0,-1 0-1 0 0,-1-1 0 0 0,-2 0 1 0 0,-2-1-1 0 0,-1 0 0 0 0,-1 0 1 0 0,-1-15-64 0 0,-6 45 2 0 0,1 2 10 0 0,0 0 1 0 0,0 0-1 0 0,0 0 0 0 0,0 0 1 0 0,-1 0-1 0 0,1-1 1 0 0,-1 1-1 0 0,-1 0 0 0 0,1 0 1 0 0,0 0-1 0 0,-1 0 1 0 0,0 0-1 0 0,0 0 1 0 0,0 0-1 0 0,0 0 0 0 0,-1 0 1 0 0,1 0-1 0 0,-1 1 1 0 0,0-1-1 0 0,0 0 0 0 0,-1 1 1 0 0,1 0-1 0 0,-1-1 1 0 0,1 1-1 0 0,-1 0 1 0 0,0 1-1 0 0,0-1 0 0 0,0 0 1 0 0,-1 1-1 0 0,1 0 1 0 0,-1-1-1 0 0,1 1 0 0 0,-1 1 1 0 0,-1-2-13 0 0,-30 55-155 0 0,28-29 166 0 0,1-1 0 0 0,0 2-1 0 0,2-1 1 0 0,1 0 0 0 0,1 1-1 0 0,1 0 1 0 0,1-1 0 0 0,1 1-1 0 0,1-1 1 0 0,1 1 0 0 0,1-1-1 0 0,1 0 1 0 0,1 0 0 0 0,1 0-1 0 0,1-1 1 0 0,1 0 0 0 0,1 0-1 0 0,11 16-10 0 0,50 86 148 0 0,-21-32-90 0 0,-43-82-652 0 0,-18-33-633 0 0,-42-54-3412 0 0,20 26-5274 0 0,24 38-1844 0 0</inkml:trace>
  <inkml:trace contextRef="#ctx0" brushRef="#br0" timeOffset="1598.342">1440 210 13547 0 0,'0'0'2070'0'0,"0"0"-447"0"0,0 0-47 0 0,0 0 64 0 0,0 0-141 0 0,0 0-265 0 0,32 2-251 0 0,101 2-228 0 0,-35-4 507 0 0,0-4 0 0 0,54-12-1262 0 0,108-3-679 0 0,-258 19 537 0 0,42 2-1692 0 0,-17 7-5848 0 0,-18-5-4655 0 0</inkml:trace>
  <inkml:trace contextRef="#ctx0" brushRef="#br0" timeOffset="1875.676">1 1230 13987 0 0,'0'0'1818'0'0,"0"0"-685"0"0,0 0-60 0 0,0 0 252 0 0,0 0 115 0 0,34-4-90 0 0,111-16-171 0 0,156-52 2158 0 0,145-35-1025 0 0,202-13-2312 0 0,0 16-1375 0 0,-625 100 593 0 0,-27 1-983 0 0,-149 35-4140 0 0,116-21 3549 0 0,-4 0-4069 0 0,13-3-3921 0 0</inkml:trace>
  <inkml:trace contextRef="#ctx0" brushRef="#br0" timeOffset="2098.907">306 1370 15171 0 0,'0'0'1889'0'0,"0"0"-486"0"0,0 0-140 0 0,0 0 6 0 0,0 0 13 0 0,0 0-94 0 0,0 0-193 0 0,36-7-190 0 0,117-25-119 0 0,572-110 2696 0 0,-213 61-2669 0 0,-34 11-1779 0 0,-476 70 798 0 0,30-9-630 0 0,-17-3-6006 0 0,-14 8-5236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12 0 0 0,'0'0'569'0'0,"0"0"1335"0"0,0 0 509 0 0,0 0 3 0 0,0 0-197 0 0,0 0-282 0 0,0 0-278 0 0,0 0-221 0 0,0 0-150 0 0,0 0-102 0 0,0 0-86 0 0,0 0-73 0 0,3-2-89 0 0,8-6-86 0 0,-9 6-65 0 0,-2 2-55 0 0,0 0-83 0 0,-19 0 926 0 0,1 0-1460 0 0,1 0 0 0 0,-1 1-1 0 0,0 1 1 0 0,1 1 0 0 0,-1 0-1 0 0,1 1 1 0 0,0 1 0 0 0,0 1-1 0 0,-7 4-114 0 0,23-10 6 0 0,0 0 0 0 0,0 0 0 0 0,1 1 0 0 0,-1-1 0 0 0,0 1-1 0 0,1-1 1 0 0,-1 1 0 0 0,0-1 0 0 0,1 1 0 0 0,-1-1 0 0 0,1 1-1 0 0,-1-1 1 0 0,0 1 0 0 0,1 0 0 0 0,0-1 0 0 0,-1 1 0 0 0,1 0-1 0 0,-1-1 1 0 0,1 1 0 0 0,0 0 0 0 0,-1 0 0 0 0,1 0-1 0 0,0-1 1 0 0,0 1 0 0 0,0 0 0 0 0,0 0 0 0 0,0 0 0 0 0,0-1-1 0 0,0 1 1 0 0,0 0 0 0 0,0 0 0 0 0,0 0 0 0 0,0-1 0 0 0,0 1-1 0 0,0 0 1 0 0,1 0 0 0 0,-1 0 0 0 0,0-1 0 0 0,1 1-1 0 0,-1 0 1 0 0,0-1 0 0 0,1 1 0 0 0,-1 0 0 0 0,1-1 0 0 0,-1 1-1 0 0,1 0 1 0 0,0-1 0 0 0,-1 1 0 0 0,1-1 0 0 0,-1 1 0 0 0,1-1-1 0 0,0 1 1 0 0,0-1 0 0 0,0 0-6 0 0,47 33 171 0 0,-37-26-58 0 0,2 0-14 0 0,0 1-1 0 0,-1 1 1 0 0,-1 0-1 0 0,1 0 1 0 0,-2 2-1 0 0,1-1 0 0 0,-1 1 1 0 0,-1 0-1 0 0,0 1 1 0 0,-1 0-1 0 0,4 6-98 0 0,-7-8 64 0 0,0 0 1 0 0,-1 0-1 0 0,0 0 0 0 0,0 1 0 0 0,-1-1 1 0 0,0 1-1 0 0,-1 0 0 0 0,0-1 0 0 0,-1 1 0 0 0,0 0 1 0 0,-1 0-1 0 0,0 0 0 0 0,-1 4-64 0 0,-1-9 39 0 0,0-1-1 0 0,-1 0 1 0 0,1 1-1 0 0,-1-1 1 0 0,0 0-1 0 0,-1-1 1 0 0,1 1-1 0 0,-1 0 1 0 0,0-1-1 0 0,0 0 1 0 0,0 0-1 0 0,-1 0 1 0 0,1 0-1 0 0,-1-1 1 0 0,0 0-1 0 0,-4 2-38 0 0,-1 0 17 0 0,0 0 0 0 0,0-1-1 0 0,0 0 1 0 0,0 0 0 0 0,-1-2 0 0 0,0 1 0 0 0,1-1-1 0 0,-1-1 1 0 0,0 0 0 0 0,0 0 0 0 0,0-1-1 0 0,0 0 1 0 0,0-1 0 0 0,-1-1-17 0 0,5 1 0 0 0,0-1 0 0 0,0 0 0 0 0,1-1 0 0 0,-1 0 0 0 0,1 0 0 0 0,-1 0 1 0 0,1 0-1 0 0,0-1 0 0 0,0 0 0 0 0,1-1 0 0 0,-1 1 0 0 0,1-1 0 0 0,0 0 0 0 0,0-1 0 0 0,0 0 0 0 0,4 5-128 0 0,-1-1 1 0 0,1 0-1 0 0,0 1 0 0 0,0-1 0 0 0,0 0 0 0 0,0 0 0 0 0,0 0 1 0 0,1 0-1 0 0,-1 0 0 0 0,1 0 0 0 0,-1 0 0 0 0,1 0 1 0 0,0 0-1 0 0,-1 0 0 0 0,1 0 0 0 0,0 0 0 0 0,1 0 0 0 0,-1 0 1 0 0,0 0-1 0 0,0 0 0 0 0,1 0 0 0 0,-1 0 0 0 0,1 0 1 0 0,0 0-1 0 0,-1 0 0 0 0,1 0 0 0 0,0 1 0 0 0,0-1 0 0 0,0 0 1 0 0,1 0-1 0 0,-1 1 0 0 0,0-1 0 0 0,1 1 0 0 0,-1-1 1 0 0,1 1-1 0 0,-1 0 0 0 0,1-1 0 0 0,0 1 0 0 0,-1 0 0 0 0,1 0 1 0 0,0 0-1 0 0,0 0 0 0 0,0 1 0 0 0,0-1 0 0 0,0 0 128 0 0,11-3-3358 0 0,-1 0-4289 0 0,-2 1-4430 0 0</inkml:trace>
  <inkml:trace contextRef="#ctx0" brushRef="#br0" timeOffset="374.171">596 162 13011 0 0,'0'0'1761'0'0,"0"0"-367"0"0,0 0-52 0 0,0 0-15 0 0,0 0-132 0 0,0 0-189 0 0,0 0-215 0 0,0 0-151 0 0,0 0-63 0 0,0 0-33 0 0,0 0-78 0 0,0 0-53 0 0,0 0-68 0 0,2 23-84 0 0,7 68-43 0 0,12-2 267 0 0,-20-84-440 0 0,-1-1 0 0 0,1 1 0 0 0,0-1 0 0 0,1 1 0 0 0,-1-1 0 0 0,1 0 0 0 0,0 1 0 0 0,0-1 0 0 0,1 0 0 0 0,-1 0 0 0 0,1 0 0 0 0,0-1-1 0 0,-1 1 1 0 0,2 0 0 0 0,-1-1 0 0 0,0 0 0 0 0,1 0 0 0 0,0 0 0 0 0,-1 0 0 0 0,1-1 0 0 0,0 1 0 0 0,0-1 0 0 0,1 0 0 0 0,-1 0 0 0 0,0-1 0 0 0,1 1 0 0 0,-1-1 0 0 0,1 0 0 0 0,-1 0-1 0 0,4 0-44 0 0,-4-3 88 0 0,0 0 0 0 0,0 0-1 0 0,-1 0 1 0 0,1-1 0 0 0,-1 0 0 0 0,0 1-1 0 0,0-1 1 0 0,0 0 0 0 0,0 0-1 0 0,0 0 1 0 0,-1-1 0 0 0,1 1-1 0 0,-1-1 1 0 0,0 0 0 0 0,0 1-1 0 0,0-1 1 0 0,0-1-88 0 0,-2 4 2 0 0,15-28 34 0 0,-1-1-1 0 0,-2 0 1 0 0,-1-1 0 0 0,-1-1 0 0 0,-2 0-1 0 0,2-15-35 0 0,-5 40-3576 0 0,-3 9-1583 0 0,-1 3-3407 0 0,-1-2-2964 0 0</inkml:trace>
  <inkml:trace contextRef="#ctx0" brushRef="#br0" timeOffset="1088.724">999 498 7138 0 0,'0'0'2929'0'0,"0"0"-279"0"0,0 0-97 0 0,0 0-214 0 0,0 0-382 0 0,0 0-452 0 0,0 0-405 0 0,0 0-278 0 0,0 0-105 0 0,0 0-44 0 0,0 0-39 0 0,0 0-39 0 0,0 0-81 0 0,14-24-65 0 0,43-75-73 0 0,-11 9 794 0 0,-45 88-1163 0 0,0 0 0 0 0,0 1 1 0 0,0-1-1 0 0,0 1 0 0 0,0-1 0 0 0,0 1 1 0 0,1 0-1 0 0,-1-1 0 0 0,1 1 1 0 0,-1 0-1 0 0,1 0 0 0 0,-1 0 1 0 0,1 0-1 0 0,0 0 0 0 0,-1 0 0 0 0,1 1 1 0 0,0-1-1 0 0,0 0 0 0 0,0 1 1 0 0,-1 0-1 0 0,1-1 0 0 0,0 1 0 0 0,0 0 1 0 0,0 0-1 0 0,0 0 0 0 0,0 0 1 0 0,0 0-1 0 0,-1 0 0 0 0,1 1 1 0 0,0-1-1 0 0,0 1 0 0 0,0-1 0 0 0,-1 1 1 0 0,1 0-1 0 0,0 0 0 0 0,0-1 1 0 0,-1 1-1 0 0,1 0 0 0 0,-1 0 1 0 0,1 1-1 0 0,-1-1 0 0 0,1 0 0 0 0,-1 1 1 0 0,0-1-1 0 0,0 0 0 0 0,1 1 1 0 0,-1-1-1 0 0,0 1 0 0 0,0 0 1 0 0,-1-1-1 0 0,2 2-7 0 0,14 74 25 0 0,-13-76-16 0 0,0 1 0 0 0,0-1 0 0 0,-1 0 0 0 0,1 0 0 0 0,0 0 0 0 0,0-1-1 0 0,0 1 1 0 0,0-1 0 0 0,0 0 0 0 0,0 1 0 0 0,0-1 0 0 0,0 0 0 0 0,0-1 0 0 0,0 1 0 0 0,0-1 0 0 0,0 1-1 0 0,-1-1 1 0 0,1 0 0 0 0,0 0 0 0 0,0 0 0 0 0,0 0 0 0 0,-1-1 0 0 0,1 1 0 0 0,-1-1 0 0 0,1 1 0 0 0,-1-1 0 0 0,1 0-1 0 0,-1 0 1 0 0,0 0 0 0 0,0 0 0 0 0,0-1 0 0 0,0 1 0 0 0,0-1-9 0 0,3-1 1 0 0,117-88 138 0 0,-33 59-125 0 0,-88 34-11 0 0,1 0 1 0 0,-1 0-1 0 0,0 0 0 0 0,1 0 0 0 0,-1 0 0 0 0,0 1 0 0 0,0-1 1 0 0,0 0-1 0 0,0 1 0 0 0,0-1 0 0 0,0 1 0 0 0,0-1 0 0 0,0 1 1 0 0,0-1-1 0 0,-1 1 0 0 0,1 0 0 0 0,-1-1 0 0 0,1 1 0 0 0,-1 0 1 0 0,0-1-1 0 0,1 1 0 0 0,-1 0 0 0 0,0 0 0 0 0,0-1 0 0 0,0 1 1 0 0,-1 0-1 0 0,1-1 0 0 0,0 2-3 0 0,0 1 37 0 0,-13 173 369 0 0,13-119-451 0 0,0-57 69 0 0,0-1-29 0 0,0 0-31 0 0,0 0 21 0 0,0 0 34 0 0,0 0 7 0 0,0 0-16 0 0,0-2-275 0 0,0-5-822 0 0,3 4 634 0 0,-11 5-1639 0 0,3-1-2326 0 0,-1 0-4794 0 0,3-1-2281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09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27 0 0 0,'0'0'680'0'0,"0"0"594"0"0,0 0 243 0 0,0 0 140 0 0,0 0 35 0 0,0 0 44 0 0,0 0 9 0 0,0 0-50 0 0,-3-5-40 0 0,-9-12-157 0 0,9 13-187 0 0,3 4-182 0 0,0 0-142 0 0,0 0-112 0 0,0 0-62 0 0,0 0-29 0 0,0 0-18 0 0,0 0-17 0 0,0 0-80 0 0,0 0-89 0 0,-1 18 1431 0 0,-4 14-1686 0 0,0-1 0 0 0,3 1 0 0 0,0 0 0 0 0,2 0 1 0 0,3 13-326 0 0,-3 72 413 0 0,-32 277 176 0 0,22-281-549 0 0,9-121-4090 0 0,-5-18-370 0 0,3 8-3842 0 0,2 8-2881 0 0</inkml:trace>
  <inkml:trace contextRef="#ctx0" brushRef="#br0" timeOffset="295.647">0 520 12403 0 0,'0'0'1599'0'0,"0"0"-452"0"0,0 0-94 0 0,0 0 54 0 0,0 0-32 0 0,0 0-127 0 0,0 0-200 0 0,0 0-120 0 0,0 0-22 0 0,0 0-19 0 0,0 0-41 0 0,0 0-35 0 0,21-5-43 0 0,127-27 581 0 0,123-16-932 0 0,-189 25-1280 0 0,-57 10-2216 0 0,-6-3-4467 0 0,-16 9-2702 0 0</inkml:trace>
  <inkml:trace contextRef="#ctx0" brushRef="#br0" timeOffset="843.308">661 49 9218 0 0,'0'0'2007'0'0,"0"0"-417"0"0,0 0-78 0 0,0 0 50 0 0,0 0-59 0 0,0 0-323 0 0,0 0-440 0 0,0 0-324 0 0,0 0-45 0 0,0 0 138 0 0,0 0 132 0 0,0 0 85 0 0,0 0-48 0 0,3 17-91 0 0,14 117 800 0 0,-17 189 566 0 0,-18 16-1651 0 0,18-339-346 0 0,13-7-43 0 0,40-47 290 0 0,3 2 0 0 0,2 2 1 0 0,37-22-204 0 0,-63 57-38 0 0,-28 38 117 0 0,-4 141 166 0 0,0-163-266 0 0,0 0 0 0 0,1 0 1 0 0,-1 0-1 0 0,0 0 0 0 0,0 0 0 0 0,1 0 0 0 0,-1 0 0 0 0,1 0 0 0 0,-1 0 0 0 0,1 0 0 0 0,-1 0 0 0 0,1 0 0 0 0,0 0 1 0 0,-1-1-1 0 0,1 1 0 0 0,0 0 0 0 0,0 0 0 0 0,-1-1 0 0 0,1 1 0 0 0,0 0 0 0 0,0-1 0 0 0,0 1 0 0 0,0-1 0 0 0,0 1 1 0 0,0-1-1 0 0,0 0 0 0 0,0 1 0 0 0,0-1 0 0 0,0 0 0 0 0,0 0 0 0 0,0 0 0 0 0,0 0 0 0 0,0 0 0 0 0,0 0 0 0 0,0 0 1 0 0,0 0-1 0 0,0 0 0 0 0,0 0 0 0 0,1 0 0 0 0,-1-1 0 0 0,0 1 0 0 0,0 0 0 0 0,-1-1 0 0 0,1 1 0 0 0,0-1 0 0 0,0 1 1 0 0,0-1-1 0 0,0 0 21 0 0,26-19-6484 0 0,-22 14 319 0 0,-3 5-5494 0 0</inkml:trace>
  <inkml:trace contextRef="#ctx0" brushRef="#br0" timeOffset="1163.962">1162 818 4753 0 0,'0'0'3150'0'0,"0"0"-164"0"0,0 0-345 0 0,0 0-494 0 0,0 0-478 0 0,0 0-415 0 0,0 0-276 0 0,0 0-165 0 0,0 0-91 0 0,33-6-77 0 0,104-20-80 0 0,-74 3 197 0 0,-54 16-593 0 0,-2 2-46 0 0,-1 1 1 0 0,1-1-1 0 0,-1 0 0 0 0,0-1 0 0 0,-1 1 0 0 0,1-1 1 0 0,-1 0-1 0 0,0-1 0 0 0,-1 1 0 0 0,1-1 0 0 0,-1 0 0 0 0,-1 0 1 0 0,1 0-1 0 0,-1 0 0 0 0,0-1 0 0 0,-1 1 0 0 0,0-1 1 0 0,0 0-1 0 0,-1 0 0 0 0,0 0 0 0 0,0 0 0 0 0,-1-6-123 0 0,0 12 2 0 0,-1 0 0 0 0,0 0 0 0 0,0 0 0 0 0,0 0 0 0 0,0 0 0 0 0,0 0 0 0 0,0 0 0 0 0,-1 0 0 0 0,1 0 1 0 0,0 1-1 0 0,-1-1 0 0 0,0 1 0 0 0,1-1 0 0 0,-1 1 0 0 0,0-1 0 0 0,0 1 0 0 0,0 0 0 0 0,0 0 0 0 0,0 0 0 0 0,0 0 0 0 0,0 0 0 0 0,0 0 0 0 0,0 1 0 0 0,0-1 0 0 0,-1 1 0 0 0,1-1 0 0 0,0 1 0 0 0,0 0 0 0 0,-1 0 0 0 0,1 0 0 0 0,-2 0-2 0 0,-70 13-207 0 0,64-9 200 0 0,0 0-1 0 0,0 1 1 0 0,1 0-1 0 0,0 0 1 0 0,0 1-1 0 0,1 0 1 0 0,-1 1 0 0 0,1 0-1 0 0,1 0 1 0 0,-1 0-1 0 0,1 1 1 0 0,1 1-1 0 0,-1-1 1 0 0,1 1-1 0 0,1 0 1 0 0,0 0-1 0 0,0 1 1 0 0,0-1-1 0 0,2 1 1 0 0,-1 0 0 0 0,1 0-1 0 0,0 0 1 0 0,1 1-1 0 0,1-1 1 0 0,-1 1-1 0 0,2-1 1 0 0,-1 5 7 0 0,5-9 7 0 0,1 0 1 0 0,-1-1-1 0 0,1 0 1 0 0,0 0-1 0 0,0 0 0 0 0,0-1 1 0 0,1 0-1 0 0,-1 0 1 0 0,1 0-1 0 0,0 0 1 0 0,0-1-1 0 0,1 0 1 0 0,-1 0-1 0 0,1-1 1 0 0,-1 0-1 0 0,1 0 0 0 0,0-1 1 0 0,0 0-1 0 0,0 0 1 0 0,0 0-1 0 0,0-1 1 0 0,0 0-1 0 0,0 0 1 0 0,4-1-8 0 0,32 2-157 0 0,0-2 1 0 0,0-2 0 0 0,-1-2 0 0 0,1-1 0 0 0,24-8 156 0 0,-47 9-701 0 0,21-6-5718 0 0,-22 4-5613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5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 2713 0 0,'0'0'2687'0'0,"0"0"-141"0"0,0 0-76 0 0,0 0-85 0 0,0 0-200 0 0,0 0-339 0 0,0 0-431 0 0,0 0-395 0 0,0 0-252 0 0,0 0-123 0 0,0 0-63 0 0,-2 4 3316 0 0,-7 8-2264 0 0,9-13-1356 0 0,7-14 760 0 0,6-17-462 0 0,-13 31-488 0 0,0 1-9 0 0,0 0-11 0 0,0 0-23 0 0,0 0-10 0 0,0 0-20 0 0,0 0-9 0 0,-5 27-473 0 0,2 9-601 0 0,2-23-1890 0 0,1-1-3574 0 0,0-8-5424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15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8 5745 0 0,'0'0'3530'0'0,"0"0"-885"0"0,0 0-330 0 0,0 0-102 0 0,0 0-248 0 0,0 0-374 0 0,0 0-444 0 0,0 0-360 0 0,0 0-210 0 0,0 0-67 0 0,0 0 5 0 0,0 0-9 0 0,0 0-35 0 0,3 11 2126 0 0,-20 7-1081 0 0,17-18-1513 0 0,0 0 7 0 0,0 0 16 0 0,0 0-26 0 0,0 0 16 0 0,0 0 1 0 0,15-18 515 0 0,-3 0-177 0 0,-12 17-283 0 0,0 1 21 0 0,0 0-9 0 0,0 0-6 0 0,0 0-14 0 0,-33 22-450 0 0,29-21 354 0 0,3-1-3503 0 0,1 0-3765 0 0,0 0-5090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2401 0 0,'0'0'2971'0'0,"0"0"-603"0"0,0 0-149 0 0,0 0 65 0 0,0 0-103 0 0,0 0-330 0 0,0 0-444 0 0,0 0-368 0 0,0 0-186 0 0,0 0-89 0 0,0 0-20 0 0,0 0 23 0 0,0 0 13 0 0,4 1-36 0 0,123 32 4662 0 0,53-19-4076 0 0,50-14-520 0 0,-280 3-4637 0 0,-39 11-3388 0 0,32 5-4468 0 0,43-15 3489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5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5433 0 0,'0'0'3061'0'0,"0"0"-217"0"0,0 0-251 0 0,0 0-315 0 0,0 0-456 0 0,0 0-460 0 0,0 0-359 0 0,0 0-118 0 0,0 0 39 0 0,0 0 57 0 0,0 0 48 0 0,0 0-68 0 0,0 0-119 0 0,13 5-118 0 0,87 31 892 0 0,-57-28-1156 0 0,1-2 0 0 0,0-2 0 0 0,0-1 0 0 0,0-3 0 0 0,12-2-460 0 0,22 1 74 0 0,4-14-558 0 0,-32-8-2710 0 0,-35 7-4481 0 0,-11 15-4622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28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372 457 2689 0 0,'0'0'1864'0'0,"0"0"-146"0"0,0 0 190 0 0,0 0 294 0 0,0 0 89 0 0,0 0-235 0 0,0 0-438 0 0,0 0-380 0 0,0 0-226 0 0,0 0-112 0 0,0 0-73 0 0,13 1 1975 0 0,-24 64-228 0 0,-8 28-1657 0 0,-59 164 282 0 0,61-207-1081 0 0,10-33-89 0 0,1 1-1 0 0,1 0 1 0 0,0 0-1 0 0,1 0 1 0 0,1 1-1 0 0,1-1 1 0 0,1 1-29 0 0,-1 44 76 0 0,16-59 108 0 0,136 7 920 0 0,31 3-657 0 0,1-10-161 0 0,-182-8-1236 0 0,0 4 415 0 0,-6 3-12616 0 0,4-2 982 0 0</inkml:trace>
  <inkml:trace contextRef="#ctx0" brushRef="#br0" timeOffset="706.025">976 995 4585 0 0,'0'0'3902'0'0,"0"0"-1287"0"0,0 0-680 0 0,0 0-178 0 0,0 0-196 0 0,0 0-270 0 0,0 0-276 0 0,0 0-245 0 0,0 0-102 0 0,0 0-12 0 0,0 0 19 0 0,0 0-27 0 0,0 0-42 0 0,-8 14-65 0 0,-61 93 658 0 0,-89 91 88 0 0,95-125-1242 0 0,58-68-32 0 0,12-12 205 0 0,158-173 847 0 0,49-55-739 0 0,-214 235-321 0 0,0 0-1 0 0,0 1 1 0 0,0-1 0 0 0,0 0-1 0 0,0 1 1 0 0,0-1 0 0 0,0 0-1 0 0,0 1 1 0 0,0-1 0 0 0,0 0 0 0 0,0 1-1 0 0,0-1 1 0 0,0 0 0 0 0,0 0-1 0 0,0 1 1 0 0,0-1 0 0 0,0 0 0 0 0,1 1-1 0 0,-1-1 1 0 0,0 0 0 0 0,0 1-1 0 0,0-1 1 0 0,1 0 0 0 0,-1 0-1 0 0,0 1 1 0 0,0-1 0 0 0,1 0 0 0 0,-1 0-1 0 0,0 0 1 0 0,0 1 0 0 0,1-1-1 0 0,-1 0 1 0 0,0 0 0 0 0,1 0 0 0 0,-1 0-1 0 0,0 0 1 0 0,0 0 0 0 0,1 1-1 0 0,-1-1 1 0 0,0 0 0 0 0,1 0-1 0 0,-1 0 1 0 0,0 0 0 0 0,1 0 0 0 0,-1 0-1 0 0,0 0 1 0 0,1 0 0 0 0,-1-1-1 0 0,0 1 1 0 0,1 0 0 0 0,-1 0 0 0 0,0 0-1 0 0,1 0 1 0 0,-1 0 0 0 0,0 0-1 0 0,1-1 1 0 0,-1 1 0 0 0,0 0-1 0 0,0 0 1 0 0,1 0 0 0 0,-1-1 0 0 0,0 1-1 0 0,0 0 1 0 0,0 0 0 0 0,1-1-1 0 0,-1 1-4 0 0,2 45 137 0 0,-1-13-69 0 0,46 104 406 0 0,-30 56-48 0 0,-17-192-413 0 0,-14-29-6139 0 0,4 14-3781 0 0,8 11-1394 0 0</inkml:trace>
  <inkml:trace contextRef="#ctx0" brushRef="#br0" timeOffset="983.788">744 1256 8434 0 0,'0'0'2642'0'0,"0"0"-674"0"0,0 0-324 0 0,0 0-90 0 0,0 0-72 0 0,0 0-142 0 0,0 0-177 0 0,0 0-84 0 0,0 0-55 0 0,0 0-38 0 0,0 0-89 0 0,0 0-95 0 0,0 0-102 0 0,17-1-129 0 0,98-12 546 0 0,66 9-897 0 0,-144-5-3303 0 0,-22-1-6725 0 0,-10 7-2035 0 0</inkml:trace>
  <inkml:trace contextRef="#ctx0" brushRef="#br0" timeOffset="2213.176">1 280 0 0 0,'0'0'926'0'0,"0"0"-164"0"0,0 0-299 0 0,0 0-233 0 0,0 0 142 0 0,0 0 581 0 0,0 0 639 0 0,0 0 430 0 0,0 0 125 0 0,2 1 1817 0 0,13 2-1420 0 0,30 4 5998 0 0,-17 4-6467 0 0,149-7-189 0 0,54 1-1350 0 0,-132 19-460 0 0,-86-17 1067 0 0,-57-46-887 0 0,26 26-241 0 0,0 0 0 0 0,1 0 0 0 0,1-2 0 0 0,0 0 0 0 0,1-1 0 0 0,-12-17-15 0 0,24 5-1334 0 0,22 8-3895 0 0,-7 16 2158 0 0,0 0-5228 0 0,-12 4 7965 0 0,5-3-11042 0 0</inkml:trace>
  <inkml:trace contextRef="#ctx0" brushRef="#br0" timeOffset="2750.395">1328 730 8 0 0,'0'0'2182'0'0,"0"0"-284"0"0,0 0 139 0 0,0 0 178 0 0,0 0-66 0 0,0 0-290 0 0,0 0-431 0 0,0 0-355 0 0,0 0-104 0 0,0 0 29 0 0,0 0 58 0 0,0 0 16 0 0,0 0-65 0 0,5 1-99 0 0,93 34 4040 0 0,91-27-2378 0 0,23-19-2096 0 0,-186 5-664 0 0,-26 4-3202 0 0,-20-5-4839 0 0,8 0-2759 0 0,9 3 4942 0 0</inkml:trace>
  <inkml:trace contextRef="#ctx0" brushRef="#br0" timeOffset="3046.647">1609 531 6193 0 0,'0'0'2602'0'0,"0"0"-172"0"0,0 0-152 0 0,0 0-258 0 0,0 0-374 0 0,0 0-427 0 0,0 0-382 0 0,0 0-276 0 0,0 0-84 0 0,0 0 36 0 0,0 0 45 0 0,0 0 73 0 0,0 0 7 0 0,0 12-37 0 0,0 93 1023 0 0,-10 46 170 0 0,-35 56-1460 0 0,49-184-2886 0 0,14-25-7348 0 0,-14-1-1627 0 0</inkml:trace>
  <inkml:trace contextRef="#ctx0" brushRef="#br0" timeOffset="3965.5">2241 498 5145 0 0,'0'0'3869'0'0,"0"0"-1209"0"0,0 0-483 0 0,0 0-209 0 0,0 0-237 0 0,0 0-276 0 0,0 0-317 0 0,0 0-293 0 0,0 0-160 0 0,0 0-81 0 0,0 0-53 0 0,0 0-46 0 0,0 0-16 0 0,7 4 3926 0 0,-11 32-4319 0 0,-2-1 1 0 0,-2 1-1 0 0,-1-2 1 0 0,-2 1 0 0 0,-1-1-1 0 0,-2-1 1 0 0,-1 0-1 0 0,-1-1 1 0 0,-16 21-97 0 0,18-25 58 0 0,-4 5-51 0 0,-64 154-49 0 0,82-186 40 0 0,-1-1 1 0 0,1 0 0 0 0,0 1-1 0 0,0-1 1 0 0,0 1-1 0 0,0-1 1 0 0,0 0-1 0 0,0 1 1 0 0,-1-1-1 0 0,1 1 1 0 0,0-1-1 0 0,0 1 1 0 0,0-1-1 0 0,0 0 1 0 0,1 1 0 0 0,-1-1-1 0 0,0 1 1 0 0,0-1-1 0 0,0 0 1 0 0,0 1-1 0 0,0-1 1 0 0,0 1-1 0 0,1-1 1 0 0,-1 0-1 0 0,0 1 1 0 0,0-1 0 0 0,1 0-1 0 0,-1 1 1 0 0,0-1-1 0 0,0 0 1 0 0,1 0-1 0 0,-1 1 1 0 0,0-1-1 0 0,1 0 1 0 0,-1 0-1 0 0,0 1 1 0 0,1-1-1 0 0,-1 0 1 0 0,1 0 0 0 0,-1 0-1 0 0,0 0 1 0 0,1 1-1 0 0,-1-1 1 0 0,1 0-1 0 0,-1 0 1 0 0,0 0-1 0 0,1 0 1 0 0,-1 0-1 0 0,1 0 1 0 0,-1 0-1 0 0,0 0 1 0 0,1 0 0 0 0,-1 0-1 0 0,1-1 1 0 0,-1 1-1 0 0,0 0 1 0 0,1 0-1 0 0,-1 0 1 0 0,1 0-1 0 0,-1-1 1 0 0,1 1 1 0 0,7 0 156 0 0,145-19 168 0 0,138 12-147 0 0,-244 14-410 0 0,-46-7 191 0 0,-1 0-26 0 0,0 0 7 0 0,0 0-4 0 0,0 0-14 0 0,0 0-17 0 0,0 0-43 0 0,0 0-44 0 0,0 0-91 0 0,-12-7-6398 0 0,9 4-1019 0 0,1 2-4211 0 0</inkml:trace>
  <inkml:trace contextRef="#ctx0" brushRef="#br0" timeOffset="4265.063">2743 914 14259 0 0,'0'0'2281'0'0,"0"0"-967"0"0,0 0-483 0 0,0 0 38 0 0,0 0 172 0 0,0 0 61 0 0,0 0-45 0 0,0 0-162 0 0,0 0-127 0 0,0 0-84 0 0,0 0-86 0 0,0 0-79 0 0,-4 24-98 0 0,-19 113 234 0 0,0 44 128 0 0,19-168-1982 0 0,2-14-4032 0 0,1-7-4796 0 0,1 4-1105 0 0</inkml:trace>
  <inkml:trace contextRef="#ctx0" brushRef="#br0" timeOffset="4750.562">2712 881 8898 0 0,'0'0'2857'0'0,"0"0"-476"0"0,0 0-387 0 0,0 0-315 0 0,0 0-336 0 0,0 0-331 0 0,0 0-346 0 0,0 0-237 0 0,0 0-118 0 0,0 0-30 0 0,0 0 122 0 0,0 0 83 0 0,0 0 66 0 0,11 0-8 0 0,9-1-418 0 0,-1 0 254 0 0,0 1 0 0 0,0 0 0 0 0,0 2 0 0 0,-1 0 0 0 0,1 1 0 0 0,-1 0 0 0 0,16 6-380 0 0,-32-8 15 0 0,0 0 1 0 0,0 0-1 0 0,0 0 1 0 0,-1 0-1 0 0,1 0 1 0 0,0 0-1 0 0,-1 0 0 0 0,1 1 1 0 0,0-1-1 0 0,-1 0 1 0 0,0 1-1 0 0,1-1 1 0 0,-1 1-1 0 0,0 0 1 0 0,0-1-1 0 0,0 1 1 0 0,0 0-1 0 0,0 0 1 0 0,0 0-1 0 0,0 0 1 0 0,-1 0-1 0 0,1 0 1 0 0,-1 0-1 0 0,0 0 1 0 0,1 0-1 0 0,-1 0 1 0 0,0 0-1 0 0,0 0 0 0 0,0 0 1 0 0,0 0-1 0 0,-1 0 1 0 0,1 0-1 0 0,0 0 1 0 0,-1 0-1 0 0,1 0 1 0 0,-1 0-1 0 0,0 0 1 0 0,0-1-1 0 0,0 1 1 0 0,0 0-1 0 0,0 0 1 0 0,0-1-1 0 0,0 1-15 0 0,-105 116 155 0 0,105-117-157 0 0,0 1-1 0 0,-1 0 1 0 0,1-1 0 0 0,0 1 0 0 0,0 0 0 0 0,0 0-1 0 0,0 0 1 0 0,0 0 0 0 0,0 0 0 0 0,1 0 0 0 0,-1 0-1 0 0,1 0 1 0 0,-1 0 0 0 0,1 0 0 0 0,0 0 0 0 0,0 0-1 0 0,-1 0 1 0 0,2 0 0 0 0,-1 0 0 0 0,0 0 0 0 0,0 0-1 0 0,1 0 1 0 0,-1 1 0 0 0,1-1 0 0 0,-1 0 0 0 0,1 0-1 0 0,0-1 1 0 0,0 1 0 0 0,0 0 0 0 0,0 0 0 0 0,0 0-1 0 0,1-1 1 0 0,-1 1 0 0 0,0 0 0 0 0,1-1 0 0 0,-1 1-1 0 0,1-1 1 0 0,0 0 0 0 0,-1 0 0 0 0,1 1 0 0 0,0-1-1 0 0,0 0 1 0 0,0 0 2 0 0,9 2 24 0 0,0 0-1 0 0,-1 1 0 0 0,1 0 1 0 0,-1 1-1 0 0,0 0 1 0 0,0 1-1 0 0,0 0 0 0 0,-1 0 1 0 0,0 1-1 0 0,0 0 1 0 0,-1 1-1 0 0,0 0 1 0 0,0 0-1 0 0,-1 1 0 0 0,0 0 1 0 0,0 0-1 0 0,-1 1 1 0 0,3 5-24 0 0,-8-14 18 0 0,0 1 1 0 0,0 0-1 0 0,0 0 0 0 0,0 0 1 0 0,0 0-1 0 0,-1-1 1 0 0,1 1-1 0 0,-1 0 1 0 0,1 0-1 0 0,-1 0 1 0 0,1 1-1 0 0,-1-1 1 0 0,0 0-1 0 0,0 0 1 0 0,0 0-1 0 0,0 0 0 0 0,-1 0 1 0 0,1 0-1 0 0,0 0 1 0 0,-1 0-1 0 0,0 0 1 0 0,1 0-1 0 0,-1 0 1 0 0,0 0-1 0 0,0 0 1 0 0,0-1-1 0 0,0 1 0 0 0,0 0 1 0 0,0-1-1 0 0,-1 1 1 0 0,1 0-1 0 0,0-1 1 0 0,-1 0-1 0 0,0 1 1 0 0,1-1-1 0 0,-1 0 1 0 0,0 0-1 0 0,-1 1-18 0 0,-10 4 9 0 0,0 0-1 0 0,0-1 1 0 0,-1-1-1 0 0,0 0 1 0 0,0-1-1 0 0,0 0 1 0 0,0-1 0 0 0,0-1-1 0 0,0 0 1 0 0,-1-1-1 0 0,1-1 1 0 0,-4 0-9 0 0,12 0-177 0 0,0-1 0 0 0,0 1-1 0 0,0-1 1 0 0,0 0 0 0 0,1 0 0 0 0,-1-1 0 0 0,0 0 0 0 0,1 0 0 0 0,0 0 0 0 0,0 0-1 0 0,0-1 1 0 0,0 0 0 0 0,0 0 0 0 0,-2-4 177 0 0,-14-16-4730 0 0,3-2-5116 0 0,14 15-1671 0 0</inkml:trace>
  <inkml:trace contextRef="#ctx0" brushRef="#br0" timeOffset="5759.495">1849 188 808 0 0,'0'0'1638'0'0,"0"0"302"0"0,0 0 315 0 0,0 0 113 0 0,0 0-231 0 0,0 0-487 0 0,0 0-535 0 0,0 0-392 0 0,0 0-156 0 0,0 0 61 0 0,0 0 176 0 0,0 0 177 0 0,0 0 129 0 0,6 0-16 0 0,123-2 3620 0 0,147 4-1617 0 0,-111 6-2589 0 0,-141-7-668 0 0,-5 0 1218 0 0,-39-14-472 0 0,9 6-567 0 0,1-1-1 0 0,0 0 1 0 0,0 0 0 0 0,0-1-1 0 0,1-1 1 0 0,0 1 0 0 0,1-1-1 0 0,0-1 1 0 0,-5-9-19 0 0,-3-27-492 0 0,15 31-2670 0 0,1-2-4408 0 0,0 15-4370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5:3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408 214 4393 0 0,'0'0'3943'0'0,"0"0"-1421"0"0,0 0-615 0 0,0 0-34 0 0,0 0-46 0 0,0 0-196 0 0,0 0-296 0 0,0 0-306 0 0,0 0-234 0 0,0 0-147 0 0,0 0-124 0 0,-2 0-98 0 0,-13-1-120 0 0,0 2 0 0 0,0 0 1 0 0,0 0-1 0 0,0 2 0 0 0,0 0 0 0 0,0 0 1 0 0,1 1-1 0 0,0 1 0 0 0,0 1 1 0 0,0 0-1 0 0,0 1 0 0 0,1 0 0 0 0,0 1 1 0 0,1 0-1 0 0,0 1 0 0 0,0 0 0 0 0,-6 8-306 0 0,6-9 47 0 0,0 1 0 0 0,1 1 0 0 0,0 0 0 0 0,0 0 0 0 0,1 1 0 0 0,1 1 0 0 0,0 0 0 0 0,0 0 0 0 0,1 0 0 0 0,1 1 0 0 0,0 0 0 0 0,1 1 0 0 0,0-1 0 0 0,1 1 0 0 0,1 1 0 0 0,0-1 0 0 0,1 0 0 0 0,0 1 0 0 0,0 14-47 0 0,2-21 22 0 0,1 1 1 0 0,0-1-1 0 0,0 1 1 0 0,1-1-1 0 0,0 0 1 0 0,1 1-1 0 0,0-1 1 0 0,0 0-1 0 0,0 0 1 0 0,1 0-1 0 0,0 0 1 0 0,1 0-1 0 0,0-1 1 0 0,0 1-1 0 0,1-1 1 0 0,-1 0 0 0 0,2-1-1 0 0,-1 1 1 0 0,6 4-23 0 0,0-2 50 0 0,1 0 1 0 0,1-1 0 0 0,-1-1-1 0 0,1 0 1 0 0,1-1 0 0 0,-1 0-1 0 0,1-1 1 0 0,0 0 0 0 0,0-1-1 0 0,0-1 1 0 0,1 0 0 0 0,-1-1-1 0 0,1-1 1 0 0,0 0 0 0 0,-1-1-1 0 0,1-1 1 0 0,0 0 0 0 0,3-1-51 0 0,-12 1-15 0 0,-1 0 1 0 0,1 0-1 0 0,-1 0 0 0 0,0 0 1 0 0,1-1-1 0 0,-1 0 1 0 0,0 0-1 0 0,0-1 0 0 0,0 1 1 0 0,-1-1-1 0 0,1 0 1 0 0,-1-1-1 0 0,1 1 0 0 0,-1-1 1 0 0,1 0 14 0 0,32-43-6232 0 0,-30 40 244 0 0,-3 3-6344 0 0</inkml:trace>
  <inkml:trace contextRef="#ctx0" brushRef="#br0" timeOffset="355.465">940 358 15299 0 0,'0'0'1565'0'0,"0"0"-417"0"0,0 0-163 0 0,0 0-15 0 0,0 0-46 0 0,0 0-133 0 0,0 0-146 0 0,0 0-106 0 0,0 0-131 0 0,0 0-74 0 0,0 0-44 0 0,-31 24-51 0 0,-98 76-35 0 0,61-33 106 0 0,65-64-301 0 0,0 0 1 0 0,0-1 0 0 0,0 1-1 0 0,0 1 1 0 0,0-1 0 0 0,1 0-1 0 0,-1 0 1 0 0,1 1 0 0 0,0 0-1 0 0,0-1 1 0 0,0 1 0 0 0,1 0-1 0 0,-1 0 1 0 0,1 0 0 0 0,0 0-1 0 0,0 0 1 0 0,0 0-1 0 0,1 0 1 0 0,-1 1 0 0 0,1-1-1 0 0,0 0 1 0 0,0 0 0 0 0,1 0-1 0 0,-1 0 1 0 0,1 1 0 0 0,0-1-1 0 0,0 0 1 0 0,0 0 0 0 0,1 0-1 0 0,-1 0 1 0 0,1-1 0 0 0,0 1-1 0 0,0 0 1 0 0,0-1 0 0 0,1 1-1 0 0,-1-1 1 0 0,1 0 0 0 0,0 0-1 0 0,0 0 1 0 0,0 0 0 0 0,1 1-10 0 0,7 0 61 0 0,-1 0 1 0 0,1-1-1 0 0,0 0 1 0 0,0 0-1 0 0,0-1 1 0 0,0-1-1 0 0,0 0 1 0 0,0 0 0 0 0,1-1-1 0 0,-1-1 1 0 0,4 0-62 0 0,16 0 238 0 0,-12 0-42 0 0,-1-2 1 0 0,-1-1 0 0 0,1 0 0 0 0,0-1 0 0 0,-1-1 0 0 0,0 0 0 0 0,-1-1 0 0 0,1-1 0 0 0,-1-1-1 0 0,-1 0 1 0 0,13-10-197 0 0,-22 16 35 0 0,-1-1-1 0 0,0 1 0 0 0,1-1 0 0 0,-1 0 1 0 0,0 0-1 0 0,-1 0 0 0 0,1-1 1 0 0,-1 0-1 0 0,0 0 0 0 0,0 0 0 0 0,0 0 1 0 0,-1-1-1 0 0,0 1 0 0 0,0-1 0 0 0,0 0 1 0 0,-1 0-1 0 0,1 0 0 0 0,-2 0 1 0 0,1 0-1 0 0,-1-1 0 0 0,0 1 0 0 0,0 0 1 0 0,0-1-1 0 0,-1 1 0 0 0,0-1 0 0 0,-1 1 1 0 0,1-1-1 0 0,-1 1 0 0 0,0 0 1 0 0,-1-1-1 0 0,1 1 0 0 0,-1 0 0 0 0,-1 0 1 0 0,1 0-1 0 0,-1 0 0 0 0,0 1 0 0 0,0-1 1 0 0,-1 1-1 0 0,0-1 0 0 0,-1-1-34 0 0,-4-1-60 0 0,0 0 0 0 0,-1 0-1 0 0,0 1 1 0 0,0 0 0 0 0,0 1-1 0 0,-1 0 1 0 0,0 1 0 0 0,0 0-1 0 0,0 1 1 0 0,-1 0 0 0 0,1 0-1 0 0,-1 2 1 0 0,0-1 0 0 0,0 1-1 0 0,0 1 1 0 0,0 0 0 0 0,-4 1 60 0 0,-40 19-2322 0 0,25 6-7085 0 0,24-17-2752 0 0</inkml:trace>
  <inkml:trace contextRef="#ctx0" brushRef="#br0" timeOffset="990.325">1332 741 11682 0 0,'0'0'2764'0'0,"0"0"-561"0"0,0 0-280 0 0,0 0-233 0 0,0 0-266 0 0,0 0-248 0 0,0 0-245 0 0,0 0-148 0 0,0 0-130 0 0,0 0-131 0 0,0 0-102 0 0,0 0-101 0 0,0 0-61 0 0,5-12 12 0 0,38-91 666 0 0,42-36-244 0 0,-29 69-640 0 0,-52 79-369 0 0,-3 16 314 0 0,-2-23 2 0 0,7 90 37 0 0,5-33-24 0 0,-11-56-10 0 0,0 1 1 0 0,0 0 0 0 0,0-1-1 0 0,0 1 1 0 0,1-1-1 0 0,0 0 1 0 0,0 1 0 0 0,0-1-1 0 0,0 0 1 0 0,0 1 0 0 0,1-1-1 0 0,-1 0 1 0 0,1 0-1 0 0,0 0 1 0 0,0 0 0 0 0,0 0-1 0 0,0 0 1 0 0,0-1 0 0 0,1 1-1 0 0,-1-1 1 0 0,1 0-1 0 0,0 0 1 0 0,0 1 0 0 0,0-2-1 0 0,0 1 1 0 0,0 0 0 0 0,0-1-1 0 0,0 1 1 0 0,1-1-1 0 0,-1 0 1 0 0,0 0 0 0 0,3 0-3 0 0,5-2 84 0 0,1-1 0 0 0,-1 0 1 0 0,-1-1-1 0 0,1 0 1 0 0,0 0-1 0 0,-1-1 0 0 0,0-1 1 0 0,1 0-1 0 0,-2 0 0 0 0,1-1 1 0 0,-1 0-1 0 0,0-1 0 0 0,0 0 1 0 0,-1-1-1 0 0,0 1 0 0 0,0-1 1 0 0,0-1-1 0 0,-1 0 0 0 0,-1 0 1 0 0,0 0-1 0 0,0-1 0 0 0,0 1 1 0 0,-1-1-1 0 0,-1-1 1 0 0,0 1-1 0 0,0-1 0 0 0,-1 0 1 0 0,1-8-85 0 0,-1 7-16 0 0,-4-39-362 0 0,-13 52-4068 0 0,10 1-659 0 0,2-1-7163 0 0</inkml:trace>
  <inkml:trace contextRef="#ctx0" brushRef="#br0" timeOffset="1464.455">2389 373 13467 0 0,'0'0'2258'0'0,"0"0"-415"0"0,0 0-271 0 0,0 0-212 0 0,0 0-254 0 0,0 0-202 0 0,0 0-181 0 0,0 0-156 0 0,0 0-99 0 0,0 0-87 0 0,0 0-46 0 0,0 0-52 0 0,0 0 6 0 0,-16-3-11 0 0,-49-6-53 0 0,3 21 307 0 0,-43 39 68 0 0,102-50-599 0 0,0 1 0 0 0,0-1 0 0 0,0 1 1 0 0,1 0-1 0 0,-1 0 0 0 0,0 0 0 0 0,1 0 0 0 0,0 0 0 0 0,-1 0 0 0 0,1 1 0 0 0,0-1 0 0 0,0 1 0 0 0,0 0 1 0 0,1-1-1 0 0,-1 1 0 0 0,1 0 0 0 0,-1 0 0 0 0,1 0 0 0 0,0 0 0 0 0,0 0 0 0 0,0 0 0 0 0,1 0 1 0 0,-1 1-1 0 0,1-1 0 0 0,-1 0 0 0 0,1 0 0 0 0,0 1 0 0 0,0-1 0 0 0,1 3-1 0 0,3-2 2 0 0,0-1-1 0 0,0 0 0 0 0,0-1 1 0 0,1 1-1 0 0,-1-1 1 0 0,1 1-1 0 0,-1-1 0 0 0,1 0 1 0 0,0-1-1 0 0,0 1 1 0 0,0-1-1 0 0,0 0 1 0 0,0-1-1 0 0,0 1 0 0 0,0-1 1 0 0,0 0-1 0 0,0 0-1 0 0,21 2 37 0 0,-20-3-32 0 0,0 0-1 0 0,0 1 1 0 0,0 0-1 0 0,0 0 1 0 0,0 0-1 0 0,-1 1 1 0 0,1 0-1 0 0,0 0 1 0 0,0 0-1 0 0,-1 1 1 0 0,1 0-1 0 0,-1 0 1 0 0,1 1-1 0 0,-1-1 0 0 0,0 1 1 0 0,0 0-1 0 0,0 0 1 0 0,0 1-1 0 0,0 0 1 0 0,-1 0-1 0 0,0 0 1 0 0,0 0-1 0 0,3 4-4 0 0,-7-2 22 0 0,0 0 0 0 0,0-1 0 0 0,-1 1 1 0 0,0 0-1 0 0,0 0 0 0 0,0 0 0 0 0,-1-1 0 0 0,0 1 0 0 0,0-1 0 0 0,0 1 0 0 0,-1-1 0 0 0,0 0 0 0 0,0 0 0 0 0,0 0 0 0 0,0 0 0 0 0,-1-1 1 0 0,0 1-1 0 0,0-1 0 0 0,0 0 0 0 0,0 0 0 0 0,-1 0 0 0 0,0-1 0 0 0,1 1 0 0 0,-1-1 0 0 0,-6 2-22 0 0,-2 6 31 0 0,-146 84 90 0 0,126-87-318 0 0,32-8 45 0 0,1 0-144 0 0,1-15-2071 0 0,25-20-3529 0 0,-13 20-1891 0 0,-7 7-3609 0 0</inkml:trace>
  <inkml:trace contextRef="#ctx0" brushRef="#br0" timeOffset="1819.058">2752 130 11490 0 0,'0'0'2388'0'0,"0"0"-924"0"0,0 0-68 0 0,0 0 274 0 0,0 0 10 0 0,0 0-221 0 0,0 0-388 0 0,0 0-316 0 0,0 0-87 0 0,0 0 14 0 0,0 0 15 0 0,0 0-46 0 0,7 8-79 0 0,21 29-65 0 0,-27-35-449 0 0,0 0 0 0 0,0 0 0 0 0,0 1 0 0 0,0-1 0 0 0,-1 0 0 0 0,1 1 0 0 0,0-1 0 0 0,-1 0 0 0 0,0 1 0 0 0,0-1 0 0 0,1 0 0 0 0,-1 1 0 0 0,-1-1 0 0 0,1 1 0 0 0,0-1 0 0 0,-1 0 0 0 0,1 1 0 0 0,-1-1 0 0 0,0 0 0 0 0,1 0 0 0 0,-1 1 0 0 0,0-1-58 0 0,-3 11 284 0 0,-37 166 1331 0 0,14 42-1459 0 0,39-114-150 0 0,-10-99-64 0 0,-2-6 22 0 0,0 0-1 0 0,0 0 1 0 0,0 0-1 0 0,0 0 1 0 0,0 0-1 0 0,0 0 1 0 0,1 0-1 0 0,-1-1 1 0 0,1 1 0 0 0,-1 0-1 0 0,1 0 1 0 0,-1 0-1 0 0,1-1 1 0 0,0 1-1 0 0,0 0 1 0 0,0-1-1 0 0,0 1 1 0 0,0-1-1 0 0,0 1 1 0 0,1-1-1 0 0,-1 0 1 0 0,0 1-1 0 0,1-1 1 0 0,-1 0-1 0 0,1 0 1 0 0,0 0-1 0 0,-1 0 1 0 0,1 0-1 0 0,0 0 1 0 0,-1 0-1 0 0,1-1 1 0 0,0 1-1 0 0,0-1 1 0 0,0 1 0 0 0,-1-1-1 0 0,1 0 1 0 0,2 0 36 0 0,15-52-3951 0 0,-22-5-1149 0 0,-3 19-6119 0 0,6 35 10035 0 0,-2-8-6442 0 0</inkml:trace>
  <inkml:trace contextRef="#ctx0" brushRef="#br0" timeOffset="2074.623">2483 439 5073 0 0,'0'0'3050'0'0,"0"0"-627"0"0,0 0-550 0 0,0 0-358 0 0,0 0-100 0 0,0 0 70 0 0,0 0 80 0 0,0 0-13 0 0,0 0-200 0 0,0 0-285 0 0,0 0-221 0 0,0 0-181 0 0,0 0-145 0 0,30 4-60 0 0,97 10-78 0 0,93-1 939 0 0,-140-11-2504 0 0,5 5-3508 0 0,-70-7-1408 0 0,-3 0-5627 0 0</inkml:trace>
  <inkml:trace contextRef="#ctx0" brushRef="#br0" timeOffset="2472.885">3376 468 10202 0 0,'0'0'2881'0'0,"0"0"-651"0"0,0 0-350 0 0,0 0-188 0 0,0 0-230 0 0,0 0-287 0 0,0 0-304 0 0,0 0-276 0 0,0 0-139 0 0,0 0-87 0 0,0 0-13 0 0,0 0 11 0 0,-7 4-19 0 0,-57 22 461 0 0,-84 40 85 0 0,140-63-890 0 0,1 0 1 0 0,0 0-1 0 0,-1 1 0 0 0,1 0 0 0 0,0 0 1 0 0,1 1-1 0 0,-1 0 0 0 0,1 0 0 0 0,0 0 1 0 0,0 1-1 0 0,1 0 0 0 0,0 0 0 0 0,0 0 1 0 0,0 1-1 0 0,0 0 0 0 0,1 0 0 0 0,1 0 1 0 0,-1 0-1 0 0,1 1 0 0 0,0-1 0 0 0,0 3-4 0 0,3-9 5 0 0,0 1 0 0 0,0-1 0 0 0,0 1 0 0 0,1-1 0 0 0,-1 1 0 0 0,0-1 0 0 0,1 1-1 0 0,-1-1 1 0 0,1 1 0 0 0,0-1 0 0 0,-1 0 0 0 0,1 1 0 0 0,0-1 0 0 0,0 0 0 0 0,0 1 0 0 0,0-1 0 0 0,0 0-1 0 0,0 0 1 0 0,0 0 0 0 0,0 0 0 0 0,0 0 0 0 0,0 0 0 0 0,1 0 0 0 0,-1-1 0 0 0,0 1 0 0 0,1 0-1 0 0,-1-1 1 0 0,1 1 0 0 0,-1-1 0 0 0,1 1 0 0 0,-1-1 0 0 0,1 1 0 0 0,-1-1 0 0 0,1 0 0 0 0,-1 0-1 0 0,1 0 1 0 0,-1 0 0 0 0,1 0 0 0 0,-1 0 0 0 0,1-1 0 0 0,-1 1 0 0 0,2-1-5 0 0,69-11 743 0 0,-49 5-574 0 0,-1-1 0 0 0,1-1 0 0 0,-2-1 1 0 0,1-1-1 0 0,-1-1 0 0 0,-1 0 0 0 0,0-2 0 0 0,-1-1 1 0 0,0 0-1 0 0,9-12-169 0 0,-27 27 0 0 0,0-1 1 0 0,-1 1-1 0 0,1-1 0 0 0,0 1 1 0 0,-1 0-1 0 0,1-1 1 0 0,0 1-1 0 0,-1-1 0 0 0,1 1 1 0 0,0 0-1 0 0,0 0 1 0 0,-1 0-1 0 0,1-1 0 0 0,0 1 1 0 0,0 0-1 0 0,0 0 1 0 0,0 0-1 0 0,-1 0 0 0 0,1 0 1 0 0,0 0-1 0 0,0 0 0 0 0,0 1 1 0 0,-1-1-1 0 0,1 0 1 0 0,0 0-1 0 0,0 1 0 0 0,-1-1 1 0 0,1 0-1 0 0,0 1 1 0 0,-1-1-1 0 0,1 1 0 0 0,0-1 1 0 0,-1 0-1 0 0,1 1 0 0 0,0 0 1 0 0,-1-1-1 0 0,1 1 1 0 0,-1-1-1 0 0,1 1 0 0 0,-1 0 1 0 0,1-1-1 0 0,-1 1 1 0 0,0 0-1 0 0,1 0 0 0 0,-1-1 1 0 0,0 1-1 0 0,0 0 0 0 0,1 0 1 0 0,-1 0-1 0 0,0-1 1 0 0,0 1-1 0 0,0 0 0 0 0,0 0 1 0 0,0 0-1 0 0,0-1 1 0 0,0 1-1 0 0,0 0 0 0 0,0 0 1 0 0,-1 0-1 0 0,1-1 1 0 0,0 1-1 0 0,0 0 0 0 0,-1 0 1 0 0,1-1-1 0 0,-1 1 0 0 0,1 0 1 0 0,0-1-1 0 0,-1 2 0 0 0,3 14 34 0 0,-2-12-87 0 0,0 1 1 0 0,1 0-1 0 0,0 0 0 0 0,0-1 1 0 0,0 1-1 0 0,0 0 0 0 0,1-1 1 0 0,-1 1-1 0 0,1-1 0 0 0,0 0 0 0 0,0 0 1 0 0,1 0-1 0 0,0 0 0 0 0,-1 0 1 0 0,1 0-1 0 0,0 0 0 0 0,1-1 1 0 0,-1 0-1 0 0,1 1 0 0 0,-1-1 1 0 0,1 0-1 0 0,0-1 0 0 0,0 1 1 0 0,1-1-1 0 0,-1 0 0 0 0,0 0 1 0 0,1 0-1 0 0,1 0 53 0 0,37 1-2944 0 0,-15-6-7396 0 0,-22 0-1509 0 0</inkml:trace>
  <inkml:trace contextRef="#ctx0" brushRef="#br0" timeOffset="2941.633">3646 774 6081 0 0,'0'0'3545'0'0,"0"0"-624"0"0,0 0-395 0 0,0 0-350 0 0,0 0-372 0 0,0 0-293 0 0,0 0-242 0 0,0 0-204 0 0,0 0-131 0 0,0 0-115 0 0,0 0-91 0 0,0 0-132 0 0,0 0-97 0 0,17-7-78 0 0,52-21-77 0 0,-27-4 271 0 0,-36 22-491 0 0,35-52 338 0 0,46-49-249 0 0,-49 89-257 0 0,-38 40-35 0 0,-27 66 38 0 0,25-80 39 0 0,1 0 1 0 0,1 0-1 0 0,-1 0 1 0 0,0 0-1 0 0,1 0 1 0 0,0 0 0 0 0,0 0-1 0 0,0 0 1 0 0,0 0-1 0 0,1 0 1 0 0,0 0-1 0 0,0 0 1 0 0,0 0-1 0 0,0-1 1 0 0,0 1-1 0 0,1 0 1 0 0,0 0-1 0 0,0-1 1 0 0,0 1-1 0 0,0-1 1 0 0,0 0 0 0 0,1 0-1 0 0,-1 0 1 0 0,1 0-1 0 0,0 0 1 0 0,0 0-1 0 0,0 0 1 0 0,0-1-1 0 0,0 0 1 0 0,1 0-1 0 0,0 1 2 0 0,13 2 61 0 0,-1 0-1 0 0,1-1 0 0 0,-1-1 0 0 0,1 0 0 0 0,0-1 0 0 0,0-1 0 0 0,0-1 1 0 0,0 0-1 0 0,0-2 0 0 0,11-1-60 0 0,-22 3 4 0 0,0 0 1 0 0,0 0-1 0 0,0-1 1 0 0,0 1-1 0 0,0-1 1 0 0,0-1 0 0 0,0 1-1 0 0,0-1 1 0 0,0 0-1 0 0,-1 0 1 0 0,1-1-1 0 0,-1 0 1 0 0,1 0-1 0 0,-1 0 1 0 0,0-1-1 0 0,0 1 1 0 0,-1-1-1 0 0,1 0 1 0 0,-1-1-1 0 0,0 1 1 0 0,0-1-1 0 0,0 0 1 0 0,-1 0-5 0 0,-5-17-1881 0 0,-2 17-1032 0 0,-1-1-3405 0 0,4 6 5357 0 0,-3-4-11426 0 0</inkml:trace>
  <inkml:trace contextRef="#ctx0" brushRef="#br0" timeOffset="3298.6">4775 1 11987 0 0,'0'0'5321'0'0,"0"0"-2793"0"0,0 0-977 0 0,0 0-137 0 0,0 0-166 0 0,0 0-254 0 0,0 0-294 0 0,0 0-247 0 0,0 0-75 0 0,0 0 28 0 0,0 0 43 0 0,0 0 23 0 0,0 0-38 0 0,-2 16-36 0 0,-15 112 559 0 0,10-92-773 0 0,2 0-1 0 0,2 0 0 0 0,1 0 0 0 0,2 0 1 0 0,2 19-184 0 0,-1-37 22 0 0,43 332-1390 0 0,-44-350 924 0 0,0 0-136 0 0,-18-1-10235 0 0,15-5 755 0 0</inkml:trace>
  <inkml:trace contextRef="#ctx0" brushRef="#br0" timeOffset="3537.743">4390 395 18420 0 0,'0'0'2076'0'0,"0"0"-578"0"0,0 0-203 0 0,0 0-3 0 0,0 0-158 0 0,0 0-231 0 0,0 0-182 0 0,32 3-150 0 0,105 13-102 0 0,52 6 628 0 0,14 18-1648 0 0,-185-32-1136 0 0,-12-2-3441 0 0,-6-2-7244 0 0</inkml:trace>
  <inkml:trace contextRef="#ctx0" brushRef="#br0" timeOffset="5343.121">5123 870 20884 0 0,'0'0'1083'0'0,"0"0"-432"0"0,0 0-52 0 0,0 0 168 0 0,0 0 105 0 0,0 0-39 0 0,0 0-192 0 0,0 0-241 0 0,0 0-170 0 0,0 0-90 0 0,0 0-52 0 0,2 3-24 0 0,1 4-811 0 0,14 21 1700 0 0,-9-21-4237 0 0,2-4-4077 0 0,-6-3-5387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0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4065 0 0,'0'0'1855'0'0,"0"0"-749"0"0,0 0-589 0 0,0 0-108 0 0,0 0 170 0 0,0 0 127 0 0,0 0-53 0 0,0 0-117 0 0,0 0-46 0 0,0 0 47 0 0,6 2 97 0 0,24 6 265 0 0,-1-2 0 0 0,1 0 1 0 0,-1-3-1 0 0,1 0 1 0 0,1-2-1 0 0,-1-1 0 0 0,14-3-899 0 0,16 3 693 0 0,529-16 3202 0 0,503 2-2154 0 0,-945 22-1716 0 0,-134 2 1509 0 0,-13-9-1542 0 0,-14 14 86 0 0,-11 7-14 0 0,-1-1 1 0 0,-1-1-1 0 0,-1-1 0 0 0,-1-1 0 0 0,0-2 0 0 0,-1-1 0 0 0,-1-1 0 0 0,-10 2-64 0 0,-3 3 31 0 0,-147 81 15 0 0,191-100-52 0 0,-1 1 0 0 0,1 0 1 0 0,-1 0-1 0 0,1 0 0 0 0,-1 0 0 0 0,1-1 1 0 0,-1 1-1 0 0,1 0 0 0 0,0 0 1 0 0,-1 0-1 0 0,1 0 0 0 0,0 0 0 0 0,0 0 1 0 0,0 0-1 0 0,0 0 0 0 0,0 0 1 0 0,0 0-1 0 0,0 0 0 0 0,0 0 0 0 0,0 0 1 0 0,0 0-1 0 0,1-1 0 0 0,-1 1 0 0 0,0 0 1 0 0,0 0-1 0 0,1 0 0 0 0,-1 0 1 0 0,1 0-1 0 0,-1 0 0 0 0,1-1 0 0 0,-1 1 1 0 0,1 0-1 0 0,0 0 0 0 0,-1-1 1 0 0,1 1-1 0 0,0 0 0 0 0,-1-1 0 0 0,1 1 1 0 0,0-1-1 0 0,0 1 0 0 0,0-1 0 0 0,0 1 1 0 0,0-1-1 0 0,-1 0 0 0 0,1 1 1 0 0,0-1-1 0 0,0 0 0 0 0,1 0 6 0 0,49 26 76 0 0,-15-17-15 0 0,1-1 0 0 0,0-2-1 0 0,0-1 1 0 0,1-2 0 0 0,35-2-61 0 0,28 4 132 0 0,500 28 442 0 0,-426-19-500 0 0,-93 4-64 0 0,-101-32 241 0 0,1-2 1 0 0,0 0-1 0 0,2-1 1 0 0,-1 0 0 0 0,2-2-1 0 0,-6-9-251 0 0,-38-49 54 0 0,56 98-518 0 0,5 26 461 0 0,-3 0 0 0 0,-2 1 0 0 0,-2-1 0 0 0,-2 0 0 0 0,-3-1 1 0 0,-1 0-1 0 0,-2-1 0 0 0,-6 12 3 0 0,-14 25 39 0 0,19-48-83 0 0,13-24 36 0 0,12-22 6 0 0,161-171 177 0 0,-31 42-72 0 0,-122 116-223 0 0,-23 19-2045 0 0,-3-4-1483 0 0,4 6-5153 0 0,-3-2-3693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41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0 410,'32'-37,"-3"-1,-1-1,-2-1,-1-2,-3 0,-1-2,-2 0,3-18,-17 102,-5-21,10 137,-8-150,-1 0,1 0,1 0,-1 0,1 0,0-1,0 0,1 1,-1-1,1 0,0 0,1-1,-1 1,1-1,0 0,0-1,0 1,1-1,-1 0,1 0,0 0,-1-1,4 1,-2-1,0 0,0-1,0 0,0 0,0-1,0 0,1 0,-1-1,0 0,0 0,0 0,-1-1,1 0,0-1,0 1,-1-1,0 0,0-1,0 0,0 0,0 0,-1-1,1 1,-1-1,0 0,-1-1,1 1,-1-1,2-5,86-189,-77 137,-16 57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2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2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9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2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6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0 341,'44'-20,"-1"-2,-1-3,-1 0,-1-3,-2-1,2-5,14-45,-53 77,0 0,0 0,0 0,0 0,-1 0,1 0,0 0,-1 0,0 0,1 0,-1-1,0 1,0 0,-1 0,1 0,0 0,-1-1,1 1,-1 0,1 0,-1 0,0 0,0 0,0 0,0 1,0-1,-1 0,1 0,-1 1,1-1,-1 1,1-1,-1 1,0 0,0-1,1 1,-1 0,0 0,0 0,0 1,-1-1,-2 0,0-1,-1 2,1-1,-1 1,1 0,-1 0,1 0,0 1,-1 0,1 0,-1 0,1 1,0-1,0 1,0 1,0-1,0 1,1 0,-1 0,-2 2,-83 77,79-70,1 1,0 1,0 0,1 0,1 1,1 0,0 0,-2 10,6-20,2 1,-1 0,1-1,-1 1,2 0,-1 0,1 0,-1 0,2 0,-1 0,1 0,0 0,0 0,0-1,1 1,0 0,0-1,1 1,-1-1,1 0,0 0,1 0,-1 0,1 0,2 1,2-1,1 0,0 0,1-1,-1 0,1-1,-1 0,1 0,0-1,0 0,0-1,1 0,-1-1,0 0,0-1,0 0,0 0,0-1,0 0,0-1,0 0,-1-1,7-3,18-6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2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9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2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6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37 0 0 0,'0'0'301'0'0,"0"0"1057"0"0,0 0 593 0 0,0 0 286 0 0,0 0 72 0 0,0 0-148 0 0,0 0-246 0 0,0 0-215 0 0,0 0-186 0 0,0 0-175 0 0,2-6-157 0 0,7-18-130 0 0,-7 17-112 0 0,-2 7-117 0 0,0 0-95 0 0,0 0-91 0 0,0 0-87 0 0,0 0-46 0 0,0 13 1166 0 0,-4 218 346 0 0,32 103-998 0 0,-27-311-977 0 0,3 35 28 0 0,-3 0 1 0 0,-1 0-1 0 0,-4 1 0 0 0,-2-2 1 0 0,-2 1-1 0 0,-12 38-69 0 0,-39 59 112 0 0,50-144-65 0 0,9-10-59 0 0,1-24-292 0 0,51-119-2497 0 0,-17 64-3422 0 0,-26 54-242 0 0,-1 7-5075 0 0</inkml:trace>
  <inkml:trace contextRef="#ctx0" brushRef="#br0" timeOffset="550.324">536 59 8650 0 0,'0'0'3707'0'0,"0"0"-1898"0"0,0 0-797 0 0,0 0-61 0 0,0 0 134 0 0,0 0 78 0 0,0 0-147 0 0,0 0-315 0 0,0 0-313 0 0,0 0-194 0 0,0 0-12 0 0,0 0 106 0 0,0 0 127 0 0,4 0 106 0 0,-2 0-462 0 0,-1 1-1 0 0,0-1 1 0 0,1 0 0 0 0,-1 1 0 0 0,1-1-1 0 0,-1 1 1 0 0,0-1 0 0 0,1 1-1 0 0,-1 0 1 0 0,0-1 0 0 0,0 1 0 0 0,1 0-1 0 0,-1 0 1 0 0,0 0 0 0 0,0 0-1 0 0,0 0 1 0 0,0 0 0 0 0,0 0 0 0 0,0 1-1 0 0,0-1 1 0 0,-1 0 0 0 0,1 0-1 0 0,0 1 1 0 0,-1-1 0 0 0,1 0 0 0 0,-1 1-1 0 0,1-1 1 0 0,-1 1 0 0 0,0-1-1 0 0,1 0 1 0 0,-1 1 0 0 0,0-1 0 0 0,0 1-1 0 0,0-1 1 0 0,0 1 0 0 0,0-1-1 0 0,-1 1 1 0 0,1-1 0 0 0,0 1 0 0 0,-1 0-59 0 0,35 281 2520 0 0,15 70-2161 0 0,-18-56-195 0 0,-36-315 1323 0 0,-20-30-1458 0 0,-1 2 0 0 0,-3 0 0 0 0,-2 2 0 0 0,-2 1 0 0 0,-30-30-29 0 0,48 55-24 0 0,-1 1-1 0 0,-1 1 0 0 0,-1 0 1 0 0,0 1-1 0 0,-1 1 1 0 0,0 1-1 0 0,-1 0 0 0 0,-1 2 1 0 0,0 0-1 0 0,-1 1 1 0 0,0 2-1 0 0,0 0 0 0 0,0 1 1 0 0,-1 1-1 0 0,0 2 1 0 0,-1 0-1 0 0,1 1 0 0 0,-5 1 25 0 0,16 2-47 0 0,10-1 15 0 0,0 0 1 0 0,-1 1-1 0 0,1-1 0 0 0,0 1 0 0 0,0 0 1 0 0,0-1-1 0 0,0 1 0 0 0,-1 0 0 0 0,1 0 1 0 0,0 1-1 0 0,0-1 0 0 0,0 0 0 0 0,-1 1 1 0 0,1-1-1 0 0,0 1 0 0 0,0 0 0 0 0,0 0 1 0 0,0 0-1 0 0,0 0 0 0 0,0 0 0 0 0,0 0 1 0 0,1 0-1 0 0,-1 1 0 0 0,0-1 0 0 0,0 0 1 0 0,1 1-1 0 0,-1 0 0 0 0,1-1 0 0 0,0 1 1 0 0,-1 0-1 0 0,1 0 0 0 0,0 0 0 0 0,0 0 1 0 0,0 1 31 0 0,0 1-159 0 0,1 1 0 0 0,0 0 0 0 0,0-1 1 0 0,1 1-1 0 0,-1 0 0 0 0,1-1 1 0 0,0 1-1 0 0,1-1 0 0 0,-1 1 1 0 0,1-1-1 0 0,-1 1 0 0 0,1-1 0 0 0,1 0 1 0 0,-1 0-1 0 0,0 0 0 0 0,1 0 1 0 0,1 1 158 0 0,40 33-8934 0 0,-28-29-2922 0 0</inkml:trace>
  <inkml:trace contextRef="#ctx0" brushRef="#br0" timeOffset="1336.273">1049 858 3161 0 0,'0'0'584'0'0,"0"0"-29"0"0,0 0 338 0 0,0 0 497 0 0,0 0 267 0 0,0 0-38 0 0,0 0-228 0 0,0 0-185 0 0,0 0-68 0 0,0 0 18 0 0,0 0 9 0 0,0 0-36 0 0,0 0-66 0 0,15 6-134 0 0,45 16-141 0 0,-54-21-625 0 0,-1 1-1 0 0,2-1 1 0 0,-1-1 0 0 0,0 1-1 0 0,0-1 1 0 0,0 0 0 0 0,0-1-1 0 0,0 1 1 0 0,0-1-1 0 0,0 0 1 0 0,0-1 0 0 0,0 1-1 0 0,0-1 1 0 0,-1 0 0 0 0,1-1-1 0 0,-1 1 1 0 0,1-1-1 0 0,-1 0 1 0 0,0-1 0 0 0,0 1-1 0 0,0-1 1 0 0,-1 0-1 0 0,1 0 1 0 0,-1-1 0 0 0,0 1-1 0 0,0-1 1 0 0,0 0 0 0 0,1-2-163 0 0,0 0 125 0 0,-1 4-97 0 0,-1-1 0 0 0,0 0 0 0 0,0 1 1 0 0,0-1-1 0 0,-1-1 0 0 0,1 1 0 0 0,-1 0 1 0 0,0-1-1 0 0,-1 1 0 0 0,1-1 0 0 0,-1 1 1 0 0,1-1-1 0 0,-1 0 0 0 0,-1 0 0 0 0,1 0 1 0 0,-1 1-1 0 0,0-1 0 0 0,0 0 0 0 0,0 0 1 0 0,0 0-1 0 0,-1 0 0 0 0,0 1 0 0 0,0-1 1 0 0,-1 0-1 0 0,1 1 0 0 0,-1-1 0 0 0,0 1 1 0 0,0-1-1 0 0,0 1 0 0 0,-1 0 0 0 0,1 0 1 0 0,-1 0-1 0 0,0 0 0 0 0,0 0 0 0 0,-1 1 1 0 0,1-1-1 0 0,-1 1 0 0 0,-3-3-28 0 0,0 3-20 0 0,1-1-1 0 0,-1 1 0 0 0,0 0 1 0 0,0 1-1 0 0,0 0 1 0 0,0 0-1 0 0,0 0 0 0 0,-1 1 1 0 0,1 0-1 0 0,0 0 0 0 0,-1 1 1 0 0,1 0-1 0 0,0 1 1 0 0,-1-1-1 0 0,1 1 0 0 0,0 1 1 0 0,-1-1-1 0 0,1 1 1 0 0,0 0-1 0 0,-3 2 21 0 0,2 0-27 0 0,0-1 0 0 0,0 1 0 0 0,1 1 0 0 0,-1 0 0 0 0,1 0 0 0 0,0 0 0 0 0,1 0 1 0 0,-1 1-1 0 0,1 1 0 0 0,0-1 0 0 0,1 1 0 0 0,-1 0 0 0 0,1 0 0 0 0,1 0 0 0 0,-1 1 0 0 0,1-1 0 0 0,1 1 0 0 0,-1 0 0 0 0,1 0 0 0 0,-1 7 27 0 0,3-5-5 0 0,0 0-1 0 0,0 1 1 0 0,1-1-1 0 0,0 1 1 0 0,1-1 0 0 0,0 0-1 0 0,1 1 1 0 0,0-1-1 0 0,1 0 1 0 0,0 0-1 0 0,0 0 1 0 0,1 0 0 0 0,0-1-1 0 0,1 0 1 0 0,0 1-1 0 0,1-2 1 0 0,0 1-1 0 0,0-1 1 0 0,1 1-1 0 0,-1-2 1 0 0,2 1 0 0 0,-1-1-1 0 0,1 0 1 0 0,1-1-1 0 0,1 2 6 0 0,6 3 38 0 0,-1 0-1 0 0,2-1 1 0 0,0 0-1 0 0,0-2 0 0 0,0 0 1 0 0,1-1-1 0 0,0 0 1 0 0,1-2-1 0 0,-1 0 1 0 0,1-1-1 0 0,0-1 1 0 0,0-1-1 0 0,10 0-37 0 0,-13-1 87 0 0,1-1-1 0 0,0-1 1 0 0,-1 0 0 0 0,1-1-1 0 0,-1-1 1 0 0,1 0 0 0 0,-1-1-1 0 0,0-1 1 0 0,-1 0 0 0 0,2-2-87 0 0,5-5 109 0 0,1-1 1 0 0,-2-1-1 0 0,0 0 1 0 0,-1-2-1 0 0,0-1 1 0 0,-1 0-1 0 0,-1-1 1 0 0,-1-1-1 0 0,-1-1 1 0 0,0 0-1 0 0,-1-1 0 0 0,7-16-109 0 0,-11 22 24 0 0,-2 0 0 0 0,0 0-1 0 0,-1-1 1 0 0,0 0-1 0 0,-1 0 1 0 0,-1-1-1 0 0,-1 1 1 0 0,0-2-1 0 0,-2 1 1 0 0,1 0-1 0 0,-2-1 1 0 0,0 1-1 0 0,-2-1 1 0 0,0-12-24 0 0,-2 28-12 0 0,0 0-1 0 0,0-1 1 0 0,0 1 0 0 0,-1 0 0 0 0,1 1-1 0 0,-1-1 1 0 0,1 0 0 0 0,-1 1 0 0 0,0-1-1 0 0,1 1 1 0 0,-1 0 0 0 0,0 0 0 0 0,0 0-1 0 0,0 0 1 0 0,0 1 0 0 0,0-1 0 0 0,0 1-1 0 0,0 0 1 0 0,0 0 0 0 0,0 0 0 0 0,0 0-1 0 0,0 0 1 0 0,0 1 0 0 0,0-1 0 0 0,0 1-1 0 0,1 0 1 0 0,-1-1 0 0 0,0 2 0 0 0,0-1 0 0 0,0 0-1 0 0,1 0 1 0 0,-1 1 0 0 0,-2 1 12 0 0,1 0-12 0 0,-1 0 0 0 0,1 0 0 0 0,0 0 0 0 0,0 0 0 0 0,0 1-1 0 0,0-1 1 0 0,1 1 0 0 0,-1 0 0 0 0,1 0 0 0 0,0 1 0 0 0,0-1 0 0 0,1 1 0 0 0,-1-1 0 0 0,1 1 0 0 0,0 0 0 0 0,0 0 0 0 0,1 0 0 0 0,-1 0 0 0 0,1 0 0 0 0,0 0 0 0 0,0 0 0 0 0,1 0 0 0 0,0 1 0 0 0,0-1 0 0 0,0 0-1 0 0,0 0 1 0 0,1 1 0 0 0,1 2 12 0 0,2-3-1 0 0,1 0 0 0 0,-1-1-1 0 0,1 1 1 0 0,1-1-1 0 0,-1 0 1 0 0,1 0-1 0 0,-1 0 1 0 0,1-1-1 0 0,0 0 1 0 0,0 0 0 0 0,1-1-1 0 0,-1 1 1 0 0,5 0 1 0 0,184 23 337 0 0,-192-26-328 0 0,-1 1-1 0 0,0-1 1 0 0,1 0 0 0 0,-1 1-1 0 0,0-1 1 0 0,1 1-1 0 0,-1 0 1 0 0,0 0 0 0 0,0 0-1 0 0,0 0 1 0 0,0 0-1 0 0,0 0 1 0 0,0 1 0 0 0,0-1-1 0 0,0 1 1 0 0,0-1 0 0 0,-1 1-1 0 0,1 0 1 0 0,0 0-1 0 0,-1 0 1 0 0,0-1 0 0 0,1 1-1 0 0,-1 1 1 0 0,0-1-1 0 0,0 0 1 0 0,0 0 0 0 0,0 0-1 0 0,-1 1 1 0 0,1-1 0 0 0,-1 0-1 0 0,1 0 1 0 0,-1 1-1 0 0,0-1 1 0 0,0 1 0 0 0,0-1-1 0 0,0 0 1 0 0,0 1-1 0 0,0-1 1 0 0,-1 0 0 0 0,1 1-1 0 0,-1-1 1 0 0,1 0 0 0 0,-1 0-1 0 0,0 1 1 0 0,0-1-1 0 0,0 0 1 0 0,0 0 0 0 0,-1 0-1 0 0,1 0 1 0 0,-1 0-9 0 0,-45 99 73 0 0,45-67-2524 0 0,16-34-9335 0 0,-10 0 576 0 0</inkml:trace>
  <inkml:trace contextRef="#ctx0" brushRef="#br0" timeOffset="1680.671">2209 943 0 0 0,'0'0'2615'0'0,"0"0"234"0"0,0 0 54 0 0,0 0-296 0 0,0 0-412 0 0,0 0-322 0 0,0 0-285 0 0,0 0-226 0 0,0 0-163 0 0,0 0-91 0 0,0 0-61 0 0,33 2-72 0 0,104 4-115 0 0,-70-16 179 0 0,-57 5-799 0 0,-1 1-124 0 0,0 1 0 0 0,-1-1 1 0 0,0-1-1 0 0,0 1 0 0 0,0-1 0 0 0,0-1 1 0 0,-1 1-1 0 0,0-1 0 0 0,0-1 0 0 0,-1 1 1 0 0,0-1-1 0 0,0 0 0 0 0,0-1 0 0 0,-1 1 1 0 0,0-1-1 0 0,0 0 0 0 0,-1-1 0 0 0,0 1 1 0 0,-1-1-1 0 0,0 1 0 0 0,0-1 0 0 0,-1 0 1 0 0,0 0-1 0 0,1-7-116 0 0,-5 9-6 0 0,1 1 0 0 0,-1 0 0 0 0,0-1 0 0 0,0 1 0 0 0,-1 0 0 0 0,1 0 0 0 0,-2 1 1 0 0,1-1-1 0 0,0 0 0 0 0,-1 1 0 0 0,0 0 0 0 0,0 0 0 0 0,-1 0 0 0 0,0 1 0 0 0,1-1 0 0 0,-1 1 0 0 0,-1 0 0 0 0,1 0 0 0 0,-1 1 1 0 0,1 0-1 0 0,-1 0 0 0 0,0 0 0 0 0,0 0 0 0 0,0 1 0 0 0,-1 0 0 0 0,1 1 0 0 0,0-1 0 0 0,-1 1 0 0 0,1 0 0 0 0,-1 1 0 0 0,1 0 1 0 0,-1 0-1 0 0,1 0 0 0 0,-1 1 0 0 0,1 0 0 0 0,-1 0 0 0 0,1 0 0 0 0,-1 1 0 0 0,1 0 0 0 0,0 0 0 0 0,0 1 0 0 0,0 0 1 0 0,0 0-1 0 0,1 0 0 0 0,-1 1 0 0 0,-1 1 6 0 0,0 2-3 0 0,0 0 1 0 0,1 1-1 0 0,0 0 1 0 0,0 0-1 0 0,0 1 0 0 0,1 0 1 0 0,1 0-1 0 0,0 0 1 0 0,0 0-1 0 0,0 0 1 0 0,1 1-1 0 0,1 0 1 0 0,0 0-1 0 0,0 0 0 0 0,1 0 1 0 0,0 0-1 0 0,1 0 1 0 0,0 0-1 0 0,0 0 1 0 0,1 0-1 0 0,0 0 0 0 0,1 0 1 0 0,0 0-1 0 0,1-1 1 0 0,0 1-1 0 0,1-1 1 0 0,-1 1-1 0 0,2-1 1 0 0,-1 0-1 0 0,1-1 0 0 0,1 1 1 0 0,0-1-1 0 0,0 0 1 0 0,0 0-1 0 0,1-1 1 0 0,0 0-1 0 0,7 5 3 0 0,5 2 63 0 0,0 0-1 0 0,1-2 1 0 0,1 0 0 0 0,0-1 0 0 0,0-2-1 0 0,1 0 1 0 0,0-1 0 0 0,1-1-1 0 0,0-1 1 0 0,0-1 0 0 0,0-1-1 0 0,2-1-62 0 0,107 5-7611 0 0,-119-8-4603 0 0</inkml:trace>
  <inkml:trace contextRef="#ctx0" brushRef="#br0" timeOffset="6046.227">3492 755 3081 0 0,'0'0'3004'0'0,"0"0"-925"0"0,0 0-405 0 0,0 0-30 0 0,0 0 132 0 0,0 0 16 0 0,0 0-217 0 0,0 0-352 0 0,0 0-415 0 0,0 0-316 0 0,0 0-191 0 0,-3-1-70 0 0,-11-4 9 0 0,11 4 34 0 0,3 1 64 0 0,0 0 54 0 0,13 167 4190 0 0,-2-62-4037 0 0,-9-85-491 0 0,0-1-1 0 0,1 0 1 0 0,2 0 0 0 0,0 0 0 0 0,0 0 0 0 0,2-1-1 0 0,0 0 1 0 0,2 0 0 0 0,6 11-54 0 0,-14-27 23 0 0,1 1 0 0 0,0-1-1 0 0,-1 0 1 0 0,1 1 0 0 0,0-1 0 0 0,0 0-1 0 0,0 0 1 0 0,1 0 0 0 0,-1-1 0 0 0,0 1-1 0 0,1 0 1 0 0,-1-1 0 0 0,1 0 0 0 0,-1 1-1 0 0,1-1 1 0 0,0 0 0 0 0,-1 0 0 0 0,1-1 0 0 0,0 1-1 0 0,0-1 1 0 0,-1 1 0 0 0,1-1 0 0 0,0 0-1 0 0,0 0 1 0 0,0 0 0 0 0,0 0 0 0 0,0-1-1 0 0,-1 1 1 0 0,1-1 0 0 0,0 1 0 0 0,0-1-1 0 0,0 0 1 0 0,-1 0 0 0 0,1-1 0 0 0,-1 1 0 0 0,1 0-1 0 0,-1-1 1 0 0,1 1 0 0 0,-1-1 0 0 0,0 0-1 0 0,0 0 1 0 0,0 0 0 0 0,1-1-23 0 0,19-24 142 0 0,-2-1 0 0 0,-1 0 0 0 0,-1-1-1 0 0,-1-1 1 0 0,9-26-142 0 0,9-28 152 0 0,-13 170-254 0 0,-21-79 104 0 0,1 0 0 0 0,0-1 0 0 0,0 1 0 0 0,1 0 0 0 0,0-1 1 0 0,0 1-1 0 0,0-1 0 0 0,1 0 0 0 0,0 0 0 0 0,0 0 0 0 0,1-1 0 0 0,-1 1 1 0 0,1-1-1 0 0,1 0 0 0 0,-1 0 0 0 0,1-1 0 0 0,-1 0 0 0 0,1 0 0 0 0,0 0 1 0 0,1-1-1 0 0,-1 0 0 0 0,1 0 0 0 0,-1 0 0 0 0,1-1 0 0 0,0 0 0 0 0,0 0 1 0 0,0-1-1 0 0,0 0 0 0 0,0 0 0 0 0,0 0 0 0 0,0-1 0 0 0,1 0 0 0 0,5-2-2 0 0,-1-2 40 0 0,-1-1-1 0 0,0-1 0 0 0,-1 0 0 0 0,1 0 0 0 0,-1-1 1 0 0,0 0-1 0 0,-1-1 0 0 0,1 0 0 0 0,-2-1 0 0 0,1 1 0 0 0,-1-2 1 0 0,0 1-1 0 0,3-7-39 0 0,12-19 171 0 0,-1-1 0 0 0,-2-1 0 0 0,-1 0 0 0 0,-2-2 1 0 0,-2 0-1 0 0,9-35-171 0 0,-14-4 300 0 0,-28 81-1046 0 0,2 59-2511 0 0,15-35-3865 0 0,1-21 4324 0 0,0 2-9378 0 0</inkml:trace>
  <inkml:trace contextRef="#ctx0" brushRef="#br0" timeOffset="6500.67">4523 995 11578 0 0,'0'0'1502'0'0,"0"0"-355"0"0,0 0-29 0 0,0 0 114 0 0,0 0-33 0 0,0 0-112 0 0,0 0-126 0 0,0 0-110 0 0,0 0-63 0 0,0 0-37 0 0,0 0-49 0 0,0 0-77 0 0,0 0-29 0 0,30 8-60 0 0,90 26-64 0 0,-69-28 199 0 0,-46-10-525 0 0,4-2-47 0 0,-1 1 0 0 0,0-1 0 0 0,-1 0 0 0 0,1-1 0 0 0,-1 0 0 0 0,0 0 0 0 0,-1 0 0 0 0,0-1 0 0 0,0 0 0 0 0,-1 0 0 0 0,0-1 0 0 0,0 0 1 0 0,-1 1-1 0 0,0-2 0 0 0,0 1 0 0 0,-1 0 0 0 0,-1-1 0 0 0,1 1 0 0 0,-2-1 0 0 0,1 0 0 0 0,-1 0 0 0 0,-1 1 0 0 0,0-1 0 0 0,0-6-99 0 0,0 11 1 0 0,-1-1-1 0 0,0 1 0 0 0,0 0 0 0 0,0 0 0 0 0,0 0 0 0 0,-1 0 0 0 0,1 0 1 0 0,-1 0-1 0 0,-1 1 0 0 0,1-1 0 0 0,-1 0 0 0 0,1 1 0 0 0,-1 0 0 0 0,-1 0 1 0 0,1 0-1 0 0,-1 0 0 0 0,1 0 0 0 0,-1 1 0 0 0,0-1 0 0 0,0 1 0 0 0,-1 0 1 0 0,1 0-1 0 0,0 1 0 0 0,-1-1 0 0 0,0 1 0 0 0,0 0 0 0 0,0 0 0 0 0,1 1 1 0 0,-2 0-1 0 0,1-1 0 0 0,0 2 0 0 0,0-1 0 0 0,0 0 0 0 0,0 1 0 0 0,-1 0 1 0 0,1 0-1 0 0,0 1 0 0 0,0 0 0 0 0,0 0 0 0 0,0 0 0 0 0,0 0 0 0 0,0 1 1 0 0,0-1-1 0 0,0 1 0 0 0,0 1 0 0 0,-3 1 0 0 0,-7 8-12 0 0,2 1-1 0 0,-1 0 1 0 0,2 0-1 0 0,0 1 1 0 0,0 1 0 0 0,1 0-1 0 0,1 0 1 0 0,1 1-1 0 0,0 1 1 0 0,1 0 0 0 0,1 0-1 0 0,0 0 1 0 0,1 1-1 0 0,1 0 1 0 0,1 0 0 0 0,1 0-1 0 0,0 0 1 0 0,1 1-1 0 0,1-1 1 0 0,1 17 12 0 0,2-26 5 0 0,0-1-1 0 0,0 1 1 0 0,0-1 0 0 0,1 0 0 0 0,0 0-1 0 0,1 0 1 0 0,0-1 0 0 0,0 1-1 0 0,1-1 1 0 0,-1 0 0 0 0,2 0 0 0 0,-1 0-1 0 0,1-1 1 0 0,0 0 0 0 0,0 0-1 0 0,1 0 1 0 0,0-1 0 0 0,0 0 0 0 0,0 0-1 0 0,0-1 1 0 0,4 2-5 0 0,9 5 86 0 0,0-2 1 0 0,0 0-1 0 0,1-2 0 0 0,0 0 0 0 0,0-1 1 0 0,0-1-1 0 0,21 2-86 0 0,-31-5 21 0 0,0-1 1 0 0,1 0-1 0 0,-1-1 1 0 0,1 0-1 0 0,-1-1 1 0 0,1 0-1 0 0,-1-1 0 0 0,1 0 1 0 0,-1 0-1 0 0,0-2 1 0 0,0 1-1 0 0,-1-1 1 0 0,1-1-1 0 0,-1 0 1 0 0,2-1-22 0 0,46-51-2564 0 0,-49 46-1816 0 0,-5 3-6885 0 0</inkml:trace>
  <inkml:trace contextRef="#ctx0" brushRef="#br0" timeOffset="8314.279">3165 1116 1424 0 0,'0'0'1657'0'0,"0"0"20"0"0,0 0 129 0 0,0 0 213 0 0,0 0 120 0 0,0 0-50 0 0,0 0-222 0 0,0 0-308 0 0,0 0-316 0 0,0 0-247 0 0,0 0-119 0 0,-11-3 1532 0 0,-93 153 82 0 0,83-121-2807 0 0,-1 0 0 0 0,-2-2-1 0 0,-1 0 1 0 0,-1-2 0 0 0,-18 14 316 0 0,33-33-1623 0 0,3-2-2784 0 0,6-3 1507 0 0,-1 0-8249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96 2905 0 0,'0'0'1624'0'0,"0"0"-117"0"0,0 0 57 0 0,0 0 230 0 0,0 0 174 0 0,0 0-6 0 0,0 0-228 0 0,0 0-391 0 0,0 0-352 0 0,0 0-260 0 0,0 0-154 0 0,0 0-64 0 0,0 0-32 0 0,1-2-1 0 0,5-8 2 0 0,-4 8-21 0 0,-2 2-45 0 0,0 0-48 0 0,0 0-52 0 0,2 19 920 0 0,8 40-460 0 0,-2 0 0 0 0,-3 0 0 0 0,-2 1 0 0 0,-5 43-776 0 0,2-31 285 0 0,-17 259 143 0 0,0-66-1215 0 0,30-272-787 0 0,-5-8 158 0 0,8-20-2671 0 0,-11 7-1725 0 0,-4 15-147 0 0,1 4-1676 0 0</inkml:trace>
  <inkml:trace contextRef="#ctx0" brushRef="#br0" timeOffset="233.877">0 686 9658 0 0,'0'0'1323'0'0,"0"0"-168"0"0,0 0 167 0 0,0 0 210 0 0,0 0 70 0 0,0 0-67 0 0,34 1-170 0 0,108 7-235 0 0,157-6 1378 0 0,-82-20-3813 0 0,-171 11-2756 0 0,0-2-3597 0 0,-29 6-2448 0 0</inkml:trace>
  <inkml:trace contextRef="#ctx0" brushRef="#br0" timeOffset="932.563">1184 575 5953 0 0,'0'0'3349'0'0,"0"0"-1454"0"0,0 0-452 0 0,0 0 69 0 0,0 0 65 0 0,0 0-76 0 0,-34 17-243 0 0,-110 56-301 0 0,21 5 415 0 0,104-61-1206 0 0,4-6-93 0 0,0 0-1 0 0,1 1 0 0 0,1 0 1 0 0,0 2-1 0 0,1-1 0 0 0,0 2 1 0 0,1-1-1 0 0,1 1 0 0 0,0 1 1 0 0,2 0-1 0 0,-1 0 0 0 0,-5 17-72 0 0,14-31 3 0 0,0 1-1 0 0,0-1 0 0 0,0 0 0 0 0,0 1 0 0 0,0-1 1 0 0,0 0-1 0 0,1 1 0 0 0,-1-1 0 0 0,1 0 0 0 0,-1 0 1 0 0,1 1-1 0 0,0-1 0 0 0,0 0 0 0 0,0 0 0 0 0,0 0 1 0 0,0 0-1 0 0,1 0 0 0 0,-1 0 0 0 0,1 0 0 0 0,-1 0 1 0 0,1-1-1 0 0,-1 1 0 0 0,1-1 0 0 0,0 1 0 0 0,0-1 1 0 0,0 0-1 0 0,0 1 0 0 0,0-1 0 0 0,0 0 0 0 0,0 0 1 0 0,0 0-1 0 0,1-1 0 0 0,-1 1 0 0 0,0-1 1 0 0,1 1-1 0 0,-1-1 0 0 0,0 0 0 0 0,1 1 0 0 0,-1-1 1 0 0,0 0-1 0 0,2-1-2 0 0,103-7 459 0 0,-76-3-330 0 0,0-1 1 0 0,-1-2-1 0 0,0 0 0 0 0,-1-3 1 0 0,0 0-1 0 0,-2-2 0 0 0,23-19-129 0 0,32-45 583 0 0,-75 104-566 0 0,11 91 89 0 0,-16-108-107 0 0,0-1 1 0 0,0 1-1 0 0,0-1 0 0 0,0 1 1 0 0,0-1-1 0 0,1 0 0 0 0,-1 0 0 0 0,1 0 1 0 0,0 0-1 0 0,0-1 0 0 0,0 1 1 0 0,1-1-1 0 0,-1 0 0 0 0,0 0 1 0 0,1 0-1 0 0,-1 0 0 0 0,1 0 0 0 0,0-1 1 0 0,0 0-1 0 0,0 1 0 0 0,-1-2 1 0 0,1 1-1 0 0,0 0 0 0 0,0-1 1 0 0,0 1-1 0 0,0-1 0 0 0,2-1 1 0 0,1 1 19 0 0,1 0-1 0 0,0-1 0 0 0,-1-1 1 0 0,1 1-1 0 0,-1-1 1 0 0,1 0-1 0 0,-1-1 0 0 0,0 0 1 0 0,0 0-1 0 0,0 0 1 0 0,0-1-1 0 0,-1 0 1 0 0,0 0-1 0 0,1-1 0 0 0,-1 0 1 0 0,4-5-19 0 0,31-32 284 0 0,-2-2 1 0 0,-2-1 0 0 0,-3-2-1 0 0,-1-2 1 0 0,24-48-285 0 0,-36 56 70 0 0,-2-2 1 0 0,-2 0-1 0 0,-1-1 0 0 0,-3-1 1 0 0,-1 0-1 0 0,-3-1 1 0 0,-1 0-1 0 0,-3 0 1 0 0,-1 0-1 0 0,-3-41-70 0 0,0 85 31 0 0,-1 0 0 0 0,1 0 0 0 0,-1 0-1 0 0,1 0 1 0 0,-1-1 0 0 0,0 1 0 0 0,0 0 0 0 0,0 0 0 0 0,0 0 0 0 0,0-1 0 0 0,-1 1-1 0 0,1 0 1 0 0,-1 0 0 0 0,1 0 0 0 0,-1 0 0 0 0,0 0 0 0 0,0 0 0 0 0,0 0-1 0 0,0 0 1 0 0,0 0 0 0 0,0 0 0 0 0,0 0 0 0 0,-1 1 0 0 0,1-1 0 0 0,-1 0 0 0 0,1 1-1 0 0,-1-1 1 0 0,0 1 0 0 0,1 0 0 0 0,-1 0 0 0 0,0-1 0 0 0,0 1 0 0 0,0 0-1 0 0,0 0 1 0 0,0 1 0 0 0,0-1 0 0 0,0 0 0 0 0,0 1 0 0 0,0-1 0 0 0,-1 1 0 0 0,1 0-1 0 0,0 0 1 0 0,0 0 0 0 0,0 0 0 0 0,-1 0 0 0 0,1 0 0 0 0,0 0 0 0 0,-1 1-31 0 0,-1 3 16 0 0,-1 0 0 0 0,1 1 0 0 0,0 0 1 0 0,0-1-1 0 0,1 1 0 0 0,-1 1 1 0 0,1-1-1 0 0,0 0 0 0 0,1 1 0 0 0,-1-1 1 0 0,1 1-1 0 0,0 0 0 0 0,0 3-16 0 0,-3 4 26 0 0,-6 26 59 0 0,3 1-1 0 0,0 1 1 0 0,3 0-1 0 0,1-1 1 0 0,2 1 0 0 0,2 1-1 0 0,5 38-84 0 0,-4-66 32 0 0,33 307 503 0 0,-8-16-446 0 0,-26-305-117 0 0,0 0-17 0 0,0 0-8 0 0,0 0-15 0 0,-13-60-2825 0 0,11 7-607 0 0,2 18-1615 0 0,0 12-1277 0 0,0 3-4896 0 0</inkml:trace>
  <inkml:trace contextRef="#ctx0" brushRef="#br0" timeOffset="1641.572">2086 365 13155 0 0,'0'0'1523'0'0,"0"0"-346"0"0,0 0-91 0 0,0 0 36 0 0,0 0-5 0 0,0 0-126 0 0,-33 31-191 0 0,-107 96-193 0 0,-18 13 1165 0 0,156-139-1750 0 0,1 0 0 0 0,-1 0-1 0 0,0 0 1 0 0,1 0 0 0 0,-1 1-1 0 0,1-1 1 0 0,-1 1 0 0 0,1-1-1 0 0,0 1 1 0 0,-1-1 0 0 0,1 1-1 0 0,0 0 1 0 0,0 0 0 0 0,0-1 0 0 0,0 1-1 0 0,1 0 1 0 0,-1 0 0 0 0,0 0-1 0 0,1 0 1 0 0,0 0 0 0 0,-1 0-1 0 0,1 0 1 0 0,0 0 0 0 0,0 0-1 0 0,0 0 1 0 0,0 0 0 0 0,0 0-1 0 0,0 0 1 0 0,1 0 0 0 0,-1 0-1 0 0,1 0 1 0 0,0 0 0 0 0,-1 0-1 0 0,1 0 1 0 0,0 0 0 0 0,0 0-1 0 0,0-1 1 0 0,0 1 0 0 0,0 0-1 0 0,1-1 1 0 0,-1 1 0 0 0,0-1 0 0 0,1 1-1 0 0,-1-1 1 0 0,1 0 0 0 0,0 1-1 0 0,-1-1-21 0 0,139 29 876 0 0,-132-28-816 0 0,-6-2-28 0 0,-1 0 0 0 0,1 0 0 0 0,0 0-1 0 0,0 0 1 0 0,-1 1 0 0 0,1-1 0 0 0,0 0 0 0 0,0 1 0 0 0,-1 0 0 0 0,1-1-1 0 0,0 1 1 0 0,-1 0 0 0 0,1 0 0 0 0,-1 0 0 0 0,1 0 0 0 0,-1 0-1 0 0,1 0 1 0 0,-1 0 0 0 0,0 0 0 0 0,0 1 0 0 0,1-1 0 0 0,-1 1-1 0 0,0-1 1 0 0,0 1 0 0 0,0-1 0 0 0,-1 1 0 0 0,1-1 0 0 0,0 1 0 0 0,0 0-1 0 0,-1-1 1 0 0,1 1 0 0 0,-1 0 0 0 0,0 0 0 0 0,1-1 0 0 0,-1 1-1 0 0,0 0 1 0 0,0 0 0 0 0,0 0 0 0 0,-1 0-32 0 0,66 5-1194 0 0,33-14-8608 0 0,-10 48 12626 0 0,-71-40-2409 0 0,0 0 1 0 0,0-2-1 0 0,0 0 1 0 0,0-1-1 0 0,0 0 1 0 0,-1-1-1 0 0,1-1 1 0 0,-1-1-1 0 0,1 0 0 0 0,-2-2 1 0 0,1 1-1 0 0,-1-2 1 0 0,0 0-1 0 0,0-1 1 0 0,-1 0-1 0 0,0-1 1 0 0,-1-1-1 0 0,0 0 1 0 0,-1 0-1 0 0,5-7-415 0 0,-11 11 80 0 0,-1 1 0 0 0,0-2 0 0 0,0 1 0 0 0,-1 0 0 0 0,0-1 0 0 0,0 0 0 0 0,0 0 0 0 0,-1 0 0 0 0,-1-1-1 0 0,1 1 1 0 0,-1-4-80 0 0,-1 10 15 0 0,-1-1-1 0 0,1 0 0 0 0,-1 1 1 0 0,0-1-1 0 0,0 0 0 0 0,0 1 1 0 0,0-1-1 0 0,0 0 0 0 0,-1 1 1 0 0,1-1-1 0 0,-1 0 0 0 0,0 1 1 0 0,1-1-1 0 0,-1 1 0 0 0,-1-1 1 0 0,1 1-1 0 0,0-1 0 0 0,0 1 1 0 0,-1 0-1 0 0,0 0 1 0 0,1-1-1 0 0,-1 1 0 0 0,0 0 1 0 0,0 1-1 0 0,0-1 0 0 0,0 0 1 0 0,0 0-1 0 0,-1 1 0 0 0,1 0 1 0 0,0-1-1 0 0,-1 1 0 0 0,1 0 1 0 0,-1 0-1 0 0,1 0 0 0 0,-1 0 1 0 0,0 1-1 0 0,-1-1-14 0 0,-7-1 1 0 0,-1 1 1 0 0,1 0-1 0 0,0 1 0 0 0,0 1 0 0 0,0-1 1 0 0,0 2-1 0 0,0-1 0 0 0,0 1 0 0 0,0 1 1 0 0,0 0-1 0 0,1 1 0 0 0,-1 0 1 0 0,1 1-1 0 0,0-1 0 0 0,0 2 0 0 0,1 0 1 0 0,0 0-1 0 0,0 1 0 0 0,0 0 0 0 0,1 0 1 0 0,0 1-1 0 0,0 0 0 0 0,-2 4-1 0 0,-1 0-5 0 0,2 0-1 0 0,0 0 1 0 0,0 1-1 0 0,1 0 1 0 0,1 1-1 0 0,0-1 1 0 0,1 2-1 0 0,1-1 1 0 0,-4 15 5 0 0,3 77-9 0 0,9-98 18 0 0,0 1 1 0 0,1-1-1 0 0,0 0 1 0 0,1 0 0 0 0,0-1-1 0 0,0 1 1 0 0,0-1-1 0 0,1 0 1 0 0,0-1-1 0 0,1 1 1 0 0,-1-1-1 0 0,1-1 1 0 0,0 1 0 0 0,1-1-1 0 0,-1 0 1 0 0,1-1-1 0 0,0 0 1 0 0,0 0-1 0 0,1 0 1 0 0,-1-1 0 0 0,1 0-1 0 0,-1-1 1 0 0,3 0-10 0 0,22 7-33 0 0,1-2 1 0 0,0-1-1 0 0,1-1 1 0 0,-1-2-1 0 0,1-2 1 0 0,33-2 32 0 0,-36-8-1683 0 0,-19 3-3423 0 0,-7 3-6401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355 118 0 0 0,'0'0'185'0'0,"0"0"640"0"0,0 0 293 0 0,0 0 217 0 0,0 0 171 0 0,0 0 66 0 0,0 0-2 0 0,0 0-134 0 0,19-14-181 0 0,74-59 707 0 0,-94 78 6407 0 0,-6 12-8350 0 0,5-13 730 0 0,-40 82 354 0 0,-4-2 0 0 0,-55 75-1103 0 0,44-72 194 0 0,-126 184 205 0 0,155-198-54 0 0,62-58-95 0 0,-7-14-93 0 0,0 0 1 0 0,1-2 0 0 0,-1-2-1 0 0,0 0 1 0 0,0-2 0 0 0,18-5-158 0 0,19-3 111 0 0,101-8 52 0 0,-92 17-55 0 0,-72 4-59 0 0,-1 0 50 0 0,-23-31 807 0 0,2-3-855 0 0,2-2 0 0 0,1 0 0 0 0,2-1 1 0 0,2-1-1 0 0,1 0 0 0 0,2-1 0 0 0,-1-18-51 0 0,2 21 44 0 0,-43-178 86 0 0,47 196-4050 0 0,-1-2-4868 0 0,7 18 1115 0 0,0 1-155 0 0</inkml:trace>
  <inkml:trace contextRef="#ctx0" brushRef="#br0" timeOffset="626.468">1033 1 6409 0 0,'0'0'3616'0'0,"0"0"-1357"0"0,0 0-639 0 0,0 0-229 0 0,0 0-126 0 0,0 0-104 0 0,0 0-185 0 0,0 0-209 0 0,0 0-196 0 0,0 0-114 0 0,0 0-59 0 0,0 0-45 0 0,0 0 15 0 0,-8 14 3 0 0,-26 48 8 0 0,25 8 737 0 0,10-51-840 0 0,-1 7-54 0 0,-2-1-1 0 0,-1 1 1 0 0,0-1-1 0 0,-2 0 1 0 0,-1 0 0 0 0,-1-1-1 0 0,-8 17-221 0 0,-62 173 474 0 0,67-107-114 0 0,39-64 444 0 0,-16-31-611 0 0,28 7 291 0 0,-28-17-362 0 0,-1 0-1 0 0,0-1 0 0 0,1-1 0 0 0,-1 0 1 0 0,1 0-1 0 0,-1-1 0 0 0,0-1 0 0 0,0 0 1 0 0,11-3-122 0 0,-14 3 27 0 0,16-6 129 0 0,5-3-339 0 0,-30 11 13 0 0,-6-22-2944 0 0,-4 5-5128 0 0,10 16 6544 0 0,-2-3-9932 0 0</inkml:trace>
  <inkml:trace contextRef="#ctx0" brushRef="#br0" timeOffset="887.012">729 339 8394 0 0,'0'0'3118'0'0,"0"0"-734"0"0,0 0-397 0 0,0 0-181 0 0,0 0-206 0 0,0 0-263 0 0,0 0-329 0 0,0 0-305 0 0,0 0-247 0 0,0 0-128 0 0,0 0-43 0 0,0 0-18 0 0,11 0 453 0 0,157 0 1633 0 0,-15-8-1712 0 0,-87 9-3995 0 0,-13-1-5584 0 0,-42 0-3420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5 0 0 0,'0'0'884'0'0,"0"0"786"0"0,0 0 178 0 0,0 0-103 0 0,0 0-121 0 0,0 0-166 0 0,0 0-27 0 0,0 0 4 0 0,0 0-26 0 0,0 0-66 0 0,0 0-105 0 0,0 0-94 0 0,3-1-84 0 0,11-2-70 0 0,-11 3-81 0 0,-3 0-89 0 0,-17 0 1029 0 0,-79 32-813 0 0,62-16-745 0 0,-10 16 933 0 0,44-31-1171 0 0,0-1-6 0 0,0 0-8 0 0,0 0-15 0 0,0 0-16 0 0,2 18 74 0 0,100 144 569 0 0,-96-153-570 0 0,-1 1-1 0 0,0 0 1 0 0,0 0-1 0 0,-1 1 1 0 0,-1-1-1 0 0,0 1 1 0 0,0 0-1 0 0,-1 0 0 0 0,0 0 1 0 0,-1 0-1 0 0,0 0 1 0 0,-1 0-1 0 0,0 1 1 0 0,-1-1-1 0 0,-1 3-80 0 0,1-9 57 0 0,-1 1 0 0 0,-1-1-1 0 0,1 0 1 0 0,0 0 0 0 0,-1 0-1 0 0,0 0 1 0 0,-1-1 0 0 0,1 1-1 0 0,-1-1 1 0 0,1 1 0 0 0,-1-1-1 0 0,0-1 1 0 0,-1 1 0 0 0,1 0-1 0 0,-1-1 1 0 0,0 0 0 0 0,0 0 0 0 0,0-1-1 0 0,0 1 1 0 0,0-1 0 0 0,0 0-1 0 0,-1 0 1 0 0,1-1 0 0 0,-2 1-57 0 0,-9 2 60 0 0,0-1 0 0 0,0-1 1 0 0,0 0-1 0 0,0-1 0 0 0,0 0 1 0 0,0-1-1 0 0,0-1 0 0 0,-2-1-60 0 0,-46-20 98 0 0,63 22-130 0 0,22-27-7748 0 0,-6 22 48 0 0,-8 4-4112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44 6953 0 0,'0'0'4192'0'0,"0"0"-2046"0"0,0 0-715 0 0,0 0-34 0 0,0 0-28 0 0,0 0-109 0 0,0 0-162 0 0,0 0-242 0 0,0 0-191 0 0,0 0-134 0 0,-33 25-112 0 0,-102 80-94 0 0,74-37 56 0 0,57-57-326 0 0,1-7-38 0 0,1 1 0 0 0,-1 0 0 0 0,1-1 0 0 0,0 1 0 0 0,1 0-1 0 0,-1 0 1 0 0,1 0 0 0 0,0 0 0 0 0,0 0 0 0 0,1 0 0 0 0,0 0 0 0 0,-1 0-1 0 0,2 0 1 0 0,-1 0 0 0 0,0 1 0 0 0,1-1 0 0 0,0 0 0 0 0,0 0 0 0 0,1 0-1 0 0,0-1 1 0 0,-1 1 0 0 0,1 0 0 0 0,1-1 0 0 0,-1 1 0 0 0,1-1-1 0 0,0 1 1 0 0,0-1 0 0 0,0 0 0 0 0,0 0 0 0 0,1-1 0 0 0,0 1 0 0 0,0-1-1 0 0,0 0 1 0 0,0 0 0 0 0,0 0 0 0 0,2 1-17 0 0,9 2 110 0 0,0 0-1 0 0,1-1 1 0 0,0-1 0 0 0,0-1 0 0 0,0 0-1 0 0,0-1 1 0 0,0 0 0 0 0,1-1-1 0 0,-1-1 1 0 0,0-1 0 0 0,1-1-1 0 0,-1 0 1 0 0,0-1 0 0 0,0 0-1 0 0,0-1 1 0 0,14-7-110 0 0,-19 9 88 0 0,0 0-1 0 0,0-1 0 0 0,0-1 1 0 0,0 0-1 0 0,-1 0 1 0 0,0-1-1 0 0,0 0 0 0 0,0-1 1 0 0,-1 0-1 0 0,1-1 1 0 0,-1 0-1 0 0,-1 0 0 0 0,0-1 1 0 0,0 0-1 0 0,0 0 1 0 0,-1-1-1 0 0,0 0 0 0 0,-1 0 1 0 0,0-1-1 0 0,0 0 1 0 0,-1 0-1 0 0,0 0 0 0 0,-1 0 1 0 0,0-1-1 0 0,-1 0 1 0 0,0-1-88 0 0,-3 3 5 0 0,0 0 0 0 0,-1 0 0 0 0,0 0 0 0 0,0 1 0 0 0,-1-1 1 0 0,-1 0-1 0 0,1 1 0 0 0,-1-1 0 0 0,0 1 0 0 0,-1 0 0 0 0,0 0 1 0 0,-1 1-1 0 0,1-1 0 0 0,-1 1 0 0 0,-1 0 0 0 0,1 0 0 0 0,-1 0 1 0 0,-1 1-1 0 0,1 0 0 0 0,-1 0 0 0 0,0 1 0 0 0,0-1 0 0 0,-1 2 0 0 0,1-1 1 0 0,-1 1-1 0 0,0 0 0 0 0,0 1 0 0 0,-1 0 0 0 0,1 0 0 0 0,-1 0 1 0 0,0 1-6 0 0,-5-3-257 0 0,-1 1 1 0 0,0 0-1 0 0,1 1 0 0 0,-1 1 1 0 0,0 0-1 0 0,-1 1 1 0 0,1 1-1 0 0,0 0 1 0 0,-14 2 256 0 0,-35 23-11288 0 0,52-17-780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2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390 293 0 0 0,'0'0'1428'0'0,"0"0"402"0"0,0 0 256 0 0,0 0 144 0 0,0 0-63 0 0,0 0-240 0 0,0 0-271 0 0,0 0-237 0 0,0 0-207 0 0,0 0-147 0 0,0 0-105 0 0,-1-5-93 0 0,-2-15-83 0 0,2 19-646 0 0,0-1 0 0 0,-1 1 0 0 0,1 0 0 0 0,0 0 0 0 0,-1 0 0 0 0,1 0 0 0 0,-1 0 0 0 0,1 0 0 0 0,-1 1 0 0 0,1-1 0 0 0,-1 0 0 0 0,0 1 0 0 0,1-1 0 0 0,-1 1 0 0 0,0 0 0 0 0,1-1-1 0 0,-1 1 1 0 0,0 0 0 0 0,0 0 0 0 0,1 0 0 0 0,-1 0 0 0 0,0 1 0 0 0,0-1 0 0 0,1 0 0 0 0,-2 1-138 0 0,-2-1 125 0 0,-19 2 200 0 0,1 2 0 0 0,-1 0 0 0 0,1 1 0 0 0,0 1 0 0 0,1 1 1 0 0,0 2-1 0 0,0 0 0 0 0,0 1 0 0 0,-3 4-325 0 0,24-12 42 0 0,0 1-1 0 0,1-1 1 0 0,-1 1 0 0 0,1-1 0 0 0,0 1 0 0 0,0-1-1 0 0,0 1 1 0 0,0 0 0 0 0,0-1 0 0 0,1 1 0 0 0,-1-1-1 0 0,1 1 1 0 0,0-1 0 0 0,-1 1 0 0 0,1-1 0 0 0,0 0-1 0 0,0 1 1 0 0,1-1 0 0 0,-1 0 0 0 0,0 0-1 0 0,2 1-41 0 0,114 164 550 0 0,-101-149-514 0 0,-8-11-25 0 0,-1 1 1 0 0,1 0-1 0 0,-2 0 0 0 0,1 1 1 0 0,-1 0-1 0 0,-1 0 0 0 0,1 0 1 0 0,-2 1-1 0 0,1 0 0 0 0,0 4-11 0 0,-6-9 36 0 0,0 0 0 0 0,0 1 1 0 0,0-1-1 0 0,-1 0 0 0 0,0 0 0 0 0,0 0 0 0 0,-1 0 0 0 0,1 0 0 0 0,-1 0 0 0 0,0 0 0 0 0,0-1 0 0 0,-1 0 1 0 0,1 0-1 0 0,-1 0 0 0 0,0 0 0 0 0,0 0 0 0 0,0-1 0 0 0,-1 1 0 0 0,1-1 0 0 0,-1 0 0 0 0,0-1 0 0 0,0 1 1 0 0,0-1-1 0 0,0 0 0 0 0,0 0 0 0 0,0 0 0 0 0,0-1 0 0 0,-2 0-36 0 0,-3 4 11 0 0,3-1-12 0 0,0-1 1 0 0,0 1-1 0 0,0-2 1 0 0,-1 1-1 0 0,1-1 0 0 0,-1 0 1 0 0,0 0-1 0 0,1-1 1 0 0,-1 0-1 0 0,0-1 1 0 0,0 1-1 0 0,0-2 1 0 0,1 1-1 0 0,-1-1 0 0 0,0 0 1 0 0,0 0-1 0 0,1-1 1 0 0,-1 0-1 0 0,1-1 1 0 0,-1 0-1 0 0,1 0 1 0 0,0 0-1 0 0,0-1 0 0 0,-6-4 1 0 0,12 6-73 0 0,0 1-1 0 0,-1-1 0 0 0,1 1 0 0 0,0-1 0 0 0,0 1 1 0 0,0-1-1 0 0,0 0 0 0 0,1 1 0 0 0,-1-1 0 0 0,0 0 1 0 0,1 0-1 0 0,-1 1 0 0 0,1-1 0 0 0,0 0 0 0 0,0 0 1 0 0,-1 0-1 0 0,1 0 0 0 0,0 0 0 0 0,1 0 0 0 0,-1 1 1 0 0,0-1-1 0 0,0 0 0 0 0,1 0 0 0 0,-1 0 0 0 0,1 0 1 0 0,0 1-1 0 0,-1-1 0 0 0,1 0 0 0 0,0 0 0 0 0,0 1 0 0 0,0-1 1 0 0,0 1-1 0 0,1-2 74 0 0,14-13-3557 0 0,3 4-3580 0 0,-9 8-4880 0 0</inkml:trace>
  <inkml:trace contextRef="#ctx0" brushRef="#br0" timeOffset="732.514">460 853 4761 0 0,'0'0'2315'0'0,"0"0"-92"0"0,0 0 58 0 0,0 0-65 0 0,0 0-186 0 0,0 0-287 0 0,0 0-319 0 0,0 0-227 0 0,0 0-176 0 0,0 0-121 0 0,0 0-133 0 0,0 0-159 0 0,0 0-113 0 0,-3-3-117 0 0,2 1-313 0 0,0 0 0 0 0,0 0 0 0 0,0 0 0 0 0,0 0 0 0 0,0 0 0 0 0,1 0 0 0 0,-1 0 0 0 0,1-1 0 0 0,-1 1 1 0 0,1 0-1 0 0,0 0 0 0 0,0-1 0 0 0,0 1 0 0 0,0 0 0 0 0,0-1 0 0 0,1 1 0 0 0,-1 0 0 0 0,0 0 0 0 0,1-1 1 0 0,0 1-1 0 0,0 0 0 0 0,0 0 0 0 0,0 0 0 0 0,0 0 0 0 0,0 0 0 0 0,0 0 0 0 0,1 0-65 0 0,18-40 384 0 0,2 0 0 0 0,1 2 0 0 0,3 0 0 0 0,1 2 0 0 0,2 1 0 0 0,1 1-1 0 0,12-9-383 0 0,-24 29 45 0 0,1 1-1 0 0,0 1 1 0 0,0 0-1 0 0,2 1 1 0 0,0 2-1 0 0,17-8-44 0 0,-38 19-1 0 0,1-1 0 0 0,0 1 1 0 0,-1 0-1 0 0,1-1 0 0 0,-1 1 0 0 0,1 0 0 0 0,-1 0 0 0 0,1-1 0 0 0,0 1 1 0 0,-1 0-1 0 0,1 0 0 0 0,0 0 0 0 0,-1 0 0 0 0,1 0 0 0 0,0 0 0 0 0,-1 0 1 0 0,1 0-1 0 0,0 0 0 0 0,-1 0 0 0 0,1 1 0 0 0,-1-1 0 0 0,1 0 0 0 0,0 0 1 0 0,-1 1-1 0 0,1-1 0 0 0,-1 0 0 0 0,1 0 0 0 0,-1 1 0 0 0,1-1 0 0 0,0 1 1 0 0,-1-1-1 0 0,0 1 0 0 0,1-1 0 0 0,-1 1 0 0 0,1-1 0 0 0,-1 1 0 0 0,0-1 0 0 0,1 1 1 0 0,-1-1-1 0 0,0 1 0 0 0,1-1 0 0 0,-1 1 0 0 0,0 0 0 0 0,0-1 0 0 0,0 1 1 0 0,0 0-1 0 0,1-1 0 0 0,-1 1 0 0 0,0-1 0 0 0,0 1 0 0 0,0 0 0 0 0,0-1 1 0 0,0 1-1 0 0,-1 0 1 0 0,4 9 24 0 0,3 20 15 0 0,-2 1 0 0 0,-1-1 0 0 0,-1 1 0 0 0,-1 0 1 0 0,-4 27-40 0 0,2 10-2 0 0,1-62 2 0 0,-1-5-1 0 0,1-1 0 0 0,-1 1-1 0 0,1-1 1 0 0,-1 1 0 0 0,1 0-1 0 0,0-1 1 0 0,-1 1-1 0 0,1 0 1 0 0,0-1 0 0 0,0 1-1 0 0,0 0 1 0 0,-1-1 0 0 0,1 1-1 0 0,0 0 1 0 0,0-1-1 0 0,0 1 1 0 0,0 0 0 0 0,0-1-1 0 0,0 1 1 0 0,0 0-1 0 0,1 0 1 0 0,-1-1 0 0 0,0 1-1 0 0,0 0 1 0 0,0-1 0 0 0,1 1-1 0 0,-1 0 1 0 0,0-1-1 0 0,1 1 1 0 0,-1-1 0 0 0,1 1-1 0 0,-1 0 1 0 0,0-1-1 0 0,1 1 1 0 0,-1-1 0 0 0,1 1-1 0 0,-1-1 1 0 0,1 0 0 0 0,0 1-1 0 0,-1-1 1 0 0,1 1-1 0 0,-1-1 1 0 0,1 0 0 0 0,0 0-1 0 0,-1 1 1 0 0,1-1 0 0 0,0 0-1 0 0,0 0 1 0 0,-1 0-1 0 0,1 0 1 0 0,0 0 0 0 0,-1 0-1 0 0,1 0 1 0 0,0 0-1 0 0,-1 0 1 0 0,1 0 0 0 0,0 0-1 0 0,0 0 1 0 0,-1 0 0 0 0,1-1 1 0 0,52-42 90 0 0,215-156-52 0 0,-194 152-18 0 0,-73 48-21 0 0,0 1 1 0 0,0-1-1 0 0,-1 0 1 0 0,1 0 0 0 0,0 1-1 0 0,-1-1 1 0 0,1 0-1 0 0,-1 1 1 0 0,0-1-1 0 0,1 0 1 0 0,-1 1 0 0 0,0-1-1 0 0,0 1 1 0 0,0-1-1 0 0,0 0 1 0 0,0 1 0 0 0,0-1-1 0 0,0 1 1 0 0,0-1-1 0 0,-1 1 1 0 0,1-1-1 0 0,-1 0 1 0 0,1 1 0 0 0,-1-1-1 0 0,1 0 1 0 0,-1 0-1 0 0,0 1 1 0 0,1-1 0 0 0,-2 1 0 0 0,-80 207 106 0 0,75-195-156 0 0,1-1 1 0 0,1 2-1 0 0,-1-1 0 0 0,2 1 0 0 0,0-1 0 0 0,1 1 0 0 0,1 0 1 0 0,0 2 49 0 0,2-16-211 0 0,0-1-77 0 0,47-23-8793 0 0,-36 14 3024 0 0,-3 4-5846 0 0</inkml:trace>
  <inkml:trace contextRef="#ctx0" brushRef="#br0" timeOffset="2099.165">1735 525 3089 0 0,'0'0'2747'0'0,"0"0"-836"0"0,0 0-199 0 0,0 0 283 0 0,0 0 198 0 0,0 0-71 0 0,0 0-307 0 0,0 0-348 0 0,0 0-288 0 0,0 0-199 0 0,0 0-164 0 0,0 0-144 0 0,0 0-82 0 0,-8 7-78 0 0,-145 107 1600 0 0,147-108-2093 0 0,-1 1 0 0 0,2 0 0 0 0,-1 0 0 0 0,1 0 0 0 0,0 1 0 0 0,1 0 0 0 0,-1 0 0 0 0,2 0 0 0 0,-1 0 0 0 0,1 0 0 0 0,0 1 0 0 0,1 0 0 0 0,0-1 0 0 0,0 1 0 0 0,1 0 0 0 0,0 0 0 0 0,1 0 0 0 0,0 0 0 0 0,0 0 0 0 0,2 6-19 0 0,1-11 29 0 0,0 0 0 0 0,1 0 0 0 0,0 0 0 0 0,0-1 0 0 0,0 1 0 0 0,0-1 0 0 0,0 0 0 0 0,0 0 0 0 0,1-1 0 0 0,0 1 0 0 0,-1-1-1 0 0,1 0 1 0 0,0-1 0 0 0,0 1 0 0 0,0-1 0 0 0,0 0 0 0 0,0 0 0 0 0,0 0 0 0 0,1-1 0 0 0,-1 1 0 0 0,0-1 0 0 0,0-1 0 0 0,0 1 0 0 0,1-1 0 0 0,-1 0 0 0 0,0 0-1 0 0,0 0 1 0 0,0-1 0 0 0,0 0 0 0 0,0 0 0 0 0,-1 0 0 0 0,1 0 0 0 0,-1-1 0 0 0,1 0 0 0 0,-1 0 0 0 0,0 0-29 0 0,19-15 121 0 0,-1 0 0 0 0,-1-2 0 0 0,-1 0-1 0 0,-1-1 1 0 0,0-1 0 0 0,-2-1 0 0 0,-1 0 0 0 0,3-7-121 0 0,-18 28 2 0 0,67-83 105 0 0,-117 162 185 0 0,48-71-295 0 0,1 0 0 0 0,0 0 0 0 0,0 0 1 0 0,0 1-1 0 0,0-1 0 0 0,1 0 0 0 0,0 0 0 0 0,1 0 0 0 0,-1 0 0 0 0,1 0 0 0 0,0 0 1 0 0,1 0-1 0 0,-1-1 0 0 0,1 1 0 0 0,0-1 0 0 0,0 0 0 0 0,1 0 0 0 0,0 0 0 0 0,0 0 0 0 0,0 0 1 0 0,0-1-1 0 0,1 0 0 0 0,0 0 0 0 0,-1 0 0 0 0,2-1 0 0 0,-1 1 0 0 0,0-1 0 0 0,1 0 1 0 0,-1-1-1 0 0,1 1 0 0 0,5 1 3 0 0,6 3 7 0 0,0-1 0 0 0,1-1 0 0 0,-1 0 0 0 0,1-1 0 0 0,1-1 0 0 0,-1 0 0 0 0,0-2 0 0 0,0 0 0 0 0,1-1 0 0 0,-1-1 0 0 0,10-2-7 0 0,-15 1 19 0 0,1-1 0 0 0,-1-1 0 0 0,0 0-1 0 0,0-1 1 0 0,0 0 0 0 0,0-1 0 0 0,-1-1 0 0 0,0 0 0 0 0,-1 0-1 0 0,1-1 1 0 0,-1-1 0 0 0,-1 0 0 0 0,0 0 0 0 0,0-1-1 0 0,-1-1 1 0 0,0 1 0 0 0,-1-1 0 0 0,2-4-19 0 0,1 0 16 0 0,7-8 5 0 0,-1-1 0 0 0,0-1 0 0 0,-2-1 1 0 0,-1 0-1 0 0,-1-1 0 0 0,-1 0 0 0 0,-2-1 0 0 0,4-15-21 0 0,-7 13 18 0 0,-1 0 1 0 0,-1 0-1 0 0,-2 0 0 0 0,-1 0 0 0 0,-1 0 1 0 0,-3-22-19 0 0,3 51-2 0 0,-1 0 0 0 0,0 0 1 0 0,0 0-1 0 0,0 0 1 0 0,0 1-1 0 0,0-1 0 0 0,0 0 1 0 0,0 0-1 0 0,0 0 1 0 0,0 0-1 0 0,0 0 0 0 0,0 1 1 0 0,0-1-1 0 0,-1 0 1 0 0,1 0-1 0 0,0 0 1 0 0,-1 1-1 0 0,1-1 0 0 0,0 0 1 0 0,-1 0-1 0 0,1 1 1 0 0,-1-1-1 0 0,1 0 0 0 0,-1 1 1 0 0,0-1-1 0 0,1 0 1 0 0,-1 1-1 0 0,0-1 0 0 0,1 1 1 0 0,-1-1-1 0 0,0 1 1 0 0,0 0-1 0 0,1-1 0 0 0,-1 1 1 0 0,0 0-1 0 0,0-1 1 0 0,0 1-1 0 0,1 0 0 0 0,-1 0 1 0 0,0 0-1 0 0,0 0 1 0 0,0 0-1 0 0,0 0 0 0 0,0 0 1 0 0,1 0-1 0 0,-2 0 2 0 0,-12 21-36 0 0,-6 8 25 0 0,1 0-1 0 0,1 2 1 0 0,2 0-1 0 0,1 0 1 0 0,-2 10 11 0 0,8-18-14 0 0,1 0-1 0 0,1 1 1 0 0,0 0 0 0 0,2 0 0 0 0,1 1-1 0 0,1-1 1 0 0,2 1 0 0 0,0 0-1 0 0,1-1 1 0 0,2 3 14 0 0,-1-20-3 0 0,0-1 0 0 0,1 1 0 0 0,0 0-1 0 0,0-1 1 0 0,1 0 0 0 0,0 1 0 0 0,0-1 0 0 0,0 0-1 0 0,1 0 1 0 0,0-1 0 0 0,0 1 0 0 0,1-1 0 0 0,-1 0 0 0 0,1 0-1 0 0,0 0 1 0 0,0-1 0 0 0,1 0 0 0 0,-1 0 0 0 0,1 0-1 0 0,0-1 1 0 0,0 1 0 0 0,1-1 0 0 0,-1-1 0 0 0,0 1-1 0 0,2-1 4 0 0,4 1 4 0 0,0 0 0 0 0,0 0 0 0 0,0-1 0 0 0,0-1 0 0 0,0 0 0 0 0,0-1 0 0 0,1 0 0 0 0,-1-1 0 0 0,0 0 0 0 0,0-1 0 0 0,0 0 0 0 0,0-1 0 0 0,9-4-4 0 0,26-13 42 0 0,-1-2-1 0 0,-1-1 1 0 0,-1-3-1 0 0,-1-2 1 0 0,-1-1-1 0 0,-2-3 1 0 0,-1-1-1 0 0,-2-1 0 0 0,-1-3 1 0 0,16-21-42 0 0,-36 41 6 0 0,0-1 1 0 0,-1-1-1 0 0,-1 0 1 0 0,-1-1-1 0 0,0-1 1 0 0,-2 0-1 0 0,0 0 1 0 0,-2-1-1 0 0,0-1 1 0 0,-1 0-1 0 0,-2 0 1 0 0,0 0-1 0 0,-2 0 1 0 0,0-1-1 0 0,-1-12-6 0 0,-2 33 4 0 0,-1 0-1 0 0,-1 0 1 0 0,1 0 0 0 0,0 0-1 0 0,-1 0 1 0 0,0 0-1 0 0,1 0 1 0 0,-1 0 0 0 0,-1 0-1 0 0,1 0 1 0 0,0 0-1 0 0,-1 0 1 0 0,1 1-1 0 0,-1-1 1 0 0,0 0 0 0 0,0 1-1 0 0,0 0 1 0 0,0-1-1 0 0,0 1 1 0 0,0 0-1 0 0,-1 0 1 0 0,1 0 0 0 0,-1 0-1 0 0,0 1 1 0 0,1-1-1 0 0,-1 1 1 0 0,0-1-1 0 0,0 1 1 0 0,0 0 0 0 0,0 0-1 0 0,0 1 1 0 0,0-1-1 0 0,0 0 1 0 0,0 1 0 0 0,0 0-1 0 0,0 0 1 0 0,0 0-1 0 0,-1 0 1 0 0,1 0-1 0 0,0 1 1 0 0,0-1-4 0 0,-9 3-5 0 0,-1 1-1 0 0,1-1 1 0 0,1 2 0 0 0,-1 0-1 0 0,0 0 1 0 0,1 1 0 0 0,0 1-1 0 0,1 0 1 0 0,0 0 0 0 0,0 1-1 0 0,0 0 1 0 0,1 1 0 0 0,0 0-1 0 0,0 0 1 0 0,1 1 0 0 0,1 0-1 0 0,-2 4 6 0 0,-4 2-1 0 0,0 1 0 0 0,2 0-1 0 0,0 0 1 0 0,1 1 0 0 0,1 1-1 0 0,1 0 1 0 0,0 0 0 0 0,2 0-1 0 0,0 1 1 0 0,1 0 0 0 0,1 0-1 0 0,1 1 1 0 0,0-1 0 0 0,2 1-1 0 0,1 5 2 0 0,0-11 3 0 0,0 0 1 0 0,2 0-1 0 0,0 0 0 0 0,1 0 0 0 0,0 0 0 0 0,1 0 0 0 0,1-1 0 0 0,0 0 1 0 0,1 0-1 0 0,1 0 0 0 0,0 0 0 0 0,1-1 0 0 0,0-1 0 0 0,7 9-3 0 0,-2-3 78 0 0,2 0 0 0 0,0-1 0 0 0,1-1 0 0 0,0-1 0 0 0,2 0 0 0 0,-1-1 0 0 0,2 0 0 0 0,0-2 0 0 0,19 10-78 0 0,8-6 311 0 0,-46-16-219 0 0,0 0 20 0 0,0 0 22 0 0,0 0 10 0 0,0 0-10 0 0,-30-15-3509 0 0,14 12-8166 0 0,12 3-1077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23 2425 0 0,'0'0'1989'0'0,"0"0"-507"0"0,0 0-188 0 0,0 0 8 0 0,0 0 40 0 0,0 0-51 0 0,0 0-172 0 0,0 0-238 0 0,0 0-123 0 0,0 0 23 0 0,0 0 84 0 0,3 0 106 0 0,34 14 4640 0 0,-6 32-2353 0 0,-7 255-746 0 0,-24-80-2060 0 0,1-208-438 0 0,-1 0 0 0 0,-1 0 0 0 0,0 0 0 0 0,-1-1 1 0 0,-1 1-1 0 0,0 0 0 0 0,0-1 0 0 0,-1 1 0 0 0,-1-1 1 0 0,0 0-1 0 0,-5 8-14 0 0,4-9-3056 0 0,2-18-1982 0 0,-1 0 347 0 0,3 2-2702 0 0,2 1-918 0 0</inkml:trace>
  <inkml:trace contextRef="#ctx0" brushRef="#br0" timeOffset="370.532">0 410 8386 0 0,'0'0'2278'0'0,"0"0"-537"0"0,0 0-316 0 0,0 0-120 0 0,0 0-117 0 0,0 0-149 0 0,0 0-182 0 0,0 0-148 0 0,0 0-81 0 0,0 0-45 0 0,0 0-15 0 0,0 0-2 0 0,24-7 10 0 0,75-21-20 0 0,28 8 1016 0 0,52 19-874 0 0,-149 3-763 0 0,-24-1-93 0 0,-1 0 0 0 0,0-1-1 0 0,1 1 1 0 0,-1-1 0 0 0,1-1 0 0 0,-1 1-1 0 0,0-1 1 0 0,1 0 0 0 0,-1 0 0 0 0,0 0 0 0 0,0-1-1 0 0,0 0 1 0 0,0 0 0 0 0,0 0 0 0 0,1-1 158 0 0,12-9-2875 0 0,-5 2-7538 0 0,-8 7 1464 0 0</inkml:trace>
  <inkml:trace contextRef="#ctx0" brushRef="#br0" timeOffset="969.57">689 1 8370 0 0,'0'0'2002'0'0,"0"0"-413"0"0,0 0-220 0 0,0 0 11 0 0,0 0 71 0 0,0 0-71 0 0,0 0-237 0 0,0 0-235 0 0,0 0-156 0 0,0 0-41 0 0,0 0-5 0 0,0 0-58 0 0,0 0-72 0 0,1 18-72 0 0,7 115 658 0 0,-21 198 575 0 0,-16-107-1530 0 0,27-129-167 0 0,2-94-40 0 0,0 0-1 0 0,1 0 0 0 0,-1 0 1 0 0,0 0-1 0 0,0 0 1 0 0,1 0-1 0 0,-1-1 1 0 0,1 1-1 0 0,-1 0 1 0 0,1 0-1 0 0,-1 0 1 0 0,1-1-1 0 0,-1 1 1 0 0,1 0-1 0 0,0-1 1 0 0,-1 1-1 0 0,1 0 1 0 0,0-1-1 0 0,0 1 0 0 0,-1-1 1 0 0,1 1-1 0 0,0-1 1 0 0,0 1-1 0 0,0-1 1 0 0,0 0-1 0 0,0 0 1 0 0,-1 1-1 0 0,1-1 1 0 0,0 0-1 0 0,0 0 1 0 0,0 0-1 0 0,0 0 1 0 0,0 0-1 0 0,0 0 1 0 0,0 0-1 0 0,0 0 1 0 0,0 0-1 0 0,0 0 0 0 0,0-1 1 0 0,-1 1-1 0 0,1 0 1 0 0,0-1-1 0 0,0 1 1 0 0,0 0-1 0 0,0-1 1 0 0,-1 1-1 0 0,1-1 1 0 0,0 0 0 0 0,41-24 138 0 0,42-41 48 0 0,155-103 52 0 0,-238 168-234 0 0,-1 1-1 0 0,1-1 0 0 0,-1 0 0 0 0,1 1 0 0 0,-1-1 0 0 0,1 0 0 0 0,0 1 0 0 0,0-1 0 0 0,-1 1 1 0 0,1-1-1 0 0,0 1 0 0 0,0-1 0 0 0,-1 1 0 0 0,1 0 0 0 0,0-1 0 0 0,0 1 0 0 0,0 0 0 0 0,0 0 1 0 0,0 0-1 0 0,-1-1 0 0 0,1 1 0 0 0,0 0 0 0 0,0 0 0 0 0,0 0 0 0 0,0 0 0 0 0,0 1 0 0 0,0-1 1 0 0,0 0-1 0 0,-1 0 0 0 0,1 0 0 0 0,0 1 0 0 0,0-1 0 0 0,0 0 0 0 0,0 1 0 0 0,-1-1 0 0 0,1 1 1 0 0,0-1-1 0 0,0 1 0 0 0,-1-1 0 0 0,1 1 0 0 0,0 0 0 0 0,-1-1 0 0 0,1 1 0 0 0,-1 0 0 0 0,1-1 1 0 0,-1 1-1 0 0,1 0 0 0 0,-1 0 0 0 0,1 0 0 0 0,-1-1 0 0 0,0 1 0 0 0,0 0 0 0 0,1 0 0 0 0,-1 0 1 0 0,0 0-1 0 0,0 0 0 0 0,0 0 0 0 0,0-1 0 0 0,0 1 0 0 0,0 0 0 0 0,0 0 0 0 0,0 0 0 0 0,0 0-2 0 0,8 202 769 0 0,-9-202-819 0 0,1 0 0 0 0,0 0-1 0 0,0 0 1 0 0,0 0 0 0 0,0 0-1 0 0,0 0 1 0 0,0 0-1 0 0,0 0 1 0 0,0 0 0 0 0,0 0-1 0 0,0 0 1 0 0,1 0 0 0 0,-1 0-1 0 0,0 0 1 0 0,1 0-1 0 0,-1-1 1 0 0,0 1 0 0 0,1 0-1 0 0,-1 0 1 0 0,1 0 0 0 0,0 0-1 0 0,-1-1 1 0 0,1 1 0 0 0,0 0-1 0 0,-1-1 1 0 0,1 1-1 0 0,0 0 1 0 0,0-1 0 0 0,0 1-1 0 0,-1-1 1 0 0,1 1 0 0 0,0-1-1 0 0,0 1 1 0 0,0-1-1 0 0,0 0 1 0 0,0 0 0 0 0,0 1-1 0 0,0-1 1 0 0,0 0 0 0 0,0 0-1 0 0,0 0 1 0 0,0 0 0 0 0,0 0-1 0 0,0 0 1 0 0,0 0-1 0 0,0 0 1 0 0,0-1 0 0 0,0 1-1 0 0,0 0 1 0 0,0 0 0 0 0,-1-1-1 0 0,1 1 1 0 0,0-1-1 0 0,1 0 50 0 0,4-13-3226 0 0,-5 8-619 0 0,1 1-4107 0 0,0 1-2498 0 0</inkml:trace>
  <inkml:trace contextRef="#ctx0" brushRef="#br0" timeOffset="1849.07">1477 608 5825 0 0,'0'0'2749'0'0,"0"0"-645"0"0,0 0-246 0 0,0 0-90 0 0,0 0-158 0 0,0 0-243 0 0,0 0-285 0 0,0 0-245 0 0,0 0-167 0 0,0 0-96 0 0,0 0-52 0 0,0 0-35 0 0,0 0-11 0 0,-16 3-20 0 0,-51 12-24 0 0,-16 33 877 0 0,75-43-1283 0 0,1 0-1 0 0,0 0 1 0 0,1 0-1 0 0,-1 1 1 0 0,1 0-1 0 0,0 0 1 0 0,1 1-1 0 0,0 0 1 0 0,0 0-1 0 0,0 0 1 0 0,1 0-1 0 0,0 1 1 0 0,0 0-1 0 0,1 0 0 0 0,0 0 1 0 0,0 0-1 0 0,1 0 1 0 0,0 1-1 0 0,0-1 1 0 0,1 1-1 0 0,0 2-25 0 0,3-9 14 0 0,-1 1-1 0 0,1-1 0 0 0,0 0 1 0 0,0 1-1 0 0,-1-1 1 0 0,2 0-1 0 0,-1 0 0 0 0,0 0 1 0 0,0-1-1 0 0,1 1 0 0 0,-1 0 1 0 0,1-1-1 0 0,-1 0 1 0 0,1 0-1 0 0,-1 1 0 0 0,1-1 1 0 0,0-1-1 0 0,0 1 0 0 0,-1 0 1 0 0,1-1-1 0 0,0 1 1 0 0,0-1-1 0 0,0 0 0 0 0,0 0 1 0 0,0 0-1 0 0,0 0 0 0 0,0-1 1 0 0,-1 1-1 0 0,1-1 1 0 0,0 0-1 0 0,2 0-13 0 0,9-3 155 0 0,1 0 0 0 0,-1-1 0 0 0,0 0 0 0 0,0-1 0 0 0,0-1 0 0 0,-1 0 0 0 0,0-1 1 0 0,-1 0-1 0 0,11-9-155 0 0,-15 11 66 0 0,119-100 879 0 0,-78 76-626 0 0,-49 52-278 0 0,-7 17 67 0 0,5-34-109 0 0,1-1 0 0 0,-1 1 1 0 0,1 0-1 0 0,0-1 0 0 0,0 1 1 0 0,1 0-1 0 0,0 0 0 0 0,-1-1 0 0 0,1 1 1 0 0,1 0-1 0 0,-1 0 0 0 0,1 0 1 0 0,0-1-1 0 0,0 1 0 0 0,0 0 0 0 0,1-1 1 0 0,-1 1-1 0 0,1-1 0 0 0,0 0 1 0 0,3 4 0 0 0,1-1 3 0 0,0-1 0 0 0,0 0 0 0 0,1 0 0 0 0,0-1 1 0 0,1 0-1 0 0,-1 0 0 0 0,1-1 0 0 0,0 1 0 0 0,0-2 1 0 0,0 1-1 0 0,0-1 0 0 0,1 0 0 0 0,0-1 0 0 0,-1 0 0 0 0,1-1 1 0 0,0 1-1 0 0,0-2 0 0 0,0 1 0 0 0,0-1 0 0 0,-1 0 1 0 0,1-1-1 0 0,0 0 0 0 0,0-1 0 0 0,0 0 0 0 0,-1 0 1 0 0,1-1-1 0 0,-1 0 0 0 0,4-2-3 0 0,-7 3 5 0 0,16-6 33 0 0,-1 0 1 0 0,0-2-1 0 0,0 0 0 0 0,-1-1 1 0 0,-1-1-1 0 0,0-1 0 0 0,2-2-38 0 0,3-4 34 0 0,-1-1 0 0 0,-1-1-1 0 0,-1 0 1 0 0,-1-2-1 0 0,0 0 1 0 0,-2-1 0 0 0,-1-1-1 0 0,-1-1 1 0 0,-1 0-1 0 0,3-11-33 0 0,-2-10 14 0 0,-3 0 0 0 0,-1 0 0 0 0,-3-1 0 0 0,-1 0 0 0 0,-3 0 0 0 0,-2-48-14 0 0,-1 92 8 0 0,0 0-1 0 0,-1 1 1 0 0,0-1-1 0 0,0 0 1 0 0,0 1-1 0 0,0-1 1 0 0,0 0-1 0 0,-1 1 1 0 0,0-1-1 0 0,1 0 1 0 0,-2 1-1 0 0,1-1 1 0 0,0 1-1 0 0,0 0 1 0 0,-1-1-1 0 0,0 1 1 0 0,0 0-1 0 0,0 0 0 0 0,0 0 1 0 0,0 0-1 0 0,-1 0 1 0 0,1 0-1 0 0,-1 1 1 0 0,0-1-1 0 0,0 1 1 0 0,0 0-1 0 0,0 0 1 0 0,0 0-1 0 0,0 0 1 0 0,0 0-1 0 0,-1 1 1 0 0,1 0-1 0 0,-1-1 1 0 0,1 1-1 0 0,-1 1 1 0 0,1-1-1 0 0,-1 0 0 0 0,-2 1-6 0 0,3 3-3 0 0,0 0 0 0 0,0 0 0 0 0,0 0 0 0 0,1 1 1 0 0,0-1-1 0 0,-1 1 0 0 0,1 0 0 0 0,1 0 1 0 0,-1 0-1 0 0,0 0 0 0 0,1 0 0 0 0,0 0 0 0 0,0 0 1 0 0,0 0-1 0 0,1 1 0 0 0,-1-1 0 0 0,1 0 1 0 0,0 1 1 0 0,12 168 174 0 0,49 208 517 0 0,-21-233-643 0 0,-29-164-2310 0 0,-9-33-141 0 0,-20-22-3961 0 0,10 44-472 0 0,5 14-4240 0 0</inkml:trace>
  <inkml:trace contextRef="#ctx0" brushRef="#br0" timeOffset="2102.927">2012 211 8034 0 0,'0'0'2616'0'0,"0"0"-798"0"0,0 0-444 0 0,0 0-70 0 0,0 0 151 0 0,0 0 172 0 0,0 0-33 0 0,0 0-206 0 0,0 0-245 0 0,0 0-214 0 0,0 0-170 0 0,0 0-151 0 0,33 5-96 0 0,103 17-102 0 0,3-16 353 0 0,79-29-2562 0 0,-202 20-2521 0 0,-5-1-7541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3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3009 0 0,'0'0'1107'0'0,"0"0"-125"0"0,0 0 280 0 0,0 0 484 0 0,0 0 266 0 0,0 0-107 0 0,0 0-421 0 0,0 0-519 0 0,0 0-347 0 0,0 0-111 0 0,0 0 71 0 0,6-1 115 0 0,60 6 2153 0 0,64 2 156 0 0,-119-9-2920 0 0,-1 0 1 0 0,0-1-1 0 0,1 0 1 0 0,-1 0 0 0 0,-1-1-1 0 0,1-1 1 0 0,0 0 0 0 0,-1 0-1 0 0,0 0 1 0 0,0-2 0 0 0,-1 1-1 0 0,0-1 1 0 0,0 0-1 0 0,0 0 1 0 0,-1-1 0 0 0,0 0-1 0 0,-1 0 1 0 0,1-1 0 0 0,-2 0-1 0 0,1 0 1 0 0,-1-1 0 0 0,-1 1-1 0 0,1-1 1 0 0,-2 0-1 0 0,1 0 1 0 0,-2 0 0 0 0,1-1-1 0 0,-1-2-82 0 0,-2-10 486 0 0,-3 37-130 0 0,16 139-304 0 0,1-69 10 0 0,-3 2-1 0 0,-4-1 1 0 0,-4 41-62 0 0,-3-42 7 0 0,-3-1 0 0 0,-4 1 1 0 0,-17 77-8 0 0,19-135-55 0 0,3-7-18 0 0,-1 0-1 0 0,0 0 1 0 0,-2-1-1 0 0,0 1 0 0 0,-1-1 1 0 0,-1 0-1 0 0,0 0 1 0 0,-2-1-1 0 0,0 0 1 0 0,0 0-1 0 0,-2-1 1 0 0,0 0-1 0 0,-1-1 1 0 0,-1-1-1 0 0,-12 13 74 0 0,21-25-103 0 0,0 1 0 0 0,0-1 0 0 0,-1 0-1 0 0,1 0 1 0 0,0-1 0 0 0,-1 1 0 0 0,1-1 0 0 0,-1 0 0 0 0,1 0-1 0 0,-1 0 1 0 0,1-1 0 0 0,-1 0 0 0 0,0 0 0 0 0,1 0 0 0 0,-1 0-1 0 0,1-1 1 0 0,-1 1 0 0 0,0-1 0 0 0,1-1 0 0 0,0 1 0 0 0,-1 0-1 0 0,1-1 1 0 0,0 0 0 0 0,0 0 0 0 0,0 0 0 0 0,0-1 0 0 0,0 0 0 0 0,0 1-1 0 0,0-1 1 0 0,1 0 0 0 0,0-1 0 0 0,0 1 0 0 0,0 0 0 0 0,0-1-1 0 0,0 0 1 0 0,0 0 0 0 0,1 0 0 0 0,0 0 0 0 0,0 0 0 0 0,0 0-1 0 0,0-1 1 0 0,1 1 0 0 0,0 0 0 0 0,0-1 0 0 0,0 0 0 0 0,0 1-1 0 0,1-1 1 0 0,0-3 103 0 0,-2-13 100 0 0,0 1 0 0 0,2 0 1 0 0,1-1-1 0 0,0 1 0 0 0,2 0 0 0 0,0 0 0 0 0,1 0 0 0 0,1 0 0 0 0,1 1 0 0 0,1 0 0 0 0,1 0 1 0 0,0 0-1 0 0,1 1 0 0 0,1 1 0 0 0,5-6-100 0 0,0 2 325 0 0,1 1 0 0 0,1 0-1 0 0,1 2 1 0 0,1 0 0 0 0,0 1 0 0 0,1 1 0 0 0,1 0-1 0 0,1 2 1 0 0,0 1 0 0 0,0 0 0 0 0,16-5-325 0 0,122-47 911 0 0,-136 74-2716 0 0,-22-3-2809 0 0,-2 2-3861 0 0,0-2-2637 0 0</inkml:trace>
  <inkml:trace contextRef="#ctx0" brushRef="#br0" timeOffset="546.054">784 835 5513 0 0,'0'0'1128'0'0,"0"0"38"0"0,0 0 329 0 0,0 0 301 0 0,0 0-26 0 0,0 0-306 0 0,0 0-418 0 0,0 0-291 0 0,0 0-107 0 0,0 0-1 0 0,0 0 38 0 0,0 0 42 0 0,-10 20 63 0 0,-33 59 54 0 0,32-60 32 0 0,11-19 1 0 0,0 0-54 0 0,5-133 2970 0 0,47-22-2825 0 0,-6 79-781 0 0,24-11 77 0 0,-69 86-263 0 0,0 0-1 0 0,-1 0 1 0 0,1 0 0 0 0,0 1-1 0 0,0-1 1 0 0,0 0 0 0 0,-1 1-1 0 0,1-1 1 0 0,0 1 0 0 0,0-1-1 0 0,0 1 1 0 0,0-1-1 0 0,0 1 1 0 0,0 0 0 0 0,0 0-1 0 0,0-1 1 0 0,0 1 0 0 0,0 0-1 0 0,1 0 1 0 0,-1 0 0 0 0,0 0-1 0 0,0 0 1 0 0,0 0 0 0 0,0 0-1 0 0,0 1 1 0 0,0-1-1 0 0,0 0 1 0 0,0 0 0 0 0,0 1-1 0 0,0-1 1 0 0,0 1 0 0 0,0-1-1 0 0,0 1 1 0 0,0-1 0 0 0,0 1-1 0 0,-1 0 1 0 0,1-1 0 0 0,0 1-1 0 0,0 0 1 0 0,-1 0 0 0 0,1-1-1 0 0,0 1 1 0 0,-1 0-1 0 0,1 0 1 0 0,-1 0 0 0 0,1 0-1 0 0,-1 0 1 0 0,1 0 0 0 0,-1 0-1 0 0,0 0 1 0 0,1 0 0 0 0,-1 0-1 0 0,0 0 1 0 0,0 0-1 0 0,10 15 6 0 0,15 57 968 0 0,-25-39-7738 0 0,0-17-1442 0 0,0-16-3580 0 0</inkml:trace>
  <inkml:trace contextRef="#ctx0" brushRef="#br0" timeOffset="786.055">1233 670 5409 0 0,'0'0'2217'0'0,"0"0"-657"0"0,0 0-56 0 0,0 0-23 0 0,0 0-129 0 0,0 0-296 0 0,0 0-384 0 0,0 0-312 0 0,0 0-200 0 0,0 0-88 0 0,0 0-56 0 0,0 0-96 0 0,0 0-112 0 0,2 158-248 0 0,-2-154-384 0 0,0-4-672 0 0,0 0-2113 0 0,0 0-5609 0 0</inkml:trace>
  <inkml:trace contextRef="#ctx0" brushRef="#br0" timeOffset="934.971">1158 324 16612 0 0,'0'0'1864'0'0,"0"0"-480"0"0,0 0-320 0 0,0 0-271 0 0,0 0-265 0 0,0 0-320 0 0,0 0-208 0 0,0 0-96 0 0,0 0-56 0 0,0 0 24 0 0,0 0-160 0 0,0 0-248 0 0,0 0-633 0 0,0 0-2592 0 0,74 55-8769 0 0</inkml:trace>
  <inkml:trace contextRef="#ctx0" brushRef="#br0" timeOffset="1245.322">1697 489 8330 0 0,'0'0'3343'0'0,"0"0"-1044"0"0,0 0-449 0 0,0 0-146 0 0,0 0-245 0 0,0 0-272 0 0,0 0-186 0 0,0 0-201 0 0,0 0-131 0 0,0 0-139 0 0,0 0-105 0 0,0 0-65 0 0,0 0-70 0 0,-17 2-16 0 0,-57 7-20 0 0,-5 29 314 0 0,70-33-524 0 0,0 2-1 0 0,0-1 1 0 0,0 1 0 0 0,1 0 0 0 0,0 1-1 0 0,0 0 1 0 0,1 0 0 0 0,0 1 0 0 0,0 0 0 0 0,0 1-44 0 0,5-7-1 0 0,0 1 1 0 0,0-1 0 0 0,0 1 0 0 0,0 0 0 0 0,1 0-1 0 0,0 0 1 0 0,-1 0 0 0 0,2 0 0 0 0,-1 0 0 0 0,0 0-1 0 0,1 0 1 0 0,-1 0 0 0 0,1 0 0 0 0,0 0 0 0 0,1 1-1 0 0,-1-1 1 0 0,1 0 0 0 0,0 0 0 0 0,0 0-1 0 0,0 0 1 0 0,0 0 0 0 0,1 0 0 0 0,0 0 0 0 0,-1-1-1 0 0,1 1 1 0 0,1-1 0 0 0,-1 1 0 0 0,1 0 0 0 0,7 6 20 0 0,-1-1-1 0 0,2-1 1 0 0,-1 0 0 0 0,1 0 0 0 0,0-1 0 0 0,1 0-1 0 0,-1-1 1 0 0,1-1 0 0 0,1 0 0 0 0,-1 0 0 0 0,1-1-1 0 0,-1-1 1 0 0,1 0 0 0 0,0 0 0 0 0,1-2 0 0 0,-1 0-1 0 0,0 0 1 0 0,0-1 0 0 0,6-1-20 0 0,-12 0-107 0 0,1 0 0 0 0,-1 0-1 0 0,1-1 1 0 0,-1 0 0 0 0,0 0 0 0 0,0-1 0 0 0,0 0-1 0 0,0 0 1 0 0,0-1 0 0 0,-1 0 0 0 0,1 0 0 0 0,-1 0-1 0 0,0-1 1 0 0,0 0 0 0 0,-1 0 0 0 0,1 0 0 0 0,-1-1 0 0 0,-1 0-1 0 0,1 0 1 0 0,-1 0 0 0 0,0-1 0 0 0,0 1 0 0 0,0-1-1 0 0,-1-1 108 0 0,10-21-7427 0 0,-9 20-4171 0 0</inkml:trace>
  <inkml:trace contextRef="#ctx0" brushRef="#br0" timeOffset="1640.812">2215 55 12963 0 0,'0'0'2174'0'0,"0"0"-817"0"0,0 0-186 0 0,0 0 152 0 0,0 0 57 0 0,0 0-87 0 0,0 0-249 0 0,0 0-248 0 0,0 0-149 0 0,0 0-68 0 0,0 0-55 0 0,0 0-92 0 0,-4 14-69 0 0,-27 96 430 0 0,18-47-625 0 0,3-1 0 0 0,3 1-1 0 0,2 1 1 0 0,3-1 0 0 0,4 18-168 0 0,-2-49 24 0 0,-6 166 3 0 0,-5-130-146 0 0,11-68 14 0 0,0-1 0 0 0,0 1 1 0 0,0 0-1 0 0,0-1 0 0 0,0 1 1 0 0,0 0-1 0 0,0-1 0 0 0,0 1 0 0 0,0 0 1 0 0,-1-1-1 0 0,1 1 0 0 0,0 0 0 0 0,0-1 1 0 0,0 1-1 0 0,0 0 0 0 0,0-1 0 0 0,-1 1 1 0 0,1 0-1 0 0,0 0 0 0 0,0-1 1 0 0,-1 1-1 0 0,1 0 0 0 0,0 0 0 0 0,0-1 1 0 0,-1 1-1 0 0,1 0 0 0 0,0 0 0 0 0,0 0 1 0 0,-1 0-1 0 0,1 0 0 0 0,0-1 1 0 0,-1 1-1 0 0,1 0 0 0 0,0 0 0 0 0,-1 0 1 0 0,1 0-1 0 0,0 0 0 0 0,-1 0 0 0 0,1 0 1 0 0,0 0-1 0 0,-1 0 0 0 0,1 0 1 0 0,0 0-1 0 0,-1 0 0 0 0,1 0 0 0 0,0 0 1 0 0,-1 1-1 0 0,1-1 0 0 0,0 0 0 0 0,-1 0 1 0 0,1 0 104 0 0,-10-36-10833 0 0,8 28 61 0 0</inkml:trace>
  <inkml:trace contextRef="#ctx0" brushRef="#br0" timeOffset="1852.336">1885 567 9594 0 0,'0'0'1692'0'0,"0"0"-438"0"0,0 0-84 0 0,0 0 241 0 0,0 0 226 0 0,0 0-2 0 0,0 0-164 0 0,0 0-262 0 0,0 0-189 0 0,0 0-139 0 0,0 0-93 0 0,0 0-69 0 0,29 5-69 0 0,91 14-74 0 0,30-14 644 0 0,22-12-1180 0 0,-104 6-1586 0 0,-53 2-2440 0 0,0-1-3714 0 0,-8 0-4723 0 0</inkml:trace>
  <inkml:trace contextRef="#ctx0" brushRef="#br0" timeOffset="2051.717">2616 655 12283 0 0,'0'0'2904'0'0,"0"0"-1455"0"0,0 0-177 0 0,0 0 24 0 0,0 0-136 0 0,0 0-255 0 0,0 0-385 0 0,0 0-280 0 0,0 0-152 0 0,0 0-56 0 0,0 0-64 0 0,0 0-72 0 0,0 0-64 0 0,0 0-144 0 0,4 166-201 0 0,1-163-615 0 0,-1 1-1952 0 0,-2-4-9403 0 0</inkml:trace>
  <inkml:trace contextRef="#ctx0" brushRef="#br0" timeOffset="2288.95">2564 349 14843 0 0,'0'0'1929'0'0,"0"0"-825"0"0,0 0-320 0 0,0 0-272 0 0,0 0-224 0 0,0 0-136 0 0,0 0-184 0 0,0 0-88 0 0,0 0-136 0 0,0 0-376 0 0,0 0-1072 0 0,0 0-3994 0 0,0 0-5472 0 0</inkml:trace>
  <inkml:trace contextRef="#ctx0" brushRef="#br0" timeOffset="2520.834">2863 600 12091 0 0,'0'0'1803'0'0,"0"0"-699"0"0,0 0-176 0 0,0 0 68 0 0,0 0-10 0 0,0 0-149 0 0,0 0-265 0 0,0 0-235 0 0,0 0-172 0 0,0 0-72 0 0,0 0-31 0 0,0 0-32 0 0,-14 32-8 0 0,-40 101-10 0 0,44-78 9 0 0,12-50-13 0 0,3-1 125 0 0,-1 1 1 0 0,1-1 0 0 0,0-1-1 0 0,0 1 1 0 0,0-1-1 0 0,1 0 1 0 0,-1 0-1 0 0,1 0 1 0 0,0-1-1 0 0,0 0 1 0 0,0 0-1 0 0,0 0 1 0 0,0-1-1 0 0,0 0 1 0 0,0 0-1 0 0,0 0 1 0 0,0-1 0 0 0,0 0-1 0 0,1 0 1 0 0,-1-1-1 0 0,0 0 1 0 0,0 0-1 0 0,0 0 1 0 0,0-1-1 0 0,0 0 1 0 0,0 0-1 0 0,0 0 1 0 0,-1-1-1 0 0,1 0 1 0 0,-1 0-1 0 0,4-2-132 0 0,-4 2 115 0 0,0-1 1 0 0,-1 1-1 0 0,1-1 1 0 0,-1 0-1 0 0,0 0 1 0 0,0 0-1 0 0,0 0 1 0 0,0-1-1 0 0,-1 0 1 0 0,0 0-1 0 0,0 0 1 0 0,0 0-1 0 0,0 0 1 0 0,-1 0 0 0 0,0-1-1 0 0,0 1 1 0 0,-1-1-1 0 0,1 0 1 0 0,-1 1-1 0 0,0-1 1 0 0,-1 0-1 0 0,1 0 1 0 0,-1 0-1 0 0,0 0 1 0 0,-1 1-1 0 0,0-2-116 0 0,0 1-68 0 0,-1 1 0 0 0,0-1 0 0 0,0 1 0 0 0,-1 0-1 0 0,1 0 1 0 0,-1 0 0 0 0,-1 0 0 0 0,1 0 0 0 0,0 0-1 0 0,-1 1 1 0 0,0 0 0 0 0,0 0 0 0 0,0 0 0 0 0,-1 0-1 0 0,0 1 1 0 0,1-1 0 0 0,-1 1 0 0 0,0 0-1 0 0,0 1 1 0 0,-1-1 0 0 0,1 1 0 0 0,0 0 0 0 0,-1 0-1 0 0,0 1 1 0 0,1 0 0 0 0,-1 0 0 0 0,-2 0 68 0 0,-16 0-3583 0 0,17 1 228 0 0,-5 0-8605 0 0</inkml:trace>
  <inkml:trace contextRef="#ctx0" brushRef="#br0" timeOffset="3045.989">3214 850 8282 0 0,'0'0'2675'0'0,"0"0"-320"0"0,0 0-178 0 0,0 0-313 0 0,0 0-385 0 0,0 0-363 0 0,0 0-301 0 0,0 0-136 0 0,0 0-63 0 0,0 0-25 0 0,0 0-30 0 0,0 0-50 0 0,9-17-44 0 0,46-84 236 0 0,15 17 47 0 0,-69 84-757 0 0,0 0 0 0 0,0 0 0 0 0,0 0 0 0 0,0 0 0 0 0,0 0 0 0 0,0 0 0 0 0,0 0 0 0 0,0 0 0 0 0,0 0 0 0 0,0 0-1 0 0,0 1 1 0 0,0-1 0 0 0,0 0 0 0 0,0 1 0 0 0,0-1 0 0 0,0 1 0 0 0,0-1 0 0 0,-1 1 0 0 0,1-1 0 0 0,0 1-1 0 0,0 0 1 0 0,0-1 0 0 0,-1 1 0 0 0,1 0 0 0 0,0 0 0 0 0,-1-1 0 0 0,1 1 0 0 0,-1 0 0 0 0,1 0 0 0 0,-1 0 0 0 0,1 0-1 0 0,-1 0 1 0 0,0 0 0 0 0,1 0 0 0 0,-1 0 0 0 0,0 0 0 0 0,0 0 0 0 0,0 0 0 0 0,0 0 0 0 0,0 0 0 0 0,0 0-1 0 0,0 0 1 0 0,0 0 0 0 0,0 0 0 0 0,0 0 0 0 0,0 0 0 0 0,-1 0 0 0 0,1 0 0 0 0,0 0 0 0 0,-1-1 0 0 0,1 1 0 0 0,-1 0-1 0 0,1 0 1 0 0,-1 0 0 0 0,1 0 0 0 0,-1 0 7 0 0,2 13-15 0 0,0-8 13 0 0,0 0-1 0 0,1 0 1 0 0,-1-1-1 0 0,1 1 1 0 0,0-1-1 0 0,0 1 1 0 0,1-1-1 0 0,0 0 1 0 0,0 0-1 0 0,0 0 1 0 0,0 0-1 0 0,1-1 1 0 0,0 1-1 0 0,0-1 1 0 0,0 0-1 0 0,0 0 1 0 0,1 0-1 0 0,2 1 3 0 0,-1-1 35 0 0,1-1 1 0 0,-1 0-1 0 0,1 0 0 0 0,0 0 1 0 0,0-1-1 0 0,0 0 0 0 0,0 0 1 0 0,1-1-1 0 0,-1 1 0 0 0,0-2 1 0 0,1 1-1 0 0,5-1-35 0 0,-4 1 154 0 0,0-1 0 0 0,0 0 0 0 0,0 0 0 0 0,-1 0 0 0 0,1-1 0 0 0,0-1 0 0 0,0 1 0 0 0,-1-1-1 0 0,1-1 1 0 0,-1 0 0 0 0,0 0 0 0 0,1-1 0 0 0,-1 0 0 0 0,-1 0 0 0 0,1 0 0 0 0,-1-1 0 0 0,0-1 0 0 0,0 1 0 0 0,0-1 0 0 0,-1 0-1 0 0,1 0 1 0 0,-2-1 0 0 0,1 0 0 0 0,2-4-154 0 0,-3 4-15 0 0,-1 0-1 0 0,0-1 1 0 0,0 1-1 0 0,-1-1 0 0 0,0 0 1 0 0,0 0-1 0 0,-1 0 1 0 0,0 0-1 0 0,0 0 0 0 0,-1-1 1 0 0,0 1-1 0 0,-1 0 1 0 0,0-1-1 0 0,0 1 0 0 0,0-1 1 0 0,-2 0 15 0 0,-7-7-1594 0 0,-4 7-6917 0 0,6 6-4052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227 501 0 0 0,'0'0'755'0'0,"0"0"701"0"0,0 0 270 0 0,0 0 134 0 0,0 0 97 0 0,0 0-24 0 0,0 0-60 0 0,0 0-85 0 0,8-2-163 0 0,23-5-205 0 0,-26 2 1560 0 0,-21-2-1697 0 0,5 6-1138 0 0,0 1 0 0 0,0 1-1 0 0,0-1 1 0 0,0 2 0 0 0,0 0-1 0 0,0 0 1 0 0,1 1-1 0 0,-1 0 1 0 0,1 1 0 0 0,0 0-1 0 0,0 1 1 0 0,0 0 0 0 0,1 0-1 0 0,0 1 1 0 0,0 0 0 0 0,0 1-1 0 0,1 0 1 0 0,-1 0-1 0 0,2 1 1 0 0,-1 0 0 0 0,1 0-1 0 0,0 2-144 0 0,3-5 26 0 0,0-1 0 0 0,1 1 0 0 0,-1 0 0 0 0,1 0 0 0 0,1 0 0 0 0,-1 1 0 0 0,1-1 0 0 0,0 0 0 0 0,0 1 0 0 0,0 0 0 0 0,1-1 0 0 0,0 1 0 0 0,0 0 0 0 0,1 0 0 0 0,-1 0 0 0 0,1 0 0 0 0,0 0 0 0 0,1-1 0 0 0,-1 1 0 0 0,1 0 0 0 0,1 0 0 0 0,-1 0 0 0 0,1-1 0 0 0,0 1 0 0 0,0-1 0 0 0,0 1 0 0 0,1-1 0 0 0,0 0-1 0 0,0 0 1 0 0,0 0 0 0 0,1 0 0 0 0,0-1 0 0 0,0 0 0 0 0,0 1 0 0 0,0-1 0 0 0,2 1-26 0 0,10 3 121 0 0,-1-1 0 0 0,1-1-1 0 0,1 0 1 0 0,-1-1 0 0 0,1 0-1 0 0,0-2 1 0 0,0 0 0 0 0,0-1 0 0 0,0 0-1 0 0,1-1 1 0 0,-1-2 0 0 0,0 1-1 0 0,1-2 1 0 0,14-3-121 0 0,-26 4-4 0 0,-1 1 0 0 0,1-1-1 0 0,-1 0 1 0 0,1 0 0 0 0,-1-1 0 0 0,1 0 0 0 0,-1 0 0 0 0,0 0-1 0 0,0 0 1 0 0,0-1 0 0 0,0 0 0 0 0,-1 0 0 0 0,1 0-1 0 0,-1-1 1 0 0,0 1 0 0 0,0-1 0 0 0,0 0 0 0 0,0 0 0 0 0,0 0-1 0 0,-1-1 1 0 0,0 0 0 0 0,2-3 4 0 0,1-24-2551 0 0,-6 17-3640 0 0,0 11 2594 0 0,0 0-7930 0 0</inkml:trace>
  <inkml:trace contextRef="#ctx0" brushRef="#br0" timeOffset="565.209">702 0 6537 0 0,'0'0'3053'0'0,"0"0"-1359"0"0,0 0-591 0 0,0 0-116 0 0,0 0 46 0 0,0 0 117 0 0,0 0 111 0 0,0 0-44 0 0,0 0-156 0 0,0 0-103 0 0,0 0-112 0 0,0 0-59 0 0,0 0-33 0 0,2 19-34 0 0,9 122 940 0 0,6 225 455 0 0,-19-308-2017 0 0,-3 0-1 0 0,-2-1 0 0 0,-10 36-97 0 0,11-35 39 0 0,22-76 189 0 0,111-125 179 0 0,-110 126-410 0 0,-8 8 13 0 0,0 0-1 0 0,1 0 1 0 0,0 0-1 0 0,0 2 1 0 0,1-1 0 0 0,-1 1-1 0 0,2 0 1 0 0,-1 1-1 0 0,1 1 1 0 0,0 0 0 0 0,0 0-10 0 0,-9 7 9 0 0,0-1-1 0 0,-1 1 1 0 0,1-1 0 0 0,-1 1 0 0 0,1 0 0 0 0,-1 0 0 0 0,0 0 0 0 0,1 0 0 0 0,-1 0 0 0 0,0 1 0 0 0,-1-1 0 0 0,1 1-1 0 0,0-1 1 0 0,-1 1 0 0 0,1 0 0 0 0,-1-1 0 0 0,0 1 0 0 0,0 0 0 0 0,0 0 0 0 0,0 0 0 0 0,-1 0 0 0 0,1 0-1 0 0,-1 0 1 0 0,1 0 0 0 0,-1 0 0 0 0,0 0 0 0 0,0 0 0 0 0,-1 0 0 0 0,1 0 0 0 0,-1 0 0 0 0,1 0 0 0 0,-1 0-1 0 0,0 1-8 0 0,1 11 31 0 0,16 87 45 0 0,-15-100-121 0 0,-1-1 1 0 0,1 0-1 0 0,0 0 1 0 0,0 0-1 0 0,0 0 0 0 0,0 0 1 0 0,0 0-1 0 0,0 0 1 0 0,0 0-1 0 0,0-1 1 0 0,1 1-1 0 0,-1 0 1 0 0,0-1-1 0 0,0 1 1 0 0,1-1-1 0 0,-1 1 0 0 0,0-1 1 0 0,1 0-1 0 0,-1 1 1 0 0,1-1-1 0 0,-1 0 1 0 0,0 0-1 0 0,1 0 1 0 0,-1 0-1 0 0,0 0 1 0 0,1 0-1 0 0,-1 0 0 0 0,1-1 1 0 0,-1 1-1 0 0,0 0 1 0 0,1-1-1 0 0,-1 1 1 0 0,0-1-1 0 0,0 1 1 0 0,1-1-1 0 0,-1 0 1 0 0,0 0-1 0 0,0 1 0 0 0,0-1 45 0 0,35-22-6584 0 0,-27 16 2000 0 0,-2 3-7090 0 0</inkml:trace>
  <inkml:trace contextRef="#ctx0" brushRef="#br0" timeOffset="1051.555">1553 538 4241 0 0,'0'0'3602'0'0,"0"0"-1203"0"0,0 0-397 0 0,0 0-84 0 0,0 0-190 0 0,0 0-273 0 0,0 0-272 0 0,0 0-272 0 0,0 0-156 0 0,0 0-105 0 0,0 0-48 0 0,0 0-11 0 0,0 0-33 0 0,-19 10-29 0 0,-93 54 275 0 0,97-54-671 0 0,0 1 0 0 0,0 1 0 0 0,1 1 1 0 0,1 0-1 0 0,0 1 0 0 0,1 0 0 0 0,1 1 0 0 0,0 0 1 0 0,-6 11-134 0 0,16-25 5 0 0,0 0 0 0 0,0 0 0 0 0,0 1 0 0 0,0-1 0 0 0,0 0 0 0 0,0 0 0 0 0,1 1 0 0 0,-1-1 0 0 0,0 0-1 0 0,1 1 1 0 0,-1-1 0 0 0,1 1 0 0 0,-1-1 0 0 0,1 1 0 0 0,0-1 0 0 0,-1 1 0 0 0,1-1 0 0 0,0 1 0 0 0,0-1 0 0 0,0 1 0 0 0,0-1 0 0 0,1 1 0 0 0,-1-1 0 0 0,0 1 0 0 0,0-1 0 0 0,1 1 0 0 0,-1-1 0 0 0,1 1 0 0 0,0-1 0 0 0,-1 0 0 0 0,1 1 0 0 0,0-1 0 0 0,0 0 0 0 0,0 1 0 0 0,0-1 0 0 0,0 0 0 0 0,0 0 0 0 0,0 0 0 0 0,0 0 0 0 0,0 0 0 0 0,1 0 0 0 0,-1 0 0 0 0,0-1 0 0 0,0 1 0 0 0,1 0-5 0 0,16-3 160 0 0,-1-2 0 0 0,0 0 1 0 0,0 0-1 0 0,-1-2 0 0 0,1 0 0 0 0,-1-1 1 0 0,-1 0-1 0 0,1-2 0 0 0,-1 1 1 0 0,-1-2-1 0 0,1 0 0 0 0,0-3-160 0 0,34-18 183 0 0,49-31 30 0 0,-94 105-108 0 0,-4-39-173 0 0,1 0 0 0 0,0 0-1 0 0,0-1 1 0 0,0 1 0 0 0,0 0 0 0 0,1-1-1 0 0,-1 1 1 0 0,1-1 0 0 0,0 1 0 0 0,0-1-1 0 0,0 0 1 0 0,0 0 0 0 0,1 0-1 0 0,-1 0 1 0 0,1 0 0 0 0,0 0 0 0 0,0-1-1 0 0,0 1 1 0 0,3 1 68 0 0,19 9-4401 0 0,1-8-5684 0 0,-20-5-995 0 0</inkml:trace>
  <inkml:trace contextRef="#ctx0" brushRef="#br0" timeOffset="1424.586">1844 770 4353 0 0,'0'0'2975'0'0,"0"0"-342"0"0,0 0-213 0 0,0 0-314 0 0,0 0-342 0 0,0 0-398 0 0,0 0-338 0 0,0 0-194 0 0,0 0-87 0 0,0 0-37 0 0,0 0-60 0 0,0 0-63 0 0,0 0-52 0 0,12-11-55 0 0,64-53 320 0 0,5-23 397 0 0,-66 127-1403 0 0,22 23 202 0 0,-29-59 88 0 0,1 0 1 0 0,0-1-1 0 0,0 0 1 0 0,0 0-1 0 0,0-1 1 0 0,0 0 0 0 0,1 0-1 0 0,-1-1 1 0 0,1-1-1 0 0,-1 1 1 0 0,1-2-1 0 0,-1 1 1 0 0,1-1 0 0 0,-1-1-1 0 0,0 0 1 0 0,1 0-1 0 0,-1-1 1 0 0,0 0-1 0 0,0 0 1 0 0,-1-1 0 0 0,1 0-1 0 0,3-3-84 0 0,8-1 387 0 0,-16 7-333 0 0,0 0 0 0 0,-1 0 0 0 0,1 0 0 0 0,-1-1 1 0 0,0 1-1 0 0,1-1 0 0 0,-1 0 0 0 0,0 0 0 0 0,0 0 0 0 0,0 0 0 0 0,0-1 1 0 0,0 1-1 0 0,-1-1 0 0 0,1 1 0 0 0,-1-1 0 0 0,0 0 0 0 0,0 0 0 0 0,0 0 1 0 0,0 0-1 0 0,1-3-54 0 0,6-44-970 0 0,-9 49 225 0 0,0 1-421 0 0,0 0-542 0 0,0 0-947 0 0,0 0-2923 0 0,0 0-6008 0 0</inkml:trace>
  <inkml:trace contextRef="#ctx0" brushRef="#br0" timeOffset="2251.625">2646 560 3681 0 0,'0'0'4177'0'0,"0"0"-534"0"0,0 0-565 0 0,0 0-623 0 0,0 0-536 0 0,0 0-400 0 0,0 0-285 0 0,0 0-248 0 0,0 0-198 0 0,0 0-151 0 0,0 0-165 0 0,0 0-109 0 0,0 0-80 0 0,-3-7-63 0 0,-14-23-47 0 0,-20 32 119 0 0,32 0-256 0 0,-1 1-38 0 0,-1 0 1 0 0,1 1-1 0 0,0-1 0 0 0,0 1 0 0 0,1 0 0 0 0,-1 0 1 0 0,1 1-1 0 0,0 0 0 0 0,0 0 0 0 0,0 0 0 0 0,1 1 1 0 0,-1-1-1 0 0,1 1 0 0 0,1 0 0 0 0,-1 0 0 0 0,1 0 1 0 0,0 1-1 0 0,1-1 0 0 0,-1 1 0 0 0,1 0 0 0 0,0-1 1 0 0,1 1-1 0 0,-1 6 2 0 0,2-11-2 0 0,-1 0 0 0 0,1 0 0 0 0,0 1 0 0 0,0-1 0 0 0,0 0 0 0 0,0 0 1 0 0,0 0-1 0 0,0 0 0 0 0,1 1 0 0 0,-1-1 0 0 0,1 0 0 0 0,-1 0 0 0 0,1 0 0 0 0,0 0 0 0 0,0 0 0 0 0,0 0 0 0 0,0 0 1 0 0,0 0-1 0 0,0-1 0 0 0,0 1 0 0 0,1 0 0 0 0,-1 0 0 0 0,1-1 0 0 0,-1 1 0 0 0,1-1 0 0 0,0 0 0 0 0,0 1 1 0 0,-1-1-1 0 0,1 0 0 0 0,0 0 0 0 0,0 0 0 0 0,0 0 0 0 0,0-1 0 0 0,0 1 0 0 0,0 0 0 0 0,1-1 0 0 0,-1 0 0 0 0,0 1 1 0 0,0-1-1 0 0,0 0 0 0 0,0 0 0 0 0,1 0 2 0 0,3 0 57 0 0,1 0 1 0 0,-1-1-1 0 0,0 0 0 0 0,0 0 1 0 0,1-1-1 0 0,-1 0 0 0 0,0 0 1 0 0,0 0-1 0 0,-1 0 0 0 0,1-1 1 0 0,0 0-1 0 0,-1 0 0 0 0,0-1 1 0 0,1 0-1 0 0,2-3-57 0 0,1 1 77 0 0,0-1-1 0 0,1 2 0 0 0,-1-1 1 0 0,1 1-1 0 0,0 1 1 0 0,0 0-1 0 0,1 0 1 0 0,-1 1-1 0 0,1 0 1 0 0,0 1-1 0 0,0 0 1 0 0,0 1-1 0 0,0 0 1 0 0,0 1-1 0 0,0 0 1 0 0,0 1-1 0 0,6 1-76 0 0,-11-1 11 0 0,0 1-1 0 0,-1 0 1 0 0,1 1 0 0 0,-1-1-1 0 0,0 1 1 0 0,0 0-1 0 0,0 0 1 0 0,0 1-1 0 0,0 0 1 0 0,-1 0 0 0 0,0 0-1 0 0,1 0 1 0 0,-2 0-1 0 0,1 1 1 0 0,0 0-1 0 0,-1-1 1 0 0,0 2 0 0 0,0-1-1 0 0,0 0 1 0 0,-1 0-1 0 0,0 1 1 0 0,0 0-1 0 0,1 3-10 0 0,24 138 79 0 0,-24-110-116 0 0,-2 1 1 0 0,-1 0-1 0 0,-2-1 1 0 0,-1 1-1 0 0,-5 16 37 0 0,7-46-45 0 0,-1 0 0 0 0,0 0 0 0 0,0 0 0 0 0,-1-1 0 0 0,0 1 1 0 0,0-1-1 0 0,-1 0 0 0 0,0 0 0 0 0,0 0 0 0 0,-1-1 0 0 0,1 1 0 0 0,-2-1 0 0 0,1 0 0 0 0,0 0 0 0 0,-1-1 0 0 0,0 0 0 0 0,-1 0 1 0 0,1 0-1 0 0,-1-1 0 0 0,0 0 0 0 0,0 0 0 0 0,0 0 0 0 0,-1-1 0 0 0,1 0 0 0 0,-1-1 0 0 0,1 0 0 0 0,-1 0 0 0 0,0 0 1 0 0,0-1-1 0 0,0 0 0 0 0,-7-1 45 0 0,11-2-38 0 0,0 0 1 0 0,0-1 0 0 0,1 1-1 0 0,-1-1 1 0 0,1 0 0 0 0,0 0-1 0 0,-1 0 1 0 0,1-1 0 0 0,1 1-1 0 0,-1-1 1 0 0,0 1 0 0 0,1-1-1 0 0,0 0 1 0 0,0 0 0 0 0,0 0-1 0 0,0 0 1 0 0,1 0 0 0 0,0-1-1 0 0,-1 1 1 0 0,2 0 0 0 0,-1-1-1 0 0,0 1 1 0 0,1 0 0 0 0,0-1-1 0 0,0 1 1 0 0,0-1 0 0 0,1 1-1 0 0,-1-1 1 0 0,1 1-1 0 0,0 0 1 0 0,1-5 37 0 0,59-73 79 0 0,-49 69-73 0 0,13-9 49 0 0,0 2 0 0 0,1 0-1 0 0,1 2 1 0 0,1 1-1 0 0,23-10-54 0 0,34-22 100 0 0,-66 39-64 0 0,-1-2 1 0 0,0 0 0 0 0,0-1-1 0 0,-2-1 1 0 0,1-1 0 0 0,-2 0-1 0 0,0-1 1 0 0,-1-1 0 0 0,-1 0-1 0 0,0 0 1 0 0,-1-2 0 0 0,-1 1-1 0 0,-1-2 1 0 0,5-13-37 0 0,24-105 101 0 0,-41 136-100 0 0,0 0-1 0 0,-1 0 1 0 0,1 1 0 0 0,0-1-1 0 0,0 1 1 0 0,-1-1-1 0 0,1 1 1 0 0,-1 0-1 0 0,0 0 1 0 0,1 0-1 0 0,-1 1 1 0 0,0-1-1 0 0,1 0 1 0 0,-1 1 0 0 0,0 0-1 0 0,1 0 1 0 0,-1 0-1 0 0,0 0 1 0 0,0 0-1 0 0,0 0 1 0 0,1 1-1 0 0,-1-1 1 0 0,0 1-1 0 0,1 0 1 0 0,-1 0-1 0 0,1 0 1 0 0,-3 1-1 0 0,-1 0-7 0 0,0 0 1 0 0,0 1-1 0 0,0 0 0 0 0,1 0 0 0 0,-1 0 1 0 0,1 1-1 0 0,0-1 0 0 0,0 1 1 0 0,0 1-1 0 0,0-1 0 0 0,1 1 0 0 0,-1 0 1 0 0,1 0-1 0 0,1 0 0 0 0,-1 0 1 0 0,1 1-1 0 0,0-1 0 0 0,0 1 0 0 0,0 0 1 0 0,1 0-1 0 0,0 0 0 0 0,0 0 1 0 0,0 1-1 0 0,1-1 0 0 0,0 0 0 0 0,0 2 7 0 0,1-3 1 0 0,0 1-1 0 0,1-1 1 0 0,-1 1-1 0 0,1-1 1 0 0,0 1-1 0 0,1-1 0 0 0,-1 0 1 0 0,1 1-1 0 0,0-1 1 0 0,0 0-1 0 0,1 0 1 0 0,-1 0-1 0 0,1 0 1 0 0,0-1-1 0 0,1 1 0 0 0,-1-1 1 0 0,1 0-1 0 0,0 0 1 0 0,0 0-1 0 0,0 0 1 0 0,0-1-1 0 0,1 1 1 0 0,-1-1-1 0 0,2 0 0 0 0,9 4 14 0 0,-1 0 0 0 0,1-1 0 0 0,1-1 0 0 0,-1 0 0 0 0,1-1 0 0 0,0-1 0 0 0,0 0 0 0 0,0-1 0 0 0,0-1 0 0 0,0 0 0 0 0,0-1 0 0 0,14-3-14 0 0,-5 3 3 0 0,19-29 91 0 0,-31 8-3477 0 0,-3 4-4731 0 0,-7 11-3520 0 0</inkml:trace>
  <inkml:trace contextRef="#ctx0" brushRef="#br0" timeOffset="2784.996">3859 593 8538 0 0,'0'0'5004'0'0,"0"0"-2002"0"0,0 0-918 0 0,0 0-446 0 0,0 0-381 0 0,0 0-270 0 0,0 0-231 0 0,0 0-197 0 0,0 0-123 0 0,0 0-62 0 0,0 0-62 0 0,0 0-60 0 0,-19-2-47 0 0,-61-8-54 0 0,24 19 43 0 0,44-2-155 0 0,6-5-45 0 0,1 0 0 0 0,1 1 0 0 0,-1 0 0 0 0,0 0 0 0 0,1 0 0 0 0,-1 0 0 0 0,1 1 0 0 0,0 0 0 0 0,0 0 0 0 0,1 0 0 0 0,-1 0 0 0 0,1 1-1 0 0,0-1 1 0 0,0 1 0 0 0,0 0 0 0 0,0 0 0 0 0,1 0 0 0 0,0 0 0 0 0,0 0 0 0 0,1 0 0 0 0,-1 1 0 0 0,1-1 0 0 0,0 0 0 0 0,1 1 0 0 0,-1-1 0 0 0,1 1 0 0 0,0-1 0 0 0,0 1 0 0 0,1-1 0 0 0,0 1 0 0 0,0-1-1 0 0,0 1 1 0 0,0-1 0 0 0,1 0 0 0 0,0 0 0 0 0,0 1 0 0 0,1-1 0 0 0,-1-1 0 0 0,3 5 6 0 0,3-4 21 0 0,-1 0 0 0 0,1 0 0 0 0,0-1 0 0 0,1 0 0 0 0,-1-1 0 0 0,1 1 0 0 0,0-1 1 0 0,-1-1-1 0 0,1 0 0 0 0,0 0 0 0 0,1-1 0 0 0,-1 0 0 0 0,0-1 0 0 0,0 0 0 0 0,0 0 0 0 0,0-1 0 0 0,1 0 0 0 0,-1 0 0 0 0,0-1 0 0 0,-1 0 0 0 0,1-1 0 0 0,0 0 0 0 0,-1-1 0 0 0,1 1 0 0 0,-1-2 0 0 0,0 1 1 0 0,0-1-1 0 0,2-2-21 0 0,4-3 155 0 0,-2-1 0 0 0,0 0 0 0 0,0 0 0 0 0,-1-1 0 0 0,0-1 0 0 0,-1 0 0 0 0,0 0 0 0 0,-1-1 0 0 0,-1 0 0 0 0,0 0 0 0 0,3-12-155 0 0,27-41 140 0 0,-26 51-148 0 0,0-1 0 0 0,-2 0 0 0 0,0 0 0 0 0,-1-1 0 0 0,-1 0 0 0 0,0-1 0 0 0,-2 0 0 0 0,0 0 0 0 0,-1 0 0 0 0,-1-1 0 0 0,0 1 0 0 0,-2-1 0 0 0,-1 0 0 0 0,0 0 0 0 0,-1 0 0 0 0,-1 0 0 0 0,-2-7 8 0 0,2 22-8 0 0,-1-1 0 0 0,0 1 1 0 0,0-1-1 0 0,-1 1 0 0 0,1 0 0 0 0,-1 0 0 0 0,0 0 0 0 0,0 0 0 0 0,-1 0 0 0 0,1 0 0 0 0,-1 1 0 0 0,0 0 0 0 0,-1 0 1 0 0,1 0-1 0 0,-1 0 0 0 0,1 1 0 0 0,-1 0 0 0 0,0 0 0 0 0,0 0 0 0 0,-1 0 0 0 0,1 1 0 0 0,0 0 0 0 0,-1 0 0 0 0,0 1 1 0 0,1-1-1 0 0,-1 1 0 0 0,0 0 0 0 0,0 1 0 0 0,-2-1 8 0 0,2 1-2 0 0,0 0 0 0 0,0 0 1 0 0,0 0-1 0 0,0 1 0 0 0,0 0 0 0 0,0 0 1 0 0,0 0-1 0 0,0 1 0 0 0,0 0 0 0 0,1 0 1 0 0,-1 0-1 0 0,1 1 0 0 0,0 0 0 0 0,-1 0 1 0 0,1 0-1 0 0,1 1 0 0 0,-1 0 0 0 0,0 0 1 0 0,1 0-1 0 0,0 0 0 0 0,0 1 0 0 0,-3 3 2 0 0,2 6 12 0 0,0 0-1 0 0,1 1 0 0 0,0 0 1 0 0,2-1-1 0 0,-1 1 0 0 0,2 1 1 0 0,0-1-1 0 0,1 0 0 0 0,0 0 1 0 0,1 0-1 0 0,1 0 0 0 0,0 0 1 0 0,1 0-1 0 0,1 0 0 0 0,0-1 1 0 0,1 1-1 0 0,1-1 0 0 0,0 0 1 0 0,1-1-1 0 0,5 8-11 0 0,5 16 42 0 0,2-2 0 0 0,1 0 0 0 0,2-1 0 0 0,1-2-1 0 0,1 0 1 0 0,2-1 0 0 0,2-2 0 0 0,0-1 0 0 0,2-1 0 0 0,1-1 0 0 0,1-2 0 0 0,15 8-42 0 0,46 14-398 0 0,-49-40-4833 0 0,-39-7-1604 0 0,0-2-5557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4 759 0 0 0,'0'0'1040'0'0,"0"0"254"0"0,0 0 69 0 0,0 0 62 0 0,0 0 25 0 0,0 0 8 0 0,0 0-23 0 0,0 0-42 0 0,0 0-15 0 0,0 0-35 0 0,0 0-40 0 0,0 0-32 0 0,-4 4 6829 0 0,43-93-6443 0 0,2 20-1270 0 0,3 1 0 0 0,3 2 0 0 0,19-18-387 0 0,-98 224 400 0 0,32-132-401 0 0,0 1 1 0 0,0-1-1 0 0,1 1 0 0 0,0 0 0 0 0,1-1 0 0 0,-1 0 1 0 0,2 1-1 0 0,-1-1 0 0 0,1 0 0 0 0,0 0 0 0 0,1 0 0 0 0,0-1 1 0 0,0 1-1 0 0,1-1 0 0 0,0 0 0 0 0,0 0 0 0 0,0 0 1 0 0,7 4 0 0 0,-7-8 34 0 0,0 0 0 0 0,0-1 0 0 0,0 0 0 0 0,1 0 0 0 0,-1-1 0 0 0,1 0 0 0 0,-1 1 0 0 0,1-2 0 0 0,0 1 0 0 0,-1-1 0 0 0,1 0 0 0 0,0 0 0 0 0,0 0 1 0 0,-1-1-1 0 0,1 0 0 0 0,0 0 0 0 0,-1 0 0 0 0,1-1 0 0 0,-1 0 0 0 0,0 0 0 0 0,0 0 0 0 0,1-1 0 0 0,-1 0 0 0 0,-1 0 0 0 0,1 0 0 0 0,0 0 0 0 0,-1-1 1 0 0,0 0-1 0 0,1 0 0 0 0,-2 0 0 0 0,4-3-34 0 0,9-8 132 0 0,0 1 0 0 0,-1-2 0 0 0,-1 0 0 0 0,-1-1 1 0 0,0 0-1 0 0,-1-1 0 0 0,0-1 0 0 0,-2 1 0 0 0,0-2 0 0 0,4-12-132 0 0,-13 30 9 0 0,0 0-1 0 0,1 0 0 0 0,-1 0 0 0 0,0 0 0 0 0,-1 0 1 0 0,1-1-1 0 0,0 1 0 0 0,0 0 0 0 0,-1 0 0 0 0,1-1 0 0 0,-1 1 1 0 0,0 0-1 0 0,0-1 0 0 0,0 1 0 0 0,0 0 0 0 0,0 0 1 0 0,0-1-1 0 0,-1 1 0 0 0,1 0 0 0 0,-1-1 0 0 0,0 1 1 0 0,1 0-1 0 0,-1 0 0 0 0,0 0 0 0 0,0 0 0 0 0,0 0 0 0 0,-1 0 1 0 0,1 0-1 0 0,0 0 0 0 0,-1 0 0 0 0,1 1 0 0 0,-1-1 1 0 0,0 0-1 0 0,0 1 0 0 0,1-1 0 0 0,-1 1 0 0 0,0 0 1 0 0,0 0-1 0 0,0 0 0 0 0,0 0 0 0 0,-1 0 0 0 0,1 0 1 0 0,0 0-1 0 0,0 1 0 0 0,0-1 0 0 0,-1 1 0 0 0,1-1 0 0 0,0 1 1 0 0,-1 0-1 0 0,1 0-8 0 0,-1 1-24 0 0,0-1 0 0 0,0 1 1 0 0,0 0-1 0 0,1 0 0 0 0,-1 0 0 0 0,1 0 1 0 0,-1 1-1 0 0,1-1 0 0 0,-1 1 1 0 0,1-1-1 0 0,-1 1 0 0 0,1 0 0 0 0,0 0 1 0 0,0 0-1 0 0,0 0 0 0 0,0 0 1 0 0,1 1-1 0 0,-1-1 0 0 0,1 1 0 0 0,-1-1 1 0 0,1 1-1 0 0,0-1 0 0 0,0 1 1 0 0,-1 1 23 0 0,-7 29-2611 0 0,10-10-3191 0 0,7-5-4818 0 0,-4-13-22 0 0</inkml:trace>
  <inkml:trace contextRef="#ctx0" brushRef="#br0" timeOffset="315.514">938 460 8082 0 0,'0'0'2095'0'0,"0"0"-332"0"0,0 0-108 0 0,0 0-23 0 0,0 0-90 0 0,0 0-162 0 0,0 0-214 0 0,0 0-202 0 0,0 0-174 0 0,0 0-146 0 0,0 0-127 0 0,0 0-122 0 0,-16 21-82 0 0,-45 66-61 0 0,58-84-222 0 0,1 1-1 0 0,0-1 1 0 0,0 0 0 0 0,0 0-1 0 0,0 1 1 0 0,0-1-1 0 0,1 1 1 0 0,0 0-1 0 0,-1-1 1 0 0,2 1 0 0 0,-1 0-1 0 0,0 0 1 0 0,1 0-1 0 0,-1 0 1 0 0,1-1-1 0 0,0 1 1 0 0,0 0 0 0 0,1 0-1 0 0,0 1-29 0 0,0 9 102 0 0,0-11-69 0 0,-1 0-1 0 0,1 0 1 0 0,0 0-1 0 0,-1 0 0 0 0,2 0 1 0 0,-1 0-1 0 0,0 0 0 0 0,0 0 1 0 0,1 0-1 0 0,0 0 1 0 0,0-1-1 0 0,-1 1 0 0 0,1-1 1 0 0,1 1-1 0 0,-1-1 0 0 0,0 0 1 0 0,1 0-1 0 0,-1 0 1 0 0,1 0-1 0 0,-1 0 0 0 0,1 0 1 0 0,0-1-1 0 0,0 0 1 0 0,0 1-1 0 0,0-1 0 0 0,0 0 1 0 0,0 0-1 0 0,3 0-32 0 0,91 7 1289 0 0,-93-9-1242 0 0,0 1 0 0 0,1-1 1 0 0,-1 0-1 0 0,1 0 1 0 0,-1 0-1 0 0,0-1 1 0 0,0 1-1 0 0,0-1 1 0 0,0 0-1 0 0,0 0 1 0 0,0-1-1 0 0,-1 1 0 0 0,1-1 1 0 0,-1 0-1 0 0,1 0 1 0 0,-1 0-1 0 0,0 0 1 0 0,0 0-1 0 0,0-1 1 0 0,-1 1-1 0 0,1-1 0 0 0,-1 0 1 0 0,0 0-1 0 0,0 0 1 0 0,0 0-1 0 0,-1 0 1 0 0,1 0-1 0 0,-1 0 1 0 0,0-1-1 0 0,0 1 1 0 0,0-1-1 0 0,-1 1 0 0 0,0 0 1 0 0,0-1-1 0 0,0 1 1 0 0,0-1-1 0 0,-1 1 1 0 0,1-1-1 0 0,-1 1 1 0 0,0 0-1 0 0,-1 0 0 0 0,1-1 1 0 0,-1 1-1 0 0,0 0 1 0 0,0 0-1 0 0,0 0 1 0 0,0 1-1 0 0,-1-1 1 0 0,1 0-1 0 0,-2 0-47 0 0,-6-5-60 0 0,0 1-1 0 0,-1 0 1 0 0,0 1-1 0 0,0 0 1 0 0,-1 1 0 0 0,1 0-1 0 0,-1 1 1 0 0,-1 1-1 0 0,1-1 1 0 0,-1 2-1 0 0,0 0 1 0 0,-11-1 60 0 0,-53-2-8937 0 0,70 6-2942 0 0</inkml:trace>
  <inkml:trace contextRef="#ctx0" brushRef="#br0" timeOffset="811.502">1562 0 8906 0 0,'0'0'3106'0'0,"0"0"-1114"0"0,0 0-531 0 0,0 0-149 0 0,0 0-57 0 0,0 0-22 0 0,0 0-132 0 0,0 0-166 0 0,0 0-102 0 0,0 0-41 0 0,0 0-18 0 0,0 0-81 0 0,0 0-79 0 0,1 12-80 0 0,13 98 1020 0 0,-4 30-651 0 0,-25 33-576 0 0,-44 62-294 0 0,54-199-498 0 0,5-35 281 0 0,0-1-86 0 0,0 0-94 0 0,0 0-120 0 0,4-23-3612 0 0,-2 6 611 0 0,-1-1-4879 0 0,0 10-2282 0 0</inkml:trace>
  <inkml:trace contextRef="#ctx0" brushRef="#br0" timeOffset="1059.259">1179 368 9178 0 0,'0'0'1483'0'0,"0"0"-45"0"0,0 0 275 0 0,0 0 129 0 0,0 0-83 0 0,0 0-249 0 0,31-1-290 0 0,100-5-260 0 0,25-13 973 0 0,22-7-610 0 0,17-2-5352 0 0,-180 27-2901 0 0,-5 1-5014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0 0 0,'0'0'333'0'0,"0"0"-7"0"0,0 0 74 0 0,0 0 340 0 0,0 0 394 0 0,0 0 253 0 0,0 0 45 0 0,0 0-128 0 0,0 0-186 0 0,0 0-147 0 0,0 0-34 0 0,9-6 6 0 0,29-20 28 0 0,2-30 3118 0 0,-30 34-3173 0 0,25-47 4308 0 0,-22 334-2994 0 0,0 150-1656 0 0,-46-202-173 0 0,11-112-136 0 0,20-39-150 0 0,15-70 59 0 0,23-84 312 0 0,4 3 0 0 0,42-68-486 0 0,-79 151 6 0 0,1 0-1 0 0,-1 0 0 0 0,1 1 0 0 0,0-1 1 0 0,0 1-1 0 0,1 0 0 0 0,0 0 0 0 0,0 0 1 0 0,0 1-1 0 0,0 0 0 0 0,1 0 0 0 0,0 0 0 0 0,-1 0 1 0 0,1 1-1 0 0,1 0 0 0 0,-1 1 0 0 0,0-1 1 0 0,1 1-1 0 0,-1 0 0 0 0,1 1 0 0 0,0-1 1 0 0,-1 1-1 0 0,1 1 0 0 0,0-1 0 0 0,0 1 0 0 0,3 1-5 0 0,-4 1 15 0 0,-1 1-1 0 0,1 1 0 0 0,-1-1 0 0 0,1 1 0 0 0,-1 0 0 0 0,0 0 0 0 0,0 0 0 0 0,-1 1 0 0 0,0-1 0 0 0,1 1 0 0 0,-1 0 0 0 0,-1 1 1 0 0,1-1-1 0 0,-1 1 0 0 0,0-1 0 0 0,1 3-14 0 0,1 5 63 0 0,0 0 0 0 0,-1 0 1 0 0,0 0-1 0 0,-1 1 0 0 0,0 0 0 0 0,-2-1 1 0 0,1 1-1 0 0,-1 0 0 0 0,-1 0 0 0 0,-1 0 1 0 0,0-1-1 0 0,-1 1 0 0 0,0 0 1 0 0,-1-1-1 0 0,0 1 0 0 0,-3 4-63 0 0,-15 85 72 0 0,21-103-77 0 0,36 0-1089 0 0,-18-17-1197 0 0,-8 5-4500 0 0,-6 4-4108 0 0</inkml:trace>
  <inkml:trace contextRef="#ctx0" brushRef="#br0" timeOffset="543.911">1076 680 1992 0 0,'0'0'3768'0'0,"0"0"-1512"0"0,0 0-351 0 0,0 0 123 0 0,0 0-1 0 0,0 0-238 0 0,0 0-386 0 0,0 0-354 0 0,0 0-250 0 0,0 0-133 0 0,0 0-72 0 0,0 0-46 0 0,0 0-29 0 0,-21-6-37 0 0,-67-17-54 0 0,86 22-391 0 0,-1 0 0 0 0,1 0 0 0 0,0 1 0 0 0,-1-1 0 0 0,1 1 0 0 0,-1 0 0 0 0,1 0 0 0 0,-1 0 0 0 0,1 0 0 0 0,-1 0 0 0 0,1 0 0 0 0,0 1 0 0 0,-1-1 0 0 0,1 1 0 0 0,-1-1 0 0 0,1 1 0 0 0,0 0 0 0 0,0 0 0 0 0,-1 0 0 0 0,1 0 0 0 0,0 1 0 0 0,0-1 0 0 0,0 1 0 0 0,0-1 0 0 0,0 2-37 0 0,-6 3 194 0 0,-2 1-128 0 0,0 0 0 0 0,1 1 0 0 0,0 0 0 0 0,0 1 0 0 0,1 0 0 0 0,0 0 0 0 0,1 1 0 0 0,0 0 0 0 0,0 0 0 0 0,1 0 0 0 0,1 1 1 0 0,0 0-1 0 0,0 0 0 0 0,1 0 0 0 0,0 1 0 0 0,1 0 0 0 0,0 0 0 0 0,1-1 0 0 0,1 1 0 0 0,-1 1 0 0 0,2-1 0 0 0,0 0 0 0 0,0 0 0 0 0,2 1-66 0 0,-2-10 10 0 0,1 0 1 0 0,-1 0-1 0 0,1-1 0 0 0,0 1 0 0 0,0 0 0 0 0,0-1 0 0 0,1 1 1 0 0,-1 0-1 0 0,1-1 0 0 0,-1 1 0 0 0,1-1 0 0 0,0 0 0 0 0,0 0 0 0 0,0 0 1 0 0,0 0-1 0 0,0 0 0 0 0,1 0 0 0 0,-1 0 0 0 0,0-1 0 0 0,1 1 0 0 0,-1-1 1 0 0,1 0-1 0 0,0 1 0 0 0,-1-1 0 0 0,1-1 0 0 0,0 1 0 0 0,0 0 1 0 0,0-1-1 0 0,0 1 0 0 0,0-1 0 0 0,-1 0 0 0 0,4 0-10 0 0,2 0 76 0 0,0 0 1 0 0,0-1-1 0 0,0 0 0 0 0,0 0 0 0 0,0-1 0 0 0,0 0 0 0 0,-1 0 1 0 0,1-1-1 0 0,-1 0 0 0 0,1 0 0 0 0,3-3-76 0 0,16-13 156 0 0,-2 0 1 0 0,1-1-1 0 0,-2-2 0 0 0,-1 0 0 0 0,-1-2 0 0 0,-1 0 1 0 0,-1-2-1 0 0,7-11-156 0 0,-1-26 408 0 0,-26 62-288 0 0,0 1 12 0 0,0 0-32 0 0,0 0-28 0 0,-9 23-7 0 0,9-20-59 0 0,-3 3-8 0 0,1 0-1 0 0,0 0 1 0 0,1 0 0 0 0,-1 1 0 0 0,1-1-1 0 0,1 0 1 0 0,-1 1 0 0 0,1-1 0 0 0,0 1-1 0 0,0-1 1 0 0,1 1 0 0 0,0-1 0 0 0,0 0-1 0 0,1 0 1 0 0,-1 1 0 0 0,1-1 0 0 0,1 0-1 0 0,-1 0 1 0 0,1 0 0 0 0,0-1 0 0 0,0 1-1 0 0,1-1 1 0 0,0 0 0 0 0,0 0 0 0 0,0 0 0 0 0,0 0-1 0 0,1 0 1 0 0,0-1 2 0 0,1-1-143 0 0,-1 0-1 0 0,1 0 1 0 0,-1 0-1 0 0,1-1 1 0 0,0 0-1 0 0,0-1 1 0 0,0 1-1 0 0,0-1 1 0 0,0 0-1 0 0,0 0 1 0 0,0-1 0 0 0,0 0-1 0 0,0 0 1 0 0,0 0-1 0 0,1-1 1 0 0,-1 0-1 0 0,2-1 144 0 0,15-4-5034 0 0,1-3-4069 0 0,-16 6-2531 0 0</inkml:trace>
  <inkml:trace contextRef="#ctx0" brushRef="#br0" timeOffset="1020.146">1836 584 6889 0 0,'0'0'2205'0'0,"0"0"-475"0"0,0 0 133 0 0,0 0 275 0 0,0 0 58 0 0,0 0-257 0 0,0 0-465 0 0,0 0-469 0 0,0 0-323 0 0,0 0-194 0 0,0 0-143 0 0,0 0-34 0 0,0 0 8 0 0,-11 5-22 0 0,-97 43 714 0 0,105-47-998 0 0,0 0 0 0 0,0 0 0 0 0,0 1 0 0 0,1 0 1 0 0,-1-1-1 0 0,0 1 0 0 0,1 0 0 0 0,-1 0 0 0 0,1 0 0 0 0,0 1 0 0 0,0-1 0 0 0,0 1 0 0 0,0-1 0 0 0,0 1 1 0 0,1 0-1 0 0,-1-1 0 0 0,1 1 0 0 0,0 0 0 0 0,-1 0 0 0 0,1 0 0 0 0,0 0 0 0 0,1 0 0 0 0,-1 0 1 0 0,1 0-1 0 0,-1 1 0 0 0,1-1 0 0 0,0 0 0 0 0,0 0 0 0 0,0 0 0 0 0,1 0 0 0 0,-1 0 0 0 0,1 1 1 0 0,0-1-1 0 0,-1 0 0 0 0,2 1-13 0 0,1 0 14 0 0,0 1 1 0 0,0-1-1 0 0,1 0 0 0 0,-1 0 1 0 0,1 0-1 0 0,0-1 1 0 0,0 0-1 0 0,0 1 0 0 0,0-1 1 0 0,1-1-1 0 0,0 1 1 0 0,-1-1-1 0 0,1 1 0 0 0,0-1 1 0 0,0-1-1 0 0,4 2-14 0 0,39 22 349 0 0,-43-22-271 0 0,0 1 0 0 0,-1 0 1 0 0,1 0-1 0 0,-1 0 1 0 0,0 1-1 0 0,0 0 0 0 0,0-1 1 0 0,0 1-1 0 0,-1 1 0 0 0,0-1 1 0 0,0 0-1 0 0,-1 1 1 0 0,1 0-1 0 0,-1-1 0 0 0,0 1 1 0 0,-1 0-1 0 0,1 0 1 0 0,-1 0-1 0 0,-1 0 0 0 0,1 0 1 0 0,-1 0-1 0 0,0 1 1 0 0,0 0-79 0 0,-2-2 36 0 0,0 0 0 0 0,-1 0 0 0 0,0 0 0 0 0,1 0 0 0 0,-1-1 0 0 0,-1 1 0 0 0,1-1 0 0 0,-1 0 1 0 0,0 0-1 0 0,0 0 0 0 0,0 0 0 0 0,0-1 0 0 0,-4 3-36 0 0,-2 2 11 0 0,-1 0 0 0 0,0-1 0 0 0,-1 0 0 0 0,1 0 0 0 0,-1-1-1 0 0,-1-1 1 0 0,1 0 0 0 0,-1-1 0 0 0,0 0 0 0 0,0-1 0 0 0,0 0 0 0 0,0-1 0 0 0,0-1 0 0 0,-1 0 0 0 0,1-1-1 0 0,0 0 1 0 0,-3-1-11 0 0,14 1-55 0 0,1-1 0 0 0,-1 1 0 0 0,0 0 0 0 0,0-1 0 0 0,1 0 0 0 0,-1 1 0 0 0,0-1 0 0 0,1 0-1 0 0,-1 0 1 0 0,1 0 0 0 0,-1 0 0 0 0,1 0 0 0 0,-1 0 0 0 0,1 0 0 0 0,0 0 0 0 0,-1 0 0 0 0,1-1-1 0 0,0 1 1 0 0,0-1 0 0 0,0 1 0 0 0,0-1 0 0 0,0 1 0 0 0,0-1 0 0 0,0 0 0 0 0,1 1 0 0 0,-1-1 0 0 0,1 0-1 0 0,-1 0 1 0 0,1 1 0 0 0,-1-2 55 0 0,0-16-3298 0 0,2-1-3470 0 0,0 12-5419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0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0 892 0 0 0,'0'0'1471'0'0,"0"0"313"0"0,0 0-69 0 0,0 0-161 0 0,0 0-208 0 0,0 0-206 0 0,0 0-144 0 0,0 0-70 0 0,0 0-2 0 0,0 0 39 0 0,0 0 68 0 0,13-4 6308 0 0,4-66-4736 0 0,71-94-1136 0 0,36 42-671 0 0,-124 122-796 0 0,0-1 4 0 0,1 0 0 0 0,-1 0 1 0 0,0 0-1 0 0,0 1 0 0 0,1-1 0 0 0,-1 0 1 0 0,0 0-1 0 0,1 1 0 0 0,-1-1 0 0 0,0 0 1 0 0,1 0-1 0 0,-1 1 0 0 0,1-1 0 0 0,0 1 0 0 0,-1-1 1 0 0,1 0-1 0 0,-1 1 0 0 0,1-1 0 0 0,0 1 1 0 0,0-1-1 0 0,-1 1 0 0 0,1 0 0 0 0,0-1 0 0 0,0 1 1 0 0,-1 0-1 0 0,1-1 0 0 0,0 1 0 0 0,0 0 1 0 0,0 0-1 0 0,-1 0 0 0 0,1 0 0 0 0,0 0 1 0 0,0 0-1 0 0,0 0 0 0 0,0 0 0 0 0,-1 0 0 0 0,1 0 1 0 0,0 0-1 0 0,0 1 0 0 0,0-1 0 0 0,-1 0 1 0 0,1 0-1 0 0,0 1 0 0 0,0-1 0 0 0,-1 1 1 0 0,1-1-1 0 0,0 0 0 0 0,-1 1 0 0 0,1 0 0 0 0,0-1 1 0 0,-1 1-1 0 0,1-1 0 0 0,-1 1 0 0 0,1 0 1 0 0,-1-1-1 0 0,1 1 0 0 0,-1 0 0 0 0,1-1 0 0 0,-1 1 1 0 0,0 0-1 0 0,0 0 0 0 0,1 0 0 0 0,-1-1 1 0 0,0 1-1 0 0,0 0 0 0 0,0 0 0 0 0,0 0 1 0 0,0 0-1 0 0,0-1 0 0 0,0 2-4 0 0,31 269 503 0 0,27-327-407 0 0,-34 25-98 0 0,2 2 0 0 0,1 0 0 0 0,1 2 1 0 0,1 1-1 0 0,2 1 0 0 0,0 1 0 0 0,2 2 1 0 0,0 1-1 0 0,9-2 2 0 0,-3 16-98 0 0,-33 44 136 0 0,-8 2-24 0 0,-2 0 0 0 0,-2 0 0 0 0,-2-1 0 0 0,-1 0 0 0 0,-3 4-14 0 0,0 72-450 0 0,12-113 375 0 0,0 0 0 0 0,0 0 0 0 0,0-1 0 0 0,0 1 0 0 0,0 0 0 0 0,0-1 0 0 0,0 1 0 0 0,1 0 0 0 0,-1-1 0 0 0,0 1 0 0 0,0 0 0 0 0,1-1 0 0 0,-1 1 0 0 0,0-1 0 0 0,1 1 0 0 0,-1-1 0 0 0,1 1 0 0 0,-1-1 0 0 0,1 1 0 0 0,-1-1 0 0 0,1 1 0 0 0,-1-1 0 0 0,1 1 0 0 0,-1-1 0 0 0,1 0 0 0 0,-1 1 0 0 0,1-1 0 0 0,0 0 0 0 0,-1 1 0 0 0,1-1 0 0 0,0 0 0 0 0,-1 0 0 0 0,1 0 0 0 0,0 0 0 0 0,-1 0 0 0 0,1 0 0 0 0,0 0 0 0 0,-1 0 0 0 0,1 0 0 0 0,0 0 0 0 0,0 0 0 0 0,-1 0 0 0 0,1 0 0 0 0,0 0 0 0 0,-1-1-1 0 0,1 1 1 0 0,-1 0 0 0 0,1 0 0 0 0,0-1 0 0 0,-1 1 0 0 0,1-1 0 0 0,-1 1 0 0 0,1 0 0 0 0,-1-1 0 0 0,1 1 0 0 0,0-1 75 0 0,22-13-9205 0 0,-22 13 7718 0 0,6-3-9914 0 0</inkml:trace>
  <inkml:trace contextRef="#ctx0" brushRef="#br0" timeOffset="320.362">1136 568 5873 0 0,'0'0'1811'0'0,"0"0"-50"0"0,0 0 124 0 0,0 0 25 0 0,0 0-219 0 0,0 0-329 0 0,0 0-345 0 0,0 0-238 0 0,0 0-155 0 0,0 0-82 0 0,-20 34-81 0 0,-62 104-87 0 0,58-80 72 0 0,25-49-338 0 0,-2-5-61 0 0,1-1-1 0 0,0 1 1 0 0,0-1-1 0 0,0 1 1 0 0,0-1-1 0 0,1 1 1 0 0,-1-1-1 0 0,1 1 0 0 0,0-1 1 0 0,0 1-1 0 0,0-1 1 0 0,1 0-1 0 0,-1 0 1 0 0,1 1-1 0 0,0-1 0 0 0,-1 0 1 0 0,2-1-1 0 0,-1 1 1 0 0,0 0-1 0 0,0 0 1 0 0,1-1-1 0 0,-1 1 1 0 0,1-1-1 0 0,0 0 0 0 0,0 0 1 0 0,0 0-1 0 0,0 0 1 0 0,0-1-1 0 0,0 1 1 0 0,0-1-1 0 0,1 0 1 0 0,-1 0-1 0 0,1 0 0 0 0,-1 0-46 0 0,5 1 112 0 0,0 0 0 0 0,-1-1 0 0 0,1 0 1 0 0,0-1-1 0 0,0 0 0 0 0,-1 0 0 0 0,1-1 0 0 0,0 1 0 0 0,0-2 0 0 0,-1 1 0 0 0,1-1 0 0 0,-1 0 0 0 0,1-1 0 0 0,-1 0 0 0 0,0 0 0 0 0,0 0 0 0 0,0-1 0 0 0,0 0 0 0 0,-1-1 0 0 0,0 1 0 0 0,0-1 0 0 0,0 0 0 0 0,0-1 0 0 0,-1 1 0 0 0,0-1 0 0 0,0 0 0 0 0,0-1 0 0 0,-1 1 0 0 0,0-1 0 0 0,0 0 0 0 0,1-5-112 0 0,-3 6-23 0 0,-1-1 0 0 0,0 1 0 0 0,-1 0 0 0 0,1-1 0 0 0,-1 1 0 0 0,-1-1 0 0 0,1 1 0 0 0,-1-1 0 0 0,0 1 0 0 0,-1 0 1 0 0,0-1-1 0 0,1 1 0 0 0,-2 0 0 0 0,1 0 0 0 0,-1 0 0 0 0,0 1 0 0 0,0-1 0 0 0,-1 1 0 0 0,0-1 0 0 0,1 1 0 0 0,-2 0 0 0 0,1 0 0 0 0,-1 1 0 0 0,1-1 0 0 0,-1 1 0 0 0,-1 0 0 0 0,1 1 0 0 0,0-1 0 0 0,-1 1 0 0 0,0 0 0 0 0,0 0 0 0 0,0 1 0 0 0,0 0 0 0 0,0 0 0 0 0,0 0 0 0 0,-1 1 23 0 0,0-1-420 0 0,-53-11-1985 0 0,20 9-7595 0 0,26 4-1820 0 0</inkml:trace>
  <inkml:trace contextRef="#ctx0" brushRef="#br0" timeOffset="848.685">1791 1 13947 0 0,'0'0'2016'0'0,"0"0"-565"0"0,0 0-336 0 0,0 0-38 0 0,0 0-29 0 0,0 0-63 0 0,0 0-158 0 0,0 0-183 0 0,0 0-98 0 0,0 0-36 0 0,0 0 4 0 0,0 0 9 0 0,0 0-18 0 0,-1 14-42 0 0,-2 44-39 0 0,35 58 1116 0 0,-32-94-1507 0 0,-1 1 0 0 0,0-1 0 0 0,-2 0-1 0 0,-1 0 1 0 0,0 0 0 0 0,-2 0 0 0 0,-1 0-1 0 0,0-1 1 0 0,-1 0 0 0 0,-2-1 0 0 0,0 0-1 0 0,-10 14-32 0 0,-35 85 33 0 0,47-98-68 0 0,1 1-1 0 0,1 0 1 0 0,1 0 0 0 0,1 0 0 0 0,1 1-1 0 0,0-1 1 0 0,2 19 35 0 0,12 10-277 0 0,-10-51 194 0 0,0 0 1 0 0,0-1-1 0 0,0 1 1 0 0,0 0 0 0 0,0-1-1 0 0,0 1 1 0 0,0 0 0 0 0,0-1-1 0 0,0 0 1 0 0,0 1-1 0 0,0-1 1 0 0,0 1 0 0 0,0-1-1 0 0,0 0 1 0 0,0 0-1 0 0,-1 0 1 0 0,1 1 0 0 0,0-1-1 0 0,-1 0 1 0 0,1 0-1 0 0,-1 0 1 0 0,1 0 0 0 0,-1 0-1 0 0,1 0 1 0 0,-1 0-1 0 0,0 0 1 0 0,1 0 0 0 0,-1 0-1 0 0,0-1 1 0 0,0 1 0 0 0,0 0-1 0 0,0-1 83 0 0,7-51-5050 0 0,-6 30-1838 0 0,-2 12 1526 0 0,1 3-2738 0 0</inkml:trace>
  <inkml:trace contextRef="#ctx0" brushRef="#br0" timeOffset="1097.946">1420 461 8890 0 0,'0'0'2104'0'0,"0"0"-486"0"0,0 0-264 0 0,0 0-3 0 0,0 0 117 0 0,0 0 75 0 0,0 0-49 0 0,0 0-242 0 0,0 0-275 0 0,0 0-174 0 0,0 0-121 0 0,0 0-52 0 0,0 0-43 0 0,34 0-69 0 0,108 0-85 0 0,87 0 549 0 0,-148 6-850 0 0,-40-3-2049 0 0,0-1-6004 0 0,-35-2-521 0 0</inkml:trace>
  <inkml:trace contextRef="#ctx0" brushRef="#br0" timeOffset="1351.956">2230 535 9234 0 0,'0'0'3030'0'0,"0"0"-1259"0"0,0 0-541 0 0,0 0-9 0 0,0 0 7 0 0,0 0-107 0 0,0 0-230 0 0,0 0-273 0 0,0 0-244 0 0,-9 32-154 0 0,-27 98-107 0 0,27-65-128 0 0,17-44-1506 0 0,2-19-7598 0 0,-8-2-1277 0 0</inkml:trace>
  <inkml:trace contextRef="#ctx0" brushRef="#br0" timeOffset="1521.101">2163 248 14067 0 0,'0'0'2689'0'0,"0"0"-1193"0"0,0 0-528 0 0,0 0-240 0 0,0 0-280 0 0,0 0-272 0 0,0 0-168 0 0,0 0-104 0 0,0 0-8 0 0,0 0-8 0 0,0 0-104 0 0,0 0-160 0 0,0 0-272 0 0,0 0-528 0 0,76 44-1985 0 0,-69-37-8801 0 0</inkml:trace>
  <inkml:trace contextRef="#ctx0" brushRef="#br0" timeOffset="1761.132">2618 491 8450 0 0,'0'0'3230'0'0,"0"0"-974"0"0,0 0-513 0 0,0 0-181 0 0,0 0-195 0 0,0 0-228 0 0,0 0-278 0 0,0 0-254 0 0,0 0-187 0 0,0 0-137 0 0,0 0-66 0 0,0 0-63 0 0,-27 34-33 0 0,-83 106-21 0 0,73-75-16 0 0,36-63-83 0 0,0 0 0 0 0,1 0 0 0 0,-1 0 0 0 0,1 0 0 0 0,0 0 0 0 0,0 0 0 0 0,0 0 0 0 0,0 0 0 0 0,0 0 0 0 0,0 0 0 0 0,0 0 0 0 0,1 0 0 0 0,-1 0 0 0 0,1-1 0 0 0,-1 1 0 0 0,1 0 0 0 0,0 0 0 0 0,-1 0 0 0 0,1 0 0 0 0,0-1 0 0 0,1 1 0 0 0,-1 0 0 0 0,0-1 0 0 0,0 1 0 0 0,1-1 0 0 0,-1 1 0 0 0,0-1 0 0 0,1 0 0 0 0,0 1 0 0 0,-1-1 0 0 0,1 0 0 0 0,0 0 0 0 0,-1 0 0 0 0,1 0 0 0 0,0-1 0 0 0,0 1 0 0 0,0 0 0 0 0,0-1 0 0 0,0 1 0 0 0,0-1 0 0 0,0 0 0 0 0,2 0-1 0 0,3 1 129 0 0,1-1 1 0 0,0 0-1 0 0,-1-1 1 0 0,1 0 0 0 0,-1 0-1 0 0,1-1 1 0 0,-1 0 0 0 0,0 0-1 0 0,0-1 1 0 0,1 1 0 0 0,-2-2-1 0 0,1 1 1 0 0,0-1 0 0 0,-1 0-1 0 0,1 0 1 0 0,-1-1 0 0 0,-1 0-1 0 0,3-1-129 0 0,-1-1 89 0 0,0 1 1 0 0,-1-1-1 0 0,1-1 0 0 0,-1 1 0 0 0,0-1 0 0 0,-1-1 0 0 0,0 1 0 0 0,0-1 0 0 0,-1 1 0 0 0,0-1 1 0 0,-1 0-1 0 0,0-1 0 0 0,0 1 0 0 0,-1-1 0 0 0,0 1 0 0 0,-1-1 0 0 0,0 1 0 0 0,0-1 0 0 0,-1 0 1 0 0,0 0-1 0 0,-1 1 0 0 0,0-2-89 0 0,-1 7-13 0 0,1-1 1 0 0,-1 1-1 0 0,0 0 0 0 0,0 0 1 0 0,-1 0-1 0 0,1 0 1 0 0,-1 1-1 0 0,0-1 1 0 0,0 1-1 0 0,0-1 0 0 0,0 1 1 0 0,0 0-1 0 0,-1 0 1 0 0,0 0-1 0 0,1 1 0 0 0,-1-1 1 0 0,0 1-1 0 0,0 0 1 0 0,0 0-1 0 0,-1 0 1 0 0,1 1-1 0 0,0 0 13 0 0,1 0-232 0 0,-1 0 1 0 0,1 0-1 0 0,0 1 1 0 0,0-1-1 0 0,0 1 1 0 0,0 0-1 0 0,0 0 1 0 0,-1 0-1 0 0,1 1 1 0 0,0-1-1 0 0,0 1 0 0 0,0 0 1 0 0,0 0-1 0 0,0 0 1 0 0,0 0-1 0 0,0 0 1 0 0,0 0-1 0 0,0 1 1 0 0,1-1-1 0 0,-3 3 232 0 0,-5 3-5122 0 0,1-3-6465 0 0</inkml:trace>
  <inkml:trace contextRef="#ctx0" brushRef="#br0" timeOffset="2230.964">2868 745 10346 0 0,'0'0'2623'0'0,"0"0"-477"0"0,0 0-400 0 0,0 0-375 0 0,0 0-242 0 0,0 0-170 0 0,0 0-156 0 0,0 0-107 0 0,0 0-66 0 0,0 0-62 0 0,0 0-37 0 0,0 0-50 0 0,0 0-51 0 0,20-27-64 0 0,63-84-66 0 0,-23 43 250 0 0,-33 42-407 0 0,-27 26-182 0 0,0 0-15 0 0,0 15-83 0 0,-1-8 136 0 0,1-1 0 0 0,0 1 1 0 0,0 0-1 0 0,0-1 0 0 0,1 1 0 0 0,0 0 0 0 0,0-1 0 0 0,1 1 0 0 0,0-1 1 0 0,0 0-1 0 0,0 1 0 0 0,1-1 0 0 0,0 0 0 0 0,0 0 0 0 0,1-1 0 0 0,-1 1 0 0 0,2 0 1 0 0,1-1 104 0 0,1 0-1 0 0,0-1 0 0 0,0 1 0 0 0,0-1 1 0 0,0-1-1 0 0,1 1 0 0 0,0-1 0 0 0,-1-1 0 0 0,1 1 1 0 0,0-1-1 0 0,1-1 0 0 0,-1 1 0 0 0,0-1 1 0 0,0-1-1 0 0,0 0 0 0 0,1 0 0 0 0,-1 0 0 0 0,0-1 1 0 0,0 0-1 0 0,1-1 0 0 0,-1 0 0 0 0,0 0 1 0 0,-1-1-1 0 0,1 0 0 0 0,0 0 0 0 0,-1-1 0 0 0,0 0 1 0 0,0 0-1 0 0,0-1 0 0 0,0 0 0 0 0,0 0 1 0 0,-1 0-1 0 0,0-1 0 0 0,-1 0 0 0 0,6-6-103 0 0,-7 6-36 0 0,-1-1-1 0 0,0 1 1 0 0,-1 0-1 0 0,0-1 1 0 0,1 1-1 0 0,-2-1 1 0 0,1 0-1 0 0,-1 0 0 0 0,0 1 1 0 0,-1-1-1 0 0,1 0 1 0 0,-1 0-1 0 0,-1 0 1 0 0,0-3 36 0 0,1-6-1013 0 0,-8 1-5531 0 0,4 12 1031 0 0,3-1-7187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137 485 0 0 0,'0'0'1130'0'0,"0"0"462"0"0,0 0 291 0 0,0 0 108 0 0,0 0-76 0 0,0 0-237 0 0,0 0-299 0 0,0 0-248 0 0,0 0-147 0 0,2-2-52 0 0,8-5-5 0 0,-7 5-61 0 0,-3 2-85 0 0,0 0-118 0 0,0 0-87 0 0,0 0-36 0 0,-19 1 710 0 0,9 5-1219 0 0,1 0 1 0 0,0 0 0 0 0,0 1 0 0 0,0 0-1 0 0,1 0 1 0 0,0 1 0 0 0,1 0 0 0 0,0 1 0 0 0,0 0-1 0 0,0 0 1 0 0,1 0 0 0 0,1 1 0 0 0,0 0-1 0 0,0 0 1 0 0,1 0 0 0 0,0 0 0 0 0,1 1-1 0 0,0 0 1 0 0,0-1 0 0 0,1 1 0 0 0,1 0-1 0 0,0 6-31 0 0,1-15 4 0 0,0 0 0 0 0,0-1 0 0 0,0 1 0 0 0,1 0 0 0 0,-1-1 0 0 0,1 1 0 0 0,-1 0 0 0 0,1-1 0 0 0,0 1 0 0 0,-1-1 0 0 0,1 1 0 0 0,0-1 0 0 0,0 0 0 0 0,0 1-1 0 0,0-1 1 0 0,0 0 0 0 0,0 1 0 0 0,1-1 0 0 0,-1 0 0 0 0,0 0 0 0 0,1 0 0 0 0,-1 0 0 0 0,0 0 0 0 0,1-1 0 0 0,-1 1 0 0 0,1 0 0 0 0,0-1 0 0 0,-1 1-1 0 0,1-1 1 0 0,-1 1 0 0 0,1-1 0 0 0,0 0 0 0 0,-1 0 0 0 0,1 0 0 0 0,0 0 0 0 0,0 0 0 0 0,-1 0 0 0 0,1 0 0 0 0,1 0-4 0 0,67-16 689 0 0,-60 12-601 0 0,-1-1 0 0 0,0 1 0 0 0,0-2 0 0 0,-1 1 0 0 0,1-1 0 0 0,-1-1 0 0 0,0 1 0 0 0,-1-1 0 0 0,0-1-1 0 0,0 1 1 0 0,0-1 0 0 0,-1-1 0 0 0,-1 1 0 0 0,1-1 0 0 0,-1 0 0 0 0,0 0 0 0 0,-1 0 0 0 0,0-1 0 0 0,-1 0 0 0 0,0 1 0 0 0,-1-1-1 0 0,1 0 1 0 0,-2-1 0 0 0,0 1 0 0 0,0 0 0 0 0,-1-8-88 0 0,0 15-19 0 0,-1 0 1 0 0,1 0-1 0 0,-1 0 0 0 0,0 0 0 0 0,0 1 1 0 0,-1-1-1 0 0,1 0 0 0 0,-1 0 0 0 0,1 1 1 0 0,-1-1-1 0 0,0 1 0 0 0,0 0 0 0 0,0-1 1 0 0,0 1-1 0 0,0 0 0 0 0,0 0 1 0 0,-1 0-1 0 0,1 1 0 0 0,-1-1 0 0 0,1 0 1 0 0,-1 1-1 0 0,0 0 0 0 0,1-1 0 0 0,-1 1 1 0 0,0 0-1 0 0,0 1 0 0 0,0-1 0 0 0,0 0 1 0 0,0 1-1 0 0,-2 0 19 0 0,-92 4-1208 0 0,55 15 267 0 0,82-16 834 0 0,-22-5 189 0 0,0-1 1 0 0,0-1-1 0 0,0 0 0 0 0,-1-1 1 0 0,0-1-1 0 0,0 0 0 0 0,0-2 1 0 0,9-5-83 0 0,24-9 189 0 0,-36 17-149 0 0,-1-1-1 0 0,0 0 1 0 0,1-1 0 0 0,-2-1-1 0 0,1 1 1 0 0,-1-2-1 0 0,-1 0 1 0 0,1 0-1 0 0,-1-1 1 0 0,-1-1-1 0 0,0 0 1 0 0,-1 0-1 0 0,0-1 1 0 0,0 0 0 0 0,-1 0-1 0 0,-1-1 1 0 0,0 0-1 0 0,-1-1 1 0 0,-1 1-1 0 0,2-7-39 0 0,8-129 201 0 0,-15 137-126 0 0,0 67-68 0 0,-2 37 36 0 0,5-1 0 0 0,4 0 0 0 0,8 32-43 0 0,-1-40-4 0 0,-5 1 0 0 0,-3 1 0 0 0,-3-1 0 0 0,-5 18 4 0 0,1-84-8 0 0,-1 1 0 0 0,0-1 0 0 0,-1 0 1 0 0,-1 0-1 0 0,-1 0 0 0 0,-1-1 0 0 0,0 1 0 0 0,-1-1 0 0 0,-1-1 0 0 0,0 1 0 0 0,-2-1 0 0 0,1-1 0 0 0,-2 0 0 0 0,0 0 0 0 0,-1-1 0 0 0,0 0 0 0 0,-1-1 0 0 0,-1-1 1 0 0,0 0-1 0 0,-10 5 8 0 0,23-15-2 0 0,-1 0 0 0 0,1-1-1 0 0,-1 1 1 0 0,0-1 0 0 0,1 0 0 0 0,-1 0 0 0 0,0 1 0 0 0,0-1 0 0 0,0 0 0 0 0,0 0 0 0 0,0-1 0 0 0,0 1 0 0 0,0 0 0 0 0,0-1 0 0 0,-1 1 0 0 0,1-1 0 0 0,0 0 0 0 0,0 0 0 0 0,0 0 0 0 0,0 0 0 0 0,-1 0-1 0 0,1 0 1 0 0,0-1 0 0 0,0 1 0 0 0,0 0 0 0 0,0-1 0 0 0,0 0 0 0 0,0 0 0 0 0,0 1 0 0 0,0-1 0 0 0,0 0 0 0 0,0-1 0 0 0,0 1 0 0 0,0 0 0 0 0,1-1 0 0 0,-1 1 0 0 0,0 0 0 0 0,1-1 0 0 0,-1 0 0 0 0,1 1 0 0 0,0-1-1 0 0,0 0 1 0 0,-1 0 0 0 0,1 0 0 0 0,0 0 0 0 0,1 0 0 0 0,-1 0 0 0 0,0 0 0 0 0,0 0 0 0 0,1 0 0 0 0,0 0 0 0 0,-1 0 0 0 0,1-1 0 0 0,0 0 2 0 0,0-19 59 0 0,1 1-1 0 0,1 0 1 0 0,1 0-1 0 0,1 0 1 0 0,1 1 0 0 0,0-1-1 0 0,2 1 1 0 0,0 1-1 0 0,1-1 1 0 0,1 1 0 0 0,1 0-1 0 0,9-11-58 0 0,68-90-1368 0 0,11 18-6358 0 0,-82 86-3619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1 879 6233 0 0,'0'0'2298'0'0,"0"0"-320"0"0,0 0-116 0 0,0 0-86 0 0,0 0-126 0 0,0 0-261 0 0,0 0-311 0 0,0 0-223 0 0,0 0-138 0 0,0 0-95 0 0,0 0-69 0 0,0 0-59 0 0,0 0-60 0 0,26-30-27 0 0,81-93-51 0 0,-68 79 75 0 0,-1-3 1 0 0,-3 0-1 0 0,18-35-431 0 0,169-286 723 0 0,-219 364-712 0 0,0 0 1 0 0,0-1 0 0 0,0 1 0 0 0,1 0 0 0 0,-1 1 0 0 0,1-1 0 0 0,0 1 0 0 0,0-1-1 0 0,0 1 1 0 0,1 0 0 0 0,-1 1 0 0 0,1-1 0 0 0,-1 1 0 0 0,1 0 0 0 0,0 0 0 0 0,0 0-1 0 0,0 1 1 0 0,0-1 0 0 0,0 1 0 0 0,1 1-12 0 0,-3 2 20 0 0,-1 0 0 0 0,1 0 1 0 0,0 1-1 0 0,-1 0 0 0 0,1-1 0 0 0,-1 1 0 0 0,0 0 1 0 0,0 0-1 0 0,0 0 0 0 0,0 1 0 0 0,-1-1 1 0 0,1 0-1 0 0,-1 1 0 0 0,0-1 0 0 0,0 1 0 0 0,0-1 1 0 0,0 1-1 0 0,0-1 0 0 0,-1 1 0 0 0,0 0 0 0 0,0-1 1 0 0,0 1-1 0 0,0 0 0 0 0,0-1 0 0 0,-1 1 0 0 0,0 1-20 0 0,0 66 266 0 0,10 145-26 0 0,41-58-215 0 0,21-17 34 0 0,-103-142 1525 0 0,-240-127-1214 0 0,48 54-473 0 0,182 66-397 0 0,35 7-1739 0 0,33-2-810 0 0,-25 3 2948 0 0,9-1-1150 0 0,18-1-7234 0 0,-13 2-3052 0 0</inkml:trace>
  <inkml:trace contextRef="#ctx0" brushRef="#br0" timeOffset="8533.098">1092 168 0 0 0,'0'0'912'0'0,"0"0"863"0"0,0 0 344 0 0,0 0 60 0 0,0 0-130 0 0,0 0-251 0 0,0 0-215 0 0,0 0-170 0 0,0 0-140 0 0,0 0-120 0 0,0 0-51 0 0,3-4-43 0 0,8-10-35 0 0,-7 16 7658 0 0,2 17-8538 0 0,-4-13 583 0 0,31 177 691 0 0,-29 89-989 0 0,-4-250-429 0 0,1-11 24 0 0,0-11-48 0 0,-2-26-1014 0 0,-14-14-2669 0 0,0 17-2865 0 0,9 14 1889 0 0,4 8-6795 0 0</inkml:trace>
  <inkml:trace contextRef="#ctx0" brushRef="#br0" timeOffset="9030.234">829 400 5849 0 0,'0'0'2375'0'0,"0"0"-206"0"0,0 0-106 0 0,0 0-115 0 0,0 0-197 0 0,0 0-309 0 0,0 0-316 0 0,0 0-246 0 0,0 0-153 0 0,0 0-63 0 0,0 0 13 0 0,0 0 13 0 0,0 0-18 0 0,-6 4 2789 0 0,29 18-1385 0 0,17-14-1622 0 0,0-1-1 0 0,0-2 1 0 0,0-2-1 0 0,1-2 1 0 0,24-3-454 0 0,-9 2 174 0 0,164-23 139 0 0,-190 16-397 0 0,-58 15-401 0 0,24-8 658 0 0,-3-1-4053 0 0,4-6-7556 0 0,3 4-504 0 0</inkml:trace>
  <inkml:trace contextRef="#ctx0" brushRef="#br0" timeOffset="9617.163">1643 46 4409 0 0,'0'0'2332'0'0,"0"0"65"0"0,0 0 66 0 0,0 0-69 0 0,0 0-274 0 0,0 0-403 0 0,0 0-388 0 0,0 0-266 0 0,0 0-172 0 0,0 0-112 0 0,0 0-83 0 0,0 0-56 0 0,0 0-68 0 0,13 1 1430 0 0,22 168 1844 0 0,-32-146-3747 0 0,2 7-1 0 0,-2-1 0 0 0,-1 1-1 0 0,-1-1 1 0 0,-1 1 0 0 0,-2 0 0 0 0,-3 15-98 0 0,-28 109 73 0 0,33-201-5637 0 0,6 25 2167 0 0,-3 8-3233 0 0,-1 6-4891 0 0</inkml:trace>
  <inkml:trace contextRef="#ctx0" brushRef="#br0" timeOffset="10286.654">1536 24 8346 0 0,'0'0'2728'0'0,"0"0"-478"0"0,0 0-256 0 0,0 0-166 0 0,0 0-259 0 0,0 0-270 0 0,0 0-301 0 0,0 0-227 0 0,0 0-105 0 0,0 0-61 0 0,0 0-10 0 0,0 0-12 0 0,0 0-2 0 0,4-2-39 0 0,16-3-204 0 0,0 0-1 0 0,0 1 1 0 0,0 1 0 0 0,1 1 0 0 0,0 0-1 0 0,-1 2 1 0 0,15 1-338 0 0,-16-1 152 0 0,24-1-15 0 0,105 14 296 0 0,-145-12-426 0 0,0-1-1 0 0,-1 1 1 0 0,1 1 0 0 0,0-1 0 0 0,-1 0 0 0 0,0 0 0 0 0,1 1 0 0 0,-1 0-1 0 0,0-1 1 0 0,1 1 0 0 0,-1 0 0 0 0,0 0 0 0 0,-1 0 0 0 0,1 0-1 0 0,0 1 1 0 0,0-1 0 0 0,-1 0 0 0 0,1 1 0 0 0,-1-1 0 0 0,0 1 0 0 0,0-1-1 0 0,0 1 1 0 0,0 0 0 0 0,0-1 0 0 0,-1 1 0 0 0,1 0 0 0 0,-1 0 0 0 0,0 0-1 0 0,0-1 1 0 0,0 1 0 0 0,0 0 0 0 0,0 0 0 0 0,0 0 0 0 0,-1-1-1 0 0,0 2-6 0 0,-1 5 23 0 0,0-1-1 0 0,-1 1 0 0 0,0-1 1 0 0,-1 0-1 0 0,0 0 1 0 0,0-1-1 0 0,0 1 0 0 0,-1-1 1 0 0,0 0-1 0 0,-1 0 0 0 0,-1 1-22 0 0,-168 149 122 0 0,166-150-121 0 0,5-5-3 0 0,1 1-1 0 0,-1-1 1 0 0,1 1 0 0 0,-1 0 0 0 0,1 0-1 0 0,0 0 1 0 0,0 0 0 0 0,0 1 0 0 0,0-1-1 0 0,1 1 1 0 0,-1 0 0 0 0,1 0 0 0 0,0 0-1 0 0,0 0 1 0 0,1 0 0 0 0,-1 0 0 0 0,1 0-1 0 0,0 1 1 0 0,-1 0 2 0 0,55 21 7 0 0,-30-22-2 0 0,-7-2-5 0 0,0 0 0 0 0,0 1 1 0 0,0 1-1 0 0,0 0 0 0 0,-1 1 1 0 0,1 1-1 0 0,-1 0 0 0 0,-1 1 1 0 0,1 1-1 0 0,-1 0 0 0 0,0 1 1 0 0,-1 1-1 0 0,8 7 0 0 0,-14-11 13 0 0,0 0 0 0 0,-1 0 0 0 0,0 1 0 0 0,0 0 0 0 0,-1 0 0 0 0,0 1-1 0 0,0 0 1 0 0,-1 0 0 0 0,1 0 0 0 0,-2 0 0 0 0,1 0 0 0 0,-1 1 0 0 0,-1 0 0 0 0,0-1 0 0 0,0 1-1 0 0,0 0 1 0 0,-1 0 0 0 0,0 5-13 0 0,-1-10 15 0 0,-1 0 0 0 0,1-1 0 0 0,0 1-1 0 0,-1 0 1 0 0,0-1 0 0 0,0 1 0 0 0,0-1-1 0 0,0 1 1 0 0,-1-1 0 0 0,0 0 0 0 0,1 1-1 0 0,-1-1 1 0 0,0 0 0 0 0,0 0 0 0 0,-1 0-1 0 0,1 0 1 0 0,-1-1 0 0 0,1 1 0 0 0,-1-1 0 0 0,0 1-1 0 0,0-1 1 0 0,0 0 0 0 0,0 0 0 0 0,0 0-1 0 0,0-1 1 0 0,-1 1 0 0 0,1-1 0 0 0,-3 1-15 0 0,-18 6 46 0 0,0 0 0 0 0,-1-2 0 0 0,0-1 0 0 0,0-1-1 0 0,0-1 1 0 0,0-1 0 0 0,-1-2 0 0 0,1 0 0 0 0,0-2 0 0 0,0 0 0 0 0,-1-2 0 0 0,2-1 0 0 0,-1-1 0 0 0,1-1 0 0 0,-7-3-46 0 0,-13-11 117 0 0,43 21-147 0 0,1 0-1 0 0,-1-1 0 0 0,0 1 0 0 0,0 0 0 0 0,1 0 0 0 0,-1-1 0 0 0,0 1 0 0 0,1-1 0 0 0,-1 1 0 0 0,0 0 0 0 0,1-1 0 0 0,-1 1 0 0 0,1-1 1 0 0,-1 0-1 0 0,0 1 0 0 0,1-1 0 0 0,0 1 0 0 0,-1-1 0 0 0,1 0 0 0 0,-1 1 0 0 0,1-1 0 0 0,0 0 0 0 0,-1 0 0 0 0,1 1 0 0 0,0-1 1 0 0,0 0-1 0 0,0 0 0 0 0,-1 0 0 0 0,1 1 0 0 0,0-1 0 0 0,0 0 0 0 0,0 0 0 0 0,0 1 0 0 0,0-1 0 0 0,1 0 0 0 0,-1 0 0 0 0,0 0 1 0 0,0 1-1 0 0,0-1 0 0 0,1 0 0 0 0,-1 0 0 0 0,0 1 0 0 0,1-1 0 0 0,-1 0 0 0 0,1 1 0 0 0,-1-1 0 0 0,1 0 0 0 0,-1 1 0 0 0,1-1 0 0 0,-1 1 1 0 0,1-1-1 0 0,-1 1 0 0 0,1-1 0 0 0,0 0 31 0 0,21-12-2769 0 0,-12 7-3347 0 0,0-1-6498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1274 9698 0 0,'0'0'408'0'0,"0"0"-437"0"0,0 0-279 0 0,0 0 176 0 0,0 0 516 0 0,0 0 365 0 0,0 0 154 0 0,0 0 12 0 0,33 3-37 0 0,109 9-48 0 0,12-10 1647 0 0,-119-6-2136 0 0,0-2 0 0 0,-1-1 0 0 0,1-1-1 0 0,-2-2 1 0 0,0-2 0 0 0,0 0 0 0 0,-1-3 0 0 0,-1 0 0 0 0,0-2 0 0 0,-1-2 0 0 0,-1 0-1 0 0,-1-2 1 0 0,0-1 0 0 0,-2-2 0 0 0,6-7-341 0 0,34-46 189 0 0,-4-3-1 0 0,-3-2 1 0 0,-4-2 0 0 0,-3-3 0 0 0,-4-3-1 0 0,5-23-188 0 0,0 8 30 0 0,111-225 26 0 0,-143 397-347 0 0,-11 18 751 0 0,-4-1 1 0 0,-3 1 0 0 0,-6 33-461 0 0,1-38 166 0 0,-1 19 97 0 0,-4 0 0 0 0,-18 87-263 0 0,22-169 13 0 0,-1 1-1 0 0,0-1 1 0 0,-2 0 0 0 0,0-1 0 0 0,0 1 0 0 0,-2-1 0 0 0,0-1-1 0 0,-1 1 1 0 0,0-1 0 0 0,-2-1 0 0 0,1 0 0 0 0,-2 0 0 0 0,0-1-1 0 0,0-1 1 0 0,-1 0 0 0 0,-1 0 0 0 0,0-2 0 0 0,0 0 0 0 0,-6 3-13 0 0,1-4-33 0 0,-2 0 0 0 0,1-1 0 0 0,-1 0 0 0 0,0-2 0 0 0,0-1 0 0 0,-1-1 0 0 0,1 0 0 0 0,-1-2 0 0 0,0 0 0 0 0,0-2 0 0 0,0 0 0 0 0,-3-2 33 0 0,6 1-138 0 0,-1-1 1 0 0,1-1 0 0 0,0-1-1 0 0,0-1 1 0 0,1-1 0 0 0,-1 0-1 0 0,-10-7 138 0 0,-65-46-3767 0 0,80 42 941 0 0,6 5-2120 0 0,6 10 3272 0 0,-6-7-8886 0 0</inkml:trace>
  <inkml:trace contextRef="#ctx0" brushRef="#br0" timeOffset="582.103">1751 946 13619 0 0,'0'0'824'0'0,"0"0"-459"0"0,0 0-128 0 0,0 0 112 0 0,0 0 127 0 0,0 0 63 0 0,0 0-10 0 0,0 0-55 0 0,-21 32-80 0 0,-62 99-55 0 0,60-66 17 0 0,25-54-282 0 0,-2-7-26 0 0,-1-1 0 0 0,1 1 0 0 0,0 0 0 0 0,0 0 0 0 0,1-1 0 0 0,-1 1 0 0 0,1 0 0 0 0,0 0 0 0 0,0-1 0 0 0,0 1 0 0 0,0-1 0 0 0,1 1 0 0 0,-1-1 0 0 0,1 1 0 0 0,0-1 0 0 0,0 0 0 0 0,0 0 0 0 0,0 0 0 0 0,1 0 0 0 0,-1 0 0 0 0,1 0 0 0 0,0-1 0 0 0,0 1 0 0 0,0-1 0 0 0,0 0 0 0 0,0 0 0 0 0,0 0 0 0 0,1 0 0 0 0,-1-1 0 0 0,1 1 0 0 0,-1-1 0 0 0,1 0 0 0 0,0 0 0 0 0,-1 0 0 0 0,1 0 0 0 0,3-1-48 0 0,4-1 118 0 0,0 0 0 0 0,1-1 0 0 0,-1 0 0 0 0,0-1-1 0 0,0 0 1 0 0,0-1 0 0 0,-1 0 0 0 0,1-1 0 0 0,-1 0 0 0 0,0 0 0 0 0,0-1 0 0 0,-1-1-1 0 0,0 1 1 0 0,0-2 0 0 0,0 1 0 0 0,-1-1 0 0 0,0 0 0 0 0,-1-1 0 0 0,1 0 0 0 0,-2 0-1 0 0,1-1 1 0 0,-2 0 0 0 0,1 0 0 0 0,-1 0 0 0 0,-1 0 0 0 0,1-1 0 0 0,-2 0 0 0 0,0 0-1 0 0,0 0 1 0 0,-1 0 0 0 0,1-7-118 0 0,-3 13-42 0 0,1 0-1 0 0,-1 0 1 0 0,0 0-1 0 0,0 0 1 0 0,0 0-1 0 0,0 0 0 0 0,-1 0 1 0 0,0 0-1 0 0,0 0 1 0 0,-1 0-1 0 0,1 0 1 0 0,-1 0-1 0 0,0 0 1 0 0,0 1-1 0 0,-1-1 1 0 0,1 1-1 0 0,-1 0 1 0 0,0 0-1 0 0,0 0 1 0 0,-1 0-1 0 0,1 0 1 0 0,-1 0-1 0 0,0 1 1 0 0,0 0-1 0 0,0 0 1 0 0,0 0-1 0 0,0 0 1 0 0,-1 1-1 0 0,1-1 1 0 0,-1 1-1 0 0,0 0 1 0 0,1 1-1 0 0,-1-1 0 0 0,-2 1 43 0 0,-60-5-2571 0 0,25 15-5485 0 0,26-2-2988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 9986 0 0,'0'0'1929'0'0,"0"0"-608"0"0,0 0-403 0 0,0 0-109 0 0,0 0 85 0 0,0 0 26 0 0,0 0-84 0 0,0 0-117 0 0,-22 34-211 0 0,-72 110-208 0 0,-31 34-361 0 0,125-178 59 0 0,-59 69-1650 0 0,28-46-6966 0 0,21-18-189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0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42 0 0 0,'0'0'1756'0'0,"0"0"458"0"0,0 0 335 0 0,0 0 58 0 0,0 0-144 0 0,0 0-365 0 0,0 0-384 0 0,0 0-281 0 0,0 0-228 0 0,0 0-152 0 0,-2-5-134 0 0,0 2-552 0 0,-3-7-200 0 0,3 2 2753 0 0,-11 16-443 0 0,-8 25-2267 0 0,2 1 0 0 0,1 0 0 0 0,2 2 0 0 0,-9 29-210 0 0,4-10 17 0 0,5-8 52 0 0,-3-1 1 0 0,-1 0 0 0 0,-2-2-1 0 0,-2 0 1 0 0,-13 15-70 0 0,34-51 25 0 0,3-8-5 0 0,0 0 8 0 0,0 0 3 0 0,2-11 212 0 0,61-152-31 0 0,-28 86-214 0 0,3 1 0 0 0,3 1 1 0 0,44-55 1 0 0,-44 99-90 0 0,-22 61 60 0 0,18 89 104 0 0,-34-101-59 0 0,1-1 1 0 0,0 0-1 0 0,1 0 0 0 0,1-1 1 0 0,1 0-1 0 0,0 0 1 0 0,1 0-1 0 0,1-1 1 0 0,0 0-1 0 0,1-1 1 0 0,7 9-16 0 0,-16-22 14 0 0,1 0 0 0 0,-1 1 0 0 0,1-1 0 0 0,-1 0 0 0 0,1 0 0 0 0,-1 0 1 0 0,1 0-1 0 0,-1 0 0 0 0,1 0 0 0 0,0-1 0 0 0,0 1 0 0 0,-1 0 0 0 0,1-1 0 0 0,0 1 1 0 0,0-1-1 0 0,0 0 0 0 0,0 0 0 0 0,0 1 0 0 0,-1-1 0 0 0,1-1 0 0 0,0 1 0 0 0,0 0 1 0 0,0 0-1 0 0,0-1 0 0 0,0 1 0 0 0,-1-1 0 0 0,1 1 0 0 0,0-1 0 0 0,0 0 0 0 0,-1 0 1 0 0,1 0-1 0 0,0 0 0 0 0,-1 0 0 0 0,1 0 0 0 0,-1 0 0 0 0,0 0 0 0 0,2-1-14 0 0,46-60 738 0 0,-41 50-666 0 0,6-10 41 0 0,-1 0 1 0 0,0-1-1 0 0,-2 0 0 0 0,-1-1 1 0 0,-1 0-1 0 0,-1 0 0 0 0,-1-1 1 0 0,2-15-114 0 0,-7-19 212 0 0,-4 68-3562 0 0,25 22-2215 0 0,-12-21-1498 0 0,-3-2-4778 0 0</inkml:trace>
  <inkml:trace contextRef="#ctx0" brushRef="#br0" timeOffset="335.53">1111 53 13547 0 0,'0'0'2023'0'0,"0"0"-344"0"0,0 0-185 0 0,0 0-163 0 0,0 0-178 0 0,0 0-233 0 0,0 0-231 0 0,0 0-161 0 0,0 0-110 0 0,0 0-84 0 0,0 0-62 0 0,-24 32-59 0 0,-71 103-61 0 0,92-132-142 0 0,0 0-1 0 0,0 0 1 0 0,1 0-1 0 0,-1 1 1 0 0,1-1-1 0 0,0 1 0 0 0,0 0 1 0 0,0-1-1 0 0,1 1 1 0 0,-1 0-1 0 0,1 0 1 0 0,0 0-1 0 0,0 0 1 0 0,0 0-1 0 0,1 0 0 0 0,0 0 1 0 0,-1 0-1 0 0,1 4-9 0 0,1 4 32 0 0,0-6-2 0 0,0-1 1 0 0,1 1 0 0 0,-1-1 0 0 0,1 1 0 0 0,0-1 0 0 0,0 1-1 0 0,0-1 1 0 0,1 0 0 0 0,0 0 0 0 0,0 0 0 0 0,0-1-1 0 0,1 1 1 0 0,-1-1 0 0 0,1 1 0 0 0,0-1 0 0 0,1 0-1 0 0,-1-1 1 0 0,1 1 0 0 0,-1-1 0 0 0,1 0 0 0 0,0 0-1 0 0,0 0 1 0 0,1-1 0 0 0,-1 0 0 0 0,0 0 0 0 0,1 0-1 0 0,-1-1 1 0 0,1 1 0 0 0,0-1 0 0 0,-1-1 0 0 0,1 1-1 0 0,0-1 1 0 0,-1 0 0 0 0,1 0 0 0 0,0-1 0 0 0,0 0-1 0 0,-1 0 1 0 0,1 0 0 0 0,-1 0 0 0 0,3-2-31 0 0,4 1 104 0 0,0-2 0 0 0,0 1 1 0 0,-1-1-1 0 0,1-1 0 0 0,-1 0 0 0 0,0-1 1 0 0,0 0-1 0 0,-1-1 0 0 0,0 0 1 0 0,0 0-1 0 0,-1-1 0 0 0,1 0 0 0 0,-2-1 1 0 0,1 0-1 0 0,-1 0 0 0 0,-1-1 0 0 0,0 0 1 0 0,0-1-1 0 0,-1 1 0 0 0,0-1 0 0 0,-1 0 1 0 0,0-1-1 0 0,-1 1 0 0 0,0-1 0 0 0,-1 0 1 0 0,0 0-1 0 0,-1 0 0 0 0,1-9-104 0 0,-2 15 8 0 0,-1 0 0 0 0,1 0 0 0 0,-1 1 0 0 0,0-1 0 0 0,-1 0 0 0 0,1 0 0 0 0,-1 1 0 0 0,0-1 0 0 0,-1 0 0 0 0,1 1 0 0 0,-1-1 0 0 0,0 1 0 0 0,0 0 0 0 0,-1 0 0 0 0,0 0 0 0 0,0 0 0 0 0,0 0-1 0 0,0 0 1 0 0,-1 1 0 0 0,0-1 0 0 0,0 1 0 0 0,0 0 0 0 0,0 0 0 0 0,-1 1 0 0 0,1-1 0 0 0,-1 1 0 0 0,0 0 0 0 0,0 0 0 0 0,0 1 0 0 0,0-1 0 0 0,-2 1-8 0 0,-2-1-151 0 0,1 0 1 0 0,-1 1-1 0 0,1 1 1 0 0,-1-1-1 0 0,0 1 1 0 0,0 1-1 0 0,1-1 1 0 0,-1 2-1 0 0,0-1 0 0 0,0 1 1 0 0,0 0-1 0 0,-4 2 151 0 0,-24 11-4097 0 0,3 8-4937 0 0,23-11-3493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26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19 622 4001 0 0,'0'0'1408'0'0,"0"0"-301"0"0,0 0 52 0 0,0 0 293 0 0,0 0 243 0 0,0 0 12 0 0,0 0-258 0 0,0 0-358 0 0,0 0-278 0 0,0 0-145 0 0,0 0-13 0 0,2 3 18 0 0,33 28 2087 0 0,-21-24-2368 0 0,1 0 1 0 0,0-1-1 0 0,0-1 0 0 0,1-1 1 0 0,0 0-1 0 0,-1 0 0 0 0,1-2 1 0 0,0 0-1 0 0,0-1 1 0 0,1-1-1 0 0,-1 0 0 0 0,0-1 1 0 0,1-1-393 0 0,-10 1 51 0 0,0-1 0 0 0,0 0 0 0 0,0-1 0 0 0,0 0 0 0 0,-1 0 0 0 0,1 0 0 0 0,-1-1 0 0 0,0 0 0 0 0,0 0 0 0 0,0-1 0 0 0,-1 1 0 0 0,1-1 0 0 0,-1 0 0 0 0,0-1 0 0 0,-1 1 0 0 0,1-1 0 0 0,-1 0 0 0 0,0 0 0 0 0,-1-1 0 0 0,1 1 0 0 0,-1-1 0 0 0,-1 1 1 0 0,1-1-1 0 0,-1 0 0 0 0,0 0 0 0 0,-1 0 0 0 0,1-1 0 0 0,-2 1 0 0 0,1 0 0 0 0,-1 0 0 0 0,0-1 0 0 0,0 1 0 0 0,-1 0 0 0 0,-1-5-51 0 0,2 8-2 0 0,-1 0 0 0 0,-1 1 0 0 0,1-1 0 0 0,0 0 0 0 0,-1 1 0 0 0,0 0 0 0 0,0-1-1 0 0,0 1 1 0 0,0 0 0 0 0,0 0 0 0 0,-1 0 0 0 0,1 0 0 0 0,-1 0 0 0 0,0 1 0 0 0,0-1 0 0 0,0 1 0 0 0,0 0 0 0 0,0-1 0 0 0,0 2 0 0 0,-1-1 0 0 0,1 0 0 0 0,-1 1 0 0 0,0-1 0 0 0,1 1 0 0 0,-1 0 0 0 0,0 0 0 0 0,1 1 0 0 0,-1-1-1 0 0,0 1 1 0 0,0 0 0 0 0,0 0 0 0 0,-1 0 2 0 0,-7-1-23 0 0,1 1 0 0 0,-1 1-1 0 0,1 0 1 0 0,-1 0 0 0 0,1 1-1 0 0,-1 0 1 0 0,1 1 0 0 0,0 1-1 0 0,0 0 1 0 0,-3 2 23 0 0,2-2 1 0 0,1 1 1 0 0,0 0-1 0 0,1 0 0 0 0,-1 1 1 0 0,1 1-1 0 0,1 0 0 0 0,-1 0 0 0 0,1 1 1 0 0,0 0-1 0 0,1 0 0 0 0,0 1 0 0 0,0 0 1 0 0,1 1-1 0 0,0-1 0 0 0,0 2 1 0 0,1-1-1 0 0,1 1 0 0 0,0-1 0 0 0,0 2 1 0 0,1-1-1 0 0,1 0 0 0 0,0 1 1 0 0,0-1-1 0 0,1 1 0 0 0,0 1-1 0 0,2-6 52 0 0,0-1 1 0 0,1 0-1 0 0,-1 1 0 0 0,1-1 0 0 0,1 0 1 0 0,-1 0-1 0 0,1 1 0 0 0,0-1 1 0 0,0 0-1 0 0,1-1 0 0 0,0 1 0 0 0,0 0 1 0 0,0-1-1 0 0,1 0 0 0 0,-1 1 0 0 0,1-1 1 0 0,1-1-1 0 0,-1 1 0 0 0,1-1 0 0 0,-1 1 1 0 0,5 1-53 0 0,7 4 163 0 0,0-1 0 0 0,0-1 0 0 0,0-1 0 0 0,1-1-1 0 0,0 0 1 0 0,1-1 0 0 0,-1 0 0 0 0,1-2 0 0 0,0 0 0 0 0,0-1 0 0 0,3-1-163 0 0,21 5 276 0 0,114 9-133 0 0,-155-15-306 0 0,5-22-6404 0 0,-3 15 478 0 0,1 3-6207 0 0</inkml:trace>
  <inkml:trace contextRef="#ctx0" brushRef="#br0" timeOffset="2787.533">1246 435 9578 0 0,'0'0'2211'0'0,"0"0"-470"0"0,0 0-230 0 0,0 0 24 0 0,0 0-4 0 0,0 0-181 0 0,0 0-280 0 0,0 0-256 0 0,0 0-156 0 0,0 0-76 0 0,0 0-14 0 0,7-5 1164 0 0,-4 3 3553 0 0,-122 166-4973 0 0,33-35-138 0 0,-28 0-127 0 0,70-92-179 0 0,32-30-633 0 0,8-32-6844 0 0,7 14 3624 0 0,-1 4-2977 0 0,0 3-4284 0 0</inkml:trace>
  <inkml:trace contextRef="#ctx0" brushRef="#br0" timeOffset="3308.459">810 416 10298 0 0,'0'0'2329'0'0,"0"0"-294"0"0,0 0-350 0 0,0 0-142 0 0,0 0-78 0 0,0 0-148 0 0,0 0-199 0 0,0 0-183 0 0,0 0-151 0 0,0 0-137 0 0,0 0-104 0 0,0 0-78 0 0,-5-3-86 0 0,-14-9-46 0 0,14 9-15 0 0,5 3-20 0 0,16 8 1443 0 0,48 46-377 0 0,-34-25-1143 0 0,-1 1 0 0 0,-2 1 0 0 0,-1 1 1 0 0,10 17-222 0 0,-5-6 121 0 0,106 116 288 0 0,-66-94-253 0 0,-72-64-175 0 0,1-1-1 0 0,-1 0 1 0 0,1 0-1 0 0,-1 0 1 0 0,1 0 0 0 0,-1 1-1 0 0,1-1 1 0 0,-1 0 0 0 0,1 0-1 0 0,-1 1 1 0 0,1-1 0 0 0,0 0-1 0 0,-1 1 1 0 0,1-1-1 0 0,0 1 1 0 0,-1-1 0 0 0,1 0-1 0 0,0 1 1 0 0,-1-1 0 0 0,1 1-1 0 0,0-1 1 0 0,0 1-1 0 0,-1-1 1 0 0,1 1 0 0 0,0-1-1 0 0,0 1 1 0 0,0-1 0 0 0,0 1-1 0 0,0-1 1 0 0,0 1-1 0 0,0-1 1 0 0,0 1 0 0 0,0-1-1 0 0,0 1 1 0 0,0 0 0 0 0,0-1-1 0 0,0 1 1 0 0,0-1-1 0 0,0 1 1 0 0,1-1 0 0 0,-1 1-1 0 0,0-1 1 0 0,0 1 0 0 0,1-1-1 0 0,-1 0 1 0 0,0 1-1 0 0,1-1 1 0 0,-1 1 0 0 0,0-1-1 0 0,1 0 1 0 0,-1 1 0 0 0,0-1-1 0 0,1 1 20 0 0,5-18-11375 0 0,-5 14 6701 0 0,3-3-7378 0 0</inkml:trace>
  <inkml:trace contextRef="#ctx0" brushRef="#br0" timeOffset="3906.41">1725 107 6993 0 0,'0'0'2458'0'0,"0"0"-508"0"0,0 0-260 0 0,0 0-46 0 0,0 0 58 0 0,0 0-95 0 0,0 0-290 0 0,0 0-291 0 0,0 0-202 0 0,0 0-102 0 0,0 0-21 0 0,0 0-10 0 0,0 0-10 0 0,3-6-31 0 0,8-19-41 0 0,-8 19-59 0 0,-3 6-51 0 0,0 0-63 0 0,0 0-51 0 0,0 0-39 0 0,0 0-36 0 0,0 0-38 0 0,0 0-36 0 0,0 0-22 0 0,0 48 1189 0 0,5 80-766 0 0,-6 105-205 0 0,-34 61-226 0 0,25-173-209 0 0,10-120-17 0 0,-1-12-492 0 0,-1-11-475 0 0,5-43-2432 0 0,0 33-1260 0 0,-2 0-6536 0 0,-1 24 859 0 0</inkml:trace>
  <inkml:trace contextRef="#ctx0" brushRef="#br0" timeOffset="4170.106">1443 519 7866 0 0,'0'0'3496'0'0,"0"0"-790"0"0,0 0-564 0 0,0 0-300 0 0,0 0-287 0 0,0 0-310 0 0,0 0-284 0 0,0 0-240 0 0,0 0-162 0 0,0 0-20 0 0,0 0 53 0 0,0 0 68 0 0,11 0 59 0 0,285-3 2954 0 0,-75-12-4640 0 0,-209 13-867 0 0,0 0-6460 0 0,-9 2-3830 0 0</inkml:trace>
  <inkml:trace contextRef="#ctx0" brushRef="#br0" timeOffset="5127.308">2036 700 4401 0 0,'0'0'1587'0'0,"0"0"-184"0"0,0 0 97 0 0,0 0 163 0 0,0 0-12 0 0,0 0-233 0 0,0 0-279 0 0,0 0-156 0 0,0 0-34 0 0,0 0 3 0 0,0 0-31 0 0,0 0-65 0 0,0 0-39 0 0,10 1-22 0 0,80 9 2084 0 0,-75-10-2632 0 0,0 0 0 0 0,0-1 0 0 0,-1-1-1 0 0,1 0 1 0 0,-1-1 0 0 0,1 0-1 0 0,-1-1 1 0 0,0-1 0 0 0,0 0 0 0 0,-1-1-1 0 0,1-1 1 0 0,-1 0 0 0 0,-1-1 0 0 0,1 0-1 0 0,-1-1 1 0 0,-1 0 0 0 0,4-4-247 0 0,-13 12 4 0 0,0-1 1 0 0,0 0 0 0 0,0 1-1 0 0,0-1 1 0 0,-1 0 0 0 0,1 0-1 0 0,-1 0 1 0 0,1 0 0 0 0,-1 0-1 0 0,0-1 1 0 0,1 1 0 0 0,-1 0 0 0 0,0-1-1 0 0,-1 1 1 0 0,1-1 0 0 0,0 1-1 0 0,-1-1 1 0 0,1 1 0 0 0,-1-1-1 0 0,0 1 1 0 0,0-1 0 0 0,0 1-1 0 0,0-1 1 0 0,0 1 0 0 0,-1-1-1 0 0,1 1 1 0 0,-1-1 0 0 0,1 1-1 0 0,-1-1 1 0 0,0 1 0 0 0,0-1-1 0 0,0 1 1 0 0,0 0 0 0 0,-1 0 0 0 0,1 0-1 0 0,-1-1 1 0 0,1 1 0 0 0,-1 1-1 0 0,0-1 1 0 0,0 0 0 0 0,1 0-1 0 0,-1 1 1 0 0,0-1 0 0 0,-1 1-1 0 0,-1-2-4 0 0,-11 2-77 0 0,0 1-1 0 0,-1 1 1 0 0,1 0-1 0 0,0 0 1 0 0,0 2-1 0 0,-1 0 1 0 0,2 1-1 0 0,-1 0 0 0 0,0 1 1 0 0,1 1-1 0 0,0 0 1 0 0,0 1-1 0 0,1 1 1 0 0,0 0-1 0 0,0 0 1 0 0,1 1-1 0 0,0 1 0 0 0,0 0 1 0 0,1 1-1 0 0,-5 7 78 0 0,10-14 0 0 0,1 1-1 0 0,-1 0 0 0 0,1 0 0 0 0,0 1 1 0 0,0 0-1 0 0,1-1 0 0 0,0 2 0 0 0,0-1 1 0 0,0 0-1 0 0,1 1 0 0 0,0 0 0 0 0,0-1 0 0 0,0 1 1 0 0,1 1-1 0 0,0-1 0 0 0,1 0 0 0 0,-1 0 1 0 0,2 1-1 0 0,-1-1 0 0 0,1 0 0 0 0,0 8 1 0 0,3-11 9 0 0,0 1-1 0 0,0 0 1 0 0,1-1-1 0 0,-1 1 1 0 0,1-1-1 0 0,0 0 1 0 0,0 0-1 0 0,1-1 1 0 0,-1 1-1 0 0,1-1 1 0 0,0 0-1 0 0,0 0 1 0 0,0 0-1 0 0,0-1 1 0 0,0 0-1 0 0,0 0 1 0 0,1 0-1 0 0,-1-1 1 0 0,2 1-9 0 0,31 1 116 0 0,-1-1 0 0 0,1-2-1 0 0,-1-2 1 0 0,1-1 0 0 0,-1-2 0 0 0,0-1 0 0 0,0-2 0 0 0,-1-2 0 0 0,0-1 0 0 0,0-2 0 0 0,-2-1 0 0 0,33-19-116 0 0,-50 26 31 0 0,-1 0 0 0 0,0-2-1 0 0,0 0 1 0 0,-1 0 0 0 0,0-2 0 0 0,-1 0 0 0 0,0 0 0 0 0,-1-1 0 0 0,-1-1 0 0 0,1 0 0 0 0,-2-1-1 0 0,4-6-30 0 0,-12 15 2 0 0,0 1 0 0 0,0-1 0 0 0,-1 1 0 0 0,1-1 0 0 0,-1 0-1 0 0,0 0 1 0 0,-1 0 0 0 0,1 0 0 0 0,-1 0 0 0 0,0 0 0 0 0,0-1 0 0 0,-1 1-1 0 0,0 0 1 0 0,1-1 0 0 0,-2 1 0 0 0,1 0 0 0 0,-1 0 0 0 0,0-1-1 0 0,0 1 1 0 0,0 0 0 0 0,0 0 0 0 0,-1 0 0 0 0,0 0 0 0 0,0 0-1 0 0,-1 1 1 0 0,1-1 0 0 0,-1 0 0 0 0,0 1 0 0 0,0 0 0 0 0,-1 0-1 0 0,1 0 1 0 0,-1 0 0 0 0,0 0 0 0 0,0 1 0 0 0,0 0 0 0 0,0 0-1 0 0,-3-2-1 0 0,-1 3-30 0 0,-1-1-1 0 0,0 1 0 0 0,1 1 1 0 0,-1 0-1 0 0,0 0 0 0 0,0 0 1 0 0,1 1-1 0 0,-1 1 0 0 0,0 0 1 0 0,0 0-1 0 0,1 0 0 0 0,-1 1 1 0 0,1 0-1 0 0,-1 1 31 0 0,8-3-1 0 0,-33 16-98 0 0,33-16 97 0 0,1 0 1 0 0,-1 1 0 0 0,1-1 0 0 0,-1 0 0 0 0,1 0 0 0 0,-1 1-1 0 0,1-1 1 0 0,0 0 0 0 0,-1 1 0 0 0,1-1 0 0 0,0 0-1 0 0,-1 1 1 0 0,1-1 0 0 0,0 0 0 0 0,-1 1 0 0 0,1-1 0 0 0,0 1-1 0 0,0-1 1 0 0,0 1 0 0 0,-1-1 0 0 0,1 0 0 0 0,0 1 0 0 0,0-1-1 0 0,0 1 1 0 0,0-1 0 0 0,0 1 0 0 0,0-1 0 0 0,0 1 0 0 0,0-1-1 0 0,0 1 1 0 0,0-1 0 0 0,0 1 0 0 0,0-1 0 0 0,0 1-1 0 0,0-1 1 0 0,0 1 0 0 0,1-1 0 0 0,-1 1 0 0 0,0-1 0 0 0,0 1-1 0 0,0-1 1 0 0,1 0 0 0 0,-1 1 0 0 0,0-1 0 0 0,1 0 0 0 0,-1 1-1 0 0,0-1 1 0 0,1 1 0 0 0,-1-1 0 0 0,0 0 0 0 0,1 0 0 0 0,-1 1-1 0 0,1-1 1 0 0,-1 0 0 0 0,1 0 0 0 0,-1 0 0 0 0,1 1-1 0 0,-1-1 1 0 0,1 0 0 0 0,-1 0 0 0 0,1 0 0 0 0,-1 0 0 0 0,0 0-1 0 0,1 0 1 0 0,-1 0 0 0 0,1 0 0 0 0,-1 0 0 0 0,1 0 0 0 0,-1 0-1 0 0,1 0 2 0 0,255 40 371 0 0,-252-40-344 0 0,0 1 0 0 0,0 0 0 0 0,0 0 0 0 0,0 0 1 0 0,0 0-1 0 0,0 1 0 0 0,0 0 0 0 0,0 0 0 0 0,-1 0 0 0 0,1 0 0 0 0,-1 0 0 0 0,0 1 0 0 0,1-1 0 0 0,-1 1 0 0 0,0 0 1 0 0,-1 0-1 0 0,1 0 0 0 0,0 0 0 0 0,-1 1 0 0 0,0-1 0 0 0,0 1 0 0 0,0 0 0 0 0,0-1 0 0 0,0 1 0 0 0,-1 0 0 0 0,0 0 0 0 0,0 0 1 0 0,0 0-1 0 0,0 0 0 0 0,0 0 0 0 0,-1 0 0 0 0,0 2-27 0 0,-16 185 708 0 0,12-126-1970 0 0,4-49-1222 0 0,-1-16-5395 0 0,0 0-4252 0 0</inkml:trace>
  <inkml:trace contextRef="#ctx0" brushRef="#br0" timeOffset="5708.065">3139 869 5233 0 0,'0'0'6053'0'0,"0"0"-2971"0"0,0 0-1053 0 0,0 0-243 0 0,0 0-262 0 0,0 0-284 0 0,0 0-256 0 0,0 0-221 0 0,0 0-109 0 0,0 0-61 0 0,0 0-39 0 0,0 0-12 0 0,4-14-34 0 0,15-42-31 0 0,15-4 693 0 0,93-114 179 0 0,-74 103-1029 0 0,-70 118-412 0 0,12-35 85 0 0,-1-1-1 0 0,2 1 1 0 0,-1 0 0 0 0,2 0 0 0 0,0 1-1 0 0,0-1 1 0 0,1 1 0 0 0,1-1 0 0 0,0 1 0 0 0,0 0-1 0 0,2 0 1 0 0,1 12 7 0 0,0-20 11 0 0,1-1-1 0 0,0 1 0 0 0,0-1 1 0 0,0 1-1 0 0,0-1 1 0 0,1 0-1 0 0,0 0 0 0 0,0 0 1 0 0,0-1-1 0 0,0 1 1 0 0,0-1-1 0 0,1 0 0 0 0,-1 0 1 0 0,1-1-1 0 0,0 1 1 0 0,0-1-1 0 0,0 0 1 0 0,0 0-1 0 0,1-1 0 0 0,-1 0 1 0 0,0 0-1 0 0,1 0 1 0 0,-1 0-1 0 0,0-1 0 0 0,1 0 1 0 0,-1 0-1 0 0,1 0 1 0 0,-1-1-1 0 0,0 0 0 0 0,1 0 1 0 0,1-1-11 0 0,5 0 103 0 0,-1-1 0 0 0,0-1 1 0 0,0 1-1 0 0,0-2 0 0 0,-1 1 0 0 0,1-2 1 0 0,-1 1-1 0 0,-1-1 0 0 0,1-1 0 0 0,-1 0 1 0 0,0 0-1 0 0,0-1-103 0 0,1-1 109 0 0,0-1 1 0 0,-1 0-1 0 0,0 0 1 0 0,0-1-1 0 0,-1-1 1 0 0,-1 1-1 0 0,0-1 1 0 0,0 0-1 0 0,-1-1 1 0 0,1-5-110 0 0,5-70 98 0 0,-43 70-1079 0 0,7 21-6874 0 0,17 1-4632 0 0</inkml:trace>
  <inkml:trace contextRef="#ctx0" brushRef="#br0" timeOffset="6646.431">4231 541 4201 0 0,'0'0'2280'0'0,"0"0"-850"0"0,0 0-100 0 0,0 0 311 0 0,0 0 250 0 0,0 0-5 0 0,0 0-187 0 0,0 0-303 0 0,0 0-309 0 0,0 0-174 0 0,0 0-84 0 0,0 0-73 0 0,0 0-54 0 0,-19-6-37 0 0,-57-18-59 0 0,72 23-528 0 0,0 0 0 0 0,1 0 1 0 0,-1 1-1 0 0,0-1 0 0 0,0 1 1 0 0,1 0-1 0 0,-1 0 1 0 0,0 0-1 0 0,0 0 0 0 0,0 0 1 0 0,1 1-1 0 0,-1 0 0 0 0,0 0 1 0 0,1 0-1 0 0,-1 0 0 0 0,1 1 1 0 0,-1-1-1 0 0,1 1 1 0 0,-1 0-1 0 0,1 0-78 0 0,-14 7 325 0 0,0-2-171 0 0,0 1 0 0 0,0 0 1 0 0,1 2-1 0 0,0 0 0 0 0,1 1 0 0 0,0 0 1 0 0,1 1-1 0 0,0 1 0 0 0,0 0 0 0 0,2 1 0 0 0,-7 9-154 0 0,17-21 12 0 0,0 0 0 0 0,0 0 0 0 0,0 0 0 0 0,0 0 0 0 0,0 1 0 0 0,0-1-1 0 0,1 0 1 0 0,-1 1 0 0 0,1-1 0 0 0,0 1 0 0 0,0 0 0 0 0,0-1 0 0 0,0 1-1 0 0,0 0 1 0 0,1 0 0 0 0,-1 0 0 0 0,1-1 0 0 0,0 1 0 0 0,-1 0 0 0 0,1 0-1 0 0,1 0 1 0 0,-1 0 0 0 0,0 0 0 0 0,1-1 0 0 0,-1 1 0 0 0,1 0 0 0 0,0 0-1 0 0,0 0 1 0 0,0-1 0 0 0,0 1 0 0 0,1-1 0 0 0,-1 1 0 0 0,1-1 0 0 0,-1 1-1 0 0,1-1 1 0 0,0 0 0 0 0,2 2-12 0 0,9-1 78 0 0,0-1-1 0 0,1-1 1 0 0,0 0-1 0 0,-1-1 1 0 0,1 0-1 0 0,-1-1 1 0 0,1-1-1 0 0,-1 0 1 0 0,1-1-1 0 0,-1 0 1 0 0,0-1-1 0 0,0 0 1 0 0,-1-1-1 0 0,12-7-77 0 0,-3 5 46 0 0,11-6 40 0 0,-1-1 0 0 0,0-1 0 0 0,-2-2 0 0 0,0-1 0 0 0,0-1 0 0 0,-2-1 0 0 0,10-11-86 0 0,9-2 64 0 0,-52 66-238 0 0,3-25 167 0 0,0 0 0 0 0,1 0-1 0 0,-1 0 1 0 0,1 0 0 0 0,1 1-1 0 0,0-1 1 0 0,0 1 0 0 0,1-1-1 0 0,0 1 1 0 0,0-1-1 0 0,1 1 1 0 0,0-1 0 0 0,0 1-1 0 0,2 2 8 0 0,0-7-2 0 0,1 0 0 0 0,-1-1-1 0 0,1 1 1 0 0,0-1-1 0 0,1 0 1 0 0,-1 0 0 0 0,0 0-1 0 0,1 0 1 0 0,0-1-1 0 0,-1 0 1 0 0,1 0-1 0 0,0 0 1 0 0,0-1 0 0 0,0 1-1 0 0,1-1 1 0 0,-1 0-1 0 0,0-1 1 0 0,0 1-1 0 0,0-1 1 0 0,1 0 0 0 0,-1 0-1 0 0,0-1 1 0 0,0 0-1 0 0,2 0 3 0 0,5 1 12 0 0,4-3 22 0 0,0 0-1 0 0,0-1 1 0 0,-1 0 0 0 0,1-2-1 0 0,-1 0 1 0 0,0 0 0 0 0,0-1-1 0 0,-1-1 1 0 0,0-1 0 0 0,0 0-1 0 0,8-8-33 0 0,-16 13 19 0 0,144-135 525 0 0,-119 106-473 0 0,-16 19-55 0 0,0-1-1 0 0,-1-1 1 0 0,0 0-1 0 0,-2-1 1 0 0,0 0-1 0 0,0-1 1 0 0,-2 0-1 0 0,0-1 1 0 0,-2 0-1 0 0,0 0 1 0 0,-1-1-1 0 0,0 0 1 0 0,-2 0 0 0 0,0-1-1 0 0,-2 0 1 0 0,0 1-1 0 0,-1-8-15 0 0,-1 22-6 0 0,0 0 0 0 0,0 0 0 0 0,-1 0 0 0 0,0 0 0 0 0,0 0 0 0 0,0 1 0 0 0,-1-1 0 0 0,0 0 0 0 0,0 0 1 0 0,-1 0-1 0 0,1 0 0 0 0,-1 1 0 0 0,0-1 0 0 0,-1 1 0 0 0,1-1 0 0 0,-1 1 0 0 0,0 0 0 0 0,-1 0 0 0 0,1 0 0 0 0,-1 1 0 0 0,0-1 0 0 0,0 1 0 0 0,0 0 0 0 0,-1 0 0 0 0,1 0 0 0 0,-1 1 0 0 0,0-1 0 0 0,0 1 0 0 0,0 0 0 0 0,-2 0 6 0 0,-3 1-9 0 0,1 1 0 0 0,-1 0 0 0 0,1 0 0 0 0,-1 1 0 0 0,1 0 0 0 0,0 1 0 0 0,-1 0 0 0 0,1 0 0 0 0,-1 1 0 0 0,1 1 0 0 0,0-1 0 0 0,0 1 0 0 0,0 1 0 0 0,1 0 0 0 0,-1 0 0 0 0,1 1 0 0 0,0 0 0 0 0,0 0 0 0 0,0 0-1 0 0,1 1 1 0 0,0 1 0 0 0,0-1 0 0 0,1 1 0 0 0,-1 0 0 0 0,1 1 0 0 0,1-1 0 0 0,0 1 0 0 0,0 0 0 0 0,0 1 0 0 0,1-1 0 0 0,0 1 0 0 0,1 0 0 0 0,0 0 0 0 0,0 0 0 0 0,1 0 0 0 0,0 0 0 0 0,0 7 9 0 0,1 14 86 0 0,2-1-1 0 0,0 1 1 0 0,2-1 0 0 0,2 1 0 0 0,0-1 0 0 0,2 0 0 0 0,1 0 0 0 0,1-1 0 0 0,2 0-1 0 0,0-1 1 0 0,2 0 0 0 0,1-1 0 0 0,2-1 0 0 0,0 0 0 0 0,1-1 0 0 0,2 0 0 0 0,0-2 0 0 0,1 0-1 0 0,2-1 1 0 0,11 8-86 0 0,166 150 331 0 0,-191-166-244 0 0,-32-36-2252 0 0,8 9-2998 0 0,9 7-4294 0 0,4 6-3116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62 4081 0 0,'0'0'1582'0'0,"0"0"-122"0"0,0 0 62 0 0,0 0 141 0 0,0 0 90 0 0,0 0-34 0 0,0 0-173 0 0,0 0-246 0 0,0 0-206 0 0,0 0-163 0 0,0 0-111 0 0,-13-9-80 0 0,-41-28-60 0 0,52 35-585 0 0,-1 0 1 0 0,1 0-1 0 0,-1 1 0 0 0,0-1 0 0 0,0 1 1 0 0,0 0-1 0 0,0 0 0 0 0,0 0 0 0 0,0 0 1 0 0,0 0-1 0 0,0 1 0 0 0,-1 0 0 0 0,1-1 1 0 0,0 1-1 0 0,0 0 0 0 0,0 0 0 0 0,0 1 1 0 0,-1-1-1 0 0,1 1-95 0 0,-12 0 435 0 0,-2 2-202 0 0,0 1 0 0 0,0 0 0 0 0,0 2 1 0 0,1 0-1 0 0,-1 0 0 0 0,2 2 1 0 0,-1 0-1 0 0,1 0 0 0 0,0 2 0 0 0,1 0 1 0 0,0 0-1 0 0,-10 10-233 0 0,16-13 75 0 0,0 0 0 0 0,0 0-1 0 0,0 0 1 0 0,1 1 0 0 0,0 0 0 0 0,0 1 0 0 0,1 0 0 0 0,0 0 0 0 0,1 0 0 0 0,0 0-1 0 0,0 1 1 0 0,1 0 0 0 0,0 0 0 0 0,1 0 0 0 0,0 0 0 0 0,1 1 0 0 0,0-1 0 0 0,1 1-1 0 0,0-1 1 0 0,0 1 0 0 0,1 7-75 0 0,0-6 49 0 0,1 0 1 0 0,0 0-1 0 0,1 0 0 0 0,0 0 0 0 0,0 0 1 0 0,1-1-1 0 0,1 1 0 0 0,0-1 0 0 0,1 0 1 0 0,0 0-1 0 0,1 0 0 0 0,0-1 0 0 0,0 0 1 0 0,1 0-1 0 0,1-1 0 0 0,-1 0 0 0 0,2 0 0 0 0,-1 0 1 0 0,1-1-1 0 0,0-1 0 0 0,1 1 0 0 0,0-1 1 0 0,0-1-1 0 0,0 0 0 0 0,5 1-49 0 0,5 3 65 0 0,0-1-1 0 0,1-1 1 0 0,0-2-1 0 0,0 0 1 0 0,1 0-1 0 0,0-2 1 0 0,0-1 0 0 0,0-1-1 0 0,0-1 1 0 0,2 0-65 0 0,78-1-196 0 0,-81-8-2399 0 0,-11 4-4583 0 0,-5 1-4859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292 431 13243 0 0,'0'0'1189'0'0,"0"0"-268"0"0,0 0-45 0 0,0 0 157 0 0,0 0 144 0 0,0 0 8 0 0,0 0-147 0 0,0 0-217 0 0,-34 10-202 0 0,-105 36-170 0 0,135-46-418 0 0,0 1-1 0 0,0 0 0 0 0,0 1 0 0 0,0-1 0 0 0,1 1 0 0 0,-1 0 0 0 0,0 0 0 0 0,1 0 1 0 0,-1 0-1 0 0,1 0 0 0 0,-1 1 0 0 0,1 0 0 0 0,0 0 0 0 0,0 0 0 0 0,1 0 0 0 0,-1 0 1 0 0,1 0-1 0 0,-2 3-30 0 0,-3 4 103 0 0,2-3-44 0 0,0 0-1 0 0,0 1 1 0 0,0-1-1 0 0,1 1 1 0 0,0 0 0 0 0,1 0-1 0 0,0 0 1 0 0,0 0-1 0 0,1 1 1 0 0,0-1 0 0 0,0 1-1 0 0,1 0 1 0 0,0-1-1 0 0,0 1 1 0 0,1 0-1 0 0,0 0 1 0 0,1-1 0 0 0,0 1-1 0 0,0 0 1 0 0,1-1-1 0 0,0 1 1 0 0,1-1 0 0 0,-1 1-1 0 0,2-1 1 0 0,-1 0-1 0 0,1 0 1 0 0,0-1 0 0 0,1 1-1 0 0,0-1 1 0 0,0 0-1 0 0,1 0 1 0 0,3 3-59 0 0,1-3 84 0 0,0 0 0 0 0,0-1 0 0 0,1 0 0 0 0,-1 0 0 0 0,1-1 1 0 0,1-1-1 0 0,-1 0 0 0 0,1 0 0 0 0,0-1 0 0 0,-1-1 0 0 0,1 0 0 0 0,0-1 0 0 0,1 0 0 0 0,-1 0 0 0 0,0-2 0 0 0,0 1 1 0 0,0-1-1 0 0,7-3-84 0 0,-6 0 89 0 0,0 0 0 0 0,-1-2 0 0 0,0 1 0 0 0,0-2 0 0 0,0 0 0 0 0,-1 0 0 0 0,0-1 0 0 0,0 0 0 0 0,-1-1 1 0 0,0 0-1 0 0,-1 0 0 0 0,0-1 0 0 0,0-1 0 0 0,-1 0 0 0 0,0 0 0 0 0,-1 0 0 0 0,0-1 0 0 0,-1 0 0 0 0,-1 0 0 0 0,4-11-89 0 0,-6 15-12 0 0,0-1 0 0 0,-1 0-1 0 0,1 0 1 0 0,-2 1-1 0 0,0-1 1 0 0,0 0-1 0 0,0 0 1 0 0,-1 0 0 0 0,-1-1-1 0 0,1 1 1 0 0,-1 0-1 0 0,-1 1 1 0 0,0-1 0 0 0,0 0-1 0 0,-1 0 1 0 0,0 1-1 0 0,0-1 1 0 0,-1 1-1 0 0,0 0 1 0 0,-1 0 0 0 0,1 1-1 0 0,-1-1 1 0 0,-1 1-1 0 0,0 0 1 0 0,0 0 0 0 0,0 1-1 0 0,-1 0 1 0 0,0 0-1 0 0,0 0 1 0 0,0 1 0 0 0,-1 0-1 0 0,1 1 1 0 0,-1-1-1 0 0,-1 1 1 0 0,1 1-1 0 0,0 0 1 0 0,-1 0 0 0 0,0 1-1 0 0,0 0 1 0 0,1 0-1 0 0,-1 1 1 0 0,-6 0 12 0 0,8 0-262 0 0,-1 1 0 0 0,1 0 1 0 0,0 0-1 0 0,0 1 0 0 0,0 0 0 0 0,0 0 0 0 0,0 0 0 0 0,0 1 1 0 0,0 0-1 0 0,1 1 0 0 0,-1-1 0 0 0,1 1 0 0 0,-1 1 1 0 0,1-1-1 0 0,0 1 0 0 0,0 0 0 0 0,1 1 0 0 0,-1-1 0 0 0,1 1 1 0 0,0 0-1 0 0,0 0 0 0 0,-1 3 262 0 0,-16 23-4042 0 0,10-8-2630 0 0,1-4-4700 0 0</inkml:trace>
  <inkml:trace contextRef="#ctx0" brushRef="#br0" timeOffset="527.987">713 961 10306 0 0,'0'0'2013'0'0,"0"0"-210"0"0,0 0-64 0 0,0 0-58 0 0,0 0-167 0 0,0 0-248 0 0,0 0-234 0 0,0 0-137 0 0,0 0-111 0 0,11-34-81 0 0,36-108-84 0 0,-4 60 377 0 0,74-109 1400 0 0,-110 177-2143 0 0,-7 16-103 0 0,-2 7-190 0 0,-13 108 120 0 0,15-111-77 0 0,0 1 1 0 0,0-1-1 0 0,0 0 0 0 0,1 1 1 0 0,0-1-1 0 0,0 0 0 0 0,1 1 1 0 0,-1-1-1 0 0,1 0 0 0 0,1 0 1 0 0,-1 0-1 0 0,1-1 0 0 0,0 1 1 0 0,1 0-1 0 0,-1-1 0 0 0,1 0 1 0 0,0 0-1 0 0,0 0 0 0 0,0-1 1 0 0,1 1-1 0 0,0-1 0 0 0,0 0 1 0 0,0 0-1 0 0,0-1 0 0 0,1 1 1 0 0,1 0-4 0 0,-3-2 31 0 0,0 0 0 0 0,0 0 1 0 0,0-1-1 0 0,0 1 1 0 0,0-1-1 0 0,1 0 0 0 0,-1 0 1 0 0,0 0-1 0 0,1 0 0 0 0,-1-1 1 0 0,1 0-1 0 0,-1 0 0 0 0,1 0 1 0 0,-1 0-1 0 0,1-1 1 0 0,-1 0-1 0 0,1 0 0 0 0,-1 0 1 0 0,0 0-1 0 0,1-1 0 0 0,-1 1 1 0 0,0-1-1 0 0,0 0 0 0 0,0-1 1 0 0,3-1-32 0 0,10-11 158 0 0,0 0 0 0 0,-1-1 0 0 0,0-1 1 0 0,-2-1-1 0 0,0 0 0 0 0,-1 0 0 0 0,0-1 0 0 0,-2-1 0 0 0,-1 0 1 0 0,8-20-159 0 0,-14 30 36 0 0,0 0 0 0 0,0 0 0 0 0,-2-1 1 0 0,1 1-1 0 0,-1-1 0 0 0,0 0 0 0 0,-1 0 1 0 0,-1 1-1 0 0,0-1 0 0 0,0 0 0 0 0,-1-5-36 0 0,-15 17-1620 0 0,16 58-1705 0 0,11-21-6062 0 0,-6-26-2665 0 0</inkml:trace>
  <inkml:trace contextRef="#ctx0" brushRef="#br0" timeOffset="1242.227">1869 346 0 0 0,'0'0'1126'0'0,"0"0"746"0"0,0 0 292 0 0,0 0 113 0 0,0 0-54 0 0,0 0-181 0 0,0 0-180 0 0,0 0-210 0 0,0 0-196 0 0,0 0-169 0 0,0 0-185 0 0,0 0-141 0 0,1-4-114 0 0,-1 4-784 0 0,0-1 1 0 0,0 0-1 0 0,0 0 0 0 0,0 1 0 0 0,0-1 0 0 0,0 0 1 0 0,0 0-1 0 0,0 0 0 0 0,0 1 0 0 0,0-1 0 0 0,0 0 1 0 0,-1 0-1 0 0,1 1 0 0 0,0-1 0 0 0,-1 0 0 0 0,1 1 1 0 0,0-1-1 0 0,-1 0 0 0 0,1 1 0 0 0,-1-1 0 0 0,1 1 1 0 0,-1-1-1 0 0,1 0 0 0 0,-1 1 0 0 0,0-1 0 0 0,1 1 1 0 0,-1 0-1 0 0,0-1 0 0 0,1 1 0 0 0,-1-1 0 0 0,0 1 1 0 0,1 0-1 0 0,-1 0 0 0 0,0-1 0 0 0,0 1 1 0 0,1 0-1 0 0,-1 0 0 0 0,0 0 0 0 0,0 0 0 0 0,1 0 1 0 0,-1 0-1 0 0,0 0 0 0 0,0 0 0 0 0,1 0 0 0 0,-1 0 1 0 0,0 0-1 0 0,0 1 0 0 0,1-1 0 0 0,-1 0 0 0 0,0 0 1 0 0,0 1-1 0 0,1-1 0 0 0,-1 0 0 0 0,0 1-63 0 0,-7-1 204 0 0,-5 2-27 0 0,1 1 0 0 0,0 0 0 0 0,-1 0 0 0 0,1 1 0 0 0,1 1 0 0 0,-1 0 0 0 0,1 1 0 0 0,0 0 0 0 0,0 1 0 0 0,0 0 0 0 0,1 0 0 0 0,0 1 0 0 0,-5 6-177 0 0,4-5 70 0 0,8-7-65 0 0,1-1 0 0 0,-1 1 0 0 0,1 0 0 0 0,0 0 0 0 0,0 0 0 0 0,0 0 0 0 0,0 1 0 0 0,0-1 0 0 0,0 0 0 0 0,1 1 0 0 0,-1 0 0 0 0,1-1 0 0 0,-1 1 0 0 0,1 0 0 0 0,0-1 0 0 0,0 1 0 0 0,1 0 0 0 0,-1 0 0 0 0,0 0 0 0 0,1 0 0 0 0,0 0 0 0 0,0 0 0 0 0,0 0 0 0 0,0 0 0 0 0,0 0 0 0 0,0 0 0 0 0,1 0 0 0 0,0 0 0 0 0,-1-1-1 0 0,1 1 1 0 0,0 0 0 0 0,0 0 0 0 0,1-1 0 0 0,-1 1 0 0 0,1 0 0 0 0,-1-1 0 0 0,1 1 0 0 0,0-1 0 0 0,0 0 0 0 0,0 0 0 0 0,0 1 0 0 0,0-1 0 0 0,0 0 0 0 0,1-1 0 0 0,-1 1 0 0 0,1 0 0 0 0,-1-1 0 0 0,1 0 0 0 0,0 1-5 0 0,166 68 642 0 0,-167-69-610 0 0,0 1 1 0 0,0-1 0 0 0,1 1 0 0 0,-1-1-1 0 0,0 1 1 0 0,0 0 0 0 0,0 0 0 0 0,-1 0 0 0 0,1 0-1 0 0,0 0 1 0 0,-1 1 0 0 0,0-1 0 0 0,1 0-1 0 0,-1 1 1 0 0,0-1 0 0 0,0 1 0 0 0,0-1 0 0 0,0 1-1 0 0,-1-1 1 0 0,1 1 0 0 0,-1 0 0 0 0,0-1-1 0 0,0 1 1 0 0,1 0 0 0 0,-2 0 0 0 0,1-1 0 0 0,0 1-1 0 0,0 0 1 0 0,-1-1 0 0 0,0 1 0 0 0,1-1-1 0 0,-1 1 1 0 0,0-1 0 0 0,0 1 0 0 0,-1-1-1 0 0,1 1 1 0 0,0-1 0 0 0,-1 0 0 0 0,1 0 0 0 0,-3 2-33 0 0,-16 14 32 0 0,-1-1 1 0 0,0-2 0 0 0,-2 0 0 0 0,0-1 0 0 0,0-1 0 0 0,-1-1 0 0 0,-1-2 0 0 0,0 0 0 0 0,0-1-1 0 0,-1-2 1 0 0,0-1 0 0 0,-17 2-33 0 0,15-3-1127 0 0,29-5-686 0 0,14-2 436 0 0,18-7-1712 0 0,-13 1-3212 0 0,-10 4-5273 0 0</inkml:trace>
  <inkml:trace contextRef="#ctx0" brushRef="#br0" timeOffset="2038.36">2031 711 0 0 0,'0'0'1652'0'0,"0"0"218"0"0,0 0 212 0 0,0 0 41 0 0,0 0-64 0 0,0 0-145 0 0,0 0-203 0 0,0 0-169 0 0,0 0-201 0 0,0 0-205 0 0,0 0-135 0 0,0 0-88 0 0,0 0-74 0 0,32-1-75 0 0,100-3-64 0 0,-69-10 474 0 0,-48 8-871 0 0,-1-2 0 0 0,0 1 0 0 0,0-2 0 0 0,-1 0 0 0 0,0 0 0 0 0,0-1 0 0 0,-1-1 0 0 0,-1 0 0 0 0,7-9-303 0 0,-12 13 46 0 0,-1 1 0 0 0,-1-2-1 0 0,0 1 1 0 0,0-1 0 0 0,0 1 0 0 0,-1-1-1 0 0,0 0 1 0 0,0 0 0 0 0,-1 0-1 0 0,0-1 1 0 0,-1 1 0 0 0,0 0 0 0 0,0-1-1 0 0,0 1 1 0 0,-1-1 0 0 0,-1 1 0 0 0,1-1-46 0 0,-3 6-16 0 0,0 0 1 0 0,1 1-1 0 0,-1-1 1 0 0,0 1-1 0 0,0 0 1 0 0,0 0-1 0 0,0 0 1 0 0,0 1-1 0 0,-1-1 1 0 0,1 1-1 0 0,-1-1 1 0 0,1 1-1 0 0,-1 0 1 0 0,1 1-1 0 0,-1-1 1 0 0,1 1-1 0 0,-1-1 1 0 0,0 1 0 0 0,1 0-1 0 0,-1 0 1 0 0,0 1-1 0 0,1-1 1 0 0,-1 1-1 0 0,1-1 1 0 0,-1 1-1 0 0,1 0 1 0 0,-1 1-1 0 0,-2 0 16 0 0,-9 6-48 0 0,-1 0-1 0 0,2 0 0 0 0,-1 1 1 0 0,1 1-1 0 0,1 1 0 0 0,0 0 1 0 0,0 0-1 0 0,1 2 0 0 0,0-1 1 0 0,1 1-1 0 0,1 1 1 0 0,0 0-1 0 0,1 1 0 0 0,1-1 1 0 0,-1 2 48 0 0,4-4-1 0 0,0-1 1 0 0,0 0 0 0 0,1 1 0 0 0,1 0-1 0 0,0 0 1 0 0,0 0 0 0 0,1 0 0 0 0,1 0 0 0 0,0 1-1 0 0,1-1 1 0 0,1 11 0 0 0,1-17 16 0 0,1 0 0 0 0,0 0 0 0 0,0 0 1 0 0,0 0-1 0 0,1-1 0 0 0,0 1 0 0 0,0-1 0 0 0,0 0 0 0 0,0 0 0 0 0,1-1 1 0 0,0 1-1 0 0,0-1 0 0 0,1 0 0 0 0,-1 0 0 0 0,1-1 0 0 0,-1 0 0 0 0,1 0 0 0 0,0 0 1 0 0,0-1-1 0 0,1 1 0 0 0,-1-1 0 0 0,0-1 0 0 0,1 1 0 0 0,-1-1 0 0 0,1-1 1 0 0,-1 1-1 0 0,1-1 0 0 0,0 0 0 0 0,-1 0 0 0 0,2-1-16 0 0,26-3 161 0 0,0-1-1 0 0,0-1 1 0 0,-1-2-1 0 0,0-1 1 0 0,0-2-1 0 0,-1-1 1 0 0,-1-2-1 0 0,0-1 1 0 0,-1-1-1 0 0,0-2 1 0 0,15-12-161 0 0,-13 8 97 0 0,0 0 1 0 0,-2-3-1 0 0,-1 0 0 0 0,-1-2 1 0 0,13-17-98 0 0,56-96 90 0 0,-96 138-91 0 0,1 1 0 0 0,-1-1-1 0 0,0 0 1 0 0,0 0-1 0 0,0 0 1 0 0,0 1 0 0 0,0-1-1 0 0,0 0 1 0 0,0-1-1 0 0,-1 1 1 0 0,1 0 0 0 0,-1 0-1 0 0,1 0 1 0 0,-1 0 0 0 0,0 0-1 0 0,0-1 1 0 0,0 1-1 0 0,0 0 1 0 0,0 0 0 0 0,-1 0-1 0 0,1 0 1 0 0,0 0-1 0 0,-1-1 1 0 0,0 1 0 0 0,1 0-1 0 0,-1 0 1 0 0,0 0 0 0 0,0 0-1 0 0,0 1 1 0 0,-1-1-1 0 0,1 0 1 0 0,0 0 0 0 0,-1 1-1 0 0,1-1 1 0 0,-1 0-1 0 0,1 1 1 0 0,-1 0 0 0 0,0-1-1 0 0,0 1 1 0 0,1 0 0 0 0,-1 0-1 0 0,0 0 1 0 0,0 0-1 0 0,0 0 1 0 0,0 0 0 0 0,0 1-1 0 0,0-1 1 0 0,-1 1-1 0 0,1-1 1 0 0,0 1 0 0 0,0 0-1 0 0,-1 0 2 0 0,-11 1-21 0 0,0 1-1 0 0,0 1 1 0 0,1 0-1 0 0,-1 1 1 0 0,0 0-1 0 0,1 1 1 0 0,0 0-1 0 0,0 1 1 0 0,1 1-1 0 0,-1 0 1 0 0,2 1-1 0 0,-1 0 1 0 0,1 1-1 0 0,0 0 1 0 0,-7 8 21 0 0,15-15-7 0 0,0 0 0 0 0,1 0 0 0 0,-1 1 0 0 0,1-1 1 0 0,-1 0-1 0 0,1 1 0 0 0,0 0 0 0 0,0-1 0 0 0,0 1 1 0 0,1 0-1 0 0,-1 0 0 0 0,0 0 0 0 0,1 0 1 0 0,0 0-1 0 0,0 1 0 0 0,0-1 0 0 0,0 0 0 0 0,0 1 1 0 0,1-1-1 0 0,0 0 0 0 0,-1 1 0 0 0,1-1 1 0 0,0 2 6 0 0,2-3-1 0 0,1 1 0 0 0,-1-1 1 0 0,0 0-1 0 0,1 0 0 0 0,-1 0 1 0 0,1 0-1 0 0,0 0 0 0 0,-1 0 1 0 0,1-1-1 0 0,0 1 0 0 0,0-1 1 0 0,0 0-1 0 0,0 0 0 0 0,0 0 1 0 0,1 0-1 0 0,-1 0 0 0 0,0-1 1 0 0,0 0-1 0 0,1 1 0 0 0,2-1 1 0 0,31 3 68 0 0,93 19 112 0 0,-126-21-169 0 0,1 1 0 0 0,-1 0-1 0 0,0 0 1 0 0,0 1-1 0 0,0-1 1 0 0,0 1 0 0 0,0 0-1 0 0,-1 0 1 0 0,1 0 0 0 0,-1 0-1 0 0,0 1 1 0 0,0 0-1 0 0,0-1 1 0 0,-1 1 0 0 0,1 0-1 0 0,-1 0 1 0 0,0 0-1 0 0,0 1 1 0 0,0-1 0 0 0,0 0-1 0 0,-1 1 1 0 0,0-1-1 0 0,0 1 1 0 0,0 0 0 0 0,0-1-1 0 0,-1 2-10 0 0,1 6 21 0 0,-1 1-1 0 0,0-1 1 0 0,-1 0 0 0 0,0 0-1 0 0,0 0 1 0 0,-2 0-1 0 0,0 0 1 0 0,0 0-1 0 0,-1 0 1 0 0,0-1 0 0 0,-1 1-1 0 0,0-1 1 0 0,-1-1-1 0 0,0 1-20 0 0,-10 27-280 0 0,16-38 42 0 0,0 0-86 0 0,0 0-170 0 0,0 0-253 0 0,0 0-341 0 0,20-20-8171 0 0,-15 12 2839 0 0,1 3-2965 0 0</inkml:trace>
  <inkml:trace contextRef="#ctx0" brushRef="#br0" timeOffset="2465.721">3233 372 15011 0 0,'0'0'1323'0'0,"0"0"-268"0"0,0 0-20 0 0,0 0 56 0 0,0 0-11 0 0,0 0-101 0 0,0 0-160 0 0,0 0-122 0 0,0 0-70 0 0,0 0-57 0 0,0 0-84 0 0,0 0-86 0 0,-1 34-57 0 0,-1 107-52 0 0,13-66 158 0 0,71 171 277 0 0,-63-205-634 0 0,-20-49 88 0 0,0 1 0 0 0,1-1 0 0 0,1 1 0 0 0,-1 0 0 0 0,1-1 0 0 0,0 1 0 0 0,1-1 0 0 0,-1 1 0 0 0,1 0 0 0 0,1 0 0 0 0,0 0 0 0 0,0 0 0 0 0,1-1-180 0 0,47-77 145 0 0,5 2 0 0 0,42-47-145 0 0,-41 54 33 0 0,-16 31-168 0 0,-41 70-3617 0 0,-7-3-3246 0 0,7-14-4740 0 0</inkml:trace>
  <inkml:trace contextRef="#ctx0" brushRef="#br0" timeOffset="3312.981">4054 442 4185 0 0,'0'0'4131'0'0,"0"0"-1685"0"0,0 0-547 0 0,0 0-73 0 0,0 0-131 0 0,0 0-261 0 0,0 0-322 0 0,0 0-222 0 0,0 0-113 0 0,0 0-22 0 0,0 0-2 0 0,0 0-26 0 0,0 0-45 0 0,-26 10-78 0 0,-83 32-89 0 0,96-37-373 0 0,1 0 0 0 0,1 1 0 0 0,-1 0 0 0 0,1 1 1 0 0,0 0-1 0 0,0 1 0 0 0,1 0 0 0 0,0 1 1 0 0,-7 6-143 0 0,-6 8 239 0 0,6-8-88 0 0,8-9-117 0 0,1 0 0 0 0,0 0 0 0 0,0 0 1 0 0,0 1-1 0 0,1 1 0 0 0,0-1 0 0 0,0 1 0 0 0,1 0 0 0 0,0 1 0 0 0,1-1 0 0 0,0 1 1 0 0,0 0-1 0 0,1 1 0 0 0,0-1 0 0 0,0 1 0 0 0,1 0 0 0 0,1 0 0 0 0,-1 0 0 0 0,2 0 1 0 0,-1 0-1 0 0,1 5-34 0 0,4-11 18 0 0,0 0 1 0 0,0 0 0 0 0,0 0 0 0 0,0-1-1 0 0,1 1 1 0 0,-1-1 0 0 0,1 0-1 0 0,0 0 1 0 0,0 0 0 0 0,0-1 0 0 0,1 1-1 0 0,-1-1 1 0 0,0 0 0 0 0,1 0-1 0 0,0-1 1 0 0,-1 1 0 0 0,1-1 0 0 0,0 0-1 0 0,0 0 1 0 0,0-1 0 0 0,-1 1-1 0 0,1-1 1 0 0,0 0 0 0 0,0 0 0 0 0,0-1-1 0 0,0 0 1 0 0,0 1 0 0 0,-1-2-1 0 0,1 1 1 0 0,1-1-19 0 0,17-4 55 0 0,-1-2 1 0 0,0 0-1 0 0,-1-2 0 0 0,0 0 1 0 0,0-1-1 0 0,-1-1 0 0 0,-1-1 0 0 0,0-1 1 0 0,0 0-1 0 0,-2-2 0 0 0,7-7-55 0 0,134-143 127 0 0,-147 157-158 0 0,-19 20-36 0 0,-2 2 66 0 0,-17 25-9 0 0,20-30 5 0 0,1-1 1 0 0,0 1-1 0 0,0 1 1 0 0,1-1-1 0 0,0 1 1 0 0,0 0-1 0 0,1 0 1 0 0,0 0-1 0 0,1 1 1 0 0,0 0-1 0 0,0-1 1 0 0,1 1-1 0 0,0 0 1 0 0,0 8 4 0 0,2-14 0 0 0,0-1-1 0 0,0 1 1 0 0,0-1 0 0 0,0 0-1 0 0,0 1 1 0 0,1-1 0 0 0,0 1-1 0 0,-1-1 1 0 0,1 0 0 0 0,0 0-1 0 0,1 1 1 0 0,-1-1 0 0 0,1 0-1 0 0,-1 0 1 0 0,1 0 0 0 0,0 0-1 0 0,0-1 1 0 0,0 1 0 0 0,1 0 0 0 0,-1-1-1 0 0,0 1 1 0 0,1-1 0 0 0,0 0-1 0 0,0 0 1 0 0,-1 0 0 0 0,1 0-1 0 0,0-1 1 0 0,0 1 0 0 0,2 0 0 0 0,9 3 4 0 0,0 0 1 0 0,1-1-1 0 0,-1-1 1 0 0,1 0-1 0 0,0-1 1 0 0,0 0-1 0 0,0-1 1 0 0,0-1-1 0 0,0-1 1 0 0,0 0-1 0 0,0-1 1 0 0,0 0 0 0 0,-1-1-1 0 0,1-1 1 0 0,5-2-5 0 0,21-9 53 0 0,0-1 0 0 0,-2-2 1 0 0,0-1-1 0 0,25-19-53 0 0,-32 16 44 0 0,-1-2-1 0 0,-1-2 1 0 0,-1-1-1 0 0,-1-1 1 0 0,-2-1-1 0 0,0-1 1 0 0,-3-1 0 0 0,0-2-1 0 0,2-7-43 0 0,-13 20 2 0 0,0-2 0 0 0,-2 1 0 0 0,-1-1-1 0 0,0 0 1 0 0,-2-1 0 0 0,0 0 0 0 0,-2 0 0 0 0,-1-1 0 0 0,0 1 0 0 0,-2-1-1 0 0,-1 0 1 0 0,0 0 0 0 0,-3-19-2 0 0,-15-20-37 0 0,16 62 35 0 0,1-1 1 0 0,-1 1-1 0 0,0 0 0 0 0,0-1 1 0 0,0 1-1 0 0,1 0 0 0 0,-1 0 1 0 0,0 0-1 0 0,-1-1 0 0 0,1 1 0 0 0,0 0 1 0 0,0 0-1 0 0,0 0 0 0 0,-1 1 1 0 0,1-1-1 0 0,0 0 0 0 0,-1 0 1 0 0,1 1-1 0 0,-1-1 0 0 0,1 1 1 0 0,-1-1-1 0 0,1 1 0 0 0,-1 0 1 0 0,1 0-1 0 0,-1-1 0 0 0,1 1 1 0 0,-1 0-1 0 0,0 0 0 0 0,1 0 1 0 0,-1 1-1 0 0,1-1 0 0 0,-1 0 0 0 0,1 1 1 0 0,-1-1-1 0 0,1 1 0 0 0,-1-1 1 0 0,1 1-1 0 0,0 0 0 0 0,-2 0 2 0 0,-7 8 4 0 0,1 0-1 0 0,0 0 0 0 0,1 1 0 0 0,0 0 1 0 0,1 0-1 0 0,0 1 0 0 0,0 0 0 0 0,1 0 0 0 0,0 0 1 0 0,1 1-1 0 0,1 0 0 0 0,0 0 0 0 0,0 1 0 0 0,1-1 1 0 0,1 1-1 0 0,0-1 0 0 0,0 10-3 0 0,1-19 0 0 0,-8 49 107 0 0,2 1 0 0 0,2 0 0 0 0,3 0 0 0 0,3 30-107 0 0,4-49 30 0 0,1 0-1 0 0,1 0 1 0 0,3 0 0 0 0,0-1-1 0 0,2-1 1 0 0,2 0 0 0 0,1 0-1 0 0,3 1-29 0 0,23 58 15 0 0,-34-28-48 0 0,-7-62 2 0 0,-35-8-1317 0 0,8-48-3461 0 0,22 30-1359 0 0,3 16-3543 0 0</inkml:trace>
  <inkml:trace contextRef="#ctx0" brushRef="#br0" timeOffset="3567.589">4465 423 16532 0 0,'0'0'1804'0'0,"0"0"-456"0"0,0 0-196 0 0,0 0 23 0 0,0 0 63 0 0,0 0-43 0 0,0 0-211 0 0,0 0-230 0 0,0 0-156 0 0,0 0-107 0 0,0 0-85 0 0,36 0-61 0 0,115 0-46 0 0,107 0 568 0 0,-237 2-964 0 0,-1 1 0 0 0,1 1 1 0 0,-1 1-1 0 0,1 1 0 0 0,-1 0 1 0 0,17 9 96 0 0,-8-4-867 0 0,-18-8 11 0 0,-2 0-1921 0 0,-4-1-5274 0 0,-1 1-4213 0 0</inkml:trace>
  <inkml:trace contextRef="#ctx0" brushRef="#br0" timeOffset="3747.93">5332 608 15163 0 0,'0'0'2801'0'0,"0"0"-1953"0"0,0 0-384 0 0,0 0-24 0 0,0 0-32 0 0,0 0-48 0 0,0 0-96 0 0,0 0-120 0 0,0 0-104 0 0,0 0-104 0 0,0 0-80 0 0,-46 187-232 0 0,50-179-568 0 0,-2-1-2953 0 0,-2-7-8457 0 0</inkml:trace>
  <inkml:trace contextRef="#ctx0" brushRef="#br0" timeOffset="4000.938">5277 191 16131 0 0,'0'0'5858'0'0,"0"0"-5018"0"0,0 0-336 0 0,0 0-112 0 0,0 0-136 0 0,0 0-112 0 0,0 0-128 0 0,0 0-168 0 0,0 0-128 0 0,0 0-96 0 0,0 0-456 0 0,0 0-1609 0 0,0 0-10585 0 0</inkml:trace>
  <inkml:trace contextRef="#ctx0" brushRef="#br0" timeOffset="4234.157">5700 431 16668 0 0,'0'0'2992'0'0,"0"0"-1423"0"0,0 0-547 0 0,0 0-111 0 0,0 0-137 0 0,0 0-141 0 0,0 0-171 0 0,0 0-196 0 0,0 0-96 0 0,0 0-64 0 0,0 0-38 0 0,-26 32 4 0 0,-79 103-14 0 0,67-68-7 0 0,37-55-46 0 0,-1-8-5 0 0,1-1 0 0 0,-1 1 0 0 0,1 0 0 0 0,0 0-1 0 0,0 0 1 0 0,1 0 0 0 0,-1-1 0 0 0,1 1 0 0 0,0 0 0 0 0,0 0 0 0 0,0 0 0 0 0,1 0 0 0 0,0 0 0 0 0,-1 0 0 0 0,1 0 0 0 0,0 0 0 0 0,1 0 0 0 0,-1-1-1 0 0,1 1 1 0 0,0-1 0 0 0,-1 1 0 0 0,2-1 0 0 0,-1 1 0 0 0,0-1 0 0 0,1 0 0 0 0,-1 0 0 0 0,1 0 0 0 0,0 0 0 0 0,0-1 0 0 0,0 1 0 0 0,0-1 0 0 0,0 0-1 0 0,1 0 1 0 0,-1 0 0 0 0,1 0 0 0 0,0 0 0 0 0,3 0 0 0 0,0 0 74 0 0,1 0 0 0 0,0-1-1 0 0,0 0 1 0 0,-1 0 0 0 0,1-1-1 0 0,0 0 1 0 0,0 0 0 0 0,0-1 0 0 0,0 0-1 0 0,0 0 1 0 0,-1-1 0 0 0,1 0-1 0 0,0-1 1 0 0,-1 1 0 0 0,0-1 0 0 0,1-1-1 0 0,-1 1 1 0 0,-1-1 0 0 0,1-1-1 0 0,0 1 1 0 0,-1-1 0 0 0,0 0-1 0 0,0 0 1 0 0,-1-1 0 0 0,1 0 0 0 0,-1 0-1 0 0,0 0 1 0 0,-1-1 0 0 0,0 1-1 0 0,0-1 1 0 0,0 0 0 0 0,-1 0 0 0 0,0-1-1 0 0,0 1 1 0 0,-1-1 0 0 0,0 1-1 0 0,1-4-73 0 0,-1 1 36 0 0,0 0-1 0 0,-1 0 0 0 0,0 0 0 0 0,0-1 0 0 0,-1 1 0 0 0,-1 0 0 0 0,1 0 0 0 0,-2 0 0 0 0,1 0 0 0 0,-1 0 0 0 0,-1 0 0 0 0,-1-4-35 0 0,2 10-93 0 0,0 0 0 0 0,0 0 0 0 0,0 0 0 0 0,0 0 0 0 0,-1 0-1 0 0,1 0 1 0 0,-1 1 0 0 0,0-1 0 0 0,0 1 0 0 0,-1 0-1 0 0,1 0 1 0 0,-1 0 0 0 0,1 0 0 0 0,-1 1 0 0 0,0-1-1 0 0,0 1 1 0 0,0 0 0 0 0,0 0 0 0 0,0 1 0 0 0,-1-1-1 0 0,1 1 1 0 0,0 0 0 0 0,-1 0 0 0 0,1 0 0 0 0,-1 1-1 0 0,1 0 1 0 0,-1-1 0 0 0,-1 2 93 0 0,-4-2-870 0 0,-18 2-5552 0 0,16 2-5736 0 0</inkml:trace>
  <inkml:trace contextRef="#ctx0" brushRef="#br0" timeOffset="4702.19">5886 744 14179 0 0,'0'0'5419'0'0,"0"0"-3644"0"0,0 0-1018 0 0,0 0 18 0 0,0 0-8 0 0,0 0-46 0 0,0 0-113 0 0,0 0-148 0 0,0 0-93 0 0,0 0-31 0 0,0 0-40 0 0,0 0-18 0 0,19-11-25 0 0,60-32-26 0 0,-65 34-129 0 0,-1 1 1 0 0,0-2-1 0 0,0 0 0 0 0,-1 0 1 0 0,0-1-1 0 0,0-1 0 0 0,-2 0 1 0 0,1-1-1 0 0,-2 0 1 0 0,1 0-1 0 0,4-11-98 0 0,3-2 34 0 0,-1-11-187 0 0,-41 74-231 0 0,21-34 383 0 0,2 2 1 0 0,-1-1-1 0 0,0 0 1 0 0,1 1-1 0 0,-1-1 1 0 0,1 1-1 0 0,1-1 1 0 0,-1 1 0 0 0,1 0-1 0 0,-1 0 1 0 0,1 0-1 0 0,1 0 1 0 0,-1 0-1 0 0,1 0 1 0 0,0 0-1 0 0,0 0 1 0 0,0 0 0 0 0,1 0-1 0 0,0 0 1 0 0,0 0-1 0 0,0 0 1 0 0,0 0-1 0 0,1 0 1 0 0,0 0-1 0 0,0-1 1 0 0,0 1 0 0 0,1 0 0 0 0,5 2 47 0 0,0-1 0 0 0,0 1 1 0 0,1-1-1 0 0,-1-1 0 0 0,2 0 1 0 0,-1 0-1 0 0,0 0 1 0 0,1-1-1 0 0,0-1 0 0 0,0 0 1 0 0,0 0-1 0 0,0-1 0 0 0,0 0 1 0 0,1-1-1 0 0,-1 0 0 0 0,1-1 1 0 0,-1 0-1 0 0,1 0 1 0 0,-1-1-1 0 0,1-1-47 0 0,-7 2 46 0 0,4 0 21 0 0,-1 0-1 0 0,0-1 1 0 0,1 0-1 0 0,-1 0 1 0 0,0-1-1 0 0,0 0 1 0 0,1 0 0 0 0,-2 0-1 0 0,1-1 1 0 0,0 0-1 0 0,0-1 1 0 0,-1 1-1 0 0,0-1 1 0 0,0-1-1 0 0,0 1 1 0 0,0-1 0 0 0,-1 0-1 0 0,0 0 1 0 0,0-1-1 0 0,0 1 1 0 0,0-1-1 0 0,-1 0 1 0 0,0-1-1 0 0,0 1 1 0 0,-1-1 0 0 0,0 1-1 0 0,0-1 1 0 0,-1 0-1 0 0,1 0 1 0 0,-1 0-1 0 0,-1-1 1 0 0,1-2-67 0 0,-2 7-92 0 0,0 0-1 0 0,-1 0 1 0 0,1 0 0 0 0,-1 0-1 0 0,0 0 1 0 0,1 0 0 0 0,-1 0-1 0 0,0 1 1 0 0,-1-1 0 0 0,1 0-1 0 0,0 1 1 0 0,-1-1 0 0 0,0 0-1 0 0,1 1 1 0 0,-1 0-1 0 0,0-1 1 0 0,0 1 0 0 0,-1 0-1 0 0,1 0 1 0 0,0 0 0 0 0,-1 0-1 0 0,1 1 1 0 0,-1-1 0 0 0,1 1-1 0 0,-1-1 1 0 0,0 1 0 0 0,0 0-1 0 0,0 0 1 0 0,0 0 92 0 0,-15-5-3777 0 0,6 2-3498 0 0,2 0-6006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6:4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4931 674 8770 0 0,'0'0'1855'0'0,"0"0"-231"0"0,0 0 79 0 0,0 0 106 0 0,0 0-70 0 0,0 0-263 0 0,0 0-341 0 0,0 0-311 0 0,0 0-218 0 0,0 0-109 0 0,0 0-44 0 0,-8 0 323 0 0,7 0 3181 0 0,35 12-2524 0 0,164 12 238 0 0,209-16-314 0 0,-408-8-1402 0 0,1 0-30 0 0,-19-11-3552 0 0,8 8 1092 0 0,3 3-4701 0 0,2 0-4874 0 0</inkml:trace>
  <inkml:trace contextRef="#ctx0" brushRef="#br0" timeOffset="356.815">4888 936 6201 0 0,'0'0'5982'0'0,"0"0"-3200"0"0,0 0-1103 0 0,0 0-135 0 0,0 0-141 0 0,0 0-223 0 0,0 0-269 0 0,0 0-216 0 0,0 0-154 0 0,0 0-46 0 0,0 0 34 0 0,0 0 58 0 0,7 0 43 0 0,228 7 3647 0 0,131-7-3188 0 0,-306 4-1798 0 0,-56-27-6270 0 0,-4 20 3901 0 0,0-1-9007 0 0</inkml:trace>
  <inkml:trace contextRef="#ctx0" brushRef="#br0" timeOffset="1398.869">5137 438 10602 0 0,'0'0'1671'0'0,"0"0"-45"0"0,0 0 100 0 0,0 0 91 0 0,0 0-95 0 0,0 0-272 0 0,0 0-349 0 0,0 0-298 0 0,0 0-233 0 0,0 0-157 0 0,0 0-36 0 0,0 0-26 0 0,-5-2-3 0 0,-11-9 93 0 0,30 13 1143 0 0,135 87 1075 0 0,-64-22-2076 0 0,93 68-8 0 0,-11-2-453 0 0,-141-108 17 0 0,-26-24-130 0 0,0-1-10 0 0,0 0 30 0 0,0 0 5 0 0,0 0 4 0 0,-13 16 541 0 0,-90 53-282 0 0,-308 129 5 0 0,328-143-199 0 0,75-41-369 0 0,49-46-2545 0 0,-39 30 2363 0 0,20-14-1916 0 0,-7 9-6269 0 0,-9 6-3826 0 0</inkml:trace>
  <inkml:trace contextRef="#ctx0" brushRef="#br0" timeOffset="-5840.478">97 442 1600 0 0,'0'0'1499'0'0,"0"0"90"0"0,0 0 231 0 0,0 0 174 0 0,0 0-51 0 0,0 0-213 0 0,0 0-305 0 0,0 0-315 0 0,0 0-193 0 0,0 0-99 0 0,0 0-49 0 0,-1 2 6767 0 0,-1 4-3847 0 0,-8 26-3430 0 0,-23 178 307 0 0,23-33-420 0 0,-3-118-134 0 0,13-59-151 0 0,-1 0 0 0 0,0 0 0 0 0,0 0 0 0 0,0 0 0 0 0,1 0 0 0 0,-1 0 0 0 0,0 0 0 0 0,0 0 1 0 0,0 0-1 0 0,1 0 0 0 0,-1 0 0 0 0,0-1 0 0 0,0 1 0 0 0,0 0 0 0 0,1-1 0 0 0,-1 1 0 0 0,0 0 0 0 0,1-1 0 0 0,-1 1 0 0 0,0-1 0 0 0,1 1 0 0 0,-1-1 0 0 0,0 1 0 0 0,1-1 0 0 0,-1 1 0 0 0,1-1 0 0 0,-1 0 0 0 0,1 1 0 0 0,-1-1 0 0 0,1 0 0 0 0,0 0 0 0 0,-1 1 0 0 0,1-1 0 0 0,0 0 0 0 0,0 0 0 0 0,-1 1 0 0 0,1-1 0 0 0,0 0 0 0 0,0 0 0 0 0,0 0 0 0 0,0 1 0 0 0,0-1 0 0 0,0-1 139 0 0,-4-9-5934 0 0,4 3-5913 0 0</inkml:trace>
  <inkml:trace contextRef="#ctx0" brushRef="#br0" timeOffset="-5437.127">51 63 13611 0 0,'0'0'1502'0'0,"0"0"-186"0"0,0 0-92 0 0,0 0 20 0 0,0 0-21 0 0,0 0-108 0 0,0 0-155 0 0,0 0-189 0 0,0 0-168 0 0,0 0-102 0 0,0 0-119 0 0,0 0-99 0 0,-6-5-57 0 0,-15-14-55 0 0,20 19-156 0 0,1 0 1 0 0,-1-1-1 0 0,0 1 0 0 0,1 0 1 0 0,-1 0-1 0 0,0 0 0 0 0,1 0 1 0 0,-1 0-1 0 0,0 0 0 0 0,1 0 0 0 0,-1 0 1 0 0,0 1-1 0 0,1-1 0 0 0,-1 0 1 0 0,0 0-1 0 0,1 0 0 0 0,-1 1 1 0 0,1-1-1 0 0,-1 0 0 0 0,0 1 1 0 0,1-1-1 0 0,-1 1 0 0 0,1-1 0 0 0,-1 1 1 0 0,1-1-1 0 0,-1 1 0 0 0,1-1 1 0 0,0 1-1 0 0,-1-1 0 0 0,1 1 1 0 0,-1-1-1 0 0,1 1 0 0 0,0 0 1 0 0,0-1-1 0 0,-1 1 0 0 0,1-1 1 0 0,0 1-1 0 0,0 0 0 0 0,0-1 0 0 0,0 1 1 0 0,0 0-1 0 0,0-1 0 0 0,0 1 1 0 0,0 0-1 0 0,0 0 0 0 0,0-1 1 0 0,0 1-1 0 0,0 0 0 0 0,0-1 1 0 0,0 1-16 0 0,13-15 1098 0 0,2-30-644 0 0,-15 43-359 0 0,0 1-14 0 0,0 0 7 0 0,0 0-16 0 0,-13 8-75 0 0,13 43-1603 0 0,22-23-7229 0 0,-16-26-3034 0 0</inkml:trace>
  <inkml:trace contextRef="#ctx0" brushRef="#br0" timeOffset="-4682.043">314 998 9410 0 0,'0'0'2621'0'0,"0"0"-626"0"0,0 0-284 0 0,0 0-74 0 0,0 0-168 0 0,0 0-268 0 0,0 0-245 0 0,0 0-203 0 0,0 0-136 0 0,0 0-91 0 0,0 0-9 0 0,0 0-4 0 0,0 0-15 0 0,0-18 19 0 0,1-59-63 0 0,26-20 907 0 0,68-104 25 0 0,-88 190-1349 0 0,1 1-1 0 0,0-1 1 0 0,0 1-1 0 0,1 1 1 0 0,0 0-1 0 0,1 0 1 0 0,0 1-1 0 0,0 0 1 0 0,1 0-1 0 0,0 1 1 0 0,0 1 0 0 0,1 0-1 0 0,-1 0 1 0 0,2 1-1 0 0,4-1-36 0 0,-15 6 1 0 0,-1-1 0 0 0,0 1 0 0 0,1 0 0 0 0,-1 0-1 0 0,1 0 1 0 0,-1 0 0 0 0,0 0 0 0 0,1 1 0 0 0,-1-1 0 0 0,0 0 0 0 0,1 0-1 0 0,-1 1 1 0 0,0-1 0 0 0,0 1 0 0 0,1 0 0 0 0,-1-1 0 0 0,0 1-1 0 0,0 0 1 0 0,0-1 0 0 0,0 1 0 0 0,0 0 0 0 0,0 0 0 0 0,0 0 0 0 0,0 0-1 0 0,0 0 1 0 0,0 0 0 0 0,-1 0 0 0 0,1 0 0 0 0,0 1 0 0 0,-1-1 0 0 0,1 0-1 0 0,0 0 1 0 0,-1 1 0 0 0,0-1 0 0 0,1 0 0 0 0,-1 1 0 0 0,0-1 0 0 0,0 0-1 0 0,0 1 1 0 0,0-1-1 0 0,4 65 129 0 0,-5-52-73 0 0,-37 254 127 0 0,38-267-199 0 0,34-32 208 0 0,141-167 2 0 0,-151 175-215 0 0,1 0-1 0 0,0 3 0 0 0,2 0 0 0 0,0 1 0 0 0,1 2 1 0 0,1 0 21 0 0,-27 17-1 0 0,-1-1 1 0 0,0 1 0 0 0,1 0 0 0 0,-1 0 0 0 0,0 0-1 0 0,0 0 1 0 0,1 0 0 0 0,-1 0 0 0 0,0 0 0 0 0,1 0 0 0 0,-1 1-1 0 0,0-1 1 0 0,0 0 0 0 0,0 1 0 0 0,1-1 0 0 0,-1 1-1 0 0,0 0 1 0 0,0-1 0 0 0,0 1 0 0 0,0 0 0 0 0,0-1-1 0 0,0 1 1 0 0,0 0 0 0 0,0 0 0 0 0,0 0 0 0 0,0 0-1 0 0,-1 0 1 0 0,1 0 0 0 0,0 0 0 0 0,0 0 0 0 0,-1 0 0 0 0,1 1-1 0 0,-1-1 1 0 0,1 0 0 0 0,-1 0 0 0 0,0 0 0 0 0,1 1-1 0 0,-1-1 1 0 0,0 0 0 0 0,0 1 0 0 0,0-1 0 0 0,0 0-1 0 0,0 0 1 0 0,0 1 0 0 0,0-1 0 0 0,-1 0 0 0 0,1 1 0 0 0,0-1-1 0 0,-1 0 1 0 0,1 0 0 0 0,0 0 0 0 0,-1 1 0 0 0,0-1-1 0 0,1 0 1 0 0,-1 0 0 0 0,0 0 0 0 0,0 0 0 0 0,1 10 28 0 0,-28 179 165 0 0,26-171-163 0 0,1-16-38 0 0,-1-1 1 0 0,2 1 0 0 0,-1 0 0 0 0,0 0-1 0 0,1 0 1 0 0,-1 0 0 0 0,1 0-1 0 0,0-1 1 0 0,0 1 0 0 0,0 0 0 0 0,0 0-1 0 0,1 0 1 0 0,-1 0 0 0 0,1 0-1 0 0,-1 0 1 0 0,1 0 0 0 0,0-1-1 0 0,0 1 1 0 0,1 0 0 0 0,-1-1 0 0 0,1 1-1 0 0,-1-1 1 0 0,1 1 0 0 0,0-1-1 0 0,-1 0 1 0 0,1 0 0 0 0,0 1 0 0 0,1-1 7 0 0,39-1-2819 0 0,-27-2-1499 0 0,-8 1-1676 0 0,-1 0-5986 0 0</inkml:trace>
  <inkml:trace contextRef="#ctx0" brushRef="#br0" timeOffset="-4038.257">1225 538 12587 0 0,'0'0'2412'0'0,"0"0"-505"0"0,0 0-317 0 0,0 0-238 0 0,0 0-293 0 0,0 0-301 0 0,0 0-281 0 0,0 0-136 0 0,0 0 29 0 0,0 0 122 0 0,0 0 111 0 0,0 0 41 0 0,0 0-32 0 0,8 12-83 0 0,-8-11-527 0 0,11 15 232 0 0,-2 0 1 0 0,0 1-1 0 0,-1 0 1 0 0,0 1-1 0 0,-2 0 1 0 0,0 0 0 0 0,2 11-235 0 0,-2 9 71 0 0,-2 0 1 0 0,-2 0-1 0 0,-2 0 1 0 0,-1 0-1 0 0,-1 1 1 0 0,-3-1 0 0 0,-1-1-1 0 0,-1 1 1 0 0,-3-1-1 0 0,-1-1 1 0 0,-1 1-1 0 0,-14 25-71 0 0,-9-28 502 0 0,28-86-265 0 0,11 25-228 0 0,1 0 0 0 0,1 1 1 0 0,1 0-1 0 0,1 0 0 0 0,1 1 0 0 0,2 0 0 0 0,0 1 0 0 0,2 0 0 0 0,0 0 0 0 0,2 1-9 0 0,-10 14-1 0 0,9-20 3 0 0,0 1 0 0 0,2 1 0 0 0,1 1 0 0 0,1 0 0 0 0,1 1 0 0 0,1 1 0 0 0,1 1 0 0 0,1 0 0 0 0,2 2 0 0 0,0 1 0 0 0,0 1 1 0 0,2 1-1 0 0,1 1 0 0 0,0 1 0 0 0,1 2 0 0 0,20-8-2 0 0,-45 20 12 0 0,0 0 0 0 0,0 0 0 0 0,0 1 0 0 0,0 0 0 0 0,1-1 0 0 0,-1 1 0 0 0,0 0 0 0 0,1 0 0 0 0,-1 1 0 0 0,0-1 0 0 0,1 1 0 0 0,-1 0 0 0 0,1 0 0 0 0,-1 0 0 0 0,1 0 0 0 0,-1 0 0 0 0,0 1 0 0 0,1 0 0 0 0,-1-1 0 0 0,0 1 0 0 0,1 1 0 0 0,-1-1 0 0 0,0 0 0 0 0,0 1 0 0 0,0-1 0 0 0,0 1 0 0 0,0 0 0 0 0,0 0 0 0 0,-1 0 0 0 0,1 1 0 0 0,-1-1 0 0 0,1 0 0 0 0,-1 1 0 0 0,0 0 0 0 0,0 0 0 0 0,0-1 0 0 0,0 1 0 0 0,-1 0 0 0 0,1 1 0 0 0,-1-1 0 0 0,1 0 0 0 0,-1 0 0 0 0,0 4-12 0 0,0 4 53 0 0,-2 1 0 0 0,0-1 0 0 0,0 1 0 0 0,-1-1-1 0 0,0 0 1 0 0,-1 0 0 0 0,0 0 0 0 0,-1 0 0 0 0,0 0 0 0 0,-1-1 0 0 0,0 1 0 0 0,-1-1 0 0 0,0 0 0 0 0,0-1 0 0 0,-8 8-54 0 0,-3 6 19 0 0,-1-2-1 0 0,-1 0 0 0 0,-1-1 0 0 0,-1-1 1 0 0,-1-1-1 0 0,0-1 0 0 0,-1 0 0 0 0,-1-2 1 0 0,-1-1-1 0 0,0-1 0 0 0,0-1 0 0 0,-2-2 1 0 0,1 0-1 0 0,-1-2-17 0 0,-58 0-271 0 0,84-8 210 0 0,-1-1 0 0 0,1 0 0 0 0,-1-1 0 0 0,1 1 0 0 0,0 0 0 0 0,-1 0 0 0 0,1-1 0 0 0,0 1 0 0 0,0 0 0 0 0,0-1-1 0 0,0 1 1 0 0,0-1 0 0 0,0 1 0 0 0,0-1 0 0 0,1 0 0 0 0,-1 1 0 0 0,1-1 0 0 0,-1 0 0 0 0,1 0 0 0 0,-1 1 0 0 0,1-1 0 0 0,0 0 0 0 0,0 0 0 0 0,0 0 0 0 0,0 1 0 0 0,0-1 0 0 0,1 0-1 0 0,-1 0 1 0 0,0 1 0 0 0,1-1 0 0 0,-1 0 0 0 0,1 0 0 0 0,0 1 0 0 0,-1-1 0 0 0,1 1 0 0 0,0-1 0 0 0,0 0 0 0 0,0 1 0 0 0,0 0 0 0 0,0-1 0 0 0,1 1 0 0 0,-1-1 61 0 0,43-44-3392 0 0,-23 30-2392 0 0,-11 8-6148 0 0</inkml:trace>
  <inkml:trace contextRef="#ctx0" brushRef="#br0" timeOffset="-3282.094">1928 693 13035 0 0,'0'0'2102'0'0,"0"0"-402"0"0,0 0-137 0 0,0 0-77 0 0,0 0-139 0 0,0 0-215 0 0,0 0-263 0 0,0 0-210 0 0,0 0-147 0 0,0 0-105 0 0,0 0-94 0 0,0 0-57 0 0,-14 20-48 0 0,-44 66-43 0 0,44-45 83 0 0,15-38-210 0 0,1 1 0 0 0,0-1 0 0 0,0 1 0 0 0,1-1 1 0 0,-1 0-1 0 0,1 0 0 0 0,-1 0 0 0 0,1 0 1 0 0,0 0-1 0 0,0-1 0 0 0,0 1 0 0 0,0-1 1 0 0,1 0-1 0 0,-1 0 0 0 0,1 0 0 0 0,-1 0 0 0 0,1-1 1 0 0,0 1-1 0 0,0-1 0 0 0,-1 0 0 0 0,1 0 1 0 0,0 0-1 0 0,0-1 0 0 0,0 1 0 0 0,0-1 1 0 0,0 0-1 0 0,0 0 0 0 0,0-1 0 0 0,0 1 0 0 0,0-1 1 0 0,0 0-1 0 0,0 0 0 0 0,0 0-38 0 0,14-3 112 0 0,-1-1-1 0 0,1-1 0 0 0,-1-1 1 0 0,0 0-1 0 0,0-1 0 0 0,-1-1 1 0 0,0-1-1 0 0,0 0 0 0 0,-1-1 1 0 0,-1 0-1 0 0,0-1 0 0 0,0-1 1 0 0,-1 0-1 0 0,-1-1 1 0 0,0-1-1 0 0,7-12-111 0 0,8-17 287 0 0,-27 43-231 0 0,0 1-16 0 0,0 0-19 0 0,-16 23-42 0 0,10-16 10 0 0,0 0 1 0 0,1 0-1 0 0,0 1 1 0 0,1 0 0 0 0,0 0-1 0 0,0 0 1 0 0,0 0-1 0 0,1 1 1 0 0,1 0-1 0 0,-1-1 1 0 0,1 1 0 0 0,1 0-1 0 0,-1 0 1 0 0,2 0-1 0 0,-1 0 1 0 0,2 5 10 0 0,1-9-1 0 0,1-1 1 0 0,0 0-1 0 0,0-1 1 0 0,1 1-1 0 0,-1 0 0 0 0,1-1 1 0 0,0 0-1 0 0,0 0 1 0 0,0 0-1 0 0,0 0 0 0 0,1-1 1 0 0,-1 0-1 0 0,1 0 1 0 0,-1 0-1 0 0,1 0 0 0 0,0-1 1 0 0,0 1-1 0 0,0-1 1 0 0,0 0-1 0 0,0-1 0 0 0,0 1 1 0 0,0-1-1 0 0,0 0 1 0 0,0-1-1 0 0,0 1 0 0 0,0-1 1 0 0,1 0 0 0 0,14-2 22 0 0,0 0 1 0 0,0-2-1 0 0,-1 0 1 0 0,0-1-1 0 0,0-1 0 0 0,0-1 1 0 0,-1 0-1 0 0,0-2 1 0 0,0 0-1 0 0,-1-1 0 0 0,-1 0 1 0 0,0-2-1 0 0,0 0 1 0 0,-1 0-1 0 0,6-9-22 0 0,18-19 42 0 0,-3-2 0 0 0,-1-2 0 0 0,-1-1 0 0 0,11-25-42 0 0,-32 51 2 0 0,-1-1 0 0 0,-2 0 0 0 0,0 0 0 0 0,-1-1 1 0 0,-1 0-1 0 0,-1-1 0 0 0,-1 0 0 0 0,0 0 0 0 0,-2 0 0 0 0,-1-1 0 0 0,-1 1 0 0 0,-1-1-2 0 0,-1 20-2 0 0,1 1 0 0 0,-1 0 0 0 0,0 0 0 0 0,0-1 0 0 0,0 1 0 0 0,0 0 0 0 0,-1-1 0 0 0,1 1 0 0 0,-1 0 0 0 0,0-1 0 0 0,0 1 0 0 0,0 0 0 0 0,0 0 0 0 0,-1 0 0 0 0,1 0 0 0 0,-1 0 0 0 0,0 0 0 0 0,0 1 0 0 0,0-1 0 0 0,0 0 0 0 0,0 1 0 0 0,-1 0 0 0 0,1-1 0 0 0,-1 1 0 0 0,1 0 0 0 0,-1 0 0 0 0,0 0 0 0 0,0 1 0 0 0,0-1-1 0 0,0 1 1 0 0,0 0 0 0 0,0-1 0 0 0,0 1 0 0 0,0 1 0 0 0,-1-1 0 0 0,1 0 0 0 0,0 1 0 0 0,-1 0 0 0 0,1-1 0 0 0,0 1 0 0 0,-1 1 0 0 0,1-1 0 0 0,0 0 0 0 0,0 1 0 0 0,-1 0 0 0 0,-1 0 2 0 0,-9 6 1 0 0,1 0-1 0 0,-1 1 1 0 0,1 1 0 0 0,1 0-1 0 0,0 0 1 0 0,0 2 0 0 0,1-1-1 0 0,0 1 1 0 0,1 1 0 0 0,0 0-1 0 0,1 0 1 0 0,0 1 0 0 0,1 0-1 0 0,1 1 1 0 0,0 0 0 0 0,1 0-1 0 0,0 0 1 0 0,1 1 0 0 0,1 0-1 0 0,-2 9 0 0 0,2-5 18 0 0,0 0 0 0 0,2 0 0 0 0,0 1-1 0 0,1-1 1 0 0,1 1 0 0 0,1-1 0 0 0,1 1-1 0 0,1-1 1 0 0,0 0 0 0 0,4 9-18 0 0,53 167 353 0 0,14-38-74 0 0,-60-133-201 0 0,-9-43-235 0 0,9-66-4929 0 0,-10 72 679 0 0,0 4-5339 0 0</inkml:trace>
  <inkml:trace contextRef="#ctx0" brushRef="#br0" timeOffset="-2818.329">3313 527 9890 0 0,'0'0'2411'0'0,"0"0"-969"0"0,0 0-154 0 0,0 0 207 0 0,0 0 88 0 0,0 0-154 0 0,0 0-272 0 0,0 0-231 0 0,0 0-181 0 0,0 0-111 0 0,0 0-110 0 0,0 0-72 0 0,0 0-67 0 0,-3-9-31 0 0,-7-25-24 0 0,-29 25 327 0 0,31 9-521 0 0,-6 1-19 0 0,-1 0 1 0 0,1 2 0 0 0,-1-1 0 0 0,1 2 0 0 0,0-1 0 0 0,0 2-1 0 0,0 0 1 0 0,0 1 0 0 0,1 0 0 0 0,0 1 0 0 0,-1 2-118 0 0,12-8 2 0 0,0 1 0 0 0,0-1 0 0 0,0 1-1 0 0,0-1 1 0 0,0 1 0 0 0,1 0 0 0 0,-1 0 0 0 0,1 0 0 0 0,-1 0 0 0 0,1 0 0 0 0,0 0 0 0 0,0 0 0 0 0,0 0 0 0 0,0 0-1 0 0,0 1 1 0 0,0-1 0 0 0,0 0 0 0 0,1 1 0 0 0,-1-1 0 0 0,1 1 0 0 0,0-1 0 0 0,0 0 0 0 0,0 1 0 0 0,0-1 0 0 0,0 1 0 0 0,1-1-1 0 0,-1 1 1 0 0,1-1 0 0 0,-1 0 0 0 0,1 1 0 0 0,0-1 0 0 0,0 0 0 0 0,0 0 0 0 0,0 1 0 0 0,0-1 0 0 0,0 0 0 0 0,1 0-1 0 0,-1 0 1 0 0,1 0 0 0 0,-1-1 0 0 0,1 1 0 0 0,0 0 0 0 0,0-1 0 0 0,0 1 0 0 0,0-1 0 0 0,0 0 0 0 0,0 1 0 0 0,0-1-1 0 0,0 0 1 0 0,1 0 0 0 0,-1 0 0 0 0,0-1 0 0 0,3 1-2 0 0,124 59 350 0 0,-125-58-314 0 0,0 1 0 0 0,-1-1 0 0 0,1 1 0 0 0,0 0 1 0 0,-1 0-1 0 0,1 1 0 0 0,-1-1 0 0 0,0 1 0 0 0,0-1 0 0 0,-1 1 1 0 0,1 0-1 0 0,-1 0 0 0 0,0 0 0 0 0,0 0 0 0 0,0 1 1 0 0,0-1-1 0 0,-1 0 0 0 0,1 1 0 0 0,-1 0 0 0 0,-1-1 1 0 0,1 1-1 0 0,-1-1 0 0 0,1 1 0 0 0,-1 0 0 0 0,0-1 1 0 0,-1 1-1 0 0,1 0 0 0 0,-1-1 0 0 0,-1 3-36 0 0,-2 0 45 0 0,-1 0 1 0 0,0-1-1 0 0,0 1 0 0 0,0-1 0 0 0,-1 0 1 0 0,0 0-1 0 0,0-1 0 0 0,-1 0 0 0 0,0 0 0 0 0,0 0 1 0 0,0-1-1 0 0,0 0 0 0 0,-1 0 0 0 0,1-1 1 0 0,-1 0-1 0 0,0-1 0 0 0,0 1 0 0 0,0-1 1 0 0,-1-1-46 0 0,6 0 6 0 0,-13 4-38 0 0,0-1 0 0 0,-1-1 0 0 0,0-1 0 0 0,1 0 0 0 0,-1-1 1 0 0,0-1-1 0 0,0 0 0 0 0,-11-3 32 0 0,-21-19-1417 0 0,44 7-3256 0 0,15-2-5722 0 0,-7 13-1173 0 0</inkml:trace>
  <inkml:trace contextRef="#ctx0" brushRef="#br0" timeOffset="-2373.269">3445 737 8266 0 0,'0'0'3781'0'0,"0"0"-1450"0"0,0 0-475 0 0,0 0-134 0 0,0 0-218 0 0,0 0-244 0 0,0 0-241 0 0,0 0-167 0 0,0 0-126 0 0,0 0-93 0 0,32-2-54 0 0,98-3-67 0 0,-38-14 677 0 0,-79 15-1105 0 0,0-1 0 0 0,0 0 0 0 0,-1-1 0 0 0,1 0 0 0 0,-1-1 0 0 0,-1 0 0 0 0,1-1 0 0 0,-2 0 0 0 0,1-1 0 0 0,-1 0 0 0 0,0-1 0 0 0,-1 0 0 0 0,5-7-84 0 0,-13 16-1 0 0,0 0 1 0 0,0 0-1 0 0,0 0 1 0 0,0 0-1 0 0,0 0 1 0 0,0 0-1 0 0,-1-1 1 0 0,1 1-1 0 0,0 0 1 0 0,-1-1-1 0 0,1 1 1 0 0,-1 0-1 0 0,0-1 1 0 0,1 1-1 0 0,-1-1 1 0 0,0 1-1 0 0,0-1 1 0 0,0 1-1 0 0,0-1 1 0 0,0 1-1 0 0,0 0 0 0 0,-1-1 1 0 0,1 1-1 0 0,0-1 1 0 0,-1 1-1 0 0,1 0 1 0 0,-1-1-1 0 0,1 1 1 0 0,-1 0-1 0 0,0-1 1 0 0,1 1-1 0 0,-1 0 1 0 0,0 0-1 0 0,0 0 1 0 0,0 0-1 0 0,0-1 1 0 0,0 1-1 0 0,0 1 1 0 0,0-1-1 0 0,0 0 1 0 0,-1 0-1 0 0,1 0 1 0 0,0 1-1 0 0,0-1 1 0 0,-1 0-1 0 0,1 1 1 0 0,0-1-1 0 0,-1 1 1 0 0,1 0-1 0 0,-1-1 1 0 0,1 1-1 0 0,-1 0 1 0 0,1 0-1 0 0,-1 0 1 0 0,-81-4-251 0 0,65 7 245 0 0,0 1 0 0 0,0 1 1 0 0,0 1-1 0 0,0 0 0 0 0,1 1 0 0 0,0 1 0 0 0,1 1 1 0 0,0 0-1 0 0,0 1 0 0 0,1 1 0 0 0,0 0 0 0 0,0 1 1 0 0,2 1-1 0 0,-1 0 0 0 0,2 0 0 0 0,0 2 0 0 0,-4 6 6 0 0,13-17 5 0 0,0 0 0 0 0,0 0-1 0 0,1 0 1 0 0,-1 1-1 0 0,1-1 1 0 0,0 1-1 0 0,1-1 1 0 0,-1 1-1 0 0,1 0 1 0 0,-1 0-1 0 0,2 0 1 0 0,-1 0-1 0 0,0 0 1 0 0,1 0 0 0 0,0 0-1 0 0,0 0 1 0 0,1 0-1 0 0,-1 0 1 0 0,1 0-1 0 0,0-1 1 0 0,0 1-1 0 0,1 0 1 0 0,-1 0-1 0 0,1-1 1 0 0,0 1-1 0 0,0 0 1 0 0,1-1 0 0 0,0 0-1 0 0,-1 0 1 0 0,1 0-1 0 0,1 0 1 0 0,-1 0-1 0 0,0-1 1 0 0,1 1-1 0 0,0-1 1 0 0,0 0-1 0 0,0 0 1 0 0,0 0 0 0 0,0-1-1 0 0,1 1 1 0 0,-1-1-1 0 0,4 1-4 0 0,13 4 16 0 0,1-1-1 0 0,0-1 0 0 0,0 0 1 0 0,0-2-1 0 0,0-1 1 0 0,1-1-1 0 0,-1 0 0 0 0,1-2 1 0 0,17-3-16 0 0,-18 2-188 0 0,1-1 1 0 0,-1-1 0 0 0,0-1-1 0 0,-1-1 1 0 0,1-1 0 0 0,-1-1-1 0 0,8-5 188 0 0,38-27-8393 0 0,-55 29-3375 0 0</inkml:trace>
  <inkml:trace contextRef="#ctx0" brushRef="#br0" timeOffset="-1883.683">4430 508 15827 0 0,'0'0'2042'0'0,"0"0"-348"0"0,0 0-122 0 0,0 0-157 0 0,0 0-229 0 0,0 0-263 0 0,0 0-249 0 0,0 0-181 0 0,0 0-96 0 0,0 0-84 0 0,0 0-73 0 0,0 0-44 0 0,0 0-46 0 0,-11-1-34 0 0,6 0-109 0 0,-94 4 315 0 0,-4 44-38 0 0,101-46-283 0 0,1 1 1 0 0,-1 0-1 0 0,1-1 0 0 0,-1 1 0 0 0,1 0 0 0 0,0 0 0 0 0,0 0 0 0 0,0 0 0 0 0,0 0 0 0 0,0 0 0 0 0,0 0 1 0 0,1 1-1 0 0,-1-1 0 0 0,1 0 0 0 0,-1 0 0 0 0,1 0 0 0 0,0 1 0 0 0,0-1 0 0 0,0 0 0 0 0,0 1 1 0 0,0-1-1 0 0,1 0 0 0 0,-1 0 0 0 0,1 0 0 0 0,-1 1 0 0 0,1-1 0 0 0,0 0 0 0 0,0 0 0 0 0,0 0 1 0 0,0 0-1 0 0,0 0 0 0 0,1 1-1 0 0,50 64 221 0 0,-44-59-151 0 0,-2 0 16 0 0,-1 0 0 0 0,0 0 0 0 0,0 0 0 0 0,0 1 0 0 0,-1 0 0 0 0,0-1 0 0 0,-1 2 0 0 0,0-1 0 0 0,0 0 0 0 0,-1 0 0 0 0,0 1 0 0 0,-1-1 0 0 0,0 1 0 0 0,-1 0 0 0 0,0-1 0 0 0,0 1 0 0 0,-1 0 0 0 0,0-1 0 0 0,-2 10-86 0 0,0-13 40 0 0,0 1 0 0 0,-1-1 0 0 0,0 0 0 0 0,1 0 0 0 0,-2 0 1 0 0,1-1-1 0 0,-1 1 0 0 0,0-1 0 0 0,0 0 0 0 0,0-1 0 0 0,-1 1 1 0 0,1-1-1 0 0,-1 0 0 0 0,0 0 0 0 0,-1-1 0 0 0,1 0 0 0 0,0 0 0 0 0,-1 0 1 0 0,0-1-1 0 0,0 0 0 0 0,0 0 0 0 0,1-1 0 0 0,-2 0 0 0 0,1 0 0 0 0,0 0 1 0 0,0-1-1 0 0,0 0 0 0 0,-6-1-40 0 0,6 1-60 0 0,0 0-1 0 0,0 0 1 0 0,0 0 0 0 0,0-1 0 0 0,0 0-1 0 0,0-1 1 0 0,0 0 0 0 0,0 0 0 0 0,1 0-1 0 0,-1 0 1 0 0,1-1 0 0 0,0 0 0 0 0,-1-1-1 0 0,-1-1 61 0 0,-7-12-3929 0 0,4-5-3675 0 0,10 18-4922 0 0</inkml:trace>
  <inkml:trace contextRef="#ctx0" brushRef="#br0" timeOffset="9585.123">586 1871 6257 0 0,'0'0'2405'0'0,"0"0"-321"0"0,0 0-150 0 0,0 0-84 0 0,0 0-155 0 0,0 0-236 0 0,0 0-250 0 0,0 0-246 0 0,0 0-152 0 0,0 0-147 0 0,-31 9-132 0 0,-96 30-66 0 0,66-7 90 0 0,54-24-440 0 0,2-5-86 0 0,1 1 0 0 0,0 0 0 0 0,0 0 1 0 0,1 0-1 0 0,-1 0 0 0 0,1 0 0 0 0,0 1 0 0 0,0 0 1 0 0,0-1-1 0 0,0 1 0 0 0,1 0 0 0 0,0 0 0 0 0,0 0 1 0 0,0 1-1 0 0,1-1 0 0 0,0 0 0 0 0,0 1 0 0 0,0-1 1 0 0,1 1-1 0 0,0-1 0 0 0,0 1 0 0 0,0 3-30 0 0,3-6 21 0 0,0 1 1 0 0,0-1-1 0 0,0 1 0 0 0,0-1 1 0 0,0 0-1 0 0,1 0 0 0 0,0-1 1 0 0,-1 1-1 0 0,1-1 0 0 0,0 0 1 0 0,0 0-1 0 0,0 0 0 0 0,1 0 1 0 0,-1-1-1 0 0,0 1 0 0 0,1-1 1 0 0,-1 0-1 0 0,1-1 0 0 0,-1 1 1 0 0,1-1-1 0 0,-1 0 0 0 0,1 0 1 0 0,2 0-22 0 0,13-1 131 0 0,1-1 0 0 0,-1-1 0 0 0,0 0 0 0 0,0-2 0 0 0,-1 0 0 0 0,1-1 0 0 0,-1-1 0 0 0,0-1 0 0 0,-1-1 0 0 0,0 0 0 0 0,0-1 0 0 0,-1-1 0 0 0,5-5-131 0 0,-14 10 50 0 0,0 1 0 0 0,0-1 0 0 0,-1 0 0 0 0,0-1-1 0 0,0 0 1 0 0,-1 0 0 0 0,0 0 0 0 0,0-1 0 0 0,0 0 0 0 0,-1 0 0 0 0,-1 0 0 0 0,1-1 0 0 0,-1 0 0 0 0,-1 0 0 0 0,1 0 0 0 0,-2 0-1 0 0,1 0 1 0 0,-1-1 0 0 0,-1 1 0 0 0,1-1 0 0 0,-2-1-50 0 0,1 5-5 0 0,-1 1 0 0 0,0-1 0 0 0,-1 0 0 0 0,1 1 0 0 0,-1-1 0 0 0,0 1-1 0 0,0-1 1 0 0,-1 1 0 0 0,0 0 0 0 0,0-1 0 0 0,0 1 0 0 0,-1 0 0 0 0,1 0 0 0 0,-1 1 0 0 0,0-1 0 0 0,-1 0 0 0 0,1 1-1 0 0,-1 0 1 0 0,0 0 0 0 0,0 0 0 0 0,0 0 0 0 0,0 0 5 0 0,-6-2-54 0 0,1 0 0 0 0,-1 1 0 0 0,0 0-1 0 0,0 0 1 0 0,0 1 0 0 0,-1 1 0 0 0,0 0 0 0 0,1 0-1 0 0,-1 1 1 0 0,0 0 0 0 0,0 1 0 0 0,-1 0 0 0 0,1 1 0 0 0,0 0-1 0 0,0 0 1 0 0,-9 3 54 0 0,18-3-29 0 0,-1 1 0 0 0,1-1 0 0 0,0 1-1 0 0,-1 0 1 0 0,1 0 0 0 0,0 0 0 0 0,0 0-1 0 0,-1 0 1 0 0,1 0 0 0 0,0 1 0 0 0,0-1 0 0 0,1 0-1 0 0,-1 1 1 0 0,0 0 0 0 0,0 0 0 0 0,1-1 0 0 0,-1 1-1 0 0,1 0 1 0 0,0 0 0 0 0,-1 0 0 0 0,1 0-1 0 0,0 1 30 0 0,49-7 99 0 0,116-80 492 0 0,-107 50-367 0 0,-20 14 25 0 0,0-2 0 0 0,-2-1 1 0 0,0-2-1 0 0,-2-2 0 0 0,0 0 0 0 0,-2-3 1 0 0,-2 0-1 0 0,0-2 0 0 0,10-18-249 0 0,-12 6 584 0 0,-26 43-470 0 0,-1 1-18 0 0,-5 35 80 0 0,-25 82-181 0 0,5 1 0 0 0,5 1 0 0 0,5 1 0 0 0,1 88 5 0 0,31 105-199 0 0,-14-284 171 0 0,5 34-23 0 0,-2 0-1 0 0,-4 0 0 0 0,-4 39 52 0 0,2-94 4 0 0,-2-1 0 0 0,1 0 0 0 0,-1 0-1 0 0,0 0 1 0 0,0 0 0 0 0,0 0 0 0 0,-1-1-1 0 0,0 1 1 0 0,-1-1 0 0 0,0 0 0 0 0,1 0-1 0 0,-2 0 1 0 0,1 0 0 0 0,-1-1 0 0 0,0 1 0 0 0,0-1-1 0 0,0-1 1 0 0,-1 1 0 0 0,0-1 0 0 0,0 0-1 0 0,0 0 1 0 0,0 0 0 0 0,-3 0-4 0 0,-6 3 19 0 0,-1-1 0 0 0,0-1-1 0 0,0 0 1 0 0,0-1 0 0 0,-1-1 0 0 0,1 0 0 0 0,-1-1-1 0 0,0-1 1 0 0,-8-1-19 0 0,24 0 4 0 0,0 0-1 0 0,0 0 1 0 0,0 0-1 0 0,0 0 0 0 0,0-1 1 0 0,0 1-1 0 0,0 0 1 0 0,0 0-1 0 0,0-1 0 0 0,0 1 1 0 0,0-1-1 0 0,1 1 1 0 0,-1-1-1 0 0,0 1 1 0 0,0-1-1 0 0,0 1 0 0 0,1-1 1 0 0,-1 0-1 0 0,0 0 1 0 0,1 1-1 0 0,-1-1 1 0 0,1 0-1 0 0,-1 0 0 0 0,1 0 1 0 0,-1 1-1 0 0,1-1 1 0 0,-1 0-1 0 0,1 0 1 0 0,0 0-1 0 0,0 0 0 0 0,-1 0 1 0 0,1 0-1 0 0,0 0 1 0 0,0 0-1 0 0,0 0 1 0 0,0 0-1 0 0,0 0 0 0 0,0 0 1 0 0,0 0-1 0 0,0 0 1 0 0,1 0-1 0 0,-1 0 0 0 0,0 0 1 0 0,0 1-1 0 0,1-1 1 0 0,-1 0-4 0 0,19-45 94 0 0,183-170 12 0 0,59-42-124 0 0,-230 220-59 0 0,-27 61-621 0 0,-3-23 713 0 0,2 0 1 0 0,-3 0-4 0 0,0 0-5 0 0,2 0 26 0 0,-2 0-33 0 0,0 0-4 0 0,0 0-18 0 0,6 8-2105 0 0,-1-12-9752 0 0,-5 0-330 0 0</inkml:trace>
  <inkml:trace contextRef="#ctx0" brushRef="#br0" timeOffset="11838.908">1902 2309 3889 0 0,'0'0'1804'0'0,"0"0"-890"0"0,0 0-41 0 0,0 0 533 0 0,0 0 520 0 0,0 0 114 0 0,0 0-262 0 0,0 0-355 0 0,0 0-315 0 0,0 0-208 0 0,0 0-102 0 0,28-9-58 0 0,89-31-39 0 0,-108 37-529 0 0,1 0 1 0 0,-1-1-1 0 0,1 0 0 0 0,-1-1 0 0 0,0 0 0 0 0,-1 0 0 0 0,1-1 0 0 0,-1-1 0 0 0,0 1 0 0 0,-1-1 1 0 0,2-1-173 0 0,18-18 483 0 0,145-149 1181 0 0,-137 136-1561 0 0,-2-2 1 0 0,-2 0-1 0 0,-2-3 0 0 0,-1 0 1 0 0,-3-1-1 0 0,-1-2 0 0 0,-3-1 0 0 0,-2 0 1 0 0,3-15-104 0 0,-15 37-3 0 0,-1 0 1 0 0,-2-1-1 0 0,0 0 1 0 0,-2 0 0 0 0,0 0-1 0 0,-3-19 3 0 0,1 44-1 0 0,1-1 1 0 0,-1 0-1 0 0,1 1 1 0 0,-1-1-1 0 0,0 1 1 0 0,0-1-1 0 0,-1 0 0 0 0,1 1 1 0 0,0-1-1 0 0,-1 1 1 0 0,0-1-1 0 0,1 1 1 0 0,-1-1-1 0 0,0 1 0 0 0,0 0 1 0 0,0-1-1 0 0,-1 1 1 0 0,1 0-1 0 0,-1 0 0 0 0,1 0 1 0 0,-1 0-1 0 0,0 0 1 0 0,1 0-1 0 0,-1 0 1 0 0,0 0-1 0 0,0 1 0 0 0,0-1 1 0 0,-1 1-1 0 0,1 0 1 0 0,0-1-1 0 0,0 1 1 0 0,-1 0-1 0 0,1 0 0 0 0,-1 1 1 0 0,1-1-1 0 0,-1 0 1 0 0,1 1-1 0 0,-1 0 0 0 0,1-1 1 0 0,-1 1-1 0 0,0 0 1 0 0,1 0-1 0 0,-1 0 1 0 0,1 1-1 0 0,-1-1 0 0 0,-2 1 1 0 0,-8 11-12 0 0,-1 0-1 0 0,2 1 0 0 0,0 0 0 0 0,0 1 0 0 0,1 0 0 0 0,1 0 0 0 0,0 2 0 0 0,2-1 1 0 0,-1 1-1 0 0,1 1 13 0 0,6-13 2 0 0,-17 30 27 0 0,2 0-1 0 0,0 1 1 0 0,3 1 0 0 0,1 1 0 0 0,1 0 0 0 0,3 0-1 0 0,1 1 1 0 0,1 1 0 0 0,2-1 0 0 0,1 23-29 0 0,3-50 66 0 0,1 1 1 0 0,0-1 0 0 0,1 1-1 0 0,0 0 1 0 0,1-1 0 0 0,0 0 0 0 0,1 1-1 0 0,0-1 1 0 0,0 0 0 0 0,1 0-1 0 0,1-1 1 0 0,0 1 0 0 0,1-1-1 0 0,0 0 1 0 0,1 2-67 0 0,83 95 1216 0 0,-87-104-1181 0 0,-1-1 0 0 0,1 1 0 0 0,-1 0-1 0 0,1 0 1 0 0,-1 0 0 0 0,0 0 0 0 0,0 0-1 0 0,-1 1 1 0 0,1-1 0 0 0,-1 1 0 0 0,0-1 0 0 0,1 1-1 0 0,-1-1 1 0 0,-1 1 0 0 0,1 0 0 0 0,-1-1-1 0 0,1 1 1 0 0,-1 0 0 0 0,0 0 0 0 0,0-1 0 0 0,-1 1-1 0 0,1 0 1 0 0,-1-1 0 0 0,0 1 0 0 0,0 1-35 0 0,14 11-2179 0 0,-18-23-11999 0 0,5 7 2058 0 0</inkml:trace>
  <inkml:trace contextRef="#ctx0" brushRef="#br0" timeOffset="12085.56">2974 1959 19636 0 0,'0'0'806'0'0,"0"0"-234"0"0,0 0-23 0 0,0 0 143 0 0,0 0 91 0 0,0 0-73 0 0,0 0-191 0 0,0 0-231 0 0,0 0-164 0 0,0 0-92 0 0,-8 33-43 0 0,-24 102-21 0 0,26-83-209 0 0,16-38-1563 0 0,-2-12-7771 0 0,-6-2-2193 0 0</inkml:trace>
  <inkml:trace contextRef="#ctx0" brushRef="#br0" timeOffset="12237.891">2939 1547 11538 0 0,'0'0'1785'0'0,"0"0"-513"0"0,0 0-304 0 0,0 0-368 0 0,0 0-512 0 0,0 0-328 0 0,0 0-168 0 0,0 0-64 0 0,0 0 56 0 0,0 0-232 0 0,0 0-472 0 0,0 0-1873 0 0,0 0-6961 0 0</inkml:trace>
  <inkml:trace contextRef="#ctx0" brushRef="#br0" timeOffset="12674.099">3152 2195 13547 0 0,'0'0'2084'0'0,"0"0"-399"0"0,0 0-136 0 0,0 0-176 0 0,0 0-222 0 0,0 0-210 0 0,0 0-211 0 0,0 0-89 0 0,0 0-47 0 0,0 0-49 0 0,11-34-74 0 0,30-105-82 0 0,9 6 902 0 0,-26 78-941 0 0,-17 88-695 0 0,-6 11 296 0 0,-2-33 42 0 0,1 0 1 0 0,0-1-1 0 0,0 1 1 0 0,1-1-1 0 0,1 1 0 0 0,0-1 1 0 0,0 0-1 0 0,1 1 1 0 0,0-1-1 0 0,1 0 1 0 0,0-1-1 0 0,1 1 1 0 0,0-1-1 0 0,0 0 0 0 0,1 1 7 0 0,-2-7 33 0 0,1 0 0 0 0,-1-1-1 0 0,0 0 1 0 0,1 0-1 0 0,-1 0 1 0 0,1-1 0 0 0,0 1-1 0 0,0-1 1 0 0,-1 0-1 0 0,1 0 1 0 0,0-1 0 0 0,0 1-1 0 0,0-1 1 0 0,0 0-1 0 0,0-1 1 0 0,0 1 0 0 0,-1-1-1 0 0,1 0 1 0 0,0 0-1 0 0,0 0 1 0 0,-1-1-1 0 0,1 0 1 0 0,0 0 0 0 0,-1 0-1 0 0,0 0 1 0 0,1-1-1 0 0,-1 1 1 0 0,0-1 0 0 0,-1 0-1 0 0,1-1 1 0 0,0 1-1 0 0,-1-1 1 0 0,0 1 0 0 0,3-4-33 0 0,69-95 1259 0 0,-44-1-1054 0 0,-15 109-4310 0 0,-11 1-835 0 0,-3-2-5298 0 0</inkml:trace>
  <inkml:trace contextRef="#ctx0" brushRef="#br0" timeOffset="13062.934">3839 2073 7618 0 0,'0'0'3899'0'0,"0"0"-2028"0"0,0 0-533 0 0,0 0 217 0 0,0 0 61 0 0,0 0-106 0 0,0 0-210 0 0,0 0-225 0 0,0 0-157 0 0,0 0-133 0 0,0 0-69 0 0,0 0-66 0 0,0 0-56 0 0,34-4-19 0 0,106-16-49 0 0,-67-8 326 0 0,-61 20-722 0 0,-1-1 0 0 0,1 0-1 0 0,-2 0 1 0 0,1-1 0 0 0,-1-1 0 0 0,-1 0 0 0 0,0 0 0 0 0,0-1-1 0 0,-1 0 1 0 0,-1 0 0 0 0,4-9-130 0 0,-10 20 1 0 0,-1 0 0 0 0,1 0 0 0 0,0 0-1 0 0,-1-1 1 0 0,1 1 0 0 0,-1 0 0 0 0,1 0 0 0 0,-1-1 0 0 0,0 1-1 0 0,0 0 1 0 0,1 0 0 0 0,-1-1 0 0 0,0 1 0 0 0,0 0-1 0 0,0-1 1 0 0,0 1 0 0 0,0 0 0 0 0,-1-1 0 0 0,1 1 0 0 0,0 0-1 0 0,-1 0 1 0 0,1-1 0 0 0,-1 1 0 0 0,1 0 0 0 0,-1 0-1 0 0,1 0 1 0 0,-1 0 0 0 0,0-1 0 0 0,0 1 0 0 0,1 0 0 0 0,-1 0-1 0 0,0 0 1 0 0,0 1 0 0 0,0-1 0 0 0,0 0 0 0 0,0 0 0 0 0,0 0-1 0 0,0 1 1 0 0,-1-1 0 0 0,1 1 0 0 0,0-1 0 0 0,0 1-1 0 0,0-1 1 0 0,-1 1 0 0 0,1-1 0 0 0,0 1 0 0 0,-1 0 0 0 0,1 0-1 0 0,0 0 1 0 0,-1 0-1 0 0,-67 11-184 0 0,53-3 157 0 0,1 0 0 0 0,0 1 0 0 0,0 0-1 0 0,1 1 1 0 0,1 1 0 0 0,-1 0-1 0 0,2 1 1 0 0,0 0 0 0 0,0 1-1 0 0,1 1 1 0 0,1 0 0 0 0,0 0 0 0 0,1 1-1 0 0,0 0 1 0 0,2 0 0 0 0,-1 1-1 0 0,2 0 1 0 0,0 0 0 0 0,1 3 27 0 0,4-15-3 0 0,1 0 0 0 0,0 1 1 0 0,0-1-1 0 0,0 0 0 0 0,0 0 1 0 0,1 0-1 0 0,0 0 0 0 0,0 0 1 0 0,0 0-1 0 0,0 0 1 0 0,0-1-1 0 0,1 1 0 0 0,0 0 1 0 0,0-1-1 0 0,0 1 0 0 0,0-1 1 0 0,0 1-1 0 0,1-1 0 0 0,0 0 1 0 0,-1 0-1 0 0,1 0 0 0 0,0-1 1 0 0,1 1-1 0 0,-1-1 0 0 0,0 1 1 0 0,1-1-1 0 0,-1 0 0 0 0,1 0 1 0 0,0-1-1 0 0,-1 1 0 0 0,1-1 1 0 0,0 0-1 0 0,0 0 1 0 0,1 0 2 0 0,142 16-13 0 0,-127-18-50 0 0,-1-2 1 0 0,0 0-1 0 0,0 0 0 0 0,0-2 1 0 0,-1 0-1 0 0,1-2 0 0 0,-1 0 0 0 0,-1-1 1 0 0,9-4 62 0 0,90-55-3533 0 0,-79 42 635 0 0,-14 7-2048 0 0,-17 14 2535 0 0,7-5-8818 0 0</inkml:trace>
  <inkml:trace contextRef="#ctx0" brushRef="#br0" timeOffset="13774.88">4748 1874 9770 0 0,'0'0'3189'0'0,"0"0"-683"0"0,0 0-455 0 0,0 0-368 0 0,0 0-335 0 0,0 0-325 0 0,0 0-236 0 0,0 0-64 0 0,0 0 18 0 0,0 0-63 0 0,0 0-81 0 0,0 0-121 0 0,-30 22-137 0 0,-96 68-98 0 0,115-83-207 0 0,1 0 0 0 0,0 0 0 0 0,1 1 0 0 0,-1 0 0 0 0,1 1 1 0 0,1 0-1 0 0,0 0 0 0 0,0 1 0 0 0,1 0 0 0 0,-2 4-34 0 0,0 0 10 0 0,7-10-11 0 0,-1-1 0 0 0,1 1 0 0 0,0 0 0 0 0,0-1 0 0 0,1 1 0 0 0,-1 0 0 0 0,1 0 0 0 0,0 0 0 0 0,0 0 0 0 0,0 0 0 0 0,0 0 0 0 0,1 1 0 0 0,0-1 0 0 0,0 0 0 0 0,0 0 0 0 0,0 0 0 0 0,1 4 1 0 0,1-6 9 0 0,0-1 1 0 0,1 1 0 0 0,-1 0 0 0 0,1-1-1 0 0,-1 0 1 0 0,1 1 0 0 0,-1-1 0 0 0,1 0-1 0 0,0 0 1 0 0,0 0 0 0 0,-1-1 0 0 0,1 1-1 0 0,0-1 1 0 0,0 1 0 0 0,0-1 0 0 0,0 0-1 0 0,0 0 1 0 0,0 0 0 0 0,-1-1 0 0 0,1 1-1 0 0,2-1-9 0 0,6 0 37 0 0,6-1 32 0 0,0-2 0 0 0,0 0 0 0 0,-1-1 0 0 0,0-1 0 0 0,0 0 0 0 0,0-1 0 0 0,-1-1 0 0 0,1 0 0 0 0,-2-2 0 0 0,0 1 0 0 0,6-6-69 0 0,127-99 547 0 0,-85 91-519 0 0,-58 61-84 0 0,-8 90-55 0 0,6-123 108 0 0,1-1 0 0 0,0 0-1 0 0,0 1 1 0 0,1-1 0 0 0,0-1 0 0 0,-1 1-1 0 0,1 0 1 0 0,0-1 0 0 0,1 0 0 0 0,-1 0 0 0 0,0 0-1 0 0,1-1 1 0 0,0 1 0 0 0,0-1 0 0 0,-1 0 0 0 0,1 0-1 0 0,1-1 1 0 0,-1 0 0 0 0,0 1 0 0 0,0-2 0 0 0,0 1-1 0 0,1-1 1 0 0,-1 1 0 0 0,0-2 0 0 0,0 1-1 0 0,1 0 1 0 0,4-2 3 0 0,4 0 30 0 0,1-1 0 0 0,-1 0 0 0 0,0-1 0 0 0,0 0 0 0 0,0-1 0 0 0,-1-1 0 0 0,0 0 0 0 0,0-1 0 0 0,0 0 0 0 0,-1-1 0 0 0,0-1 0 0 0,0 0 0 0 0,-1 0 0 0 0,0-2-30 0 0,2 1 50 0 0,3-3-20 0 0,-1-1 1 0 0,0-1-1 0 0,-1 0 1 0 0,-1-1-1 0 0,0-1 1 0 0,-2 0-1 0 0,1 0 1 0 0,-2-1-1 0 0,-1 0 1 0 0,0-1-1 0 0,-1 0 1 0 0,-1-1-1 0 0,-1 1 1 0 0,-1-1-1 0 0,0-1 1 0 0,-2 1-1 0 0,2-20-30 0 0,-5 37-5 0 0,0 0-1 0 0,0 1 0 0 0,0-1 0 0 0,-1 0 0 0 0,1 0 0 0 0,-1 1 0 0 0,1-1 0 0 0,-1 1 0 0 0,0-1 1 0 0,0 0-1 0 0,0 1 0 0 0,0-1 0 0 0,-1 1 0 0 0,1 0 0 0 0,-1 0 0 0 0,1-1 0 0 0,-1 1 0 0 0,0 0 0 0 0,0 0 1 0 0,0 0-1 0 0,0 1 0 0 0,0-1 0 0 0,0 0 0 0 0,-1 1 0 0 0,1-1 0 0 0,0 1 0 0 0,-1 0 0 0 0,1 0 0 0 0,-1 0 1 0 0,0 0-1 0 0,1 0 0 0 0,-1 1 0 0 0,0-1 0 0 0,1 1 0 0 0,-1-1 0 0 0,0 1 0 0 0,1 0 0 0 0,-1 0 0 0 0,0 1 1 0 0,0-1-1 0 0,1 0 0 0 0,-1 1 0 0 0,0 0 0 0 0,1-1 0 0 0,-3 2 6 0 0,1-1-11 0 0,1-1 1 0 0,0 1-1 0 0,-1 0 1 0 0,1 0-1 0 0,-1 0 0 0 0,1 0 1 0 0,0 1-1 0 0,0 0 0 0 0,0-1 1 0 0,0 1-1 0 0,0 0 0 0 0,0 0 1 0 0,0 1-1 0 0,1-1 0 0 0,-1 0 1 0 0,1 1-1 0 0,0 0 1 0 0,-1-1-1 0 0,1 1 0 0 0,0 0 1 0 0,1 0-1 0 0,-1 0 0 0 0,0 1 1 0 0,1-1-1 0 0,0 0 0 0 0,0 1 1 0 0,0-1-1 0 0,0 0 1 0 0,0 1-1 0 0,1-1 0 0 0,0 1 1 0 0,-1-1-1 0 0,1 1 0 0 0,1-1 1 0 0,-1 1-1 0 0,0-1 0 0 0,1 1 1 0 0,0-1-1 0 0,-1 1 0 0 0,2-1 1 0 0,-1 0-1 0 0,0 1 1 0 0,1-1-1 0 0,-1 0 0 0 0,1 0 1 0 0,0 0-1 0 0,0 0 0 0 0,1 1 11 0 0,141 136 164 0 0,-136-132-109 0 0,1 1-1 0 0,-1 0 1 0 0,0 1-1 0 0,-1 0 1 0 0,0 0-1 0 0,-1 0 1 0 0,0 1 0 0 0,-1 0-1 0 0,0 0 1 0 0,0 0-1 0 0,-1 1 1 0 0,-1-1-1 0 0,0 1 1 0 0,0 0-1 0 0,-1 0 1 0 0,-1 0-1 0 0,0 10-54 0 0,-6 125 628 0 0,5-146-628 0 0,0 1 0 0 0,1-1 0 0 0,-1 0-1 0 0,1 1 1 0 0,-1-1 0 0 0,1 0 0 0 0,0 0-1 0 0,0 0 1 0 0,-1 1 0 0 0,1-1 0 0 0,0 0-1 0 0,0 0 1 0 0,0 0 0 0 0,0 0 0 0 0,0 0-1 0 0,0 0 1 0 0,1-1 0 0 0,-1 1 0 0 0,0 0-1 0 0,0-1 1 0 0,1 1 0 0 0,-1 0 0 0 0,0-1-1 0 0,1 0 1 0 0,-1 1 0 0 0,0-1 0 0 0,1 0-1 0 0,-1 1 1 0 0,0-1 0 0 0,1 0 0 0 0,-1 0-1 0 0,1 0 1 0 0,-1 0-9 0 0,-1 0-24 0 0,0 0-10 0 0,0 0-32 0 0,0 0 3 0 0,0 0-9 0 0,0 0 0 0 0,0 0-25 0 0,0 0-6 0 0,-23-1-3167 0 0,13-5-1806 0 0,8 5-2534 0 0,0 1-4604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7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2521 0 0,'0'0'2049'0'0,"0"0"-272"0"0,0 0 12 0 0,0 0 216 0 0,0 0 113 0 0,0 0-65 0 0,0 0-279 0 0,0 0-390 0 0,0 0-365 0 0,0 0-291 0 0,0 0-177 0 0,-1-7-120 0 0,-2-18-78 0 0,24-2 1002 0 0,-13 20-1175 0 0,1 0-1 0 0,-1 1 1 0 0,2 1-1 0 0,-1 0 0 0 0,0 0 1 0 0,1 0-1 0 0,0 1 1 0 0,0 1-1 0 0,0 0 0 0 0,0 0 1 0 0,1 1-1 0 0,-1 0 1 0 0,1 1-1 0 0,-1 0 0 0 0,1 1 1 0 0,0 0-1 0 0,-1 0 1 0 0,1 1-1 0 0,-1 1 0 0 0,1 0 1 0 0,2 1-180 0 0,-8-1 42 0 0,0 1 0 0 0,0 0 0 0 0,-1 0 0 0 0,1 0 1 0 0,0 0-1 0 0,-1 1 0 0 0,0 0 0 0 0,0 0 0 0 0,0 0 1 0 0,-1 0-1 0 0,1 1 0 0 0,-1 0 0 0 0,0-1 0 0 0,0 1 0 0 0,-1 0 1 0 0,0 0-1 0 0,1 1 0 0 0,-2-1 0 0 0,1 0 0 0 0,0 1 0 0 0,-1-1 1 0 0,0 2-43 0 0,5 128 804 0 0,-11-105-731 0 0,0 0 1 0 0,-2-1-1 0 0,-1 0 0 0 0,-2-1 0 0 0,0 0 1 0 0,-7 11-74 0 0,-6 17 51 0 0,-62 130 81 0 0,78-171-138 0 0,7-21 591 0 0,1 1-569 0 0,61-138 99 0 0,-45 113-96 0 0,16-27-7 0 0,3 0 0 0 0,2 3 0 0 0,2 1 0 0 0,3 2 0 0 0,40-36-12 0 0,-77 81-1 0 0,-1-1 0 0 0,1 1 0 0 0,0 0 0 0 0,0 0 0 0 0,1 1 1 0 0,-1 0-1 0 0,1 0 0 0 0,0 0 0 0 0,1 1 0 0 0,-1 0 0 0 0,1 1 1 0 0,0 0-1 0 0,0 0 0 0 0,0 0 0 0 0,6-1 1 0 0,-5 45 53 0 0,-10-11 1 0 0,-2 0 0 0 0,-1-1 0 0 0,-1 1-1 0 0,-1-1 1 0 0,-2 0 0 0 0,-1 0-1 0 0,-1-1 1 0 0,-1 0 0 0 0,-4 4-54 0 0,-34 100 135 0 0,19-10-128 0 0,30-113-23 0 0,0-8 6 0 0,8-19 49 0 0,37-56-45 0 0,4 2-1 0 0,2 2 0 0 0,4 3 1 0 0,3 2-1 0 0,37-31 7 0 0,-81 81-6 0 0,0 2 1 0 0,1 0-1 0 0,1 0 0 0 0,0 1 0 0 0,1 1 1 0 0,0 1-1 0 0,14-6 6 0 0,-30 16-1 0 0,0 0 1 0 0,0 0 0 0 0,0 0-1 0 0,0 0 1 0 0,0 0-1 0 0,1 0 1 0 0,-1 0-1 0 0,0 0 1 0 0,0 0-1 0 0,0 1 1 0 0,0-1-1 0 0,0 0 1 0 0,0 1-1 0 0,0-1 1 0 0,0 1-1 0 0,0-1 1 0 0,0 1 0 0 0,0-1-1 0 0,0 1 1 0 0,0 0-1 0 0,0 0 1 0 0,0-1-1 0 0,0 1 1 0 0,-1 0-1 0 0,1 0 1 0 0,0 0-1 0 0,-1 0 1 0 0,1 0-1 0 0,-1 0 1 0 0,1 0-1 0 0,-1 0 1 0 0,1 0 0 0 0,-1 0-1 0 0,0 0 1 0 0,1 0-1 0 0,-1 1 1 0 0,0-1-1 0 0,0 0 1 0 0,0 0-1 0 0,0 0 1 0 0,0 0-1 0 0,0 0 1 0 0,0 1-1 0 0,0-1 1 0 0,0 0-1 0 0,-1 0 1 0 0,1 0 0 0 0,0 0-1 0 0,-1 0 1 0 0,1 0-1 0 0,-1 0 1 0 0,1 0-1 0 0,-1 0 1 0 0,0 0-1 0 0,1 0 1 0 0,-1 0-1 0 0,0 0 1 0 0,0 7 14 0 0,-51 146 116 0 0,33-110-67 0 0,5-14-29 0 0,2 0 0 0 0,1 1 1 0 0,1 0-1 0 0,2 1 0 0 0,1 0 0 0 0,1 0 0 0 0,2 1 0 0 0,0 14-34 0 0,4-36-1104 0 0,-1-10-11021 0 0,1-2 109 0 0</inkml:trace>
  <inkml:trace contextRef="#ctx0" brushRef="#br0" timeOffset="764.141">1450 428 1872 0 0,'0'0'1526'0'0,"0"0"-230"0"0,0 0 5 0 0,0 0 212 0 0,0 0 236 0 0,0 0 110 0 0,0 0-100 0 0,0 0-186 0 0,0 0-202 0 0,0 0-178 0 0,0 0-114 0 0,0 0-105 0 0,0 0-111 0 0,-14 0-115 0 0,-43 0-97 0 0,55 1-558 0 0,-1-1 1 0 0,1 0-1 0 0,-1 1 0 0 0,0-1 0 0 0,1 1 1 0 0,-1 0-1 0 0,1-1 0 0 0,-1 1 1 0 0,1 1-1 0 0,0-1 0 0 0,-1 0 0 0 0,1 0 1 0 0,0 1-1 0 0,0 0 0 0 0,0-1 0 0 0,0 1 1 0 0,0 0-1 0 0,0 0 0 0 0,1 0 0 0 0,-1 0 1 0 0,0 0-1 0 0,1 0 0 0 0,-1 3-93 0 0,-3 1 233 0 0,-1 5-124 0 0,1-1-1 0 0,0 1 1 0 0,1 0-1 0 0,0 0 1 0 0,0 1-1 0 0,2-1 1 0 0,-1 1-1 0 0,1 0 1 0 0,1-1-1 0 0,0 1 1 0 0,1 0-1 0 0,0 0 1 0 0,1 0-1 0 0,1 7-108 0 0,-2-14 24 0 0,0 2 15 0 0,0-1 0 0 0,1 0 0 0 0,0 1 0 0 0,0-1-1 0 0,0 0 1 0 0,1 0 0 0 0,0 0 0 0 0,0 0 0 0 0,0 0 0 0 0,1 0 0 0 0,0-1-1 0 0,0 1 1 0 0,0-1 0 0 0,1 1 0 0 0,0-1 0 0 0,0-1 0 0 0,0 1 0 0 0,1 0-1 0 0,-1-1 1 0 0,1 0 0 0 0,0 0 0 0 0,0 0 0 0 0,1-1 0 0 0,-1 0 0 0 0,1 0-1 0 0,-1 0 1 0 0,1-1 0 0 0,0 0 0 0 0,0 0 0 0 0,0 0 0 0 0,1-1 0 0 0,-1 1-1 0 0,0-2 1 0 0,0 1 0 0 0,1-1 0 0 0,-1 0 0 0 0,0 0 0 0 0,1 0 0 0 0,-1-1-1 0 0,0 0 1 0 0,1-1 0 0 0,-1 1 0 0 0,6-3-39 0 0,4-7 87 0 0,0 0-1 0 0,0-2 1 0 0,-1 1-1 0 0,-1-2 1 0 0,0 0-1 0 0,-1-1 1 0 0,0 0 0 0 0,-1-1-1 0 0,-1 0 1 0 0,-1-1-1 0 0,0 0 1 0 0,-1 0-1 0 0,-1-1 1 0 0,0-1 0 0 0,-2 1-1 0 0,0-1 1 0 0,-1 0-1 0 0,-1 0 1 0 0,0-1-1 0 0,-2 1 1 0 0,0-1-1 0 0,-2-7-86 0 0,1 20-14 0 0,-2 1 0 0 0,1-1 0 0 0,-1 1 0 0 0,1 0-1 0 0,-2-1 1 0 0,1 1 0 0 0,-1 0 0 0 0,0 0 0 0 0,0 0-1 0 0,-1 0 1 0 0,1 0 0 0 0,-2 0 0 0 0,1 1-1 0 0,0-1 1 0 0,-1 1 0 0 0,0 0 0 0 0,0 0 0 0 0,-1 0-1 0 0,1 1 1 0 0,-1 0 0 0 0,0 0 0 0 0,0 0 0 0 0,-1 0-1 0 0,1 1 1 0 0,-1-1 0 0 0,1 2 0 0 0,-1-1-1 0 0,0 1 1 0 0,0-1 0 0 0,0 2 0 0 0,-1-1 0 0 0,1 1-1 0 0,0 0 1 0 0,-1 0 0 0 0,1 0 0 0 0,-1 1 0 0 0,1 0-1 0 0,-1 1 1 0 0,1-1 0 0 0,0 1 0 0 0,-1 0-1 0 0,1 1 1 0 0,0-1 0 0 0,-3 3 14 0 0,1-1-155 0 0,0 2-1 0 0,0-1 1 0 0,1 1 0 0 0,0 0 0 0 0,0 0-1 0 0,0 1 1 0 0,1 0 0 0 0,0 0-1 0 0,0 1 1 0 0,0 0 0 0 0,1 0 0 0 0,-3 4 155 0 0,-10 25-2993 0 0,6 0-3499 0 0,8-21-5213 0 0</inkml:trace>
  <inkml:trace contextRef="#ctx0" brushRef="#br0" timeOffset="1506.678">1787 807 5553 0 0,'0'0'2435'0'0,"0"0"-600"0"0,0 0-280 0 0,0 0-40 0 0,0 0-32 0 0,0 0-76 0 0,0 0-161 0 0,0 0-198 0 0,0 0-109 0 0,0 0-68 0 0,0 0-34 0 0,0 0-15 0 0,0 0-46 0 0,5-7-29 0 0,102-167 3007 0 0,5 16-2800 0 0,-89 130-841 0 0,-16 17-80 0 0,1 1 1 0 0,0 0-1 0 0,0 1 1 0 0,1-1-1 0 0,0 2 1 0 0,0-1-1 0 0,1 1 1 0 0,0 1-1 0 0,1 0 1 0 0,0 0-1 0 0,4-1-33 0 0,-14 9 3 0 0,1 0 1 0 0,-1 0-1 0 0,1-1 0 0 0,-1 1 0 0 0,0 0 0 0 0,0 0 1 0 0,1 0-1 0 0,-1 0 0 0 0,0 1 0 0 0,0-1 1 0 0,0 0-1 0 0,0 0 0 0 0,0 1 0 0 0,0-1 1 0 0,-1 1-1 0 0,1-1 0 0 0,0 0 0 0 0,-1 1 1 0 0,1 0-1 0 0,-1-1 0 0 0,1 1 0 0 0,-1-1 1 0 0,0 1-1 0 0,0-1 0 0 0,0 1 0 0 0,0 0 0 0 0,0-1 1 0 0,0 1-1 0 0,0-1 0 0 0,0 1 0 0 0,-1 0 1 0 0,1-1-1 0 0,0 1 0 0 0,-1-1 0 0 0,1 1 1 0 0,-1-1-1 0 0,0 2-3 0 0,0 6 41 0 0,-32 139 257 0 0,32-140-292 0 0,0 97-31 0 0,3-104 28 0 0,1 1-1 0 0,-1-1 1 0 0,1 1-1 0 0,0-1 1 0 0,-1 0 0 0 0,1 0-1 0 0,0 0 1 0 0,0 0-1 0 0,0 0 1 0 0,0-1-1 0 0,0 1 1 0 0,0-1 0 0 0,0 0-1 0 0,0 0 1 0 0,-1 0-1 0 0,1 0 1 0 0,0-1 0 0 0,0 1-1 0 0,0-1 1 0 0,0 0-1 0 0,0 1 1 0 0,0-1-1 0 0,-1 0 1 0 0,1-1 0 0 0,0 1-1 0 0,-1 0 1 0 0,1-1-1 0 0,-1 0 1 0 0,1 0-1 0 0,-1 0-2 0 0,143-131 332 0 0,-79 64-282 0 0,-19 18-41 0 0,-37 37-3 0 0,1 2 1 0 0,1-1-1 0 0,0 1 0 0 0,1 1 0 0 0,0 1 0 0 0,1-1 0 0 0,10-4-6 0 0,-18 47 35 0 0,-7-13 12 0 0,-2 0 1 0 0,0-1 0 0 0,-1 0-1 0 0,-1 1 1 0 0,0-2 0 0 0,-2 1-1 0 0,-3 6-47 0 0,3-6 21 0 0,0 0 0 0 0,1 0 1 0 0,1 1-1 0 0,0-1 0 0 0,1 1 0 0 0,2 0 0 0 0,-1 9-21 0 0,3-26-12 0 0,-1 0-1 0 0,1 0 1 0 0,-1 0-1 0 0,1 0 1 0 0,0-1-1 0 0,0 1 1 0 0,0 0-1 0 0,0 0 1 0 0,0 0-1 0 0,0 0 1 0 0,0 0-1 0 0,1 0 1 0 0,-1 0-1 0 0,1 0 1 0 0,-1 0-1 0 0,1 0 1 0 0,0-1-1 0 0,0 1 1 0 0,0 0-1 0 0,0-1 1 0 0,0 1-1 0 0,0 0 1 0 0,0-1-1 0 0,1 1 1 0 0,-1-1-1 0 0,1 0 1 0 0,-1 1-1 0 0,1-1 1 0 0,-1 0-1 0 0,1 0 1 0 0,-1 0-1 0 0,1 0 1 0 0,0 0-1 0 0,0 0 1 0 0,0-1-1 0 0,-1 1 1 0 0,1-1-1 0 0,1 1 13 0 0,26-4-1667 0 0,-11-5-6049 0 0,-12 4-2493 0 0</inkml:trace>
  <inkml:trace contextRef="#ctx0" brushRef="#br0" timeOffset="1967.531">2820 608 9826 0 0,'0'0'3102'0'0,"0"0"-1708"0"0,0 0-655 0 0,0 0 39 0 0,0 0 181 0 0,0 0 103 0 0,0 0-38 0 0,0 0-121 0 0,0 0-102 0 0,0 0-52 0 0,0 0-27 0 0,0 0-9 0 0,24-2-12 0 0,79-9-16 0 0,-25-15 764 0 0,-59 14-1050 0 0,113-79 1751 0 0,-126 86-2105 0 0,-1 0 0 0 0,0-1-1 0 0,0 0 1 0 0,0 0-1 0 0,-1-1 1 0 0,0 1-1 0 0,0-1 1 0 0,0 0-1 0 0,-1 0 1 0 0,0 0-1 0 0,0 0 1 0 0,-1-1-1 0 0,0 1 1 0 0,-1-1-1 0 0,1 1 1 0 0,-1-1-1 0 0,-1 0 1 0 0,0 1-1 0 0,0-5-44 0 0,-1 10-2 0 0,-1-1 0 0 0,0 0-1 0 0,0 1 1 0 0,-1-1 0 0 0,1 1 0 0 0,0 0-1 0 0,-1 0 1 0 0,1 0 0 0 0,-1 0 0 0 0,0 0-1 0 0,0 1 1 0 0,1-1 0 0 0,-1 1 0 0 0,0-1-1 0 0,0 1 1 0 0,-1 0 0 0 0,1 0 0 0 0,0 1-1 0 0,0-1 1 0 0,0 1 0 0 0,-1-1 0 0 0,1 1-1 0 0,0 0 1 0 0,0 0 0 0 0,-1 1 0 0 0,1-1-1 0 0,0 1 1 0 0,0-1 0 0 0,0 1 0 0 0,0 0-1 0 0,-1 0 1 0 0,-1 1 2 0 0,-14 8-13 0 0,1-1 0 0 0,-1 2 1 0 0,2 1-1 0 0,-1 0 0 0 0,2 1 0 0 0,0 1 0 0 0,0 0 0 0 0,1 1 0 0 0,1 1 0 0 0,1 0 0 0 0,0 1 0 0 0,1 0 1 0 0,1 1-1 0 0,1 1 0 0 0,-8 18 13 0 0,14-32-2 0 0,0 1 0 0 0,1-1 0 0 0,0 1 1 0 0,0 0-1 0 0,1 0 0 0 0,0 0 0 0 0,0 0 0 0 0,0 0 1 0 0,1 1-1 0 0,-1-1 0 0 0,2 0 0 0 0,-1 1 0 0 0,1-1 1 0 0,0 1-1 0 0,0-1 0 0 0,0 0 0 0 0,1 1 0 0 0,0-1 1 0 0,1 0-1 0 0,-1 1 0 0 0,1-1 0 0 0,0 0 0 0 0,1 0 0 0 0,0 0 1 0 0,-1-1-1 0 0,2 1 0 0 0,-1-1 0 0 0,1 1 0 0 0,0-1 1 0 0,0 0-1 0 0,0-1 0 0 0,1 1 0 0 0,-1-1 0 0 0,5 3 2 0 0,5-2 7 0 0,2 0-1 0 0,-1-1 0 0 0,0-1 1 0 0,1-1-1 0 0,-1 0 0 0 0,1-1 1 0 0,0 0-1 0 0,-1-1 0 0 0,1-1 1 0 0,0-1-1 0 0,0 0-6 0 0,3-3-331 0 0,0 0 1 0 0,0-1-1 0 0,-1-1 1 0 0,0-1 0 0 0,0 0-1 0 0,-1-2 1 0 0,0 0-1 0 0,0-1 1 0 0,3-3 330 0 0,-7 4-2013 0 0,5-4-6416 0 0,-7 9-4131 0 0</inkml:trace>
  <inkml:trace contextRef="#ctx0" brushRef="#br0" timeOffset="2437.669">3477 719 16203 0 0,'0'0'1798'0'0,"0"0"-486"0"0,0 0-97 0 0,0 0 15 0 0,0 0-38 0 0,0 0-106 0 0,0 0-210 0 0,0 0-168 0 0,0 0-82 0 0,0 0-89 0 0,0 0-88 0 0,0 0-74 0 0,0 0-49 0 0,27-29-52 0 0,82-90-40 0 0,-60 56 63 0 0,-14-5 25 0 0,-30 55-313 0 0,0 1-1 0 0,1 1 1 0 0,0-1-1 0 0,1 1 1 0 0,0 0-1 0 0,0 1 1 0 0,1-1 0 0 0,1 1-1 0 0,0 1 1 0 0,0 0-1 0 0,3-2-8 0 0,-15 42-213 0 0,-11 3 222 0 0,8-23-15 0 0,0 1-1 0 0,1 0 0 0 0,0 0 1 0 0,1 1-1 0 0,1-1 0 0 0,0 1 1 0 0,0 0-1 0 0,2 0 0 0 0,-1 0 1 0 0,2 0-1 0 0,0 9 7 0 0,2-16 6 0 0,1-1-1 0 0,0 0 1 0 0,0 1 0 0 0,1-1 0 0 0,-1 0 0 0 0,1 0-1 0 0,0-1 1 0 0,1 1 0 0 0,-1-1 0 0 0,1 0 0 0 0,0 0 0 0 0,0-1-1 0 0,0 1 1 0 0,0-1 0 0 0,0 0 0 0 0,1-1 0 0 0,0 1-1 0 0,-1-1 1 0 0,1 0 0 0 0,0 0 0 0 0,0-1 0 0 0,0 0-1 0 0,0 0 1 0 0,0 0 0 0 0,0-1 0 0 0,1 0 0 0 0,-1 0-1 0 0,0 0 1 0 0,0-1 0 0 0,0 0 0 0 0,5-1-6 0 0,5-1 56 0 0,1 0 0 0 0,-1-1 1 0 0,0-1-1 0 0,0-1 0 0 0,-1 0 1 0 0,0-1-1 0 0,0 0 0 0 0,0-1 0 0 0,-1-1 1 0 0,0 0-1 0 0,-1-1 0 0 0,0-1 1 0 0,-1 0-1 0 0,0 0 0 0 0,3-5-56 0 0,-8 9 3 0 0,1-1 1 0 0,-1-1-1 0 0,-1 1 1 0 0,0-1-1 0 0,0-1 1 0 0,0 1-1 0 0,-1-1 0 0 0,-1 0 1 0 0,1 0-1 0 0,-1-2-3 0 0,4-40-2549 0 0,-9 43-816 0 0,-1 4-1848 0 0,-1 4-7394 0 0</inkml:trace>
  <inkml:trace contextRef="#ctx0" brushRef="#br0" timeOffset="2811.71">4544 30 19004 0 0,'0'0'1234'0'0,"0"0"-207"0"0,0 0 7 0 0,0 0 76 0 0,0 0 9 0 0,0 0-124 0 0,0 0-226 0 0,0 0-202 0 0,0 0-150 0 0,0 0-71 0 0,0 0-46 0 0,0 0-31 0 0,0 0-35 0 0,2-7-28 0 0,0 0-211 0 0,3-9 368 0 0,-2 39 293 0 0,-8 44-341 0 0,-2 0-1 0 0,-3 0 1 0 0,-3-1 0 0 0,-11 31-315 0 0,-56 179 92 0 0,73-221-567 0 0,7-54 298 0 0,2-3-202 0 0,0 0 0 0 0,-1 0 0 0 0,1 0 1 0 0,0-1-1 0 0,-1 1 0 0 0,0 0 0 0 0,0-1 0 0 0,1 1 0 0 0,-1 0 1 0 0,-1-1-1 0 0,1 1 0 0 0,0-1 0 0 0,-1 0 0 0 0,1 1 0 0 0,-1-1 1 0 0,0 0-1 0 0,0 1 0 0 0,0-1 0 0 0,0 1 0 0 0,0-1 0 0 0,0 0 1 0 0,-1 1-1 0 0,1-1 0 0 0,-2-2 379 0 0,2-4-5413 0 0,0 1-6529 0 0</inkml:trace>
  <inkml:trace contextRef="#ctx0" brushRef="#br0" timeOffset="3065.567">4250 325 14379 0 0,'0'0'4226'0'0,"0"0"-2055"0"0,0 0-809 0 0,0 0-142 0 0,0 0-126 0 0,0 0-151 0 0,0 0-166 0 0,0 0-174 0 0,0 0-100 0 0,0 0-52 0 0,0 0-43 0 0,0 0-64 0 0,0 0-42 0 0,19 1-41 0 0,121 9 221 0 0,35-6-1340 0 0,-119-5-6934 0 0,-47 1-4802 0 0</inkml:trace>
  <inkml:trace contextRef="#ctx0" brushRef="#br0" timeOffset="3765.543">4894 424 3305 0 0,'0'0'1908'0'0,"0"0"-2"0"0,0 0 222 0 0,0 0 262 0 0,0 0 23 0 0,0 0-256 0 0,0 0-478 0 0,0 0-408 0 0,0 0-252 0 0,0 0-169 0 0,0 0-127 0 0,0 0-130 0 0,0 0-97 0 0,-12-2 314 0 0,9 5-718 0 0,0 0 1 0 0,0 0 0 0 0,0 0 0 0 0,0 1-1 0 0,1-1 1 0 0,-1 1 0 0 0,1-1 0 0 0,0 1-1 0 0,0 0 1 0 0,0 0 0 0 0,0 0-1 0 0,1 0 1 0 0,0 0 0 0 0,-1 0 0 0 0,2 0-1 0 0,-1 1 1 0 0,0 1-93 0 0,-5 17 176 0 0,2 0 0 0 0,0 1 0 0 0,2 0-1 0 0,0-1 1 0 0,2 1 0 0 0,1 11-176 0 0,1-28 60 0 0,0 1 0 0 0,1-1 0 0 0,0 0 0 0 0,0 0 1 0 0,1-1-1 0 0,0 1 0 0 0,0-1 0 0 0,1 0 0 0 0,-1 0 0 0 0,1 0 0 0 0,0 0 0 0 0,1-1 0 0 0,0 0 1 0 0,-1 0-1 0 0,2-1 0 0 0,-1 1 0 0 0,0-1 0 0 0,1-1 0 0 0,0 1 0 0 0,0-1 0 0 0,0 0 1 0 0,0-1-1 0 0,0 0 0 0 0,1 0 0 0 0,-1 0 0 0 0,1-1 0 0 0,-1 0 0 0 0,1 0 0 0 0,-1-1 0 0 0,1 0 1 0 0,0-1-1 0 0,-1 0 0 0 0,1 0 0 0 0,-1 0 0 0 0,1-1 0 0 0,-1 0 0 0 0,0 0 0 0 0,1-1-60 0 0,1-1 77 0 0,0 0 0 0 0,0-1-1 0 0,0 0 1 0 0,0-1-1 0 0,-1 0 1 0 0,0 0-1 0 0,0 0 1 0 0,0-1 0 0 0,-1-1-1 0 0,0 1 1 0 0,-1-1-1 0 0,1 0 1 0 0,-2 0-1 0 0,1-1 1 0 0,-1 0-1 0 0,0 0 1 0 0,-1-1-77 0 0,7-14-31 0 0,-1 0 0 0 0,-1-1 0 0 0,-1-1 0 0 0,-1 0-1 0 0,-1 0 1 0 0,-2 0 0 0 0,0 0 0 0 0,-2-1 0 0 0,-1 0 31 0 0,-1 26-364 0 0,22 20-4470 0 0,-16-8 281 0 0,-5-8 2667 0 0,3 5-10213 0 0</inkml:trace>
  <inkml:trace contextRef="#ctx0" brushRef="#br0" timeOffset="4312.049">5520 770 8490 0 0,'0'0'2130'0'0,"0"0"-183"0"0,0 0-36 0 0,0 0-32 0 0,0 0-95 0 0,0 0-183 0 0,0 0-258 0 0,0 0-237 0 0,0 0-175 0 0,0 0-120 0 0,0 0-96 0 0,0 0-86 0 0,0 0-84 0 0,9-13-60 0 0,62-103 981 0 0,-61 98-1376 0 0,1 1 0 0 0,0-1 0 0 0,1 2 0 0 0,1 0 0 0 0,1 0 0 0 0,0 1 0 0 0,1 1 0 0 0,1 0 0 0 0,0 1 0 0 0,0 1 0 0 0,1 1 0 0 0,1 0 1 0 0,4-1-91 0 0,39 2-32 0 0,-50 57 48 0 0,-11-42-15 0 0,-6 115 130 0 0,7-117-120 0 0,1-1 0 0 0,0 1 0 0 0,0-1 0 0 0,0 1 0 0 0,1-1 0 0 0,-1 0 0 0 0,1 0 0 0 0,-1 0 1 0 0,1 0-1 0 0,0-1 0 0 0,-1 1 0 0 0,1-1 0 0 0,0 0 0 0 0,0 1 0 0 0,0-1 0 0 0,0-1 0 0 0,0 1 1 0 0,0 0-1 0 0,0-1 0 0 0,1 1 0 0 0,-1-1 0 0 0,0 0 0 0 0,0 0 0 0 0,0 0 0 0 0,0-1 0 0 0,1 1 1 0 0,-1-1-1 0 0,0 0 0 0 0,0 1 0 0 0,0-1 0 0 0,0-1 0 0 0,0 1 0 0 0,0 0 0 0 0,-1-1 0 0 0,1 1 1 0 0,2-3-12 0 0,116-64 324 0 0,-110 60-307 0 0,0 1 1 0 0,1 1 0 0 0,-1 0 0 0 0,1 1-1 0 0,0 0 1 0 0,1 1 0 0 0,-1 0 0 0 0,1 1-1 0 0,0 0 1 0 0,0 1-18 0 0,-9 31 33 0 0,-18 63 63 0 0,10-80-98 0 0,1 0 0 0 0,1 0-1 0 0,0 1 1 0 0,0-1 0 0 0,2 0-1 0 0,-1 1 1 0 0,1-1-1 0 0,1 0 1 0 0,1 6 2 0 0,-1-14-44 0 0,0-1-1 0 0,0 0 1 0 0,1 0-1 0 0,-1 1 1 0 0,1-1-1 0 0,0 0 1 0 0,0-1-1 0 0,0 1 1 0 0,0 0-1 0 0,0 0 1 0 0,0-1-1 0 0,1 0 1 0 0,-1 1-1 0 0,1-1 1 0 0,0 0-1 0 0,-1 0 1 0 0,1 0-1 0 0,0-1 1 0 0,0 1-1 0 0,1-1 1 0 0,-1 1-1 0 0,0-1 1 0 0,0 0-1 0 0,1 0 1 0 0,-1-1-1 0 0,0 1 1 0 0,1-1-1 0 0,1 1 45 0 0,37-4-9596 0 0,-37 2-2718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8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2200 0 0,'0'0'1774'0'0,"0"0"-618"0"0,0 0-281 0 0,0 0-81 0 0,0 0-13 0 0,0 0 33 0 0,0 0-29 0 0,0 0-30 0 0,0 0 3 0 0,0 0-28 0 0,0 0-28 0 0,13-6-38 0 0,100-36 1485 0 0,149 20 950 0 0,-169 19-2828 0 0,238-4 1237 0 0,184 24-1508 0 0,218 1 1156 0 0,29 4-521 0 0,-223-18-316 0 0,-86-4 30 0 0,139-26-16 0 0,328 16-151 0 0,-341-13-81 0 0,39 9-58 0 0,615 10 88 0 0,-491-11-81 0 0,-188-3 5 0 0,-31 3-63 0 0,20 8-84 0 0,1103-26 112 0 0,-242-30-75 0 0,-405 8 50 0 0,717 39 27 0 0,-1167 17 28 0 0,1370-1 73 0 0,-1019-6-68 0 0,611 6 135 0 0,-812 18-54 0 0,179 11 87 0 0,-523-10-170 0 0,266 10 103 0 0,-344-47 170 0 0,-232 11-249 0 0,118-18 494 0 0,0 7 1 0 0,74 5-572 0 0,-236 13 17 0 0,-1 0 11 0 0,0 0 0 0 0,0 0 5 0 0,0 0-14 0 0,0 0-12 0 0,0 0-14 0 0,0 0-9 0 0,0 0-7 0 0,26 0 22 0 0,136 14 345 0 0,-58-28 258 0 0,5 6-576 0 0,-100 8 105 0 0,-8 0-204 0 0,0-1 1 0 0,0 1 0 0 0,0 0 0 0 0,1-1 0 0 0,-1 1 0 0 0,0 0 0 0 0,0 0 0 0 0,0 0 0 0 0,0 0 0 0 0,0 0-1 0 0,1 0 1 0 0,-1 0 0 0 0,0 1 0 0 0,0-1 0 0 0,0 0 0 0 0,0 0 0 0 0,0 1 0 0 0,0-1 0 0 0,0 1 0 0 0,0-1-1 0 0,0 1 1 0 0,0 0 0 0 0,0-1 0 0 0,0 1 0 0 0,0 0 0 0 0,0-1 0 0 0,0 1 0 0 0,-1 0 0 0 0,1 0 0 0 0,0 0-1 0 0,-1 0 1 0 0,1 0 0 0 0,0 0 0 0 0,-1 0 0 0 0,1 0 0 0 0,-1 0 0 0 0,0 0 0 0 0,1 0 0 0 0,-1 0 0 0 0,0 0-1 0 0,0 0 1 0 0,1 1 72 0 0,-1 28-4297 0 0,0-15-3324 0 0,0-4-3971 0 0</inkml:trace>
  <inkml:trace contextRef="#ctx0" brushRef="#br0" timeOffset="19783.471">5468 1436 6617 0 0,'0'0'1789'0'0,"0"0"-290"0"0,0 0-131 0 0,0 0 22 0 0,0 0 54 0 0,-31 0-17 0 0,-98 1-161 0 0,33 20 555 0 0,70-11-1465 0 0,0 1-1 0 0,1 1 0 0 0,1 1 0 0 0,0 1 1 0 0,1 1-1 0 0,1 1 0 0 0,0 1 0 0 0,-10 11-355 0 0,30-27 24 0 0,0 1 0 0 0,0-1-1 0 0,0 0 1 0 0,1 1 0 0 0,-1-1 0 0 0,0 1-1 0 0,0 0 1 0 0,1-1 0 0 0,0 1-1 0 0,-1 0 1 0 0,1 0 0 0 0,0 0-1 0 0,0 0 1 0 0,0 0 0 0 0,0 1 0 0 0,0-1-1 0 0,0 0 1 0 0,0 0 0 0 0,1 0-1 0 0,0 1 1 0 0,-1-1 0 0 0,1 0 0 0 0,0 1-1 0 0,0-1 1 0 0,0 0 0 0 0,0 1-1 0 0,0-1 1 0 0,1 0 0 0 0,-1 1 0 0 0,1-1-1 0 0,-1 0 1 0 0,1 0 0 0 0,0 1-1 0 0,0-1 1 0 0,0 0 0 0 0,0 0-1 0 0,1 0 1 0 0,-1 0 0 0 0,0 0 0 0 0,1-1-1 0 0,-1 1 1 0 0,1 0 0 0 0,0-1-1 0 0,-1 1 1 0 0,1-1 0 0 0,0 1 0 0 0,0-1-1 0 0,0 0 1 0 0,0 0 0 0 0,0 0-1 0 0,1 0 1 0 0,-1 0 0 0 0,0 0 0 0 0,0 0-24 0 0,18-1 186 0 0,-1 0 0 0 0,0-2 0 0 0,0 0 0 0 0,0 0 0 0 0,0-2 0 0 0,-1-1 0 0 0,1 0 0 0 0,-1-1 1 0 0,0-1-1 0 0,-1-1 0 0 0,0 0 0 0 0,0-1 0 0 0,0-1 0 0 0,-2-1 0 0 0,1 0 0 0 0,-1-1 0 0 0,-1 0 1 0 0,12-14-187 0 0,-21 22 69 0 0,0 0 0 0 0,0 0 0 0 0,-1-1 0 0 0,1 1 0 0 0,-1-1 0 0 0,0-1 0 0 0,0 1 0 0 0,-1 0 0 0 0,0-1 0 0 0,0 0 0 0 0,0 1 0 0 0,0-1 0 0 0,-1-1 0 0 0,1-2-69 0 0,-3 9 92 0 0,0 0-21 0 0,-3 19-154 0 0,-2-1 62 0 0,0 1 0 0 0,2 0 0 0 0,0-1 0 0 0,1 2 0 0 0,0-1 0 0 0,2 0 0 0 0,0 0 0 0 0,2 2 21 0 0,-1-16-3 0 0,1 0-1 0 0,-1 1 0 0 0,1-1 1 0 0,1 0-1 0 0,-1 0 0 0 0,1 0 1 0 0,0 0-1 0 0,0-1 0 0 0,1 1 0 0 0,-1-1 1 0 0,1 1-1 0 0,0-1 0 0 0,0 0 1 0 0,0-1-1 0 0,1 1 0 0 0,-1-1 1 0 0,1 0-1 0 0,0 0 0 0 0,0 0 0 0 0,0-1 1 0 0,0 0-1 0 0,0 0 0 0 0,0 0 1 0 0,1 0-1 0 0,-1-1 0 0 0,1 0 1 0 0,-1 0-1 0 0,1-1 0 0 0,0 1 0 0 0,-1-1 1 0 0,5 0 3 0 0,-5 0 22 0 0,0 0 1 0 0,0-1-1 0 0,0 1 1 0 0,0-1-1 0 0,0 0 1 0 0,0 0-1 0 0,0-1 1 0 0,0 0-1 0 0,0 1 1 0 0,0-2-1 0 0,-1 1 1 0 0,1 0-1 0 0,-1-1 1 0 0,1 0-1 0 0,-1 0 1 0 0,3-3-23 0 0,18-17 90 0 0,-2-2-1 0 0,0 0 1 0 0,-2-1 0 0 0,0-1-1 0 0,-2-1 1 0 0,-2-1 0 0 0,0 0 0 0 0,-2-1-1 0 0,-1-1 1 0 0,-1-1 0 0 0,5-23-90 0 0,2-11 11 0 0,-4-1 1 0 0,-2 0 0 0 0,-3-2 0 0 0,-3 1 0 0 0,-3-1-1 0 0,-4-24-11 0 0,-15 4 4 0 0,14 86-10 0 0,-1 1 0 0 0,0 0 0 0 0,1 0 0 0 0,-1 0 0 0 0,0 1 0 0 0,0-1 0 0 0,0 0 1 0 0,0 0-1 0 0,0 0 0 0 0,-1 1 0 0 0,1-1 0 0 0,0 0 0 0 0,-1 1 0 0 0,0-1 0 0 0,1 1 0 0 0,-1 0 0 0 0,0 0 0 0 0,1-1 0 0 0,-1 1 0 0 0,0 0 1 0 0,0 0-1 0 0,0 1 0 0 0,0-1 0 0 0,0 0 0 0 0,0 1 0 0 0,0-1 0 0 0,0 1 0 0 0,0 0 0 0 0,0-1 0 0 0,-1 1 0 0 0,1 0 0 0 0,0 0 0 0 0,0 1 1 0 0,0-1-1 0 0,0 0 0 0 0,0 1 0 0 0,0-1 0 0 0,0 1 0 0 0,0 0 0 0 0,-1 0 6 0 0,-5 4-17 0 0,0 1 0 0 0,1 0 0 0 0,0 1 0 0 0,0 0 1 0 0,0 0-1 0 0,1 0 0 0 0,0 1 0 0 0,1-1 0 0 0,0 1 0 0 0,0 1 0 0 0,0-1 0 0 0,-2 8 17 0 0,-8 21-1 0 0,2 1-1 0 0,1 1 1 0 0,1 0-1 0 0,3 0 1 0 0,1 1-1 0 0,2 0 1 0 0,2 0-1 0 0,1 0 1 0 0,4 38 1 0 0,0-47 17 0 0,1 1 1 0 0,2 0-1 0 0,1-1 1 0 0,1 0-1 0 0,2-1 1 0 0,1 1-1 0 0,1-2 0 0 0,2 1 1 0 0,1-2-1 0 0,1 0 1 0 0,1 0-1 0 0,2-2 1 0 0,1 0-1 0 0,10 10-17 0 0,21 4 19 0 0,-49-40-18 0 0,0 0 0 0 0,1 0 0 0 0,-1 0 0 0 0,0 0 1 0 0,1 0-1 0 0,-1 0 0 0 0,0 0 0 0 0,1 0 0 0 0,-1-1 1 0 0,0 1-1 0 0,1 0 0 0 0,-1-1 0 0 0,0 1 1 0 0,0-1-1 0 0,1 1 0 0 0,-1-1 0 0 0,0 0 0 0 0,0 0 1 0 0,0 1-1 0 0,0-1 0 0 0,0 0 0 0 0,0 0 0 0 0,0 0 1 0 0,0 0-1 0 0,0 0 0 0 0,-1 0 0 0 0,1-1 0 0 0,0 1 1 0 0,-1 0-1 0 0,1 0 0 0 0,0 0 0 0 0,-1-1 0 0 0,0 1 1 0 0,1 0-1 0 0,-1-1 0 0 0,0 1 0 0 0,1 0 0 0 0,-1-1 1 0 0,0 1-1 0 0,0 0 0 0 0,0-1 0 0 0,0 1-1 0 0,3-8-49 0 0,15-40-716 0 0,3-7-3018 0 0,-1 22-6664 0 0,-11 25-1264 0 0</inkml:trace>
  <inkml:trace contextRef="#ctx0" brushRef="#br0" timeOffset="20197.217">6377 1410 2537 0 0,'0'0'2915'0'0,"0"0"-516"0"0,0 0-207 0 0,0 0-119 0 0,0 0-117 0 0,0 0-197 0 0,0 0-258 0 0,0 0-276 0 0,0 0-234 0 0,0 0-191 0 0,0 0-146 0 0,0 0-111 0 0,0 0-79 0 0,2-14-67 0 0,4-42-49 0 0,-6 54-330 0 0,-1 1-1 0 0,1 0 1 0 0,-1 0-1 0 0,0 0 1 0 0,1 0-1 0 0,-1 0 0 0 0,0 0 1 0 0,0 0-1 0 0,0 0 1 0 0,0 0-1 0 0,0 1 1 0 0,0-1-1 0 0,0 0 1 0 0,0 1-1 0 0,0-1 1 0 0,0 0-1 0 0,0 1 1 0 0,0-1-1 0 0,-1 1 1 0 0,1 0-1 0 0,0-1 0 0 0,0 1 1 0 0,-1 0-1 0 0,1 0 1 0 0,0 0-1 0 0,0 0 1 0 0,-1 0-1 0 0,1 0 1 0 0,0 0-1 0 0,0 0 1 0 0,-1 0-1 0 0,1 1 1 0 0,0-1-1 0 0,0 1 1 0 0,0-1-1 0 0,0 1 0 0 0,-1-1-17 0 0,-3 1 65 0 0,-9 2 47 0 0,1 1 0 0 0,-1 0 0 0 0,0 1-1 0 0,1 0 1 0 0,0 1 0 0 0,1 1 0 0 0,-1 0 0 0 0,-3 4-112 0 0,-2-1 128 0 0,16-9-122 0 0,0 0 0 0 0,0 0 0 0 0,1 0 0 0 0,-1 1 0 0 0,1-1 0 0 0,-1 0 0 0 0,1 1 0 0 0,-1-1 0 0 0,1 1 0 0 0,0 0 0 0 0,0-1 0 0 0,0 1 0 0 0,0 0 0 0 0,0 0 0 0 0,0-1 0 0 0,0 1 1 0 0,0 0-1 0 0,1 0 0 0 0,-1 0 0 0 0,1 0 0 0 0,0 0 0 0 0,-1 0 0 0 0,1 0 0 0 0,0 0 0 0 0,0 0 0 0 0,0 0 0 0 0,0 1 0 0 0,1-1 0 0 0,-1 0 0 0 0,1 0 0 0 0,-1 0 0 0 0,1-1 0 0 0,-1 1 0 0 0,1 0 0 0 0,0 0 0 0 0,0 0 0 0 0,0 0 0 0 0,1 0-6 0 0,182 112 1142 0 0,-182-111-1094 0 0,1 0-1 0 0,-1 0 1 0 0,0 0 0 0 0,0 0-1 0 0,-1 0 1 0 0,1 0 0 0 0,0 0-1 0 0,-1 1 1 0 0,0-1 0 0 0,0 0-1 0 0,0 1 1 0 0,0-1 0 0 0,-1 1-1 0 0,1 0 1 0 0,-1-1 0 0 0,0 1-1 0 0,0-1 1 0 0,0 1 0 0 0,-1-1-1 0 0,1 1 1 0 0,-1-1 0 0 0,0 1-1 0 0,1-1 1 0 0,-2 1 0 0 0,1-1-1 0 0,0 0 1 0 0,-1 1 0 0 0,0-1-1 0 0,1 0 1 0 0,-1 0 0 0 0,0 0-1 0 0,-1 0 1 0 0,1-1 0 0 0,0 1-1 0 0,-3 1-47 0 0,-100 78 383 0 0,94-76-525 0 0,0 0 0 0 0,0 0 1 0 0,0-1-1 0 0,-1-1 0 0 0,0 0 0 0 0,0 0 1 0 0,0-1-1 0 0,0-1 0 0 0,0 0 0 0 0,-10 0 142 0 0,28-17-4098 0 0,12 1-2923 0 0,-11 6-1879 0 0</inkml:trace>
  <inkml:trace contextRef="#ctx0" brushRef="#br0" timeOffset="17908.853">2682 1406 0 0 0,'0'0'1456'0'0,"0"0"330"0"0,0 0 272 0 0,0 0 176 0 0,0 0-21 0 0,0 0-203 0 0,0 0-271 0 0,0 0-293 0 0,0 0-261 0 0,0 0-187 0 0,0 0-162 0 0,5-5-88 0 0,15-17-77 0 0,-20 21-595 0 0,1 1 1 0 0,-1-1-1 0 0,0 0 0 0 0,0 1 0 0 0,1-1 0 0 0,-1 0 0 0 0,0 1 1 0 0,0-1-1 0 0,0 0 0 0 0,0 1 0 0 0,0-1 0 0 0,0 0 1 0 0,0 1-1 0 0,0-1 0 0 0,0 0 0 0 0,0 1 0 0 0,0-1 1 0 0,0 0-1 0 0,0 1 0 0 0,-1-1 0 0 0,1 0 0 0 0,0 1 0 0 0,-1-1 1 0 0,1 1-1 0 0,0-1 0 0 0,-1 0 0 0 0,1 1 0 0 0,0-1 1 0 0,-1 1-1 0 0,1-1 0 0 0,-1 1 0 0 0,1-1 0 0 0,-1 1 1 0 0,1 0-1 0 0,-1-1 0 0 0,0 1 0 0 0,1 0 0 0 0,-1-1 1 0 0,0 1-1 0 0,1 0 0 0 0,-1 0 0 0 0,1-1 0 0 0,-1 1 0 0 0,0 0 1 0 0,1 0-1 0 0,-1 0 0 0 0,0 0 0 0 0,0 0 0 0 0,1 0 1 0 0,-1 0-1 0 0,0 0 0 0 0,1 0 0 0 0,-1 0 0 0 0,0 0 1 0 0,1 1-1 0 0,-1-1-76 0 0,-2-1 310 0 0,-9 1-189 0 0,0 0 0 0 0,1 0 0 0 0,-1 1 0 0 0,1 1 0 0 0,-1-1-1 0 0,1 2 1 0 0,0 0 0 0 0,0 0 0 0 0,0 1 0 0 0,0 0 0 0 0,1 1 0 0 0,-1 0 0 0 0,1 1 0 0 0,0 0 0 0 0,1 1-1 0 0,-3 2-120 0 0,7-6 72 0 0,-3 1-20 0 0,-1 0 1 0 0,1 1 0 0 0,0 0-1 0 0,1 1 1 0 0,-1 0-1 0 0,1 0 1 0 0,0 0 0 0 0,1 1-1 0 0,0 0 1 0 0,0 0-1 0 0,0 1 1 0 0,1 0 0 0 0,0 0-1 0 0,0 0 1 0 0,1 0-1 0 0,0 1 1 0 0,1 0 0 0 0,0 0-1 0 0,0 0 1 0 0,1 0-1 0 0,0 0 1 0 0,0 0-1 0 0,1 6-52 0 0,1-9 33 0 0,0 1 0 0 0,1-1 0 0 0,-1 0 0 0 0,2 1-1 0 0,-1-1 1 0 0,1 0 0 0 0,0 0 0 0 0,0 0-1 0 0,0 0 1 0 0,1 0 0 0 0,0-1 0 0 0,0 1-1 0 0,1-1 1 0 0,0 1 0 0 0,0-1 0 0 0,0-1 0 0 0,0 1-1 0 0,1 0 1 0 0,-1-1 0 0 0,1 0 0 0 0,1 0-33 0 0,6 4 65 0 0,1-1 0 0 0,-1-1 1 0 0,1 0-1 0 0,1-1 0 0 0,-1 0 1 0 0,1-1-1 0 0,0 0 0 0 0,0-2 1 0 0,0 1-1 0 0,0-2 0 0 0,0 0 1 0 0,0 0-1 0 0,1-1 0 0 0,-1-1 1 0 0,0-1-1 0 0,0 0 1 0 0,0 0-1 0 0,0-2 0 0 0,0 0 1 0 0,-1 0-1 0 0,1-1 0 0 0,-1-1 1 0 0,0 0-1 0 0,9-6-65 0 0,0 0-316 0 0,61-29-157 0 0,-27 24-7028 0 0,-47 16 586 0 0,0 1-5165 0 0</inkml:trace>
  <inkml:trace contextRef="#ctx0" brushRef="#br0" timeOffset="18357.213">3507 1414 2889 0 0,'0'0'3983'0'0,"0"0"-1652"0"0,0 0-573 0 0,0 0 20 0 0,0 0 27 0 0,0 0-123 0 0,0 0-311 0 0,0 0-353 0 0,0 0-268 0 0,0 0-151 0 0,0 0-93 0 0,0 0-50 0 0,0 0-39 0 0,-10-8-25 0 0,-34-23 8 0 0,41 30-351 0 0,0 0 0 0 0,0 1-1 0 0,0-1 1 0 0,0 1 0 0 0,0 0 0 0 0,0 0-1 0 0,0 0 1 0 0,0 0 0 0 0,0 0-1 0 0,0 1 1 0 0,0-1 0 0 0,0 1-1 0 0,0 0 1 0 0,0 0 0 0 0,0 0-1 0 0,0 0 1 0 0,0 0 0 0 0,1 1-1 0 0,-1-1 1 0 0,0 1 0 0 0,1 0-1 0 0,0 0 1 0 0,-2 1-49 0 0,-3 1 159 0 0,-6 2-61 0 0,0 1 0 0 0,1 0 0 0 0,0 1-1 0 0,0 0 1 0 0,1 1 0 0 0,0 0 0 0 0,0 0 0 0 0,1 1-1 0 0,1 1 1 0 0,0 0 0 0 0,0 0 0 0 0,1 1-1 0 0,0 0 1 0 0,1 0 0 0 0,0 1 0 0 0,1 0 0 0 0,1 0-1 0 0,0 0 1 0 0,1 1 0 0 0,0-1 0 0 0,1 1-1 0 0,-1 9-97 0 0,4-20 30 0 0,-1-1-1 0 0,1 1 0 0 0,0 0 1 0 0,0-1-1 0 0,0 1 0 0 0,0 0 1 0 0,1 0-1 0 0,-1-1 1 0 0,1 1-1 0 0,-1-1 0 0 0,1 1 1 0 0,0 0-1 0 0,0-1 0 0 0,0 1 1 0 0,1-1-1 0 0,-1 0 0 0 0,0 1 1 0 0,1-1-1 0 0,0 0 0 0 0,-1 0 1 0 0,1 0-1 0 0,0 0 0 0 0,0 0 1 0 0,0-1-1 0 0,0 1 0 0 0,1 0 1 0 0,-1-1-1 0 0,0 0 0 0 0,1 1 1 0 0,-1-1-1 0 0,0 0 0 0 0,1 0 1 0 0,0 0-1 0 0,-1-1 0 0 0,1 1 1 0 0,0-1-1 0 0,-1 1 0 0 0,1-1 1 0 0,0 0-1 0 0,-1 0 0 0 0,2 0-29 0 0,7-2 129 0 0,0-1 0 0 0,0 0 0 0 0,0 0 0 0 0,-1-1 0 0 0,0 0 0 0 0,0-1 0 0 0,0 0 0 0 0,0-1 0 0 0,-1 0 0 0 0,0-1 0 0 0,0 1-1 0 0,-1-2 1 0 0,0 1 0 0 0,0-1 0 0 0,0 0 0 0 0,-1-2-129 0 0,6-2 98 0 0,103-113 350 0 0,-94 106-472 0 0,-21 39-76 0 0,-5 141-883 0 0,5-158 787 0 0,0 0 0 0 0,0 0-1 0 0,1 0 1 0 0,-1 0 0 0 0,1 0 0 0 0,0 0-1 0 0,0-1 1 0 0,0 1 0 0 0,0-1 0 0 0,0 1 0 0 0,0-1-1 0 0,0 0 1 0 0,1 0 0 0 0,-1 0 0 0 0,1 0 0 0 0,0 0-1 0 0,0-1 1 0 0,0 1 0 0 0,0 0 196 0 0,18 6-4613 0 0,0-2-4202 0 0,-11-6-2299 0 0</inkml:trace>
  <inkml:trace contextRef="#ctx0" brushRef="#br0" timeOffset="18736.127">3728 1745 5177 0 0,'0'0'2965'0'0,"0"0"-229"0"0,0 0-172 0 0,0 0-247 0 0,0 0-338 0 0,0 0-353 0 0,0 0-356 0 0,0 0-266 0 0,0 0-184 0 0,0 0-106 0 0,0 0-34 0 0,0 0-44 0 0,0 0-43 0 0,9-14-62 0 0,76-104 968 0 0,-41 57-990 0 0,43-40-220 0 0,-63 82-399 0 0,-24 53-58 0 0,-1-11 211 0 0,0-19-39 0 0,0 1 0 0 0,0-1 0 0 0,0 0 0 0 0,0 1 0 0 0,1-1 0 0 0,0 0 0 0 0,0 1 0 0 0,0-1 0 0 0,0 1 0 0 0,1-1 0 0 0,-1 0 0 0 0,1 1 0 0 0,0-1 0 0 0,1 0 0 0 0,-1 0 0 0 0,1 1 0 0 0,0-1 0 0 0,0-1 0 0 0,0 1 0 0 0,0 0 0 0 0,1 0 0 0 0,-1-1 0 0 0,1 1 0 0 0,0-1 0 0 0,0 0 0 0 0,1 0 0 0 0,-1 0 0 0 0,0 0 0 0 0,1-1 0 0 0,0 1 0 0 0,0-1 0 0 0,-1 0 0 0 0,1 0 0 0 0,1 0 0 0 0,3 0-4 0 0,-3-1 103 0 0,1-1 0 0 0,-1 0 0 0 0,1 0 1 0 0,-1-1-1 0 0,1 1 0 0 0,-1-1 0 0 0,1 0 0 0 0,-1-1 0 0 0,1 1 1 0 0,-1-1-1 0 0,0 0 0 0 0,0-1 0 0 0,0 1 0 0 0,0-1 0 0 0,0 0 1 0 0,-1 0-1 0 0,1-1 0 0 0,-1 1 0 0 0,0-1 0 0 0,0 0 0 0 0,0 0 1 0 0,0 0-1 0 0,-1-1 0 0 0,0 1 0 0 0,1-2-103 0 0,56-79-19 0 0,-58 81-988 0 0,1-1-1592 0 0,3 2-2666 0 0,-2 0-7204 0 0</inkml:trace>
  <inkml:trace contextRef="#ctx0" brushRef="#br0" timeOffset="16239.48">508 909 5201 0 0,'0'0'1772'0'0,"0"0"-250"0"0,0 0-54 0 0,0 0 235 0 0,0 0 255 0 0,0 0 53 0 0,0 0-246 0 0,0 0-377 0 0,0 0-330 0 0,0 0-230 0 0,0 0-132 0 0,-1-18-107 0 0,-9-74 1162 0 0,4 104-254 0 0,-7 120-336 0 0,6 0 1 0 0,8 93-1162 0 0,7-126 120 0 0,4-1 1 0 0,4 0-1 0 0,10 22-120 0 0,9-46 27 0 0,-34-73-16 0 0,0-1 1 0 0,-1 0-1 0 0,1 0 1 0 0,0 1 0 0 0,-1-1-1 0 0,1 0 1 0 0,0 0-1 0 0,-1 0 1 0 0,1 0-1 0 0,0 0 1 0 0,0 0-1 0 0,-1 0 1 0 0,1 0-1 0 0,0 0 1 0 0,-1 0-1 0 0,1-1 1 0 0,0 1-1 0 0,-1 0 1 0 0,1 0-1 0 0,0-1 1 0 0,-1 1-1 0 0,1 0 1 0 0,-1-1-1 0 0,1 1 1 0 0,0 0-1 0 0,-1-1 1 0 0,1 1-1 0 0,-1-1 1 0 0,1 1-1 0 0,-1-1 1 0 0,1 0-1 0 0,-1 1 1 0 0,0-1-1 0 0,1 1 1 0 0,-1-1-1 0 0,0 0 1 0 0,1 1-1 0 0,-1-1 1 0 0,0 0-1 0 0,0 1 1 0 0,0-1-1 0 0,1 0 1 0 0,-1 1-1 0 0,0-1 1 0 0,0 0-1 0 0,0 1 1 0 0,0-1-1 0 0,0 0 1 0 0,0 1-1 0 0,-1-1 1 0 0,1 0-1 0 0,0 0-11 0 0,3-5 49 0 0,69-201 492 0 0,-23 35-466 0 0,-36 311-379 0 0,-12-121 299 0 0,1-1 0 0 0,1 0 0 0 0,0 0 0 0 0,1 0 0 0 0,1 0 0 0 0,1 0 0 0 0,0-1 0 0 0,1 0 0 0 0,1 0 0 0 0,0-1 0 0 0,1 0 0 0 0,1-1 0 0 0,0 1 0 0 0,4 1 5 0 0,-13-13 5 0 0,1 1 0 0 0,0-1 0 0 0,0 0 0 0 0,0 0 0 0 0,0-1 0 0 0,1 1 1 0 0,-1 0-1 0 0,1-1 0 0 0,-1 1 0 0 0,1-1 0 0 0,0 0 0 0 0,0 0 0 0 0,0 0 0 0 0,0-1 0 0 0,1 1 0 0 0,-1 0 0 0 0,0-1 0 0 0,1 0 0 0 0,-1 0 0 0 0,1 0 0 0 0,-1 0 0 0 0,1-1 0 0 0,-1 0 0 0 0,1 1 0 0 0,-1-1 0 0 0,1 0 0 0 0,0-1 0 0 0,-1 1 0 0 0,1-1 0 0 0,-1 1 0 0 0,1-1 0 0 0,-1 0 0 0 0,1 0 0 0 0,-1-1 0 0 0,0 1 0 0 0,1-1 0 0 0,-1 1 0 0 0,0-1 0 0 0,0 0 0 0 0,2-2-5 0 0,12-21 117 0 0,0-1 0 0 0,-1-1 0 0 0,-2 0 0 0 0,-1-1 0 0 0,-1 0 0 0 0,-2-1 0 0 0,0-1 0 0 0,2-18-117 0 0,6-32 107 0 0,-4-1 1 0 0,-4 0-1 0 0,-3-1 1 0 0,-4 0-1 0 0,-3-5-107 0 0,0 87-30 0 0,0 0-51 0 0,0 0-36 0 0,0 0-58 0 0,0 0-81 0 0,0 0-62 0 0,0 0-82 0 0,24 19-5040 0 0,-17-9-3652 0 0,-5-6-2487 0 0</inkml:trace>
  <inkml:trace contextRef="#ctx0" brushRef="#br0" timeOffset="16766.471">1254 1638 12235 0 0,'0'0'1869'0'0,"0"0"-454"0"0,0 0-230 0 0,0 0-77 0 0,0 0-31 0 0,0 0-110 0 0,0 0-184 0 0,0 0-133 0 0,0 0-78 0 0,0 0-43 0 0,0 0-2 0 0,0 0 1 0 0,0 0-4 0 0,23-20-25 0 0,70-63-55 0 0,-46 21 531 0 0,-29-14-2 0 0,-18 75-961 0 0,0-1-1 0 0,0 0 1 0 0,0 0-1 0 0,0 0 1 0 0,0 0-1 0 0,-1 0 1 0 0,1 0-1 0 0,0 0 0 0 0,-1 0 1 0 0,0 1-1 0 0,1-1 1 0 0,-1 0-1 0 0,0 0 1 0 0,0 1-1 0 0,0-1 1 0 0,0 0-1 0 0,0 1 0 0 0,0-1 1 0 0,-1 1-1 0 0,1-1 1 0 0,0 1-1 0 0,-1 0 1 0 0,1 0-1 0 0,-1-1 0 0 0,1 1 1 0 0,-1 0-1 0 0,0 0 1 0 0,1 1-1 0 0,-1-1 1 0 0,0 0-1 0 0,0 0 1 0 0,0 1-1 0 0,0-1 0 0 0,1 1 1 0 0,-1 0-1 0 0,0 0 1 0 0,0-1-1 0 0,-1 1-11 0 0,-9 3-13 0 0,0 0 0 0 0,1 1 0 0 0,0 0 0 0 0,0 0 0 0 0,0 1-1 0 0,1 1 1 0 0,0-1 0 0 0,0 2 0 0 0,0 0 0 0 0,0 0 0 0 0,1 0 0 0 0,1 1-1 0 0,-1 1 1 0 0,1-1 0 0 0,1 1 0 0 0,-1 1 0 0 0,1 0 0 0 0,1 0 0 0 0,0 0 0 0 0,1 0-1 0 0,0 1 1 0 0,0 0 0 0 0,1 0 0 0 0,0 0 0 0 0,1 1 0 0 0,1-1 13 0 0,1-4 40 0 0,1-1 0 0 0,0 0 0 0 0,0 0-1 0 0,1 1 1 0 0,0-1 0 0 0,0 0 0 0 0,0 0 0 0 0,1 0 0 0 0,0 0 0 0 0,0 0 0 0 0,1 0 0 0 0,-1-1 0 0 0,1 1 0 0 0,1-1 0 0 0,-1 1 0 0 0,1-1-1 0 0,0 0 1 0 0,0-1 0 0 0,0 1 0 0 0,0-1 0 0 0,1 0 0 0 0,0 0 0 0 0,0 0 0 0 0,0 0 0 0 0,0-1 0 0 0,1 0 0 0 0,-1 0 0 0 0,1 0 0 0 0,0-1-1 0 0,0 0 1 0 0,0 0 0 0 0,3 0-40 0 0,160 50 1125 0 0,-99-44-1859 0 0,-69-6 804 0 0,0-1-1969 0 0,1-1-8869 0 0,-2 0-1976 0 0</inkml:trace>
  <inkml:trace contextRef="#ctx0" brushRef="#br0" timeOffset="23391.103">6753 1406 1744 0 0,'0'0'921'0'0,"0"0"84"0"0,0 0 419 0 0,0 0 423 0 0,0 0 170 0 0,0 0-105 0 0,0 0-267 0 0,0 0-242 0 0,0 0-178 0 0,0 0-125 0 0,0 0-93 0 0,6-2-60 0 0,2-2-1980 0 0,6-1 6113 0 0,-29 17-1293 0 0,6-6-3757 0 0,1 1-1 0 0,0 1 1 0 0,1-1 0 0 0,0 1-1 0 0,0 0 1 0 0,0 0 0 0 0,1 1 0 0 0,1 0-1 0 0,-1 0 1 0 0,1 1 0 0 0,1-1 0 0 0,0 1-1 0 0,0 0 1 0 0,1 0 0 0 0,0 1-1 0 0,1-1 1 0 0,0 1 0 0 0,1-1 0 0 0,0 1-1 0 0,0-1 1 0 0,1 9-30 0 0,1-15 11 0 0,0 0 0 0 0,0-1 0 0 0,0 1 0 0 0,0 0 0 0 0,0 0 0 0 0,1-1 0 0 0,-1 1 0 0 0,1-1 0 0 0,0 1-1 0 0,0-1 1 0 0,0 0 0 0 0,1 0 0 0 0,-1 0 0 0 0,1 0 0 0 0,0 0 0 0 0,0-1 0 0 0,0 1 0 0 0,0-1 0 0 0,0 0 0 0 0,0 0 0 0 0,1 0 0 0 0,-1 0 0 0 0,1 0 0 0 0,-1-1 0 0 0,1 1 0 0 0,0-1 0 0 0,0 0 0 0 0,-1 0-1 0 0,4 0-10 0 0,1 0 101 0 0,0 1-1 0 0,0-1 0 0 0,1 0 0 0 0,-1-1 0 0 0,0 0 0 0 0,0 0 0 0 0,1-1 0 0 0,-1 0 1 0 0,0-1-1 0 0,0 1 0 0 0,0-1 0 0 0,0-1 0 0 0,7-2-100 0 0,-7-1 80 0 0,1-1-1 0 0,-1 0 1 0 0,0 0-1 0 0,0 0 1 0 0,-1-1-1 0 0,0 0 1 0 0,0-1-1 0 0,-1 1 1 0 0,0-1-1 0 0,-1 0 1 0 0,0-1-1 0 0,0 1 1 0 0,-1-1-1 0 0,0 0 1 0 0,-1 0-1 0 0,0-1 1 0 0,-1 1-1 0 0,0-1-79 0 0,0 6-7 0 0,-1 0 1 0 0,0-1-1 0 0,0 1 0 0 0,-1 0 1 0 0,1 0-1 0 0,-1-1 0 0 0,0 1 0 0 0,-1 0 1 0 0,1-1-1 0 0,-1 1 0 0 0,0 0 1 0 0,0 0-1 0 0,-1 0 0 0 0,0 0 0 0 0,0 0 1 0 0,0 0-1 0 0,0 0 0 0 0,-1 0 1 0 0,1 1-1 0 0,-1 0 0 0 0,0-1 1 0 0,-1 1-1 0 0,1 0 0 0 0,-1 0 0 0 0,0 1 1 0 0,0-1-1 0 0,0 1 0 0 0,0 0 1 0 0,-1 0-1 0 0,1 0 0 0 0,-1 0 1 0 0,0 1-1 0 0,0 0 0 0 0,1 0 0 0 0,-2 0 1 0 0,1 1-1 0 0,0 0 0 0 0,-5-1 7 0 0,2 1-167 0 0,-1 1-1 0 0,1 1 1 0 0,0-1-1 0 0,-1 1 1 0 0,1 1-1 0 0,0-1 1 0 0,0 1 0 0 0,0 1-1 0 0,0 0 1 0 0,0 0-1 0 0,1 0 1 0 0,-1 1-1 0 0,-2 2 168 0 0,-52 46-4964 0 0,46-35-1019 0 0,2-4-5974 0 0</inkml:trace>
  <inkml:trace contextRef="#ctx0" brushRef="#br0" timeOffset="27250.59">7736 1263 5537 0 0,'0'0'3037'0'0,"0"0"-1242"0"0,0 0-467 0 0,0 0-17 0 0,0 0 107 0 0,0 0-53 0 0,0 0-238 0 0,0 0-295 0 0,0 0-222 0 0,0 0-123 0 0,0 0-41 0 0,3 26 3107 0 0,14 62-1434 0 0,12 110-601 0 0,-29-195-1504 0 0,1 1 0 0 0,-1-1 1 0 0,0 0-1 0 0,1 0 0 0 0,0 0 0 0 0,0 0 0 0 0,0 0 0 0 0,0 0 1 0 0,0 0-1 0 0,0 0 0 0 0,1 0 0 0 0,0 0 0 0 0,-1-1 0 0 0,1 1 1 0 0,0 0-1 0 0,0-1 0 0 0,0 0 0 0 0,1 1 0 0 0,-1-1 1 0 0,1 0-1 0 0,-1 0 0 0 0,1 0 0 0 0,0-1 0 0 0,-1 1 0 0 0,1-1 1 0 0,0 1-1 0 0,0-1 0 0 0,0 0 0 0 0,0 0 0 0 0,0 0 0 0 0,0-1 1 0 0,1 1-1 0 0,-1-1 0 0 0,0 0 0 0 0,3 0-14 0 0,4-2 74 0 0,0-1-1 0 0,1-1 1 0 0,-1 0-1 0 0,0-1 1 0 0,-1 1 0 0 0,1-2-1 0 0,-1 0 1 0 0,0 0-1 0 0,0 0 1 0 0,-1-1 0 0 0,0 0-1 0 0,0-1 1 0 0,-1 0-1 0 0,0 0 1 0 0,0-1-1 0 0,-1 1 1 0 0,0-2 0 0 0,5-8-74 0 0,-9 14 18 0 0,51-95 345 0 0,-37 228-359 0 0,-15-123 2 0 0,1 0 1 0 0,-1 1 0 0 0,1-1-1 0 0,0 0 1 0 0,1 0 0 0 0,0 0-1 0 0,0 0 1 0 0,0-1 0 0 0,0 1-1 0 0,1-1 1 0 0,0 0-1 0 0,0 0 1 0 0,1 0 0 0 0,-1-1-1 0 0,1 1 1 0 0,0-1 0 0 0,0 0-1 0 0,0 0 1 0 0,1-1-1 0 0,-1 0 1 0 0,1 0 0 0 0,0 0-1 0 0,0 0 1 0 0,0-1 0 0 0,0 0-1 0 0,1-1 1 0 0,-1 1 0 0 0,0-1-1 0 0,1 0 1 0 0,-1-1-1 0 0,1 1 1 0 0,-1-1 0 0 0,1-1-1 0 0,-1 1 1 0 0,1-1 0 0 0,-1 0-1 0 0,0-1 1 0 0,0 1 0 0 0,5-3-7 0 0,5-7 98 0 0,-1-1 1 0 0,0 0 0 0 0,0-2 0 0 0,-1 1 0 0 0,-1-2 0 0 0,-1 0 0 0 0,0 0 0 0 0,-1-1 0 0 0,0-1 0 0 0,-1 0 0 0 0,-1 0 0 0 0,-1-1 0 0 0,-1 0 0 0 0,0 0 0 0 0,1-9-99 0 0,-3 6 84 0 0,-1-1 0 0 0,-1 1 1 0 0,-1-1-1 0 0,-1 0 0 0 0,-1 1 0 0 0,-2-20-84 0 0,2 40-32 0 0,0-1 0 0 0,0 1 0 0 0,0 0-1 0 0,0-1 1 0 0,0 1 0 0 0,0 0 0 0 0,0 0 0 0 0,-1-1-1 0 0,1 1 1 0 0,0 0 0 0 0,-1 0 0 0 0,1-1-1 0 0,-1 1 1 0 0,0 0 0 0 0,1 0 0 0 0,-1 0 0 0 0,0 0-1 0 0,0 0 1 0 0,1 0 0 0 0,-1 0 0 0 0,0 0-1 0 0,0 0 1 0 0,0 0 0 0 0,0 0 0 0 0,0 1 0 0 0,-1-1-1 0 0,1 0 1 0 0,0 1 0 0 0,0-1 0 0 0,0 1-1 0 0,-1-1 33 0 0,1 27-3888 0 0,1-13-1474 0 0,0-4-7100 0 0</inkml:trace>
  <inkml:trace contextRef="#ctx0" brushRef="#br0" timeOffset="27930.959">8713 1370 6065 0 0,'0'0'2774'0'0,"0"0"-965"0"0,0 0-337 0 0,0 0 7 0 0,0 0 47 0 0,0 0-41 0 0,0 0-136 0 0,0 0-183 0 0,0 0-211 0 0,0 0-168 0 0,0 0-108 0 0,0 0-66 0 0,0 0-36 0 0,-3-3-33 0 0,-9-10-34 0 0,9 10-32 0 0,3 3-18 0 0,0 0-25 0 0,0 0-25 0 0,-13 169 2638 0 0,13-69-2240 0 0,2-115-145 0 0,4-25-541 0 0,2 1 1 0 0,1 0-1 0 0,2 0 1 0 0,9-18-123 0 0,-3 7 54 0 0,-15 45-36 0 0,4-18 13 0 0,1 1 1 0 0,2-1-1 0 0,0 2 1 0 0,1-1 0 0 0,1 1-1 0 0,1 1 1 0 0,11-14-32 0 0,-22 33 0 0 0,0 1 0 0 0,1-1 0 0 0,-1 0 1 0 0,1 1-1 0 0,-1 0 0 0 0,1-1 1 0 0,-1 1-1 0 0,1 0 0 0 0,-1 0 0 0 0,1 0 1 0 0,-1 0-1 0 0,1 0 0 0 0,-1 0 1 0 0,1 0-1 0 0,-1 0 0 0 0,1 0 0 0 0,-1 1 1 0 0,1-1-1 0 0,-1 1 0 0 0,0-1 1 0 0,1 1-1 0 0,-1 0 0 0 0,0-1 0 0 0,1 1 1 0 0,-1 0-1 0 0,0 0 0 0 0,0 0 1 0 0,0 0-1 0 0,1 0 0 0 0,-1 0 0 0 0,0 0 1 0 0,0 1-1 0 0,-1-1 0 0 0,1 0 0 0 0,0 0 1 0 0,0 1-1 0 0,-1-1 0 0 0,1 1 1 0 0,-1-1-1 0 0,1 0 0 0 0,-1 1 0 0 0,1-1 1 0 0,-1 1-1 0 0,0-1 0 0 0,0 1 1 0 0,0-1-1 0 0,0 1 0 0 0,0-1 0 0 0,0 1 1 0 0,0-1-1 0 0,0 1 0 0 0,-1 0 0 0 0,17 116 152 0 0,-14-78-126 0 0,-9-40-742 0 0,-7 0-1475 0 0,9 1-6817 0 0,2 2-3391 0 0</inkml:trace>
  <inkml:trace contextRef="#ctx0" brushRef="#br0" timeOffset="28198.569">9265 1373 21557 0 0,'0'0'1243'0'0,"0"0"-449"0"0,0 0-113 0 0,0 0 156 0 0,0 0 105 0 0,0 0-62 0 0,0 0-251 0 0,0 0-275 0 0,0 0-168 0 0,0 0-88 0 0,0 0-40 0 0,0 0-18 0 0,-5 29-17 0 0,-17 88-23 0 0,1-57-560 0 0,14-53-1136 0 0,0-6-6446 0 0,7-1-4069 0 0</inkml:trace>
  <inkml:trace contextRef="#ctx0" brushRef="#br0" timeOffset="28353.878">9170 1053 18692 0 0,'0'0'1864'0'0,"0"0"-815"0"0,0 0-281 0 0,0 0-184 0 0,0 0-152 0 0,0 0-184 0 0,0 0-248 0 0,0 0-224 0 0,0 0-120 0 0,0 0-160 0 0,0 0-344 0 0,0 0-1513 0 0,0 0-10386 0 0</inkml:trace>
  <inkml:trace contextRef="#ctx0" brushRef="#br0" timeOffset="28639.454">9658 847 14507 0 0,'0'0'5328'0'0,"0"0"-3202"0"0,0 0-1027 0 0,0 0-65 0 0,0 0 0 0 0,0 0-44 0 0,0 0-140 0 0,0 0-199 0 0,0 0-144 0 0,0 0-51 0 0,0 0-102 0 0,0 0-60 0 0,0 0-56 0 0,-4 27-82 0 0,-9 88-18 0 0,9 57 238 0 0,-8 125-225 0 0,11-139-178 0 0,1-158-9 0 0,-8-29-2280 0 0,3-14-1383 0 0,3 24-1279 0 0,1 11-5213 0 0</inkml:trace>
  <inkml:trace contextRef="#ctx0" brushRef="#br0" timeOffset="29246.468">9427 1252 11747 0 0,'0'0'3426'0'0,"0"0"-1386"0"0,0 0-674 0 0,0 0-215 0 0,0 0-35 0 0,0 0 31 0 0,0 0-30 0 0,0 0-115 0 0,0 0-127 0 0,0 0-118 0 0,0 0-117 0 0,0 0-92 0 0,0 0-97 0 0,23 5-96 0 0,71 17-108 0 0,50-16 43 0 0,68-6-4624 0 0,-206 0 4145 0 0,0 1 0 0 0,1 0 0 0 0,-1 0 0 0 0,0 0 0 0 0,0 1 0 0 0,0 0 0 0 0,0 0 0 0 0,0 0 0 0 0,-1 1 0 0 0,1 0 1 0 0,-1 0-1 0 0,1 1 0 0 0,0 0 189 0 0,2 0 268 0 0,0 0-1 0 0,0 0 1 0 0,0-1 0 0 0,0 0 0 0 0,1-1 0 0 0,-1 0 0 0 0,1 0 0 0 0,-1-1 0 0 0,1 0 0 0 0,0-1 0 0 0,8 0-268 0 0,-7-1 261 0 0,0 0-1 0 0,1 0 1 0 0,-1-1-1 0 0,0-1 1 0 0,-1 0 0 0 0,1 0-1 0 0,0-1 1 0 0,-1 0 0 0 0,0-1-1 0 0,0 0 1 0 0,0 0 0 0 0,-1-1-1 0 0,1 0 1 0 0,-1 0-1 0 0,-1-1 1 0 0,5-5-261 0 0,-10 10 28 0 0,0 0 0 0 0,0-1 0 0 0,0 1 0 0 0,0-1 0 0 0,0 0 0 0 0,-1 1 0 0 0,1-1 0 0 0,-1 0 0 0 0,0 0-1 0 0,1 0 1 0 0,-2 0 0 0 0,1 0 0 0 0,0-1 0 0 0,-1 1 0 0 0,1 0 0 0 0,-1 0 0 0 0,0 0 0 0 0,0-1 0 0 0,0 1 0 0 0,0 0 0 0 0,-1 0 0 0 0,1 0 0 0 0,-1-1 0 0 0,0 1 0 0 0,0 0 0 0 0,0 0-1 0 0,0 0 1 0 0,-1 0 0 0 0,1 0 0 0 0,-1 1 0 0 0,0-1 0 0 0,1 0 0 0 0,-1 1 0 0 0,0-1 0 0 0,-1 1 0 0 0,1 0 0 0 0,0 0 0 0 0,-1 0 0 0 0,0-1-28 0 0,-4 1-5 0 0,0 1 0 0 0,-1-1 0 0 0,1 2 0 0 0,0-1 0 0 0,0 1 0 0 0,0 0 0 0 0,-1 0 0 0 0,1 1 0 0 0,0 0 0 0 0,0 0 0 0 0,0 1 0 0 0,0 0 0 0 0,0 0 0 0 0,0 0 0 0 0,0 1 0 0 0,1 0 0 0 0,-1 1 0 0 0,1-1 0 0 0,0 1 0 0 0,0 0 0 0 0,-4 4 5 0 0,-106 113-91 0 0,110-116 93 0 0,0 1 1 0 0,1-1-1 0 0,0 2 1 0 0,0-1-1 0 0,0 0 1 0 0,1 1-1 0 0,0 0 1 0 0,0 0-1 0 0,1 0 1 0 0,0 1 0 0 0,0-1-1 0 0,1 1 1 0 0,-1-1-1 0 0,2 1 1 0 0,-1 0-1 0 0,1 0 1 0 0,1 0-1 0 0,-1 0 1 0 0,1 0-1 0 0,0 0 1 0 0,1 0-1 0 0,0-1 1 0 0,0 1-1 0 0,1 0 1 0 0,0 0 0 0 0,1-1-1 0 0,-1 1 1 0 0,1-1-1 0 0,1 0 1 0 0,3 7-3 0 0,15 4 122 0 0,2-2 1 0 0,-1 0-1 0 0,2-1 1 0 0,0-1 0 0 0,1-2-1 0 0,0-1 1 0 0,1 0-1 0 0,0-2 1 0 0,1-2 0 0 0,-1 0-1 0 0,1-2 1 0 0,1 0-1 0 0,-1-2 1 0 0,1-2 0 0 0,19-1-123 0 0,-33 1-67 0 0,-7 1-25 0 0,0-1 1 0 0,0 0-1 0 0,0-1 0 0 0,1 1 1 0 0,-1-2-1 0 0,0 1 0 0 0,0-1 1 0 0,0 0-1 0 0,0-1 0 0 0,0 0 0 0 0,0 0 1 0 0,-1-1-1 0 0,1 0 0 0 0,-1 0 1 0 0,0-1-1 0 0,2-1 92 0 0,-6-6-5510 0 0,-3 7-5886 0 0</inkml:trace>
  <inkml:trace contextRef="#ctx0" brushRef="#br0" timeOffset="36729.472">12272 1005 2000 0 0,'0'0'1503'0'0,"0"0"-56"0"0,0 0 218 0 0,0 0 313 0 0,0 0 121 0 0,0 0-167 0 0,0 0-366 0 0,0 0-399 0 0,0 0-322 0 0,0 0-211 0 0,0 0-141 0 0,3-1-73 0 0,11-1-40 0 0,-11 1-18 0 0,-3 1-8 0 0,0 0 5 0 0,0 0 8 0 0,0 0 30 0 0,0 0 26 0 0,0 0 12 0 0,0 0-10 0 0,0 0-11 0 0,0 0-24 0 0,0 0-23 0 0,0 0 0 0 0,0 0 5 0 0,0 0 11 0 0,0 0-14 0 0,0 0 13 0 0,0 0-4 0 0,0 0-34 0 0,-10 3 645 0 0,-94 10-484 0 0,30 1-352 0 0,1 3 1 0 0,1 3-1 0 0,0 3 0 0 0,2 4 1 0 0,-9 7-154 0 0,76-33 9 0 0,-1 0 1 0 0,1 0 0 0 0,-1 0-1 0 0,1 0 1 0 0,0 1-1 0 0,0 0 1 0 0,0 0-1 0 0,0 0 1 0 0,0 0-1 0 0,0 0 1 0 0,0 0 0 0 0,1 1-1 0 0,-1-1 1 0 0,1 1-1 0 0,0 0 1 0 0,0 0-1 0 0,0 0 1 0 0,0 0-1 0 0,0 0 1 0 0,0 0 0 0 0,1 0-1 0 0,0 1 1 0 0,0-1-1 0 0,0 0 1 0 0,0 1-1 0 0,0-1 1 0 0,0 1-1 0 0,1-1 1 0 0,0 1 0 0 0,0 1-10 0 0,2-2 25 0 0,0 0 0 0 0,0 0 0 0 0,0 0 0 0 0,0-1 0 0 0,1 1 0 0 0,0-1 0 0 0,-1 1 0 0 0,1-1 0 0 0,0 0 0 0 0,0 0 0 0 0,0 0 0 0 0,0 0 0 0 0,1-1 0 0 0,-1 1 0 0 0,0-1 0 0 0,1 0 0 0 0,-1 0 0 0 0,1 0 0 0 0,-1 0 0 0 0,4 0-25 0 0,60 11 566 0 0,0-2-1 0 0,1-3 1 0 0,50-3-566 0 0,-79-3 97 0 0,1 1 0 0 0,-1 3 0 0 0,0 0 0 0 0,22 8-97 0 0,-46-6 10 0 0,-14-7-1 0 0,-1 0 10 0 0,-45 26 265 0 0,-186 32-41 0 0,23-2-139 0 0,193-51-104 0 0,-1 1 0 0 0,1 1 0 0 0,1 0 0 0 0,-1 1 0 0 0,1 1 0 0 0,1 0 0 0 0,-1 1 0 0 0,1 0 1 0 0,1 1-1 0 0,0 0 0 0 0,1 1 0 0 0,-3 5 0 0 0,-60 74 51 0 0,74-90-46 0 0,8 10 158 0 0,7-5-84 0 0,0-1 1 0 0,0-1 0 0 0,0 0-1 0 0,1 0 1 0 0,-1-2 0 0 0,1 0 0 0 0,0-1-1 0 0,15 0-79 0 0,-7 0 72 0 0,293 16 506 0 0,-123-17-417 0 0,-194 0-157 0 0,0 0-24 0 0,0-11-3203 0 0,0 5-5635 0 0,0 5-3722 0 0</inkml:trace>
  <inkml:trace contextRef="#ctx0" brushRef="#br0" timeOffset="37230.437">12745 994 15147 0 0,'0'0'1713'0'0,"0"0"-488"0"0,0 0-255 0 0,0 0 14 0 0,0 0 40 0 0,0 0-65 0 0,0 0-136 0 0,0 0-170 0 0,0 0-114 0 0,0 0-59 0 0,0 0-42 0 0,0 0-25 0 0,0 0-26 0 0,0 17-20 0 0,3 110 566 0 0,12 64 610 0 0,-16-175-1505 0 0,0 0 0 0 0,-1-1 0 0 0,-1 1-1 0 0,0-1 1 0 0,-1 0 0 0 0,-1 0 0 0 0,-1 0 0 0 0,0 0 0 0 0,0-1-1 0 0,-2 0 1 0 0,-2 4-38 0 0,-39 63 70 0 0,48-81-105 0 0,1 0 6 0 0,0 0-11 0 0,0 0-20 0 0,0 0-33 0 0,0 0-24 0 0,0 0-47 0 0,0 0-71 0 0,0 0-95 0 0,22-32-6018 0 0,-11 15-1630 0 0,-9 15 5879 0 0,2-6-9297 0 0</inkml:trace>
  <inkml:trace contextRef="#ctx0" brushRef="#br0" timeOffset="37527.915">12632 1012 6689 0 0,'0'0'2928'0'0,"0"0"-404"0"0,0 0-437 0 0,0 0-306 0 0,0 0-270 0 0,0 0-284 0 0,0 0-214 0 0,0 0-163 0 0,0 0-105 0 0,0 0-22 0 0,0 0 4 0 0,0 0 0 0 0,0 0-10 0 0,27-1-30 0 0,86-7-72 0 0,194 0 2109 0 0,-190-7-2604 0 0,-85 11-1247 0 0,-92 44-4764 0 0,46-33 893 0 0,1-3-6236 0 0</inkml:trace>
  <inkml:trace contextRef="#ctx0" brushRef="#br0" timeOffset="37760.668">12597 1384 8178 0 0,'0'0'4067'0'0,"0"0"-1816"0"0,0 0-818 0 0,0 0-44 0 0,0 0 161 0 0,0 0 93 0 0,0 0-52 0 0,0 0-241 0 0,0 0-282 0 0,0 0-231 0 0,0 0-184 0 0,0 0-131 0 0,36-2-102 0 0,112-6-92 0 0,-33-11 181 0 0,-16 4-1834 0 0,-99 15 121 0 0,0 0-1246 0 0,0 0-3792 0 0,0 0-5909 0 0</inkml:trace>
  <inkml:trace contextRef="#ctx0" brushRef="#br0" timeOffset="38482.387">13050 1495 9914 0 0,'0'0'2646'0'0,"0"0"-940"0"0,0 0-483 0 0,0 0-82 0 0,0 0-42 0 0,0 0-121 0 0,0 0-218 0 0,0 0-203 0 0,0 0-159 0 0,0 0-92 0 0,0 0-38 0 0,0 0-41 0 0,0 0-35 0 0,-21 26-30 0 0,-68 80-26 0 0,-11 8 314 0 0,82-74-42 0 0,18-39-249 0 0,0-1 105 0 0,0 0 90 0 0,0 0 87 0 0,62-61 2432 0 0,89-73-2178 0 0,-24 26-414 0 0,-127 109-284 0 0,-1-1 0 0 0,1 0-1 0 0,0 1 1 0 0,-1-1 0 0 0,1 0 0 0 0,0 1 0 0 0,-1-1 0 0 0,1 1 0 0 0,0-1-1 0 0,0 0 1 0 0,-1 1 0 0 0,1-1 0 0 0,0 1 0 0 0,0-1 0 0 0,0 1 0 0 0,0-1-1 0 0,-1 1 1 0 0,1-1 0 0 0,0 1 0 0 0,0-1 0 0 0,0 1 0 0 0,0-1 0 0 0,0 1-1 0 0,0-1 1 0 0,0 1 0 0 0,1-1 0 0 0,-1 1 0 0 0,0-1 0 0 0,0 0 0 0 0,0 1-1 0 0,0-1 1 0 0,1 1 0 0 0,-1-1 0 0 0,0 1 0 0 0,0-1 0 0 0,1 0 0 0 0,-1 1-1 0 0,0-1 1 0 0,1 1 0 0 0,-1-1 0 0 0,0 0 0 0 0,1 1 0 0 0,-1-1 0 0 0,0 0-1 0 0,1 0 1 0 0,-1 1 0 0 0,1-1 0 0 0,-1 0 0 0 0,1 0 0 0 0,-1 0 0 0 0,1 0-1 0 0,-1 1 1 0 0,1-1 0 0 0,-1 0 0 0 0,1 0 0 0 0,-1 0 0 0 0,1 0 0 0 0,-1 0-1 0 0,0 0 1 0 0,1 0 0 0 0,-1 0 0 0 0,1 0 0 0 0,-1-1 0 0 0,1 1 0 0 0,-1 0-1 0 0,1 0 1 0 0,-1 0 0 0 0,1-1 3 0 0,-2 6 46 0 0,-1 19-38 0 0,-1-7 3 0 0,1 0 1 0 0,0 0 0 0 0,2 1 0 0 0,0-1 0 0 0,1 1 0 0 0,0-1 0 0 0,2 0 0 0 0,0 0 0 0 0,1 0 0 0 0,1 3-12 0 0,9 13-127 0 0,-18-29 1372 0 0,-36-24-1149 0 0,37 18-46 0 0,-161-86-101 0 0,126 77-1136 0 0,21 11-9046 0 0,15 0-2036 0 0</inkml:trace>
  <inkml:trace contextRef="#ctx0" brushRef="#br0" timeOffset="38892.18">13361 1539 13867 0 0,'0'0'3141'0'0,"0"0"-1253"0"0,0 0-638 0 0,0 0-145 0 0,0 0-114 0 0,0 0-189 0 0,0 0-208 0 0,0 0-212 0 0,0 0-150 0 0,0 0-55 0 0,0 0 35 0 0,0 0 63 0 0,4 2 46 0 0,69 97 1978 0 0,-23-23-1900 0 0,-35-58-153 0 0,-15-18-85 0 0,16-38 1506 0 0,57-152-1483 0 0,-67 180-1956 0 0,-4 11-2756 0 0,-1 4-4228 0 0,-1-1-3908 0 0</inkml:trace>
  <inkml:trace contextRef="#ctx0" brushRef="#br0" timeOffset="39477.979">13916 1524 7066 0 0,'0'0'2863'0'0,"0"0"-592"0"0,0 0-320 0 0,0 0-128 0 0,0 0-211 0 0,0 0-286 0 0,0 0-296 0 0,0 0-233 0 0,0 0-157 0 0,0 0-106 0 0,0 0-69 0 0,0 0-21 0 0,0 0 2 0 0,-6-2-4 0 0,3 0-331 0 0,-1 0-1 0 0,0 1 0 0 0,1 0 0 0 0,-1 0 0 0 0,0 0 0 0 0,0 0 0 0 0,0 0 0 0 0,1 1 0 0 0,-1 0 0 0 0,0 0 0 0 0,0 0 1 0 0,0 0-1 0 0,0 0 0 0 0,0 1 0 0 0,0 0 0 0 0,1 0 0 0 0,-1 0 0 0 0,-2 0-110 0 0,-22 10 681 0 0,-48 29 624 0 0,76-38-1297 0 0,0 0 1 0 0,0-1-1 0 0,0 1 1 0 0,0 0-1 0 0,1 0 1 0 0,-1-1-1 0 0,1 1 1 0 0,-1-1-1 0 0,1 1 1 0 0,-1 0-1 0 0,1-1 1 0 0,0 1-1 0 0,0-1 0 0 0,0 1 1 0 0,0-1-1 0 0,0 0 1 0 0,0 1-1 0 0,0-1 1 0 0,0 0-1 0 0,1 0 1 0 0,-1 0-1 0 0,0 0 1 0 0,1 0-1 0 0,-1 0 1 0 0,1 0-1 0 0,-1 0 1 0 0,1-1-1 0 0,-1 1 0 0 0,1-1 1 0 0,0 1-1 0 0,-1-1 1 0 0,1 1-1 0 0,0-1 1 0 0,-1 0-1 0 0,1 0 1 0 0,0 0-1 0 0,-1 0 1 0 0,1 0-1 0 0,0 0 1 0 0,-1 0-1 0 0,1-1 1 0 0,0 1-9 0 0,4 1 33 0 0,89 28 391 0 0,-94-28-399 0 0,-1 1 0 0 0,1 0-1 0 0,-1-1 1 0 0,0 1-1 0 0,0 0 1 0 0,0-1-1 0 0,0 1 1 0 0,0 0-1 0 0,0-1 1 0 0,0 1 0 0 0,0 0-1 0 0,0-1 1 0 0,-1 1-1 0 0,1-1 1 0 0,-1 1-1 0 0,1 0 1 0 0,-1-1-1 0 0,0 1 1 0 0,0-1 0 0 0,0 0-1 0 0,1 1 1 0 0,-1-1-1 0 0,-1 0 1 0 0,1 1-1 0 0,0-1 1 0 0,0 0-1 0 0,0 0 1 0 0,-1 0 0 0 0,1 1-25 0 0,-127 111 518 0 0,127-112-513 0 0,0 0 0 0 0,0 0-1 0 0,0 0 1 0 0,0 0-1 0 0,1 0 1 0 0,-1 0-1 0 0,0 0 1 0 0,1 0 0 0 0,-1 0-1 0 0,1 1 1 0 0,-1-1-1 0 0,1 0 1 0 0,0 0 0 0 0,-1 1-1 0 0,1-1 1 0 0,0 0-1 0 0,0 1 1 0 0,0-1-1 0 0,0 0 1 0 0,0 0 0 0 0,0 1-1 0 0,0-1 1 0 0,0 0-1 0 0,1 1 1 0 0,-1-1 0 0 0,0 0-1 0 0,1 0 1 0 0,-1 0-1 0 0,1 1 1 0 0,-1-1-1 0 0,1 0 1 0 0,0 0 0 0 0,0 0-1 0 0,-1 0 1 0 0,1 0-1 0 0,0 0 1 0 0,0 0 0 0 0,0 0-1 0 0,0 0 1 0 0,0-1-1 0 0,0 1 1 0 0,0 0-1 0 0,0 0 1 0 0,0-1 0 0 0,1 1-1 0 0,-1-1 1 0 0,0 1-1 0 0,0-1 1 0 0,1 0 0 0 0,-1 1-1 0 0,0-1 1 0 0,0 0-1 0 0,1 0 1 0 0,-1 0-5 0 0,75 8 289 0 0,-74-8-274 0 0,90-11 588 0 0,-77 4-849 0 0,-16 3-3105 0 0,-4 0-4649 0 0,1 4-4847 0 0</inkml:trace>
  <inkml:trace contextRef="#ctx0" brushRef="#br0" timeOffset="43265.715">12448 685 5457 0 0,'0'0'1436'0'0,"0"0"-218"0"0,0 0-58 0 0,0 0 181 0 0,0 0 222 0 0,0 0 108 0 0,0 0-76 0 0,0 0-231 0 0,0 0-268 0 0,0 0-218 0 0,0 0-125 0 0,12-5-94 0 0,60-23 452 0 0,-19 19 3507 0 0,35 16-4360 0 0,-49-2 204 0 0,255 17 401 0 0,-248-18-683 0 0,8 0 883 0 0,-79-4 95 0 0,-102-84-940 0 0,48 2-126 0 0,63 53-202 0 0,28-11-5905 0 0,-8 37 4561 0 0,-1 0-1871 0 0,-1 1-1722 0 0,3 2-6904 0 0</inkml:trace>
  <inkml:trace contextRef="#ctx0" brushRef="#br0" timeOffset="44328.433">14921 1127 3841 0 0,'0'0'2407'0'0,"0"0"-351"0"0,0 0-40 0 0,0 0 93 0 0,0 0 14 0 0,0 0-146 0 0,0 0-397 0 0,0 0-437 0 0,0 0-309 0 0,0 0-218 0 0,0 0-107 0 0,0 0-55 0 0,0 0-28 0 0,7-8 1960 0 0,-8 19-2217 0 0,-1 0 1 0 0,-1-1-1 0 0,0 1 0 0 0,0-1 0 0 0,-1 1 1 0 0,0-1-1 0 0,-1-1 0 0 0,0 1 0 0 0,0 0 0 0 0,-1-1 1 0 0,-2 2-170 0 0,-11 21 227 0 0,-17 24-25 0 0,-2-2 0 0 0,-3-1 1 0 0,-1-2-1 0 0,-20 15-202 0 0,-84 105 214 0 0,137-160-192 0 0,6-8-9 0 0,1 0 1 0 0,-1 1-1 0 0,1-1 1 0 0,-1 0-1 0 0,1 1 1 0 0,0-1-1 0 0,0 1 1 0 0,1 0 0 0 0,-1 0-1 0 0,1 0 1 0 0,0 0-1 0 0,0 0 1 0 0,0 0-1 0 0,0 0 1 0 0,1 0-1 0 0,0 1-13 0 0,1-3 15 0 0,1 0-1 0 0,-1 0 1 0 0,1 0-1 0 0,0 0 1 0 0,0 0 0 0 0,0-1-1 0 0,0 1 1 0 0,0-1-1 0 0,0 1 1 0 0,0-1-1 0 0,1 0 1 0 0,-1 0-1 0 0,0 0 1 0 0,1 0 0 0 0,-1-1-1 0 0,1 1 1 0 0,-1 0-1 0 0,1-1 1 0 0,-1 0-1 0 0,1 0 1 0 0,0 0-15 0 0,0 1 21 0 0,25 2 149 0 0,0-1-1 0 0,0-1 1 0 0,0-1 0 0 0,0-2-1 0 0,0-1 1 0 0,21-5-170 0 0,-24 5 57 0 0,309-16 274 0 0,-284 26-274 0 0,-50-7-62 0 0,-19-7 718 0 0,8-3-695 0 0,0 0-1 0 0,1-1 1 0 0,0 0-1 0 0,1 0 1 0 0,0-1-1 0 0,0-1 1 0 0,2 1-1 0 0,-1-1 1 0 0,2 0 0 0 0,-1-3-18 0 0,-7-23 8 0 0,1-1 0 0 0,2 0 1 0 0,2-1-1 0 0,2 0 1 0 0,1-1-9 0 0,-30-172-6 0 0,2 159-909 0 0,30 62-14237 0 0,4-4 3363 0 0</inkml:trace>
  <inkml:trace contextRef="#ctx0" brushRef="#br0" timeOffset="44893.934">15587 1060 7770 0 0,'0'0'6753'0'0,"0"0"-4040"0"0,0 0-1421 0 0,0 0-186 0 0,0 0-34 0 0,0 0-36 0 0,0 0-132 0 0,0 0-212 0 0,0 0-202 0 0,0 0-144 0 0,0 0-47 0 0,0 0 19 0 0,3 3 46 0 0,4 8-203 0 0,-2 0 1 0 0,1 0-1 0 0,-1 1 1 0 0,-1-1-1 0 0,0 1 1 0 0,-1 0-1 0 0,0 0 1 0 0,-1 0 0 0 0,-1 0-1 0 0,1 1 1 0 0,-2-1-1 0 0,0 0 1 0 0,0 1-1 0 0,-1-1 1 0 0,-1 0-1 0 0,0 1-161 0 0,-1 11 77 0 0,-1-1-1 0 0,-1 0 1 0 0,-1 0-1 0 0,-2 0 1 0 0,0-1-1 0 0,-3 6-76 0 0,-5 12 63 0 0,-84 185 147 0 0,99-224-195 0 0,0 1-1 0 0,1-1 1 0 0,-1 1-1 0 0,0-1 1 0 0,1 1-1 0 0,0-1 1 0 0,-1 1-1 0 0,1 0 1 0 0,0-1-1 0 0,0 1 1 0 0,-1-1-1 0 0,1 1 1 0 0,1 0-1 0 0,-1-1 0 0 0,0 1 1 0 0,0 0-1 0 0,1-1 1 0 0,-1 1-1 0 0,0-1 1 0 0,1 1-1 0 0,0 0 1 0 0,-1-1-1 0 0,1 0 1 0 0,0 1-1 0 0,0-1 1 0 0,0 1-1 0 0,0-1 1 0 0,0 0-1 0 0,0 0 1 0 0,0 1-1 0 0,0-1 0 0 0,1 0 1 0 0,-1 0-1 0 0,0 0 1 0 0,1 0-1 0 0,-1-1 1 0 0,1 1-1 0 0,-1 0 1 0 0,1 0-1 0 0,0-1-14 0 0,117 0 1634 0 0,77-18-1291 0 0,-196 18-363 0 0,0 0 0 0 0,0-1 0 0 0,-1 1 0 0 0,1 0 0 0 0,0-1 0 0 0,0 1 1 0 0,0 0-1 0 0,0-1 0 0 0,0 1 0 0 0,-1 0 0 0 0,1 0 0 0 0,0-1 0 0 0,0 1 0 0 0,0 0 1 0 0,0-1-1 0 0,0 1 0 0 0,0 0 0 0 0,0-1 0 0 0,0 1 0 0 0,0 0 0 0 0,0-1 0 0 0,0 1 1 0 0,1 0-1 0 0,-1-1 0 0 0,0 1 0 0 0,0 0 0 0 0,0-1 0 0 0,0 1 0 0 0,0 0 0 0 0,1-1 1 0 0,-1 1-1 0 0,0 0 0 0 0,0 0 0 0 0,0-1 0 0 0,1 1 0 0 0,-1 0 0 0 0,0 0 0 0 0,1 0 1 0 0,-1-1-1 0 0,0 1 0 0 0,0 0 0 0 0,1 0 0 0 0,-1 0 0 0 0,0 0 0 0 0,1 0 0 0 0,-1-1 1 0 0,0 1-1 0 0,1 0 0 0 0,-1 0 0 0 0,0 0 0 0 0,1 0 0 0 0,-1 0 0 0 0,0 0 1 0 0,1 0-1 0 0,-1 0 0 0 0,0 0 0 0 0,1 0 0 0 0,-1 0 0 0 0,0 1 0 0 0,1-1 0 0 0,-1 0 1 0 0,0 0-1 0 0,1 0 0 0 0,-1 0 0 0 0,0 0 0 0 0,0 1 0 0 0,1-1 20 0 0,-27-20-3568 0 0,18 14 1841 0 0,-2-1-1475 0 0,3 3-2962 0 0,0 1-5773 0 0</inkml:trace>
  <inkml:trace contextRef="#ctx0" brushRef="#br0" timeOffset="45176.361">15296 1377 15499 0 0,'0'0'1835'0'0,"0"0"-461"0"0,0 0-320 0 0,0 0-25 0 0,0 0 53 0 0,0 0 18 0 0,0 0-47 0 0,0 0-106 0 0,0 0-137 0 0,0 0-137 0 0,0 0-123 0 0,0 0-105 0 0,35 2-98 0 0,111 5-67 0 0,81 2-161 0 0,-172-6-1579 0 0,-37-2-1815 0 0,-1-1-4164 0 0,-9 0-5183 0 0</inkml:trace>
  <inkml:trace contextRef="#ctx0" brushRef="#br0" timeOffset="46533.232">16279 1347 0 0 0,'0'0'855'0'0,"0"0"536"0"0,0 0-16 0 0,0 0-118 0 0,0 0-35 0 0,0 0-26 0 0,0 0-10 0 0,0 0 1 0 0,0 0 9 0 0,0 0-5 0 0,0 0-15 0 0,0 0-24 0 0,0 0-53 0 0,12 15 10391 0 0,-8-11-10537 0 0,236-4 1345 0 0,-169-7-2031 0 0,-43-1-123 0 0,-27 8-119 0 0,-1 0-12 0 0,0 0-26 0 0,0 0-14 0 0,0 0 10 0 0,0 0 20 0 0,0 0 35 0 0,0 0-46 0 0,0 0-37 0 0,0 0-26 0 0,0 0-37 0 0,-24 1-7437 0 0,17 1 4876 0 0,-3 2-5817 0 0,3-3-3239 0 0</inkml:trace>
  <inkml:trace contextRef="#ctx0" brushRef="#br0" timeOffset="46778.662">16220 1587 10002 0 0,'0'0'2661'0'0,"0"0"-628"0"0,0 0-420 0 0,0 0-148 0 0,0 0-107 0 0,0 0-67 0 0,0 0-68 0 0,0 0-51 0 0,0 0-74 0 0,0 0-138 0 0,0 0-155 0 0,0 0-150 0 0,0 0-96 0 0,23 2-84 0 0,70 4-76 0 0,-25-17 190 0 0,151-34-880 0 0,-193 42-1872 0 0,-17 1-930 0 0,-2 0-3464 0 0,-2 2-5920 0 0</inkml:trace>
  <inkml:trace contextRef="#ctx0" brushRef="#br0" timeOffset="47688.558">17524 1075 13603 0 0,'0'0'2376'0'0,"0"0"-678"0"0,0 0-428 0 0,0 0-49 0 0,0 0-30 0 0,0 0-120 0 0,0 0-191 0 0,0 0-250 0 0,0 0-201 0 0,0 0-130 0 0,0 0-99 0 0,0 0-56 0 0,0 0-9 0 0,-1 11 190 0 0,-45 52 899 0 0,-52 58-415 0 0,-210 155-421 0 0,263-220-359 0 0,44-56-24 0 0,1 1 0 0 0,-1 0 0 0 0,0 0 0 0 0,1 0 0 0 0,0 0 0 0 0,-1 0 0 0 0,1 0 0 0 0,-1 0 0 0 0,1 0 1 0 0,0 0-1 0 0,0 1 0 0 0,0-1 0 0 0,0 0 0 0 0,0 0 0 0 0,0 0 0 0 0,0 0 0 0 0,0 0 0 0 0,0 0 0 0 0,0 0 0 0 0,1 0 0 0 0,-1 0 0 0 0,0 0 0 0 0,1 0 0 0 0,-1 0 0 0 0,1 0 0 0 0,-1 0 1 0 0,1 0-1 0 0,-1 0 0 0 0,1 0 0 0 0,0 0 0 0 0,-1 0 0 0 0,1 0 0 0 0,0-1 0 0 0,0 1 0 0 0,0 0 0 0 0,0-1 0 0 0,-1 1 0 0 0,1 0 0 0 0,0-1 0 0 0,0 1 0 0 0,0-1 0 0 0,0 0 0 0 0,0 1 1 0 0,0-1-1 0 0,1 0 0 0 0,-1 0 0 0 0,0 1 0 0 0,1-1-5 0 0,60 10 393 0 0,-54-10-326 0 0,16 3 52 0 0,4-2-72 0 0,0 2-1 0 0,0 0 1 0 0,0 2 0 0 0,-1 2-1 0 0,0 0 1 0 0,0 2-1 0 0,3 2-46 0 0,-14-3 3 0 0,1 0 0 0 0,0-2-1 0 0,0 0 1 0 0,1-1 0 0 0,0 0-1 0 0,0-2 1 0 0,0 0 0 0 0,0-1-1 0 0,8 0-2 0 0,15-2 14 0 0,-40-1-1 0 0,0-1 12 0 0,-1 1-9 0 0,0 1 11 0 0,0 0-4 0 0,0 0-5 0 0,-9-59 325 0 0,-52-69-210 0 0,39 86-114 0 0,2-2 0 0 0,1 0 0 0 0,3 0 0 0 0,-4-23-19 0 0,-26-101-133 0 0,46 168 17 0 0,0 0-1 0 0,0 1 1 0 0,0-1 0 0 0,0 0-1 0 0,0 1 1 0 0,0-1 0 0 0,0 0-1 0 0,0 1 1 0 0,0-1 0 0 0,0 0-1 0 0,0 1 1 0 0,1-1 0 0 0,-1 0-1 0 0,0 0 1 0 0,0 1 0 0 0,0-1-1 0 0,0 0 1 0 0,1 0 0 0 0,-1 1-1 0 0,0-1 1 0 0,0 0 0 0 0,1 0-1 0 0,-1 1 1 0 0,0-1-1 0 0,0 0 1 0 0,1 0 0 0 0,-1 0-1 0 0,0 0 1 0 0,1 1 0 0 0,-1-1-1 0 0,0 0 1 0 0,0 0 0 0 0,1 0-1 0 0,-1 0 1 0 0,0 0 0 0 0,1 0-1 0 0,-1 0 1 0 0,0 0 0 0 0,1 0-1 0 0,-1 0 1 0 0,0 0 0 0 0,1 0-1 0 0,-1 0 1 0 0,0 0 0 0 0,1 0-1 0 0,-1 0 1 0 0,0 0 0 0 0,1-1-1 0 0,-1 1 1 0 0,0 0 0 0 0,1 0-1 0 0,-1 0 1 0 0,0 0 0 0 0,0-1-1 0 0,1 1 1 0 0,-1 0 0 0 0,0 0-1 0 0,0-1 1 0 0,0 1 0 0 0,1 0-1 0 0,-1 0 117 0 0,2 1-2325 0 0,2 4-9140 0 0</inkml:trace>
  <inkml:trace contextRef="#ctx0" brushRef="#br0" timeOffset="48211.162">17886 1012 15931 0 0,'0'0'1713'0'0,"0"0"-396"0"0,0 0-128 0 0,0 0 22 0 0,0 0-38 0 0,0 0-175 0 0,0 0-274 0 0,0 0-260 0 0,0 0-180 0 0,0 0-89 0 0,0 0 29 0 0,0 0 50 0 0,0 0 37 0 0,3 8 41 0 0,18 110 939 0 0,-21-89-1184 0 0,-1 0-1 0 0,-1 0 1 0 0,-2 0-1 0 0,-1 0 0 0 0,-8 24-106 0 0,-57 182 138 0 0,62-174-81 0 0,55-51 495 0 0,95-17 439 0 0,-6 7-656 0 0,-136-1-431 0 0,1 1 0 0 0,0-1 1 0 0,0 1-1 0 0,0-1 0 0 0,0 0 1 0 0,0 1-1 0 0,0-1 0 0 0,-1 0 1 0 0,1 0-1 0 0,0 0 0 0 0,-1 0 1 0 0,1 1-1 0 0,-1-1 0 0 0,1 0 1 0 0,-1 0-1 0 0,1 0 0 0 0,-1 0 0 0 0,1 0 1 0 0,-1 0-1 0 0,0 0 0 0 0,0 0 1 0 0,0 0-1 0 0,1 0 0 0 0,-1-1 1 0 0,0 1-1 0 0,0 0 0 0 0,0 0 1 0 0,-1 0-1 0 0,1 0 0 0 0,0 0 1 0 0,0 0-1 0 0,0 0 0 0 0,-1 0 1 0 0,1 0-1 0 0,-1 0 0 0 0,1 0 0 0 0,-1 0 1 0 0,1 0-1 0 0,-1 0 96 0 0,-8-28-9232 0 0,6 21-2395 0 0</inkml:trace>
  <inkml:trace contextRef="#ctx0" brushRef="#br0" timeOffset="51734.311">17608 814 0 0 0,'0'0'1060'0'0,"0"0"419"0"0,0 0 208 0 0,0 0 183 0 0,0 0 136 0 0,0 0-89 0 0,0 0-203 0 0,0 0-185 0 0,0 0-172 0 0,0 0-135 0 0,0 0-90 0 0,-3-6-116 0 0,-9-16-90 0 0,12 12 9662 0 0,8 11-11126 0 0,74 0 1369 0 0,-1 4 0 0 0,71 15-831 0 0,6-2 161 0 0,-131-16 21 0 0,-19-1 272 0 0,-21 0-25 0 0,-49-35-36 0 0,-45-50 61 0 0,79 62-816 0 0,28 22 47 0 0,3-3-3851 0 0,3 2-3976 0 0,-2 1-4916 0 0</inkml:trace>
  <inkml:trace contextRef="#ctx0" brushRef="#br0" timeOffset="54380.308">19214 1097 5177 0 0,'0'0'2735'0'0,"0"0"-852"0"0,0 0-241 0 0,0 0 112 0 0,0 0 109 0 0,0 0-20 0 0,0 0-283 0 0,0 0-447 0 0,0 0-392 0 0,0 0-241 0 0,0 0-78 0 0,4-3-5 0 0,42-16 1002 0 0,22 12 547 0 0,-39 5-1585 0 0,1-2 0 0 0,-1 0 1 0 0,0-2-1 0 0,-1-1 0 0 0,0-2 0 0 0,0 0 1 0 0,0-2-1 0 0,-1-1 0 0 0,-1-1 1 0 0,0-2-1 0 0,9-7-361 0 0,-32 21 65 0 0,-1-1 0 0 0,0 1-1 0 0,0-1 1 0 0,0 1 0 0 0,1-1 0 0 0,-2 0 0 0 0,1 0 0 0 0,0 0 0 0 0,0 0 0 0 0,0 0 0 0 0,-1-1-1 0 0,0 1 1 0 0,1 0 0 0 0,-1-1 0 0 0,0 1 0 0 0,0-1 0 0 0,0 0 0 0 0,0 1 0 0 0,-1-1-1 0 0,1 1 1 0 0,-1-1 0 0 0,1 0 0 0 0,-1-2-65 0 0,0 4 75 0 0,0 1 0 0 0,0 0 10 0 0,0 0-25 0 0,-11 28-280 0 0,-7 43 223 0 0,4 1-1 0 0,4 0 1 0 0,2 1 0 0 0,2 48-3 0 0,5-101 4 0 0,-23 347 72 0 0,22-355-88 0 0,-8 50 8 0 0,-2-1 0 0 0,-3 0 0 0 0,-15 35 4 0 0,25-80-4 0 0,-2 0 1 0 0,0-1-1 0 0,-1 1 0 0 0,0-1 1 0 0,-1-1-1 0 0,-1 0 0 0 0,0 0 1 0 0,-1-1-1 0 0,-1 0 0 0 0,0 0 1 0 0,0-2-1 0 0,-1 0 0 0 0,-1 0 1 0 0,0-1-1 0 0,-9 5 4 0 0,9-7 2 0 0,7-4-7 0 0,1 0 0 0 0,0-1 0 0 0,-1 1 0 0 0,0-1 0 0 0,1 0 0 0 0,-1-1 1 0 0,-1 1-1 0 0,1-2 0 0 0,0 1 0 0 0,0-1 0 0 0,-1 0 0 0 0,1 0 0 0 0,0-1 0 0 0,-4 0 5 0 0,8-2 1 0 0,0-1-1 0 0,1 0 1 0 0,-1 1 0 0 0,0-1-1 0 0,1 0 1 0 0,-1 0-1 0 0,1-1 1 0 0,0 1 0 0 0,0 0-1 0 0,0-1 1 0 0,1 1 0 0 0,-1-1-1 0 0,1 0 1 0 0,0 1-1 0 0,0-1 1 0 0,0 0 0 0 0,1 0-1 0 0,-1 0 1 0 0,1 1-1 0 0,0-1 1 0 0,0 0 0 0 0,0 0-1 0 0,0 0 1 0 0,1-2-1 0 0,4-51 1 0 0,1 1-1 0 0,4-1 1 0 0,1 2 0 0 0,3 0 0 0 0,3 0-1 0 0,1 2 1 0 0,14-23-1 0 0,-26 56 9 0 0,1 1 0 0 0,1 1 0 0 0,0-1 0 0 0,2 1 0 0 0,0 1 0 0 0,1 0 0 0 0,1 0 0 0 0,0 1 0 0 0,1 0 0 0 0,1 1 0 0 0,0 1 0 0 0,1 0 0 0 0,1 1 0 0 0,0 1 0 0 0,1 1 0 0 0,0 0 0 0 0,0 1 0 0 0,2 0 0 0 0,-1 2 0 0 0,1 0 0 0 0,0 1 1 0 0,0 1-1 0 0,1 1 0 0 0,0 1 0 0 0,16-2-9 0 0,-29 7 2 0 0,-1 0 0 0 0,0 0 0 0 0,0 1 0 0 0,0 0 1 0 0,0 0-1 0 0,0 1 0 0 0,0 0 0 0 0,0 0 1 0 0,-1 0-1 0 0,1 0 0 0 0,-1 1 0 0 0,0 0 1 0 0,0 0-1 0 0,0 0 0 0 0,-1 1 0 0 0,0 0 1 0 0,1 0-1 0 0,-2 0 0 0 0,1 0 0 0 0,0 1-2 0 0,61 55-5039 0 0,-55-60-213 0 0,-7-1-1026 0 0,-1 0-5596 0 0</inkml:trace>
  <inkml:trace contextRef="#ctx0" brushRef="#br0" timeOffset="54835.526">19935 1833 1168 0 0,'0'0'2586'0'0,"0"0"40"0"0,0 0-8 0 0,0 0-168 0 0,0 0-328 0 0,0 0-371 0 0,0 0-303 0 0,0 0-192 0 0,0 0-66 0 0,0 0-87 0 0,0 0-19 0 0,0 0-27 0 0,0 0-75 0 0,-1 5-51 0 0,-4 15-76 0 0,10-36 2791 0 0,7-26-3230 0 0,-4 9-246 0 0,1 1-1 0 0,1 0 1 0 0,2 0-1 0 0,1 1 1 0 0,1 0-170 0 0,69-116 282 0 0,-51 107-236 0 0,-29 72-1089 0 0,-3 21-1328 0 0,0-19-6645 0 0,0-29-2730 0 0</inkml:trace>
  <inkml:trace contextRef="#ctx0" brushRef="#br0" timeOffset="55128.662">20407 1476 12043 0 0,'0'0'2395'0'0,"0"0"-640"0"0,0 0-350 0 0,0 0-191 0 0,0 0-182 0 0,0 0-138 0 0,0 0-94 0 0,0 0-128 0 0,0 0-78 0 0,0 0-60 0 0,0 0-64 0 0,0 0-71 0 0,0 0-54 0 0,-31 29-80 0 0,-91 87-91 0 0,86-63 39 0 0,37-45-176 0 0,-1-6 2 0 0,0 1-1 0 0,0-1 0 0 0,0 1 0 0 0,0 0 0 0 0,0-1 0 0 0,0 1 1 0 0,1-1-1 0 0,-1 1 0 0 0,1-1 0 0 0,0 0 0 0 0,0 1 0 0 0,0-1 0 0 0,0 0 1 0 0,0 1-1 0 0,0-1 0 0 0,1 0 0 0 0,-1 0 0 0 0,1 0 0 0 0,-1 0 1 0 0,1 0-1 0 0,0 0 0 0 0,0-1 0 0 0,0 1 0 0 0,0-1 0 0 0,0 1 1 0 0,0-1-1 0 0,0 0 0 0 0,0 1 0 0 0,1-1 0 0 0,-1-1 0 0 0,0 1 1 0 0,1 0-1 0 0,-1 0 0 0 0,1-1 0 0 0,-1 1 0 0 0,1-1 0 0 0,-1 0 1 0 0,1 0-1 0 0,0 0-38 0 0,6 0 72 0 0,0 0 0 0 0,0 0-1 0 0,0-2 1 0 0,0 1 0 0 0,0-1 0 0 0,0 0 0 0 0,0-1 0 0 0,0 1 0 0 0,-1-2 0 0 0,1 0 0 0 0,-1 0 0 0 0,0 0 0 0 0,0-1-1 0 0,-1 0 1 0 0,0 0 0 0 0,1-1 0 0 0,-2 0 0 0 0,1 0 0 0 0,-1-1 0 0 0,0 0 0 0 0,0 0 0 0 0,-1 0 0 0 0,1-1 0 0 0,-2 0-1 0 0,1 0 1 0 0,-1 0 0 0 0,-1-1 0 0 0,1 1 0 0 0,-2-1 0 0 0,1 1 0 0 0,-1-1 0 0 0,0 0 0 0 0,-1 0 0 0 0,0 0 0 0 0,0-1-1 0 0,-1 1 1 0 0,0 0 0 0 0,-1-6-72 0 0,-1 10-131 0 0,1 0 0 0 0,-1 1 0 0 0,0-1 0 0 0,0 1 0 0 0,0 0 0 0 0,0-1 0 0 0,-1 1-1 0 0,0 0 1 0 0,0 0 0 0 0,0 1 0 0 0,0-1 0 0 0,0 1 0 0 0,-1-1 0 0 0,0 1 0 0 0,-1-1 131 0 0,-24-5-10102 0 0,24 9-2211 0 0</inkml:trace>
  <inkml:trace contextRef="#ctx0" brushRef="#br0" timeOffset="55682.136">20631 1771 14315 0 0,'0'0'1974'0'0,"0"0"-355"0"0,0 0-71 0 0,0 0-69 0 0,0 0-163 0 0,0 0-197 0 0,0 0-193 0 0,0 0-137 0 0,0 0-99 0 0,0 0-94 0 0,0 0-99 0 0,0 0-66 0 0,0 0-57 0 0,7-16-40 0 0,36-82 209 0 0,-33 84-431 0 0,1 0-1 0 0,0 1 0 0 0,1 0 1 0 0,0 0-1 0 0,1 2 1 0 0,1-1-1 0 0,-1 2 0 0 0,2 0 1 0 0,-1 0-1 0 0,2 1 1 0 0,13-5-112 0 0,-28 13-1 0 0,-1 1 1 0 0,1-1 0 0 0,0 0-1 0 0,-1 1 1 0 0,1-1 0 0 0,0 1-1 0 0,0-1 1 0 0,-1 1 0 0 0,1 0-1 0 0,0-1 1 0 0,0 1 0 0 0,0 0-1 0 0,0-1 1 0 0,0 1 0 0 0,-1 0-1 0 0,1 0 1 0 0,0 0 0 0 0,0 0-1 0 0,0 0 1 0 0,0 0 0 0 0,0 0-1 0 0,0 0 1 0 0,0 0 0 0 0,-1 1-1 0 0,1-1 1 0 0,0 0 0 0 0,0 0-1 0 0,0 1 1 0 0,0-1 0 0 0,-1 1-1 0 0,1-1 1 0 0,0 0 0 0 0,0 1-1 0 0,-1 0 1 0 0,1-1 0 0 0,0 1-1 0 0,-1-1 1 0 0,1 1 0 0 0,-1 0-1 0 0,1-1 1 0 0,-1 1 0 0 0,1 0-1 0 0,-1 0 1 0 0,1-1-1 0 0,-1 1 1 0 0,0 0 0 0 0,1 0-1 0 0,-1 0 1 0 0,0 0 0 0 0,0 0-1 0 0,1-1 1 0 0,-1 1 0 0 0,0 0-1 0 0,0 0 1 0 0,0 0 0 0 0,0 0-1 0 0,0 0 1 0 0,0 0 0 0 0,-1 0-1 0 0,1-1 1 0 0,0 1 0 0 0,0 0-1 0 0,-1 0 1 0 0,-10 106 23 0 0,13-106-20 0 0,-1 1 1 0 0,1-1-1 0 0,0 0 0 0 0,-1 0 1 0 0,1 0-1 0 0,0 0 0 0 0,0 0 1 0 0,0 0-1 0 0,0 0 0 0 0,0-1 1 0 0,0 1-1 0 0,0-1 0 0 0,0 1 1 0 0,0-1-1 0 0,0 0 0 0 0,0 0 1 0 0,1 0-1 0 0,-1 0 0 0 0,0 0 1 0 0,0-1-1 0 0,0 1 0 0 0,0 0 1 0 0,0-1-1 0 0,1 0-3 0 0,140-62 165 0 0,-126 53-150 0 0,21-12 1 0 0,-19 10-3 0 0,0 0 0 0 0,0 2 1 0 0,1 1-1 0 0,1 0 0 0 0,-1 1 0 0 0,1 2 0 0 0,2-1-13 0 0,-22 7 0 0 0,1 0 0 0 0,-1 0 0 0 0,0 0 0 0 0,0 0 0 0 0,0 0-1 0 0,0 1 1 0 0,0-1 0 0 0,0 0 0 0 0,1 0 0 0 0,-1 1 0 0 0,0-1 0 0 0,0 1 0 0 0,0-1 0 0 0,0 1 0 0 0,0-1-1 0 0,0 1 1 0 0,-1 0 0 0 0,1-1 0 0 0,0 1 0 0 0,0 0 0 0 0,0 0 0 0 0,0-1 0 0 0,-1 1 0 0 0,1 0 0 0 0,0 0-1 0 0,-1 0 1 0 0,1 0 0 0 0,-1 0 0 0 0,1 0 0 0 0,-1 0 0 0 0,0 0 0 0 0,1 0 0 0 0,-1 0 0 0 0,0 1-1 0 0,0-1 1 0 0,0 0 0 0 0,1 0 0 0 0,-1 0 0 0 0,0 0 0 0 0,-1 0 0 0 0,1 0 0 0 0,0 1 0 0 0,0-1 0 0 0,0 0-1 0 0,-1 0 1 0 0,1 0 0 0 0,0 0 0 0 0,-1 0 0 0 0,1 0 0 0 0,-1 0 0 0 0,0 1 0 0 0,0 8 6 0 0,-11 49 39 0 0,9-51-56 0 0,1-1-1 0 0,-1 0 1 0 0,2 1 0 0 0,-1-1-1 0 0,1 1 1 0 0,0 0-1 0 0,1-1 1 0 0,0 1 0 0 0,0 0-1 0 0,1-1 1 0 0,-1 1-1 0 0,2 1 12 0 0,20 18-620 0 0,0-21-6928 0 0,-19-6-4760 0 0</inkml:trace>
  <inkml:trace contextRef="#ctx0" brushRef="#br0" timeOffset="56302.289">22305 987 13939 0 0,'0'0'2663'0'0,"0"0"-569"0"0,0 0-356 0 0,0 0-162 0 0,0 0-202 0 0,0 0-266 0 0,0 0-288 0 0,0 0-264 0 0,0 0-198 0 0,0 0-122 0 0,0 0-48 0 0,0 0 21 0 0,0 0 66 0 0,-1 8 49 0 0,-15 186 1919 0 0,9-98-1805 0 0,-5-1 0 0 0,-23 87-438 0 0,25-128 31 0 0,-37 116-39 0 0,46-162 200 0 0,0 3-1326 0 0,0-21-1468 0 0,1-15-1150 0 0,1 8-3010 0 0,0 9-4795 0 0</inkml:trace>
  <inkml:trace contextRef="#ctx0" brushRef="#br0" timeOffset="56597.838">22004 1414 18028 0 0,'0'0'1562'0'0,"0"0"-524"0"0,0 0-195 0 0,0 0-28 0 0,0 0 41 0 0,0 0 36 0 0,0 0-39 0 0,0 0-63 0 0,0 0-123 0 0,0 0-128 0 0,32 0-104 0 0,100 0-62 0 0,233-22 537 0 0,-297 15-1028 0 0,-2-13-1446 0 0,-32-8-4708 0 0,-28 21 249 0 0,0 2-5656 0 0</inkml:trace>
  <inkml:trace contextRef="#ctx0" brushRef="#br0" timeOffset="57030.947">22792 1049 14475 0 0,'0'0'2121'0'0,"0"0"-454"0"0,0 0-287 0 0,0 0-211 0 0,0 0-224 0 0,0 0-183 0 0,0 0-81 0 0,0 0 11 0 0,0 0 51 0 0,0 0-31 0 0,0 0-36 0 0,0 0-76 0 0,-4 35-81 0 0,-13 108-68 0 0,-22-3 321 0 0,24-90-694 0 0,2 1-1 0 0,3 0 1 0 0,1 1 0 0 0,3 1 0 0 0,2 17-78 0 0,4-69 2 0 0,0 0 0 0 0,0 0 0 0 0,0 1 0 0 0,0-1 0 0 0,0 0 0 0 0,1 0 0 0 0,-1 1 0 0 0,0-1 0 0 0,1 0 0 0 0,-1 0 0 0 0,1 0 0 0 0,0 0 0 0 0,-1 0 0 0 0,1 0 0 0 0,0 0 0 0 0,0 0 0 0 0,0 0 0 0 0,-1 0 0 0 0,1 0 0 0 0,0 0 0 0 0,0 0 0 0 0,0-1 0 0 0,0 1 0 0 0,0 0 0 0 0,1-1 0 0 0,-1 1 0 0 0,0-1 0 0 0,0 1 0 0 0,0-1 0 0 0,1 0 0 0 0,-1 1 0 0 0,0-1 0 0 0,0 0 0 0 0,0 0 0 0 0,1 0 0 0 0,-1 0 0 0 0,0 0 0 0 0,1 0 0 0 0,-1 0 0 0 0,0 0 0 0 0,0-1 0 0 0,0 1 0 0 0,1 0 0 0 0,-1-1 0 0 0,0 1 0 0 0,0-1-2 0 0,59-22 206 0 0,110-68-93 0 0,-169 90-112 0 0,0 1 0 0 0,0 0-1 0 0,0 0 1 0 0,0-1 0 0 0,0 1 0 0 0,0 0 0 0 0,-1 0-1 0 0,1 0 1 0 0,0 0 0 0 0,0 0 0 0 0,0 0 0 0 0,0 0 0 0 0,0 1-1 0 0,0-1 1 0 0,0 0 0 0 0,0 0 0 0 0,-1 1 0 0 0,1-1 0 0 0,0 0-1 0 0,0 1 1 0 0,0-1 0 0 0,0 1 0 0 0,-1-1 0 0 0,1 1 0 0 0,0-1-1 0 0,-1 1 1 0 0,1 0 0 0 0,0-1 0 0 0,-1 1 0 0 0,1 0-1 0 0,-1 0 1 0 0,1-1 0 0 0,-1 1 0 0 0,1 0 0 0 0,-1 0 0 0 0,0 0-1 0 0,1-1 1 0 0,-1 1 0 0 0,0 0 0 0 0,0 0 0 0 0,1 0 0 0 0,-1 0-1 0 0,0 0 1 0 0,0 0 0 0 0,0 0 0 0 0,0 0 0 0 0,0 0-1 0 0,-1-1 1 0 0,1 1 0 0 0,0 0 0 0 0,0 0 0 0 0,0 0 0 0 0,-1 0-1 0 0,1 0 1 0 0,0 0 0 0 0,-1-1 0 0 0,1 1 0 0 0,-1 0 0 0 0,1 0-1 0 0,-1-1 1 0 0,0 1 0 0 0,1 0-1 0 0,-1 13 33 0 0,0 12-17 0 0,0-20-12 0 0,0 1 0 0 0,1-1 0 0 0,0 0-1 0 0,0 1 1 0 0,0-1 0 0 0,1 0 0 0 0,0 0 0 0 0,0 1 0 0 0,1-1 0 0 0,0 0 0 0 0,0 0 0 0 0,0 0 0 0 0,0-1 0 0 0,2 4-4 0 0,17 19-639 0 0,-19-24-1177 0 0,-1-3-2494 0 0,-1-1-4543 0 0,1 0-2737 0 0</inkml:trace>
  <inkml:trace contextRef="#ctx0" brushRef="#br0" timeOffset="57386.909">23103 1730 5137 0 0,'0'0'2807'0'0,"0"0"-254"0"0,0 0-338 0 0,0 0-371 0 0,0 0-429 0 0,0 0-321 0 0,0 0-136 0 0,0 0-33 0 0,0 0 31 0 0,0 0 28 0 0,0 0 21 0 0,0 0 0 0 0,0 0-18 0 0,27 6-47 0 0,83 16-70 0 0,-24-17 1165 0 0,-78-6-1931 0 0,0-1-1 0 0,0 1 1 0 0,0-2 0 0 0,-1 1 0 0 0,1-1-1 0 0,-1 0 1 0 0,1 0 0 0 0,-1-1-1 0 0,0 0 1 0 0,0-1 0 0 0,-1 1 0 0 0,0-1-1 0 0,1 0 1 0 0,-1-1 0 0 0,-1 0-1 0 0,1 0 1 0 0,-1 0 0 0 0,0 0 0 0 0,-1-1-1 0 0,0 0 1 0 0,0 0 0 0 0,0 0 0 0 0,-1 0-1 0 0,1-1 1 0 0,-2 1 0 0 0,1-1-1 0 0,-1 0 1 0 0,-1 0 0 0 0,1 0 0 0 0,-1 0-1 0 0,-1-2-103 0 0,-1 7 1 0 0,-2 1-1 0 0,1-1 1 0 0,0 1-1 0 0,0 0 0 0 0,-1-1 1 0 0,1 1-1 0 0,-1 0 1 0 0,0 1-1 0 0,1-1 0 0 0,-1 0 1 0 0,0 1-1 0 0,0-1 1 0 0,0 1-1 0 0,0 0 1 0 0,0 0-1 0 0,-1 0 0 0 0,1 1 1 0 0,0-1-1 0 0,0 1 1 0 0,-1 0-1 0 0,1-1 1 0 0,0 1-1 0 0,0 1 0 0 0,-1-1 1 0 0,1 0-1 0 0,0 1 1 0 0,0 0-1 0 0,0 0 0 0 0,-1 0 1 0 0,1 0-1 0 0,0 0 1 0 0,0 1-1 0 0,1-1 1 0 0,-1 1-1 0 0,-1 1 0 0 0,-14 6-14 0 0,1 2 0 0 0,1 0 0 0 0,0 1 1 0 0,0 0-1 0 0,1 2 0 0 0,1 0 0 0 0,0 0 0 0 0,1 1 0 0 0,1 1 0 0 0,0 0 1 0 0,1 1-1 0 0,1 0 0 0 0,0 0 0 0 0,1 1 0 0 0,2 1 0 0 0,-1-1 0 0 0,2 1 1 0 0,0 1 13 0 0,6-15 2 0 0,-1 1 0 0 0,1-1 0 0 0,0 0 0 0 0,0 0 0 0 0,1 0 1 0 0,-1 0-1 0 0,1 0 0 0 0,0 0 0 0 0,0 0 0 0 0,1 0 1 0 0,0 0-1 0 0,0 0 0 0 0,0 0 0 0 0,0-1 0 0 0,1 1 0 0 0,-1-1 1 0 0,1 1-1 0 0,1-1 0 0 0,-1 0 0 0 0,0-1 0 0 0,1 1 1 0 0,0 0-1 0 0,0-1 0 0 0,0 0 0 0 0,0 0 0 0 0,0 0 0 0 0,1 0 1 0 0,-1-1-1 0 0,3 1-2 0 0,7 3 19 0 0,1 0-1 0 0,-1-1 1 0 0,1 0 0 0 0,0-2 0 0 0,0 1-1 0 0,0-2 1 0 0,1 0 0 0 0,-1-1 0 0 0,8-1-19 0 0,-3 1-103 0 0,-1-2 0 0 0,0 0 0 0 0,1-1 0 0 0,-1-1 0 0 0,0 0 0 0 0,0-2 1 0 0,0 0-1 0 0,1-2 103 0 0,29-17-1763 0 0,-18 6-4955 0 0,-15 9-6087 0 0</inkml:trace>
  <inkml:trace contextRef="#ctx0" brushRef="#br0" timeOffset="60965.287">3706 2754 14051 0 0,'0'0'1315'0'0,"0"0"-546"0"0,0 0-139 0 0,0 0 190 0 0,0 0 194 0 0,0 0 30 0 0,0 0-85 0 0,0 0-100 0 0,0 0-51 0 0,0 0-20 0 0,0 0-72 0 0,0 0-126 0 0,0 0-112 0 0,13 16-72 0 0,38 51-44 0 0,2 39 708 0 0,-43-77-871 0 0,60 154 693 0 0,-69-183-846 0 0,0 1-1 0 0,0-1 1 0 0,0 1 0 0 0,0-1 0 0 0,0 1-1 0 0,0-1 1 0 0,0 0 0 0 0,0 1-1 0 0,0-1 1 0 0,0 0 0 0 0,0 0 0 0 0,0 0-1 0 0,0 0 1 0 0,0 0 0 0 0,1 0 0 0 0,-1 0-1 0 0,0 0 1 0 0,0 0 0 0 0,0-1-1 0 0,0 1 1 0 0,0 0 0 0 0,0-1 0 0 0,0 1-1 0 0,0-1 1 0 0,0 1 0 0 0,0-1-1 0 0,0 1 1 0 0,0-1 0 0 0,0 0 0 0 0,-1 1-1 0 0,1-1 1 0 0,0 0 0 0 0,0 0 0 0 0,-1 0-1 0 0,1 0 1 0 0,0 1 0 0 0,-1-1-1 0 0,1 0 1 0 0,-1 0 0 0 0,1 0 0 0 0,-1 0-1 0 0,0 0 1 0 0,1 0 0 0 0,-1-1-1 0 0,0 1 1 0 0,0 0 0 0 0,1 0 0 0 0,-1 0-1 0 0,0-1-45 0 0,4-6-6 0 0,64-102 458 0 0,-5-2 1 0 0,2-17-453 0 0,-47 92 42 0 0,4-8-549 0 0,-11 49-1790 0 0,6 15-624 0 0,-9-10-2799 0 0,-2-1-6488 0 0</inkml:trace>
  <inkml:trace contextRef="#ctx0" brushRef="#br0" timeOffset="61677.204">4774 2743 14283 0 0,'0'0'2050'0'0,"0"0"-465"0"0,0 0-347 0 0,0 0-207 0 0,0 0-162 0 0,0 0-156 0 0,0 0-127 0 0,0 0-97 0 0,0 0-57 0 0,0 0-27 0 0,0 0-49 0 0,-34 12-14 0 0,-107 38-17 0 0,74-5 140 0 0,57-34-330 0 0,4-5-80 0 0,-1 0 0 0 0,1 1 0 0 0,1 0-1 0 0,-1 0 1 0 0,1 1 0 0 0,0 0 0 0 0,1 0 0 0 0,0 0-1 0 0,0 0 1 0 0,1 0 0 0 0,0 1 0 0 0,0 0 0 0 0,1-1 0 0 0,0 1-1 0 0,1 0 1 0 0,0 0 0 0 0,0 0 0 0 0,1 0 0 0 0,0 1-55 0 0,1-7 49 0 0,1 0 0 0 0,0 0 1 0 0,0 0-1 0 0,1 0 0 0 0,-1 0 0 0 0,0 0 1 0 0,1-1-1 0 0,0 1 0 0 0,0-1 1 0 0,0 1-1 0 0,0-1 0 0 0,0 0 1 0 0,0-1-1 0 0,0 1 0 0 0,0 0 0 0 0,1-1 1 0 0,-1 0-1 0 0,1 0 0 0 0,-1 0 1 0 0,1 0-1 0 0,0 0 0 0 0,-1-1 1 0 0,1 1-1 0 0,0-1 0 0 0,-1 0 0 0 0,1 0 1 0 0,0-1-1 0 0,-1 1 0 0 0,1-1 1 0 0,0 0-1 0 0,2 0-49 0 0,9-4 99 0 0,-1-1 0 0 0,1-1-1 0 0,-1 0 1 0 0,0 0 0 0 0,-1-2 0 0 0,0 1-1 0 0,0-2 1 0 0,-1 0 0 0 0,0 0 0 0 0,-1-1-1 0 0,0 0 1 0 0,0-1 0 0 0,-2-1 0 0 0,1 1 0 0 0,-2-2-1 0 0,3-4-98 0 0,2 1 63 0 0,66-114 64 0 0,-68 108-134 0 0,-10 22 0 0 0,-1 1-9 0 0,0 0-30 0 0,-2 8-56 0 0,-13 46-10 0 0,11-47 108 0 0,1 0 1 0 0,0 0 0 0 0,0 0 0 0 0,1 0 0 0 0,0 0 0 0 0,0 1-1 0 0,1-1 1 0 0,0 1 0 0 0,0-1 0 0 0,1 1 0 0 0,0-1 0 0 0,0 1-1 0 0,1-1 1 0 0,0 1 0 0 0,0-1 0 0 0,0 1 0 0 0,1-1 0 0 0,1 0 0 0 0,-1 1-1 0 0,1-1 1 0 0,0-1 0 0 0,1 1 0 0 0,2 4 3 0 0,-2-6 6 0 0,1-1 0 0 0,0 0 1 0 0,0 0-1 0 0,1 0 0 0 0,-1 0 0 0 0,1-1 0 0 0,0 0 1 0 0,0 0-1 0 0,0 0 0 0 0,0-1 0 0 0,1 0 1 0 0,-1 0-1 0 0,0-1 0 0 0,1 1 0 0 0,-1-2 0 0 0,1 1 1 0 0,0-1-1 0 0,-1 0 0 0 0,1 0 0 0 0,-1 0 1 0 0,1-1-1 0 0,-1 0 0 0 0,1-1 0 0 0,-1 1 0 0 0,1-1 1 0 0,-1 0-1 0 0,0-1 0 0 0,0 0 0 0 0,0 0 1 0 0,1-1-7 0 0,19-10 59 0 0,-1-2 0 0 0,0 0 1 0 0,-1-2-1 0 0,-1-1 0 0 0,-1 0 1 0 0,4-7-60 0 0,-5 6 6 0 0,-1 0 0 0 0,-1-1 0 0 0,-1-1 0 0 0,-1 0 0 0 0,-1-2-1 0 0,-1 0 1 0 0,-1 0 0 0 0,-1-2 0 0 0,-1 1 0 0 0,-2-2 0 0 0,0 1 0 0 0,-2-2 0 0 0,-1 1 0 0 0,-1-1 0 0 0,-1 0 0 0 0,-2 0 0 0 0,0-5-6 0 0,-20-76-178 0 0,16 106 168 0 0,0 0 0 0 0,0 0-1 0 0,0 1 1 0 0,-1-1 0 0 0,1 0-1 0 0,-1 1 1 0 0,1-1 0 0 0,-1 1 0 0 0,0-1-1 0 0,0 1 1 0 0,0 0 0 0 0,0 0-1 0 0,-1 0 1 0 0,1 0 0 0 0,0 0-1 0 0,-1 1 1 0 0,1-1 0 0 0,-1 1-1 0 0,0 0 1 0 0,0-1 0 0 0,1 1-1 0 0,-1 0 1 0 0,0 1 0 0 0,0-1-1 0 0,0 0 1 0 0,0 1 0 0 0,0 0 0 0 0,0-1-1 0 0,0 1 1 0 0,0 0 0 0 0,0 1-1 0 0,0-1 1 0 0,0 1 0 0 0,0-1-1 0 0,-2 1 11 0 0,-3 4-19 0 0,-1-1-1 0 0,1 2 0 0 0,0-1 1 0 0,0 1-1 0 0,1 0 0 0 0,0 0 1 0 0,0 1-1 0 0,0 0 0 0 0,1 0 1 0 0,0 1-1 0 0,0 0 0 0 0,1 0 1 0 0,0 0-1 0 0,0 1 1 0 0,-3 8 19 0 0,-1 3 5 0 0,0 1 0 0 0,2 1 0 0 0,0-1 0 0 0,1 1 0 0 0,1 0 0 0 0,1 0 0 0 0,1 1 0 0 0,1-1 0 0 0,1 1 0 0 0,1-1 1 0 0,3 16-6 0 0,-1-20 14 0 0,1-1 0 0 0,1 1 0 0 0,1-1 0 0 0,0 1 0 0 0,1-2 0 0 0,1 1 0 0 0,0-1 0 0 0,2 0 0 0 0,0 0 0 0 0,0-1 1 0 0,2 0-1 0 0,-1-1 0 0 0,2 0 0 0 0,0-1 0 0 0,1 0 0 0 0,0 0-14 0 0,34 9-128 0 0,-46-22 31 0 0,-1 0-81 0 0,27-22-7830 0 0,-19 16 1152 0 0,-1 1-5130 0 0</inkml:trace>
  <inkml:trace contextRef="#ctx0" brushRef="#br0" timeOffset="61930.384">5628 2739 11650 0 0,'0'0'1952'0'0,"0"0"-200"0"0,0 0-82 0 0,0 0-146 0 0,0 0-185 0 0,0 0-194 0 0,0 0-226 0 0,0 0-146 0 0,0 0-100 0 0,0 0-65 0 0,0 0-85 0 0,0 32-74 0 0,0 98-43 0 0,0-129-387 0 0,-1 1-1 0 0,1 0 1 0 0,0 0 0 0 0,0-1 0 0 0,-1 1 0 0 0,1 0-1 0 0,0 0 1 0 0,0 0 0 0 0,1-1 0 0 0,-1 1-1 0 0,0 0 1 0 0,0 0 0 0 0,1 0 0 0 0,-1-1 0 0 0,1 1-1 0 0,0 0 1 0 0,0-1 0 0 0,-1 1 0 0 0,1-1 0 0 0,0 1-1 0 0,0-1 1 0 0,0 1 0 0 0,1-1 0 0 0,-1 1 0 0 0,0-1-1 0 0,0 0 1 0 0,1 0 0 0 0,-1 0 0 0 0,2 1-19 0 0,2 1 139 0 0,1 0 12 0 0,0-1 1 0 0,1 0-1 0 0,-1 0 0 0 0,0 0 1 0 0,0-1-1 0 0,1 0 0 0 0,-1 0 1 0 0,1-1-1 0 0,-1 1 1 0 0,1-1-1 0 0,-1-1 0 0 0,1 1 1 0 0,-1-1-1 0 0,0-1 0 0 0,1 1 1 0 0,-1-1-1 0 0,0 0 0 0 0,0 0 1 0 0,0-1-1 0 0,3-1-151 0 0,3-4 81 0 0,0 0 0 0 0,0-1 1 0 0,-1-1-1 0 0,0 0 0 0 0,-1 0 0 0 0,0-1 0 0 0,0 0 0 0 0,-1-1 0 0 0,-1 0 0 0 0,0 0 0 0 0,-1-1 0 0 0,0 0 1 0 0,-1 0-1 0 0,0-1 0 0 0,-1 0 0 0 0,3-11-81 0 0,4-45-1058 0 0,-12 69 371 0 0,0 1-409 0 0,0 0-673 0 0,-1 1-3083 0 0,0 1 1877 0 0,1-1 649 0 0,-2 2-10070 0 0</inkml:trace>
  <inkml:trace contextRef="#ctx0" brushRef="#br0" timeOffset="62289.034">6184 2927 15651 0 0,'0'0'2306'0'0,"0"0"-381"0"0,0 0-264 0 0,0 0-222 0 0,0 0-217 0 0,0 0-177 0 0,0 0-206 0 0,0 0-207 0 0,32-11-144 0 0,102-36-113 0 0,-65 9 199 0 0,-60 30-504 0 0,-1 0 0 0 0,0 0 0 0 0,0 0-1 0 0,-1-1 1 0 0,0 0 0 0 0,0 0 0 0 0,-1-1 0 0 0,-1 0 0 0 0,0 0 0 0 0,0 0 0 0 0,-1-1 0 0 0,0 0 0 0 0,0 0 0 0 0,-2 0 0 0 0,1 0 0 0 0,-1 0 0 0 0,-1 0 0 0 0,0-7-70 0 0,-2 16-3 0 0,-1-1 0 0 0,0 1 1 0 0,0-1-1 0 0,0 1 0 0 0,0 0 0 0 0,0 0 1 0 0,0 0-1 0 0,0 0 0 0 0,-1 0 1 0 0,1 0-1 0 0,-1 1 0 0 0,1-1 0 0 0,-1 1 1 0 0,0 0-1 0 0,0-1 0 0 0,1 1 1 0 0,-1 1-1 0 0,0-1 0 0 0,0 0 1 0 0,0 1-1 0 0,0-1 0 0 0,0 1 0 0 0,0 0 1 0 0,0 0-1 0 0,0 0 0 0 0,0 0 1 0 0,0 1-1 0 0,0-1 0 0 0,0 1 0 0 0,0 0 1 0 0,0 0-1 0 0,0 0 0 0 0,1 0 1 0 0,-1 0-1 0 0,-2 2 3 0 0,-11 5-14 0 0,1 0 0 0 0,0 1 0 0 0,1 1 0 0 0,0 0 0 0 0,0 1 0 0 0,1 1 0 0 0,0 0 0 0 0,1 0 0 0 0,1 1 0 0 0,0 1 0 0 0,1 0 0 0 0,0 0 0 0 0,1 1 0 0 0,-4 10 14 0 0,8-18-2 0 0,0 1 1 0 0,0 0-1 0 0,1 0 0 0 0,1 0 1 0 0,-1 1-1 0 0,1-1 0 0 0,0 1 1 0 0,1 0-1 0 0,0 0 0 0 0,1 0 1 0 0,0 0-1 0 0,0 0 0 0 0,1 0 1 0 0,0 0-1 0 0,0 0 0 0 0,1 1 1 0 0,0-1-1 0 0,1 0 0 0 0,0-1 1 0 0,0 1-1 0 0,1 0 0 0 0,0-1 1 0 0,1 1-1 0 0,0-1 0 0 0,0 0 1 0 0,1 0-1 0 0,0 0 0 0 0,4 5 2 0 0,3-6 13 0 0,-1 1-1 0 0,1-2 1 0 0,0 1-1 0 0,0-2 1 0 0,1 0 0 0 0,-1 0-1 0 0,1-1 1 0 0,1 0-1 0 0,-1-2 1 0 0,0 1-1 0 0,1-1 1 0 0,-1-1-1 0 0,1-1 1 0 0,-1 0 0 0 0,1 0-1 0 0,-1-2 1 0 0,9-1-13 0 0,43-15 14 0 0,-37 7-3038 0 0,-1 1-7583 0 0,-18 6-2539 0 0</inkml:trace>
  <inkml:trace contextRef="#ctx0" brushRef="#br0" timeOffset="58967.399">229 2706 3553 0 0,'0'0'1958'0'0,"0"0"-87"0"0,0 0 76 0 0,0 0 140 0 0,0 0 104 0 0,0 0-168 0 0,0 0-316 0 0,0 0-391 0 0,0 0-397 0 0,0 0-287 0 0,0 0-140 0 0,1-6-11 0 0,29-43 984 0 0,-9 33-835 0 0,-14 8-429 0 0,2 2 0 0 0,-1-1 0 0 0,1 1 0 0 0,-1 0 0 0 0,2 0-1 0 0,-1 1 1 0 0,1 1 0 0 0,-1 0 0 0 0,1 0 0 0 0,0 0 0 0 0,1 2 0 0 0,-1-1-1 0 0,1 1 1 0 0,3 0-201 0 0,-9 5 28 0 0,0 0-1 0 0,0 0 0 0 0,-1 0 1 0 0,1 1-1 0 0,-1-1 0 0 0,0 1 1 0 0,0 0-1 0 0,0 1 0 0 0,-1-1 1 0 0,1 0-1 0 0,-1 1 0 0 0,0 0 1 0 0,-1 0-1 0 0,1 0 0 0 0,-1 0 1 0 0,0 0-1 0 0,0 1 0 0 0,0-1 1 0 0,-1 1-1 0 0,0-1 0 0 0,0 1 1 0 0,0-1-1 0 0,-1 1 0 0 0,0 1-27 0 0,3 22 63 0 0,-2 0 1 0 0,-1 0-1 0 0,-1 0 0 0 0,-2 0 0 0 0,-1 0 0 0 0,-1 0 0 0 0,-1 0 0 0 0,-2-1 0 0 0,-1 0 0 0 0,-1-1 0 0 0,-1 0 0 0 0,-1 0 0 0 0,-2-1 0 0 0,-8 11-63 0 0,-12 11 196 0 0,34-47-152 0 0,0-1 42 0 0,9-53 387 0 0,3 20-460 0 0,1 1 0 0 0,2 0-1 0 0,1 1 1 0 0,2 0 0 0 0,0 2-1 0 0,2 0 1 0 0,1 1 0 0 0,2 1 0 0 0,0 1-1 0 0,8-4-12 0 0,39-35 9 0 0,-48 47 5 0 0,0 2-1 0 0,1 0 1 0 0,0 2 0 0 0,1 0-1 0 0,19-7-13 0 0,-42 21-1 0 0,0-1 0 0 0,0 1 0 0 0,0 0 1 0 0,0 0-1 0 0,0-1 0 0 0,0 1 0 0 0,0 0 0 0 0,0 0 0 0 0,0 0 0 0 0,0 0 0 0 0,0 0 0 0 0,0 0 0 0 0,0 0 0 0 0,0 0 1 0 0,0 1-1 0 0,0-1 0 0 0,0 0 0 0 0,0 1 0 0 0,0-1 0 0 0,0 0 0 0 0,0 1 0 0 0,0-1 0 0 0,0 1 0 0 0,0 0 1 0 0,0-1-1 0 0,-1 1 0 0 0,1 0 0 0 0,0-1 0 0 0,0 1 0 0 0,-1 0 0 0 0,1 0 0 0 0,0 0 0 0 0,-1 0 0 0 0,1-1 1 0 0,-1 1-1 0 0,1 0 0 0 0,-1 0 0 0 0,0 0 0 0 0,1 0 0 0 0,-1 0 0 0 0,0 0 0 0 0,0 0 0 0 0,0 0 0 0 0,0 0 1 0 0,1 0-1 0 0,-1 1 0 0 0,-1-1 0 0 0,1 0 0 0 0,0 0 0 0 0,0 0 0 0 0,0 0 0 0 0,0 0 0 0 0,-1 0 0 0 0,1 0 1 0 0,-12 64 121 0 0,-67 140 0 0 0,71-142-134 0 0,34-68 33 0 0,110-125 171 0 0,-65 52-174 0 0,85-47 9 0 0,-128 117-20 0 0,-26 31-19 0 0,-39 236 296 0 0,37-252-281 0 0,0-6-50 0 0,-1-1 1 0 0,1 1-1 0 0,0-1 1 0 0,-1 1-1 0 0,1-1 1 0 0,0 1-1 0 0,0 0 1 0 0,-1-1 0 0 0,1 1-1 0 0,0-1 1 0 0,0 1-1 0 0,0 0 1 0 0,0-1-1 0 0,0 1 1 0 0,0 0-1 0 0,0-1 1 0 0,0 1-1 0 0,0-1 1 0 0,0 1 0 0 0,0 0-1 0 0,0-1 1 0 0,1 1-1 0 0,-1 0 1 0 0,0-1-1 0 0,0 1 1 0 0,1-1-1 0 0,-1 1 1 0 0,0-1-1 0 0,1 1 1 0 0,-1-1 0 0 0,0 1-1 0 0,1-1 1 0 0,-1 1-1 0 0,1-1 1 0 0,-1 1-1 0 0,1-1 1 0 0,-1 0-1 0 0,1 1 1 0 0,-1-1-1 0 0,1 0 1 0 0,0 1 0 0 0,-1-1-1 0 0,1 0 1 0 0,-1 0-1 0 0,1 1 1 0 0,0-1-1 0 0,-1 0 1 0 0,1 0-1 0 0,-1 0 1 0 0,1 0-1 0 0,0 0 1 0 0,-1 0 0 0 0,1 0-1 0 0,0 0 1 0 0,-1 0-1 0 0,1 0 1 0 0,0-1-1 0 0,-1 1 1 0 0,1 0-1 0 0,-1 0 1 0 0,1-1-1 0 0,-1 1 1 0 0,1 0 0 0 0,0 0-1 0 0,-1-1 1 0 0,1 0 47 0 0,14-7-4044 0 0,-6 2-3835 0 0,-4 2-4212 0 0</inkml:trace>
  <inkml:trace contextRef="#ctx0" brushRef="#br0" timeOffset="59401.394">1364 2883 5161 0 0,'0'0'4026'0'0,"0"0"-1676"0"0,0 0-476 0 0,0 0-3 0 0,0 0-100 0 0,0 0-203 0 0,0 0-194 0 0,0 0-186 0 0,0 0-133 0 0,0 0-91 0 0,0 0-70 0 0,31 7-82 0 0,97 22-99 0 0,-56-29 382 0 0,-57-4-843 0 0,0-1-1 0 0,0 0 0 0 0,-1-1 0 0 0,0-1 0 0 0,0 0 1 0 0,-1-1-1 0 0,0 0 0 0 0,0-1 0 0 0,5-6-251 0 0,-13 11 47 0 0,1-1 1 0 0,-1 1-1 0 0,-1-1 0 0 0,1-1 1 0 0,-1 1-1 0 0,0-1 0 0 0,0 0 1 0 0,0 1-1 0 0,-1-2 0 0 0,0 1 1 0 0,0 0-1 0 0,0-1 0 0 0,-1 1 1 0 0,0-1-1 0 0,-1 0 0 0 0,1 0 1 0 0,-1 1-1 0 0,-1-1 0 0 0,1 0 1 0 0,-1 0-1 0 0,0 0 0 0 0,-1-3-47 0 0,-1 6 1 0 0,0 1 0 0 0,0 0-1 0 0,0-1 1 0 0,0 1 0 0 0,-1 0-1 0 0,1 0 1 0 0,-1 1-1 0 0,0-1 1 0 0,0 1 0 0 0,0-1-1 0 0,0 1 1 0 0,0 0 0 0 0,0 0-1 0 0,-1 0 1 0 0,1 0 0 0 0,-1 1-1 0 0,1-1 1 0 0,-1 1-1 0 0,0 0 1 0 0,0 0 0 0 0,1 1-1 0 0,-1-1 1 0 0,0 1 0 0 0,0-1-1 0 0,0 1 1 0 0,0 0-1 0 0,1 1 1 0 0,-1-1 0 0 0,0 1-1 0 0,0 0 1 0 0,0 0 0 0 0,1 0-1 0 0,-1 0 1 0 0,0 0 0 0 0,1 1-1 0 0,-1 0 1 0 0,1 0-1 0 0,-1 0 0 0 0,-16 10-24 0 0,1 1 0 0 0,0 0 0 0 0,1 2-1 0 0,0 0 1 0 0,1 1 0 0 0,1 0 0 0 0,1 2-1 0 0,0 0 1 0 0,1 0 0 0 0,1 2 0 0 0,1 0 24 0 0,4-9-3 0 0,0 1-1 0 0,2 0 1 0 0,-1 0 0 0 0,1 0 0 0 0,1 1 0 0 0,0 0 0 0 0,1 0 0 0 0,0 0-1 0 0,1 0 1 0 0,1 1 0 0 0,0-1 0 0 0,1 1 0 0 0,0 0 0 0 0,1 3 3 0 0,3-13 0 0 0,-1 0 0 0 0,2-1 0 0 0,-1 1 0 0 0,0-1 0 0 0,1 1 0 0 0,-1-1 0 0 0,1 0 0 0 0,0 0 0 0 0,0-1 0 0 0,0 1 0 0 0,0-1 0 0 0,1 0 0 0 0,-1 0 0 0 0,1-1 0 0 0,-1 1 0 0 0,1-1 0 0 0,0 0 0 0 0,-1 0 1 0 0,1 0-1 0 0,0-1 0 0 0,0 1 0 0 0,0-1 0 0 0,-1-1 0 0 0,1 1 0 0 0,0-1 0 0 0,0 1 0 0 0,-1-1 0 0 0,1-1 0 0 0,0 1 0 0 0,0-1 0 0 0,171-66-451 0 0,-39 12-1493 0 0,-45 24-2646 0 0,-63 21-1076 0 0,-9 3-6303 0 0</inkml:trace>
  <inkml:trace contextRef="#ctx0" brushRef="#br0" timeOffset="59768.56">2366 2809 16027 0 0,'0'0'2216'0'0,"0"0"-627"0"0,0 0-211 0 0,0 0-63 0 0,0 0-71 0 0,0 0-160 0 0,0 0-221 0 0,0 0-195 0 0,0 0-137 0 0,0 0-112 0 0,0 0-86 0 0,0 0-35 0 0,0 0-44 0 0,-12-6-22 0 0,-40-19-18 0 0,3 27 180 0 0,38 2-283 0 0,-6 3-61 0 0,1 1 0 0 0,0 0 0 0 0,0 1 0 0 0,0 1-1 0 0,1 1 1 0 0,0 0 0 0 0,1 0 0 0 0,1 2 0 0 0,0 0-1 0 0,0 0 1 0 0,2 1 0 0 0,-1 1 0 0 0,2 0 0 0 0,-2 3-50 0 0,7-10 4 0 0,1 0-1 0 0,-1 1 1 0 0,1-1 0 0 0,1 1 0 0 0,0 0-1 0 0,0 0 1 0 0,0 0 0 0 0,1 0 0 0 0,1 0 0 0 0,0 0-1 0 0,0 1 1 0 0,1-1 0 0 0,0 8-4 0 0,0-15 0 0 0,1 0 0 0 0,0-1 0 0 0,-1 1 1 0 0,1 0-1 0 0,0-1 0 0 0,0 1 0 0 0,0-1 0 0 0,0 1 0 0 0,0-1 1 0 0,0 1-1 0 0,1-1 0 0 0,-1 0 0 0 0,0 1 0 0 0,1-1 0 0 0,-1 0 0 0 0,1 0 1 0 0,-1 0-1 0 0,1 0 0 0 0,0 0 0 0 0,-1-1 0 0 0,1 1 0 0 0,0 0 0 0 0,-1-1 1 0 0,1 1-1 0 0,0-1 0 0 0,0 0 0 0 0,0 1 0 0 0,-1-1 0 0 0,1 0 0 0 0,0 0 1 0 0,0 0-1 0 0,0 0 0 0 0,1-1 0 0 0,64-8 122 0 0,-40-4-31 0 0,0-2 1 0 0,-1 0-1 0 0,-1-1 0 0 0,0-2 1 0 0,-2 0-1 0 0,0-2 1 0 0,-1-1-1 0 0,1-2-91 0 0,-12 13 37 0 0,84-99 296 0 0,-95 139-679 0 0,-3-7-212 0 0,-5 57-1494 0 0,8-53-2018 0 0,3-2-3373 0 0,0-16-4536 0 0</inkml:trace>
  <inkml:trace contextRef="#ctx0" brushRef="#br0" timeOffset="60153.126">2651 3082 17836 0 0,'0'0'2144'0'0,"0"0"-438"0"0,0 0-216 0 0,0 0-147 0 0,0 0-213 0 0,0 0-215 0 0,0 0-200 0 0,0 0-175 0 0,0 0-117 0 0,0 0-78 0 0,0 0-68 0 0,0 0-71 0 0,0 0-20 0 0,7-26-36 0 0,21-80-39 0 0,6 42 120 0 0,15 31-175 0 0,-36 77-140 0 0,-11-26 112 0 0,-3-13-22 0 0,1 0-1 0 0,0 0 1 0 0,-1 1 0 0 0,1-1 0 0 0,1 0 0 0 0,-1 0 0 0 0,1 0-1 0 0,0 0 1 0 0,0 0 0 0 0,1 0 0 0 0,-1 0 0 0 0,1 0 0 0 0,0 0-1 0 0,1 0 1 0 0,-1-1 0 0 0,1 1 0 0 0,0-1 0 0 0,0 0 0 0 0,0 0 0 0 0,0 0-1 0 0,1 0 1 0 0,0-1 0 0 0,0 1 0 0 0,0-1 0 0 0,0 0 0 0 0,0 0-1 0 0,1 0 1 0 0,-1-1 0 0 0,1 1 0 0 0,0-1 0 0 0,-1 0 0 0 0,1-1 0 0 0,0 1-1 0 0,1-1-5 0 0,5-3 115 0 0,-1-1 0 0 0,0 0 0 0 0,1-1 0 0 0,-1 0 0 0 0,-1-1 0 0 0,1 1 0 0 0,-1-2 0 0 0,0 0 0 0 0,0 0 0 0 0,0 0 0 0 0,-1-1 0 0 0,0-1 0 0 0,0 1 0 0 0,-1-1 0 0 0,0-1 0 0 0,0 1 0 0 0,-1-1 0 0 0,0 0 0 0 0,4-9-115 0 0,16-52-1567 0 0,-27 64 9 0 0,-2 5-1750 0 0,2 0-1247 0 0,-3-2-8442 0 0</inkml:trace>
  <inkml:trace contextRef="#ctx0" brushRef="#br0" timeOffset="67456.427">3089 2956 1744 0 0,'0'0'2158'0'0,"0"0"-453"0"0,0 0-50 0 0,0 0 217 0 0,0 0 172 0 0,0 0-57 0 0,0 0-191 0 0,0 0-321 0 0,0 0-314 0 0,0 0-213 0 0,0 0-178 0 0,-4 0-85 0 0,-15 0-54 0 0,15 0-8 0 0,4 0-30 0 0,0 0-29 0 0,0 0-27 0 0,0 0-73 0 0,20 1 2127 0 0,34 14-1250 0 0,97 14 149 0 0,23-36-466 0 0,-112 7-643 0 0,-61 4 155 0 0,-22 6-2123 0 0,23-18-3785 0 0,0 5-371 0 0,0-1-7217 0 0</inkml:trace>
  <inkml:trace contextRef="#ctx0" brushRef="#br0" timeOffset="70852.944">7885 2250 5465 0 0,'0'0'1737'0'0,"0"0"-312"0"0,0 0-119 0 0,0 0 193 0 0,0 0 248 0 0,0 0 113 0 0,0 0-162 0 0,0 0-387 0 0,0 0-356 0 0,0 0-246 0 0,0 0-129 0 0,2-2-50 0 0,8-6-7 0 0,-7 6-14 0 0,-3 2 2 0 0,0 0-6 0 0,0 0-29 0 0,0 0-24 0 0,0 0-38 0 0,0 0-50 0 0,0 0-36 0 0,0 0-31 0 0,0 0-26 0 0,1 13 1009 0 0,7 100-502 0 0,-5 1 0 0 0,-5-1 0 0 0,-7 28-778 0 0,-38 278 452 0 0,47-418-421 0 0,0-1 1 0 0,0 0-51 0 0,0 0-13 0 0,0 0 3 0 0,0 0 6 0 0,0 0-17 0 0,0 0-18 0 0,0 0-5 0 0,0 0-25 0 0,0 0-40 0 0,2-41-7114 0 0,4 17-1846 0 0,-3 15-2343 0 0</inkml:trace>
  <inkml:trace contextRef="#ctx0" brushRef="#br0" timeOffset="71133.311">7533 2710 10746 0 0,'0'0'1961'0'0,"0"0"-488"0"0,0 0-275 0 0,0 0-72 0 0,0 0-8 0 0,0 0-61 0 0,0 0-74 0 0,0 0-42 0 0,0 0-3 0 0,0 0 14 0 0,0 0-73 0 0,0 0-101 0 0,24 0-93 0 0,130 3 446 0 0,183-51 372 0 0,-257 25-2878 0 0,-56 9-3553 0 0,-5-4-6516 0 0,-14 11 1722 0 0</inkml:trace>
  <inkml:trace contextRef="#ctx0" brushRef="#br0" timeOffset="71606.625">8255 2246 11434 0 0,'0'0'2049'0'0,"0"0"-318"0"0,0 0-339 0 0,0 0-197 0 0,0 0-141 0 0,0 0-201 0 0,0 0-166 0 0,0 0-29 0 0,0 0 47 0 0,0 0 84 0 0,0 0 30 0 0,0 0-75 0 0,0 0-115 0 0,4 30-77 0 0,14 96-69 0 0,-9 63 746 0 0,-11 213-591 0 0,24-302-549 0 0,-21-99-76 0 0,1 0 0 0 0,0 0 0 0 0,-1-1 0 0 0,1 1 0 0 0,0 0 0 0 0,0-1 0 0 0,0 1-1 0 0,0-1 1 0 0,-1 0 0 0 0,1 1 0 0 0,0-1 0 0 0,0 0 0 0 0,0 0 0 0 0,0 0 0 0 0,0 0 0 0 0,0-1 0 0 0,0 1 0 0 0,-1 0 0 0 0,1-1 0 0 0,0 1 0 0 0,0-1 0 0 0,0 0 0 0 0,-1 0 0 0 0,1 0 0 0 0,0 0-1 0 0,-1 0 1 0 0,1 0 0 0 0,-1 0 0 0 0,1 0 0 0 0,-1 0 0 0 0,1-1 0 0 0,-1 1 0 0 0,0-1 0 0 0,0 1 0 0 0,0-1 0 0 0,0 1 0 0 0,0-1 0 0 0,0 0-13 0 0,6-4 19 0 0,76-70 189 0 0,-67 59-200 0 0,2-1 0 0 0,0 2-1 0 0,1 1 1 0 0,0 0-1 0 0,1 1 1 0 0,1 1 0 0 0,0 1-1 0 0,2 0-7 0 0,-22 13 2 0 0,1 0 1 0 0,0-1-1 0 0,0 1 0 0 0,-1 0 1 0 0,1 0-1 0 0,-1 0 0 0 0,1 0 1 0 0,-1 0-1 0 0,1 0 0 0 0,-1 0 1 0 0,0 1-1 0 0,0-1 0 0 0,1 0 1 0 0,-1 1-1 0 0,0-1 0 0 0,0 1 0 0 0,0-1 1 0 0,0 1-1 0 0,-1 0 0 0 0,1-1 1 0 0,0 1-1 0 0,-1 0 0 0 0,1 0 1 0 0,-1-1-1 0 0,0 1 0 0 0,1 0 1 0 0,-1 0-1 0 0,0 0 0 0 0,0-1 1 0 0,0 1-1 0 0,0 0 0 0 0,-1 0 1 0 0,1 0-1 0 0,0 0 0 0 0,-1-1 0 0 0,1 1 1 0 0,-1 0-1 0 0,0 0-2 0 0,1 3 12 0 0,0 185 306 0 0,0-189-344 0 0,0-1-10 0 0,14 0-7060 0 0,-8 0-3537 0 0,-4 0-504 0 0</inkml:trace>
  <inkml:trace contextRef="#ctx0" brushRef="#br0" timeOffset="72123.877">8866 3045 3825 0 0,'0'0'600'0'0,"0"0"4"0"0,0 0 424 0 0,0 0 306 0 0,0 0 104 0 0,0 0-15 0 0,0 0-166 0 0,0 0-107 0 0,0 0-94 0 0,0 0-83 0 0,0 0-27 0 0,0 0-19 0 0,0 0-51 0 0,9 3-34 0 0,42 19 798 0 0,4-22 2431 0 0,-38-4-3715 0 0,-1 0 0 0 0,0-1-1 0 0,0-1 1 0 0,-1 0 0 0 0,0-1-1 0 0,0-1 1 0 0,0-1 0 0 0,-1 0-1 0 0,13-10-355 0 0,-21 15 53 0 0,1 0 0 0 0,-1-1 0 0 0,0 1-1 0 0,-1-1 1 0 0,1 0 0 0 0,-1-1 0 0 0,0 1 0 0 0,0-1-1 0 0,-1 0 1 0 0,0-1 0 0 0,0 1 0 0 0,0 0 0 0 0,-1-1-1 0 0,0 0 1 0 0,0 0 0 0 0,0 0 0 0 0,-1 0 0 0 0,0-1 0 0 0,-1 1-1 0 0,0 0 1 0 0,0-1 0 0 0,0 1 0 0 0,-1-1 0 0 0,0 1-1 0 0,-1-2-52 0 0,-1 7 0 0 0,-1-1-1 0 0,0 1 0 0 0,0 0 0 0 0,0 0 1 0 0,0 0-1 0 0,0 0 0 0 0,0 0 0 0 0,0 1 1 0 0,-1-1-1 0 0,1 1 0 0 0,-1 0 0 0 0,1 0 1 0 0,-1 0-1 0 0,1 1 0 0 0,-1-1 0 0 0,0 1 1 0 0,1 0-1 0 0,-1 0 0 0 0,1 0 0 0 0,-1 0 1 0 0,0 1-1 0 0,1-1 0 0 0,-4 2 1 0 0,-8 2-24 0 0,0 1-1 0 0,1 1 1 0 0,-1 0-1 0 0,1 1 1 0 0,0 0-1 0 0,1 1 1 0 0,0 1-1 0 0,0 0 1 0 0,1 0 0 0 0,0 2-1 0 0,1-1 1 0 0,0 2 24 0 0,3-7-4 0 0,0 1-1 0 0,0 0 1 0 0,1 1 0 0 0,0 0 0 0 0,1 0 0 0 0,-1 1-1 0 0,1-1 1 0 0,1 1 0 0 0,0 1 0 0 0,0-1 0 0 0,0 1-1 0 0,1 0 1 0 0,0 0 0 0 0,1 0 0 0 0,0 0 0 0 0,0 1-1 0 0,1-1 1 0 0,1 1 0 0 0,-1-1 0 0 0,1 1 0 0 0,1 6 4 0 0,3-11 4 0 0,0 0 1 0 0,0 0-1 0 0,0 0 1 0 0,1 0-1 0 0,0-1 0 0 0,0 0 1 0 0,0 0-1 0 0,1 0 1 0 0,-1 0-1 0 0,1-1 1 0 0,0 1-1 0 0,0-1 1 0 0,0-1-1 0 0,0 1 1 0 0,0-1-1 0 0,1 1 1 0 0,-1-2-1 0 0,1 1 1 0 0,-1 0-1 0 0,1-1 0 0 0,0 0 1 0 0,0-1-1 0 0,3 1-4 0 0,123-1 39 0 0,7-40-1018 0 0,-99 20-2006 0 0,-18 4-6394 0 0,-17 8-2355 0 0</inkml:trace>
  <inkml:trace contextRef="#ctx0" brushRef="#br0" timeOffset="72839.302">9619 2853 264 0 0,'0'0'2358'0'0,"0"0"-184"0"0,0 0 145 0 0,0 0 60 0 0,0 0-36 0 0,0 0-284 0 0,0 0-392 0 0,0 0-289 0 0,0 0-278 0 0,0 0-156 0 0,0 0-143 0 0,0 0-117 0 0,0 0-92 0 0,-5-3-84 0 0,3 2-480 0 0,1 0 18 0 0,0 0 0 0 0,0 0 0 0 0,0 0 0 0 0,0 1 0 0 0,0-1-1 0 0,0 0 1 0 0,0 1 0 0 0,0-1 0 0 0,0 1 0 0 0,0-1 0 0 0,-1 1 0 0 0,1-1 0 0 0,0 1 0 0 0,0 0 0 0 0,0 0 0 0 0,-1-1-1 0 0,1 1 1 0 0,0 0 0 0 0,-1 0 0 0 0,1 0 0 0 0,0 1 0 0 0,0-1 0 0 0,-1 0 0 0 0,1 0 0 0 0,0 1 0 0 0,0-1 0 0 0,0 1-1 0 0,-1-1 1 0 0,1 1 0 0 0,0-1 0 0 0,0 1 0 0 0,0 0 0 0 0,0-1-46 0 0,-7 10 132 0 0,1 0-1 0 0,-1 0 1 0 0,2 0-1 0 0,0 1 1 0 0,0 0-1 0 0,1 0 1 0 0,0 1-1 0 0,1 0 1 0 0,1-1 0 0 0,-1 1-1 0 0,2 0 1 0 0,0 1-1 0 0,0-1 1 0 0,1 0-1 0 0,1 1 1 0 0,0-1-1 0 0,1 5-131 0 0,-1-15 26 0 0,0 1 0 0 0,1 0 0 0 0,-1-1 0 0 0,1 1 0 0 0,-1-1 0 0 0,1 1 0 0 0,0-1 0 0 0,0 1 0 0 0,0-1 0 0 0,1 0 0 0 0,-1 1 0 0 0,1-1 0 0 0,-1 0 0 0 0,1 0 0 0 0,-1 0 0 0 0,1 0 0 0 0,0 0 0 0 0,0 0 0 0 0,0-1 0 0 0,0 1 0 0 0,1-1 0 0 0,-1 1 0 0 0,0-1 0 0 0,0 0 0 0 0,1 0 0 0 0,-1 0 0 0 0,1 0 0 0 0,-1 0 0 0 0,1-1 0 0 0,-1 1 0 0 0,1-1 0 0 0,0 1 0 0 0,2-1-26 0 0,2 1 110 0 0,-1-1-1 0 0,1 1 1 0 0,0-1-1 0 0,-1-1 1 0 0,1 1-1 0 0,0-1 0 0 0,-1 0 1 0 0,1-1-1 0 0,-1 1 1 0 0,1-1-1 0 0,-1-1 0 0 0,0 1 1 0 0,1-2-110 0 0,0 1 45 0 0,-1-1 0 0 0,0 0 1 0 0,0 0-1 0 0,-1-1 0 0 0,1 0 0 0 0,-1 0 1 0 0,0 0-1 0 0,0-1 0 0 0,-1 1 0 0 0,0-1 1 0 0,0 0-1 0 0,0-1 0 0 0,0 1 0 0 0,-1-1 1 0 0,0 1-1 0 0,-1-1 0 0 0,0 0 0 0 0,0 0 1 0 0,0 0-1 0 0,-1 0 0 0 0,0 0 0 0 0,0-1 1 0 0,0 1-1 0 0,-1 0 0 0 0,-1 0 0 0 0,1-1 1 0 0,-2-5-47 0 0,0 8-60 0 0,0-1-1 0 0,-1 1 0 0 0,1-1 0 0 0,-1 1 1 0 0,0 0-1 0 0,-1 0 0 0 0,1 0 0 0 0,-1 0 0 0 0,0 1 1 0 0,0-1-1 0 0,-1 1 0 0 0,1 0 0 0 0,-1 1 1 0 0,0-1-1 0 0,0 1 0 0 0,0 0 0 0 0,-1 0 0 0 0,1 0 1 0 0,-1 1-1 0 0,1 0 0 0 0,-1 0 0 0 0,0 0 1 0 0,0 1-1 0 0,0 0 0 0 0,0 0 0 0 0,0 0 0 0 0,0 1 1 0 0,0 0-1 0 0,0 0 0 0 0,0 0 0 0 0,0 1 1 0 0,0 0-1 0 0,0 0 0 0 0,1 1 0 0 0,-1 0 0 0 0,0 0 1 0 0,1 0-1 0 0,-1 0 0 0 0,1 1 0 0 0,-1 0 62 0 0,-50 40-5434 0 0,47-36 2487 0 0,-5 5-8683 0 0</inkml:trace>
  <inkml:trace contextRef="#ctx0" brushRef="#br0" timeOffset="73276.291">9963 3015 9138 0 0,'0'0'2352'0'0,"0"0"-705"0"0,0 0-305 0 0,0 0-67 0 0,0 0-105 0 0,0 0-180 0 0,0 0-191 0 0,0 0-159 0 0,0 0-110 0 0,0 0-66 0 0,0 0-53 0 0,0 0-43 0 0,0 0-31 0 0,-14 21 2 0 0,-41 61-20 0 0,38-39 431 0 0,18-35-275 0 0,-1-7-245 0 0,0-1 14 0 0,0 0 48 0 0,9-8 2434 0 0,9-28-1788 0 0,58-149 636 0 0,-40 31-1139 0 0,-22 117-592 0 0,1 70-848 0 0,14 32-1354 0 0,-15-48-1088 0 0,5 0-3528 0 0,-15-13-3450 0 0</inkml:trace>
  <inkml:trace contextRef="#ctx0" brushRef="#br0" timeOffset="73692.118">10232 3034 5881 0 0,'0'0'1625'0'0,"0"0"-73"0"0,0 0 218 0 0,0 0 149 0 0,0 0-27 0 0,0 0-118 0 0,0 0-176 0 0,0 0-209 0 0,0 0-218 0 0,0 0-101 0 0,0 0-99 0 0,0 0-67 0 0,0 0-60 0 0,21 5-85 0 0,65 14-116 0 0,-80-17-481 0 0,-1 0 1 0 0,1-1 0 0 0,0 0-1 0 0,0 0 1 0 0,1 0 0 0 0,-1-1 0 0 0,0 0-1 0 0,0 0 1 0 0,0-1 0 0 0,0 0 0 0 0,0 0-1 0 0,0 0 1 0 0,0 0 0 0 0,1-2-163 0 0,1 1 150 0 0,-6 1-126 0 0,1 1 1 0 0,-1-1-1 0 0,0 0 1 0 0,1 0-1 0 0,-1 0 0 0 0,0-1 1 0 0,0 1-1 0 0,0 0 1 0 0,0-1-1 0 0,0 1 0 0 0,0-1 1 0 0,0 0-1 0 0,0 1 0 0 0,-1-1 1 0 0,1 0-1 0 0,-1 0 1 0 0,1 0-1 0 0,-1-1 0 0 0,0 1 1 0 0,0 0-1 0 0,0 0 1 0 0,0-1-1 0 0,0 1 0 0 0,0 0 1 0 0,-1-1-1 0 0,1 1 0 0 0,-1-1 1 0 0,0 1-1 0 0,0-1 1 0 0,0 1-1 0 0,0-1 0 0 0,0 1 1 0 0,0-1-1 0 0,0 1 1 0 0,-1-1-1 0 0,0 1 0 0 0,1 0 1 0 0,-1-1-1 0 0,0 1 0 0 0,0 0 1 0 0,0-1-1 0 0,0 1 1 0 0,-1 0-1 0 0,1 0 0 0 0,0 0 1 0 0,-1 0-1 0 0,0 0 1 0 0,1 0-1 0 0,-2 0-24 0 0,-2 0-17 0 0,0 0 0 0 0,-1 0 0 0 0,1 0-1 0 0,0 0 1 0 0,-1 1 0 0 0,1 0 0 0 0,-1 1 0 0 0,1-1 0 0 0,-1 1 0 0 0,1 0 0 0 0,-1 0 0 0 0,0 1-1 0 0,1-1 1 0 0,-1 1 0 0 0,1 0 0 0 0,-1 1 0 0 0,1 0 0 0 0,0-1 0 0 0,0 2 0 0 0,0-1 0 0 0,0 1-1 0 0,0-1 1 0 0,0 1 0 0 0,-1 1 17 0 0,-98 94-403 0 0,101-95 398 0 0,1 0-1 0 0,0 0 0 0 0,-1 0 0 0 0,1 1 0 0 0,0-1 0 0 0,1 1 0 0 0,-1-1 1 0 0,1 1-1 0 0,-1-1 0 0 0,1 1 0 0 0,0 0 0 0 0,1 0 0 0 0,-1 0 0 0 0,1 0 1 0 0,-1-1-1 0 0,1 1 0 0 0,0 0 0 0 0,1 0 0 0 0,-1 0 0 0 0,1 0 0 0 0,-1 0 1 0 0,1 0-1 0 0,0-1 0 0 0,1 1 0 0 0,-1 0 0 0 0,1-1 0 0 0,-1 1 0 0 0,1-1 1 0 0,0 0-1 0 0,0 1 0 0 0,1-1 0 0 0,-1 0 0 0 0,1 0 0 0 0,-1 0 0 0 0,1-1 1 0 0,0 1-1 0 0,0-1 0 0 0,0 1 0 0 0,1-1 0 0 0,-1 0 0 0 0,0 0 1 0 0,1 0-1 0 0,-1-1 0 0 0,1 1 0 0 0,0-1 0 0 0,3 1 6 0 0,93 16-1514 0 0,-33-29-4862 0 0,-53 7 420 0 0,-4 0-5627 0 0</inkml:trace>
  <inkml:trace contextRef="#ctx0" brushRef="#br0" timeOffset="74253.058">10569 3199 6353 0 0,'0'0'1858'0'0,"0"0"-84"0"0,0 0 149 0 0,0 0 135 0 0,0 0-38 0 0,0 0-205 0 0,0 0-205 0 0,0 0-166 0 0,0 0-169 0 0,0 0-173 0 0,0 0-217 0 0,0 0-207 0 0,0 0-101 0 0,11-9-89 0 0,75-85 1001 0 0,-48 35-789 0 0,51-57-139 0 0,-19 89-596 0 0,-62 64 51 0 0,-14 69 79 0 0,6-105-94 0 0,0 0 1 0 0,0 1-1 0 0,0-1 0 0 0,0 0 0 0 0,0 0 1 0 0,1 1-1 0 0,-1-1 0 0 0,0 0 1 0 0,1 0-1 0 0,-1 0 0 0 0,1 1 0 0 0,-1-1 1 0 0,1 0-1 0 0,-1 0 0 0 0,1 0 0 0 0,0 0 1 0 0,0 0-1 0 0,-1 0 0 0 0,1 0 0 0 0,0 0 1 0 0,0 0-1 0 0,0-1 0 0 0,0 1 0 0 0,0 0 1 0 0,0-1-1 0 0,0 1 0 0 0,0 0 1 0 0,1-1-1 0 0,-1 1 0 0 0,0-1 0 0 0,0 0 1 0 0,0 1-1 0 0,1-1 0 0 0,-1 0 0 0 0,0 0 1 0 0,0 0-1 0 0,1 1 0 0 0,-1-1 0 0 0,0-1 1 0 0,0 1-1 0 0,1 0 0 0 0,-1 0 0 0 0,0 0 1 0 0,0-1-1 0 0,1 1-1 0 0,53-22 78 0 0,-18-6-53 0 0,95-51 95 0 0,-131 78-117 0 0,1 0-1 0 0,-1 1 1 0 0,1-1-1 0 0,0 0 0 0 0,-1 1 1 0 0,1-1-1 0 0,0 1 1 0 0,-1-1-1 0 0,1 1 1 0 0,0 0-1 0 0,0 0 1 0 0,-1 0-1 0 0,1 0 1 0 0,0 0-1 0 0,0 0 0 0 0,-1 0 1 0 0,1 1-1 0 0,0-1 1 0 0,-1 1-1 0 0,1-1 1 0 0,0 1-1 0 0,-1 0 1 0 0,1-1-1 0 0,-1 1 1 0 0,1 0-1 0 0,-1 0 1 0 0,1 0-1 0 0,-1 0 0 0 0,0 0 1 0 0,1 1-1 0 0,-1-1 1 0 0,0 0-1 0 0,0 0 1 0 0,0 1-1 0 0,0-1 1 0 0,0 1-1 0 0,0-1 1 0 0,0 2-3 0 0,5 15 78 0 0,2 8 13 0 0,0-1 0 0 0,2 0 0 0 0,1 0 0 0 0,1-1 0 0 0,1-1 0 0 0,5 7-91 0 0,12-8-590 0 0,-16-25-7801 0 0,-12 2-3894 0 0</inkml:trace>
  <inkml:trace contextRef="#ctx0" brushRef="#br0" timeOffset="75541.222">12056 2934 3297 0 0,'0'0'3099'0'0,"0"0"-1005"0"0,0 0-443 0 0,0 0 41 0 0,0 0 95 0 0,0 0-82 0 0,0 0-268 0 0,0 0-354 0 0,0 0-279 0 0,0 0-169 0 0,0 0-107 0 0,2 11 298 0 0,-31 48 229 0 0,24-48-923 0 0,1-1 1 0 0,1 1 0 0 0,0-1 0 0 0,0 1-1 0 0,1 0 1 0 0,1 0 0 0 0,0 0 0 0 0,0 0-1 0 0,1 0 1 0 0,0 0 0 0 0,1 1 0 0 0,0-1-1 0 0,3 9-132 0 0,-3-18 40 0 0,0 0 0 0 0,0-1 0 0 0,0 1 0 0 0,0 0 0 0 0,0 0 0 0 0,1-1 0 0 0,-1 1 0 0 0,1-1 0 0 0,-1 1 0 0 0,1-1 0 0 0,-1 0 0 0 0,1 1 0 0 0,0-1 0 0 0,0 0 0 0 0,0 0 0 0 0,-1 0 0 0 0,1 0 0 0 0,0-1 0 0 0,0 1-1 0 0,0 0 1 0 0,0-1 0 0 0,0 1 0 0 0,1-1 0 0 0,-1 0 0 0 0,0 0 0 0 0,0 0 0 0 0,0 0 0 0 0,0 0 0 0 0,0 0 0 0 0,0 0 0 0 0,0-1 0 0 0,0 1 0 0 0,0-1 0 0 0,0 0 0 0 0,2 0-40 0 0,64-39 1335 0 0,-57 30-1283 0 0,-1 0-1 0 0,0-1 1 0 0,-1 0-1 0 0,0-1 1 0 0,0 1-1 0 0,-2-2 1 0 0,1 1 0 0 0,-2-1-1 0 0,1 0 1 0 0,-2-1-1 0 0,0 0 1 0 0,0 0-1 0 0,-2 0 1 0 0,1 0-1 0 0,-2 0 1 0 0,0-1-1 0 0,0-4-51 0 0,-2 16-1 0 0,1 1 0 0 0,0 0 0 0 0,-1-1 0 0 0,0 1 0 0 0,0 0 0 0 0,1 0 0 0 0,-1-1 0 0 0,-1 1-1 0 0,1 0 1 0 0,0-1 0 0 0,0 1 0 0 0,-1 0 0 0 0,0-1 0 0 0,1 1 0 0 0,-1 0 0 0 0,0 0 0 0 0,0 0-1 0 0,0 0 1 0 0,0 0 0 0 0,-1 0 0 0 0,1 0 0 0 0,0 0 0 0 0,-1 0 0 0 0,1 0 0 0 0,-1 1 0 0 0,0-1-1 0 0,0 1 1 0 0,1-1 0 0 0,-1 1 0 0 0,0 0 0 0 0,0 0 0 0 0,0-1 0 0 0,0 1 0 0 0,-1 1 0 0 0,1-1-1 0 0,0 0 1 0 0,0 0 0 0 0,-1 1 0 0 0,1 0 0 0 0,0-1 0 0 0,-1 1 0 0 0,-1 0 1 0 0,-3 0-59 0 0,0 0 0 0 0,1 1 1 0 0,-1 0-1 0 0,0 0 0 0 0,1 0 0 0 0,-1 1 1 0 0,0 0-1 0 0,1 0 0 0 0,0 1 0 0 0,0-1 1 0 0,0 2-1 0 0,0-1 0 0 0,0 1 0 0 0,0-1 1 0 0,1 1-1 0 0,0 1 0 0 0,0-1 0 0 0,0 1 1 0 0,0 0-1 0 0,0 2 59 0 0,4-7-5 0 0,1 1-1 0 0,0 0 1 0 0,0-1 0 0 0,0 1-1 0 0,0-1 1 0 0,0 1 0 0 0,0 0 0 0 0,0-1-1 0 0,0 1 1 0 0,0-1 0 0 0,1 1-1 0 0,-1 0 1 0 0,0-1 0 0 0,0 1-1 0 0,0-1 1 0 0,1 1 0 0 0,-1-1 0 0 0,0 1-1 0 0,1-1 1 0 0,-1 1 0 0 0,0-1-1 0 0,1 1 1 0 0,-1-1 0 0 0,1 1 0 0 0,-1-1-1 0 0,1 0 1 0 0,-1 1 0 0 0,1-1-1 0 0,-1 0 1 0 0,1 1 0 0 0,-1-1-1 0 0,1 0 1 0 0,-1 0 0 0 0,1 0 0 0 0,-1 1-1 0 0,1-1 1 0 0,0 0 0 0 0,-1 0-1 0 0,1 0 1 0 0,-1 0 0 0 0,1 0 0 0 0,0 0-1 0 0,-1 0 1 0 0,1 0 0 0 0,-1 0-1 0 0,1 0 1 0 0,0-1 0 0 0,-1 1 0 0 0,1 0-1 0 0,-1 0 1 0 0,1 0 0 0 0,-1-1-1 0 0,1 1 1 0 0,-1 0 0 0 0,1-1-1 0 0,-1 1 1 0 0,1 0 0 0 0,-1-1 0 0 0,1 1-1 0 0,-1-1 1 0 0,0 1 0 0 0,1-1-1 0 0,-1 1 1 0 0,1 0 0 0 0,-1-1 5 0 0,177-158 1007 0 0,-137 120-786 0 0,-15 12-123 0 0,0 0 0 0 0,-2-1 0 0 0,-1-2-1 0 0,-1 0 1 0 0,-2-1 0 0 0,-1-1 0 0 0,-1-1 0 0 0,4-15-98 0 0,-20 44 23 0 0,4-4 287 0 0,-10 31-398 0 0,0 14 93 0 0,2 1-1 0 0,2-1 1 0 0,2 1-1 0 0,1-1 1 0 0,1 0-1 0 0,2 1 1 0 0,2-2-1 0 0,2 4-4 0 0,30 110 36 0 0,-8-43-13 0 0,-5 1-1 0 0,-4 1 1 0 0,-6 1 0 0 0,3 107-23 0 0,-19-188 14 0 0,2-15-14 0 0,0 0-1 0 0,-1 1 0 0 0,0-1 1 0 0,-1 1-1 0 0,-1-1 0 0 0,0 1 1 0 0,-1-1-1 0 0,-1 1 0 0 0,0-1 1 0 0,-1 0-1 0 0,0 0 0 0 0,-1-1 1 0 0,-1 0-1 0 0,0 1 1 0 0,-1-2-1 0 0,0 1 0 0 0,-1-1 1 0 0,-1 0-1 0 0,0-1 0 0 0,0 1 1 0 0,-1-2-1 0 0,-3 3 1 0 0,11-11 13 0 0,0 0 0 0 0,0 0 1 0 0,0-1-1 0 0,0 1 0 0 0,0-1 0 0 0,-1 0 1 0 0,1 0-1 0 0,0 1 0 0 0,0-1 0 0 0,-1-1 1 0 0,1 1-1 0 0,-1 0 0 0 0,1-1 1 0 0,-1 1-1 0 0,1-1 0 0 0,-1 1 0 0 0,1-1 1 0 0,-1 0-1 0 0,0 0 0 0 0,1-1 0 0 0,-1 1 1 0 0,1 0-1 0 0,-1-1 0 0 0,1 0 0 0 0,-1 1 1 0 0,1-1-1 0 0,0 0 0 0 0,-1 0 0 0 0,1 0 1 0 0,0-1-1 0 0,0 1 0 0 0,0-1 0 0 0,0 1 1 0 0,0-1-1 0 0,0 1 0 0 0,0-1 0 0 0,0 0 1 0 0,1 0-1 0 0,-1 0 0 0 0,0 0 0 0 0,1 0 1 0 0,0-1-1 0 0,0 1 0 0 0,0 0 0 0 0,0-1 1 0 0,0 1-1 0 0,0 0 0 0 0,0-2-13 0 0,-4-21 28 0 0,0 0 0 0 0,2 0 1 0 0,1 0-1 0 0,1 0 0 0 0,1-1 0 0 0,1 1 0 0 0,1 0 1 0 0,2 0-1 0 0,0 0 0 0 0,2 1 0 0 0,0-1 0 0 0,2 1 1 0 0,1 0-1 0 0,3-5-28 0 0,9-20-151 0 0,3 1-1 0 0,1 2 1 0 0,2 0 0 0 0,2 1 0 0 0,25-26 151 0 0,-12 32-1594 0 0,-12 18-7107 0 0,-21 14-3672 0 0</inkml:trace>
  <inkml:trace contextRef="#ctx0" brushRef="#br0" timeOffset="88430.901">13628 2909 4361 0 0,'0'0'3066'0'0,"0"0"-928"0"0,0 0-367 0 0,0 0-4 0 0,0 0 28 0 0,0 0-147 0 0,0 0-313 0 0,0 0-341 0 0,0 0-275 0 0,0 0-126 0 0,0 0-21 0 0,0 0 10 0 0,13 41 3837 0 0,-10-20-4142 0 0,-1-1 0 0 0,-2 1 0 0 0,0 0 0 0 0,-1 0 0 0 0,-1 0 0 0 0,-1 0 0 0 0,-1 0 0 0 0,0-1 0 0 0,-2 2-277 0 0,-19 62-174 0 0,25-83 60 0 0,0-1-26 0 0,0 0-70 0 0,0 0-88 0 0,0 0-119 0 0,0 0-216 0 0,0 0-385 0 0,1-11-6039 0 0,0 7 286 0 0,0 0-4498 0 0</inkml:trace>
  <inkml:trace contextRef="#ctx0" brushRef="#br0" timeOffset="88687.12">13593 2577 9874 0 0,'0'0'5019'0'0,"0"0"-2395"0"0,0 0-1006 0 0,0 0-313 0 0,0 0-68 0 0,0 0-37 0 0,0 0-168 0 0,0 0-237 0 0,0 0-250 0 0,0 0-189 0 0,0 0-173 0 0,0 0-108 0 0,0 0-56 0 0,-10-5-51 0 0,-33-17 2 0 0,58 41-294 0 0,30-2-1438 0 0,-26-11-2755 0 0,-7-2-1340 0 0,-2-1-6303 0 0</inkml:trace>
  <inkml:trace contextRef="#ctx0" brushRef="#br0" timeOffset="89306.274">13840 3244 5193 0 0,'0'0'2955'0'0,"0"0"-202"0"0,0 0-295 0 0,0 0-310 0 0,0 0-429 0 0,0 0-376 0 0,0 0-226 0 0,0 0-132 0 0,0 0-67 0 0,0 0-121 0 0,0 0-110 0 0,0 0-71 0 0,0 0-22 0 0,3-6 16 0 0,82-243 4302 0 0,-21 140-4740 0 0,-57 108-534 0 0,-7 13 351 0 0,5 11 15 0 0,1-1 0 0 0,1 1 1 0 0,1-1-1 0 0,0 0 1 0 0,2-1-1 0 0,1 0 0 0 0,0-1 1 0 0,2 0-1 0 0,0-1 1 0 0,9 10-5 0 0,-20-27 7 0 0,0 0 0 0 0,1 0 0 0 0,-1 1 0 0 0,1-1 0 0 0,-1-1 0 0 0,1 1 0 0 0,0 0 0 0 0,0-1 1 0 0,0 1-1 0 0,-1-1 0 0 0,2 0 0 0 0,-1 0 0 0 0,0 0 0 0 0,0 0 0 0 0,0-1 0 0 0,0 1 0 0 0,0-1 0 0 0,1 0 1 0 0,-1 0-1 0 0,0 0 0 0 0,0 0 0 0 0,1 0 0 0 0,-1-1 0 0 0,0 0 0 0 0,0 1 0 0 0,0-1 0 0 0,0 0 1 0 0,0-1-1 0 0,0 1 0 0 0,0-1 0 0 0,0 1 0 0 0,0-1 0 0 0,-1 0 0 0 0,1 0 0 0 0,-1 0 0 0 0,1 0 0 0 0,-1 0 1 0 0,0 0-1 0 0,0-1 0 0 0,1 0-7 0 0,21-24 137 0 0,-1-2 0 0 0,-1-1 1 0 0,-1-1-1 0 0,-2 0 1 0 0,-1-1-1 0 0,-2-1 0 0 0,11-32-137 0 0,-13 25-350 0 0,-14 39 57 0 0,0 1-193 0 0,0 0-229 0 0,0 0-325 0 0,0 0-481 0 0,1 1-7050 0 0,1 2-3721 0 0</inkml:trace>
  <inkml:trace contextRef="#ctx0" brushRef="#br0" timeOffset="89730.241">14908 2415 17628 0 0,'0'0'1857'0'0,"0"0"-423"0"0,0 0-166 0 0,0 0-85 0 0,0 0-181 0 0,0 0-210 0 0,0 0-227 0 0,0 0-166 0 0,0 0-88 0 0,0 0-47 0 0,0 0-29 0 0,0 0 22 0 0,0 0 63 0 0,0 6 39 0 0,37 102 1312 0 0,-28-76-1588 0 0,-1 1 1 0 0,-2 0-1 0 0,-1 0 1 0 0,-1 1-1 0 0,-2-1 1 0 0,-2 1-1 0 0,0 0 1 0 0,-3 3-84 0 0,3-27 4 0 0,-3 18 2 0 0,-1 0 0 0 0,-1 0-1 0 0,-2 0 1 0 0,-1 0 0 0 0,0-1 0 0 0,-12 23-6 0 0,5-24-98 0 0,15-26 5 0 0,0 0-46 0 0,0 0-11 0 0,0 0-77 0 0,0 0-52 0 0,-9-22-3262 0 0,2-3 632 0 0,5 12 188 0 0,-2 0-3330 0 0,0 5-5384 0 0</inkml:trace>
  <inkml:trace contextRef="#ctx0" brushRef="#br0" timeOffset="89978.975">14630 2802 11490 0 0,'0'0'3416'0'0,"0"0"-1201"0"0,0 0-583 0 0,0 0-93 0 0,0 0-57 0 0,0 0-135 0 0,0 0-187 0 0,0 0-146 0 0,0 0-166 0 0,31-1-133 0 0,99-2-88 0 0,163-8 1301 0 0,-278 11-2662 0 0,96 11 1842 0 0,-79 4-5083 0 0,-3 10-6088 0 0,-24-21-2533 0 0</inkml:trace>
  <inkml:trace contextRef="#ctx0" brushRef="#br0" timeOffset="90330.226">15351 2949 13979 0 0,'0'0'1643'0'0,"0"0"-48"0"0,0 0-9 0 0,0 0-91 0 0,0 0-163 0 0,0 0-226 0 0,0 0-246 0 0,0 0-159 0 0,0 0-94 0 0,0 0-102 0 0,0 0-47 0 0,0 0-62 0 0,32-2-69 0 0,95-9-25 0 0,-74-6 183 0 0,-52 17-478 0 0,3-2 39 0 0,0 0 0 0 0,-1 0 0 0 0,1-1 0 0 0,-1 1 0 0 0,1-1 0 0 0,-1 0 0 0 0,0 0 1 0 0,0 0-1 0 0,0 0 0 0 0,0 0 0 0 0,-1-1 0 0 0,1 1 0 0 0,-1-1 0 0 0,0 0 0 0 0,0 0 0 0 0,0 0 1 0 0,0 0-1 0 0,-1 0 0 0 0,0 0 0 0 0,0 0 0 0 0,0 0 0 0 0,0-1 0 0 0,-1 1 0 0 0,1 0 1 0 0,-1-1-1 0 0,0 1 0 0 0,-1-4-46 0 0,-2 5 0 0 0,1 0 0 0 0,-1-1 0 0 0,0 2 1 0 0,-1-1-1 0 0,1 0 0 0 0,-1 1 0 0 0,1-1 0 0 0,-1 1 0 0 0,0 0 1 0 0,1 0-1 0 0,-1 0 0 0 0,0 1 0 0 0,-1-1 0 0 0,1 1 1 0 0,0 0-1 0 0,0 0 0 0 0,0 1 0 0 0,-1-1 0 0 0,1 1 1 0 0,0 0-1 0 0,0 0 0 0 0,-1 0 0 0 0,1 1 0 0 0,0 0 0 0 0,0-1 1 0 0,-1 1-1 0 0,1 1 0 0 0,1-2-9 0 0,-10 3 1 0 0,1 0 0 0 0,0 1 0 0 0,0 0 1 0 0,0 1-1 0 0,0 0 0 0 0,1 1 0 0 0,0 0 1 0 0,0 1-1 0 0,1 0 0 0 0,0 1 0 0 0,0 0 1 0 0,0 1-1 0 0,1 0 0 0 0,1 0 0 0 0,-1 1 1 0 0,1 0-1 0 0,-3 6 8 0 0,7-12-4 0 0,1 0 1 0 0,-1 1-1 0 0,1 0 1 0 0,0-1-1 0 0,0 1 1 0 0,1 0-1 0 0,-1 0 1 0 0,1 1-1 0 0,0-1 1 0 0,1 0-1 0 0,-1 1 1 0 0,1-1-1 0 0,0 1 1 0 0,0 0-1 0 0,1-1 1 0 0,0 1 0 0 0,0 0-1 0 0,0-1 1 0 0,0 1-1 0 0,1 0 1 0 0,0-1-1 0 0,1 1 1 0 0,-1-1-1 0 0,1 1 1 0 0,0-1-1 0 0,0 0 1 0 0,0 0-1 0 0,1 0 1 0 0,0 0-1 0 0,0 0 1 0 0,2 2 3 0 0,7 1-67 0 0,1 0-1 0 0,0-1 1 0 0,0-1 0 0 0,0 0 0 0 0,1-1 0 0 0,-1 0 0 0 0,1-1 0 0 0,1-1 0 0 0,-1 0-1 0 0,0-1 1 0 0,1 0 0 0 0,-1-1 0 0 0,1-1 0 0 0,-1 0 0 0 0,2-1 67 0 0,57-7-2037 0 0,-27-3-4333 0 0,-30 4-5231 0 0</inkml:trace>
  <inkml:trace contextRef="#ctx0" brushRef="#br0" timeOffset="96210.909">16305 2967 1136 0 0,'0'0'2873'0'0,"0"0"-162"0"0,0 0-188 0 0,0 0-144 0 0,0 0-151 0 0,0 0-275 0 0,0 0-335 0 0,0 0-358 0 0,0 0-303 0 0,0 0-227 0 0,0 0-127 0 0,-2-7-69 0 0,1 4-492 0 0,0 0 35 0 0,0 0 0 0 0,0 0 0 0 0,0 0 0 0 0,0 0 0 0 0,0 1 0 0 0,0-1 0 0 0,-1 0 0 0 0,1 1 0 0 0,-1-1 0 0 0,0 1 0 0 0,0-1 0 0 0,0 1 0 0 0,0 0 0 0 0,0 0 0 0 0,0 0 0 0 0,-1 0 0 0 0,1 0 0 0 0,-1 1 0 0 0,1-1 0 0 0,-1 1 0 0 0,0-1 0 0 0,0 1-77 0 0,-9-3 158 0 0,0 0-1 0 0,0 1 1 0 0,0 1-1 0 0,-1 0 1 0 0,1 0 0 0 0,-1 1-1 0 0,1 1 1 0 0,-1 0-1 0 0,1 1 1 0 0,0 0-1 0 0,-1 1 1 0 0,-3 1-158 0 0,3 1 42 0 0,-1 1 1 0 0,1 0-1 0 0,0 1 1 0 0,0 0-1 0 0,1 1 0 0 0,-1 0 1 0 0,2 1-1 0 0,-1 0 1 0 0,1 1-1 0 0,0 0 1 0 0,1 1-1 0 0,0 0 0 0 0,1 1 1 0 0,0 0-1 0 0,-6 9-42 0 0,14-17 24 0 0,0 0 0 0 0,0 0-1 0 0,0 0 1 0 0,0 1 0 0 0,0-1 0 0 0,0 0-1 0 0,1 1 1 0 0,0-1 0 0 0,0 0 0 0 0,-1 0-1 0 0,2 1 1 0 0,-1-1 0 0 0,0 0 0 0 0,1 1-1 0 0,0-1 1 0 0,-1 0 0 0 0,1 0 0 0 0,1 1-1 0 0,-1-1 1 0 0,0 0 0 0 0,1 0 0 0 0,-1-1-1 0 0,1 1 1 0 0,0 0 0 0 0,0 0 0 0 0,0-1-1 0 0,0 1 1 0 0,1-1 0 0 0,-1 0 0 0 0,1 1-1 0 0,-1-1 1 0 0,1-1 0 0 0,0 1 0 0 0,0 0-1 0 0,0-1 1 0 0,0 1 0 0 0,0-1 0 0 0,0 0-1 0 0,0 0 1 0 0,0 0 0 0 0,1 0 0 0 0,-1 0-1 0 0,0-1 1 0 0,1 0 0 0 0,-1 0 0 0 0,0 0-1 0 0,1 0 1 0 0,-1 0 0 0 0,0 0 0 0 0,0-1-1 0 0,1 0 1 0 0,1 0-24 0 0,12 1 148 0 0,-1-1 1 0 0,1 0-1 0 0,-1-2 0 0 0,1 1 0 0 0,-1-2 1 0 0,0 0-1 0 0,-1-1 0 0 0,1-1 0 0 0,-1 0 1 0 0,0-1-1 0 0,0-1 0 0 0,5-4-148 0 0,-2-1 104 0 0,-1 0-1 0 0,-1-1 1 0 0,-1-1 0 0 0,0-1-1 0 0,0 0 1 0 0,-2-1 0 0 0,0 0-1 0 0,-1-1 1 0 0,-1 0 0 0 0,0-1-1 0 0,6-18-103 0 0,-17 36 79 0 0,0 1 9 0 0,0 0-16 0 0,0 0-4 0 0,-11 5 64 0 0,-36 42 131 0 0,46 38 369 0 0,17 18-453 0 0,-14-79-164 0 0,8 90-6 0 0,-5 1 0 0 0,-5 0 0 0 0,-15 110-9 0 0,13-213 9 0 0,2 2-10 0 0,-2-1-1 0 0,0 1 1 0 0,0-1 0 0 0,-1 0 0 0 0,-1 0 0 0 0,0 0 0 0 0,-1 0 0 0 0,0 0 0 0 0,-1-1 0 0 0,0 0 0 0 0,-1 0 0 0 0,0-1 0 0 0,-1 0 0 0 0,-2 2 1 0 0,6-10 2 0 0,1-1 0 0 0,-1 0 0 0 0,0 1 1 0 0,0-2-1 0 0,0 1 0 0 0,0 0 0 0 0,-1-1 1 0 0,1 1-1 0 0,0-1 0 0 0,-1-1 0 0 0,1 1 1 0 0,0 0-1 0 0,-1-1 0 0 0,1 0 0 0 0,-1 0 0 0 0,1 0 1 0 0,-1-1-1 0 0,1 0 0 0 0,0 0 0 0 0,-1 0 1 0 0,1 0-1 0 0,0 0 0 0 0,0-1 0 0 0,0 0 1 0 0,0 0-1 0 0,0 0 0 0 0,0 0 0 0 0,0-1 1 0 0,1 1-1 0 0,-1-1 0 0 0,1 0 0 0 0,0 0 0 0 0,0 0 1 0 0,0-1-1 0 0,0 1 0 0 0,0-1 0 0 0,1 1 1 0 0,0-1-1 0 0,-1 0 0 0 0,0-3-2 0 0,0-3-3 0 0,0 0 1 0 0,0-1-1 0 0,0 0 1 0 0,2 0-1 0 0,-1 0 0 0 0,2 0 1 0 0,-1 0-1 0 0,1 1 0 0 0,1-1 1 0 0,0 0-1 0 0,0 0 1 0 0,1 0-1 0 0,1 0 0 0 0,0 1 1 0 0,0-1-1 0 0,1 1 0 0 0,3-6 3 0 0,103-161-289 0 0,-83 140 110 0 0,46-42-2648 0 0,-49 56-4913 0 0,-21 18-4690 0 0</inkml:trace>
  <inkml:trace contextRef="#ctx0" brushRef="#br0" timeOffset="96665.157">16710 2945 7434 0 0,'0'0'3170'0'0,"0"0"-846"0"0,0 0-422 0 0,0 0-175 0 0,0 0-211 0 0,0 0-218 0 0,0 0-239 0 0,0 0-223 0 0,0 0-165 0 0,0 0-123 0 0,0 0-99 0 0,0 0-79 0 0,-8 33-53 0 0,-24 101-73 0 0,-42 74 835 0 0,63-182-447 0 0,11-25-304 0 0,0-1 75 0 0,0 0 70 0 0,1-19 985 0 0,13-32-1094 0 0,2 0 0 0 0,2 2 0 0 0,2 0 0 0 0,3 1 0 0 0,18-28-364 0 0,-38 68 4 0 0,1 1-1 0 0,0-1 1 0 0,1 1-1 0 0,0 0 0 0 0,0 0 1 0 0,0 0-1 0 0,1 1 1 0 0,0 0-1 0 0,1 0 0 0 0,-1 0 1 0 0,1 1-1 0 0,0 0 0 0 0,2-1-3 0 0,-7 6-87 0 0,0 1-1 0 0,1 0 0 0 0,-1 0 0 0 0,0 0 0 0 0,0 0 0 0 0,0 0 0 0 0,0 0 0 0 0,0 0 1 0 0,0 1-1 0 0,0-1 0 0 0,-1 1 0 0 0,1-1 0 0 0,0 1 0 0 0,-1 0 0 0 0,1-1 1 0 0,-1 1-1 0 0,0 0 0 0 0,1 0 0 0 0,-1 0 0 0 0,0 0 0 0 0,0 0 0 0 0,-1 1 0 0 0,1-1 1 0 0,0 0-1 0 0,-1 0 0 0 0,1 1 0 0 0,-1-1 0 0 0,0 0 0 0 0,1 1 0 0 0,-1 0 88 0 0,4 10-2298 0 0,4 1-829 0 0,-4-10-353 0 0,0-1-3576 0 0,0-2-4449 0 0</inkml:trace>
  <inkml:trace contextRef="#ctx0" brushRef="#br0" timeOffset="97557.319">17299 2945 11522 0 0,'0'0'3489'0'0,"0"0"-1035"0"0,0 0-596 0 0,0 0-358 0 0,0 0-305 0 0,0 0-215 0 0,0 0-145 0 0,0 0-108 0 0,0 0-55 0 0,0 0-69 0 0,0 0-58 0 0,0 0-30 0 0,-33 10-73 0 0,-103 32-84 0 0,46 1 195 0 0,76-31-478 0 0,7-9-60 0 0,1 2 0 0 0,0-1-1 0 0,0 1 1 0 0,0 0-1 0 0,0 0 1 0 0,1 0 0 0 0,0 1-1 0 0,0 0 1 0 0,1 0-1 0 0,-1 0 1 0 0,1 1 0 0 0,0 0-1 0 0,1-1 1 0 0,0 1-1 0 0,0 0 1 0 0,0 1 0 0 0,1-1-1 0 0,-1 5-14 0 0,5-9 4 0 0,0 0 0 0 0,0-1 1 0 0,0 1-1 0 0,1-1 0 0 0,-1 0 0 0 0,0 0 0 0 0,1 0 0 0 0,0 0 0 0 0,-1 0 0 0 0,1 0 1 0 0,0-1-1 0 0,0 1 0 0 0,0-1 0 0 0,0 0 0 0 0,0 0 0 0 0,0 0 0 0 0,0 0 1 0 0,1-1-1 0 0,-1 1 0 0 0,0-1 0 0 0,0 0 0 0 0,1 0 0 0 0,-1 0 0 0 0,0 0 1 0 0,0-1-1 0 0,1 1 0 0 0,-1-1 0 0 0,0 0 0 0 0,2 0-4 0 0,12-2 31 0 0,1-2 0 0 0,-1 1 0 0 0,-1-2 0 0 0,1 0 1 0 0,-1-1-1 0 0,0-1 0 0 0,7-4-31 0 0,-8 4 9 0 0,186-131 55 0 0,-168 120-152 0 0,-35 68 18 0 0,-16 60-138 0 0,18-107 200 0 0,0 1 0 0 0,1 0 0 0 0,-1-1 0 0 0,1 1-1 0 0,-1-1 1 0 0,1 0 0 0 0,0 1 0 0 0,0-1 0 0 0,0 1-1 0 0,1-1 1 0 0,-1 0 0 0 0,0 0 0 0 0,1 0 0 0 0,0 0-1 0 0,-1 0 1 0 0,1 0 0 0 0,0 0 0 0 0,0-1 0 0 0,0 1-1 0 0,0 0 1 0 0,0-1 0 0 0,0 0 0 0 0,1 0 0 0 0,-1 1-1 0 0,0-1 1 0 0,1 0 0 0 0,-1-1 0 0 0,1 1 0 0 0,-1 0-1 0 0,2-1 9 0 0,79 8-6 0 0,-59-14 50 0 0,-1 0 0 0 0,0-1 0 0 0,0-1 0 0 0,0-1 0 0 0,-1-2 0 0 0,-1 0 0 0 0,1-1 0 0 0,-2-1-1 0 0,0 0 1 0 0,-1-2 0 0 0,0-1 0 0 0,8-8-44 0 0,0-4 91 0 0,0 0 1 0 0,-2-1-1 0 0,-1-2 0 0 0,-2 0 0 0 0,7-13-91 0 0,-17 24 12 0 0,0 0 0 0 0,0-1-1 0 0,-2-1 1 0 0,-1 1 0 0 0,-1-2-1 0 0,-1 1 1 0 0,0-1 0 0 0,-2 0-1 0 0,-1-1 1 0 0,0 1 0 0 0,-2-1-1 0 0,-1-9-11 0 0,-1 22 7 0 0,1-3 1 0 0,0-1 0 0 0,-1 0 1 0 0,-1 0-1 0 0,0 1 0 0 0,-1-1 1 0 0,-1 0-1 0 0,0 1 0 0 0,-1 0 1 0 0,0 0-1 0 0,-1 0 0 0 0,-1 0 1 0 0,0 1-1 0 0,-2-2-8 0 0,7 13 0 0 0,0 1 0 0 0,-1-1-1 0 0,1 1 1 0 0,0 0 0 0 0,-1-1 0 0 0,1 1-1 0 0,0 0 1 0 0,-1 0 0 0 0,0 0 0 0 0,1 0 0 0 0,-1 1-1 0 0,0-1 1 0 0,1 0 0 0 0,-1 1 0 0 0,0-1 0 0 0,0 1-1 0 0,0-1 1 0 0,1 1 0 0 0,-1 0 0 0 0,0 0-1 0 0,0 0 1 0 0,0 0 0 0 0,0 0 0 0 0,1 0 0 0 0,-1 0-1 0 0,0 1 1 0 0,0-1 0 0 0,0 1 0 0 0,1-1-1 0 0,-1 1 1 0 0,0 0 0 0 0,1 0 0 0 0,-1-1 0 0 0,0 1-1 0 0,1 0 1 0 0,-1 1 0 0 0,1-1 0 0 0,0 0-1 0 0,-1 0 1 0 0,1 1 0 0 0,0-1 0 0 0,0 0 0 0 0,-1 1-1 0 0,1-1 1 0 0,0 1 0 0 0,1 0 0 0 0,-1-1 0 0 0,0 1-1 0 0,0 0 1 0 0,1 0 0 0 0,-1-1 0 0 0,1 1-1 0 0,0 0 1 0 0,-1 0 0 0 0,1 1 0 0 0,-20 143 151 0 0,77 149 1266 0 0,-46-136-1215 0 0,-26 38-18 0 0,15-194-183 0 0,0-1 1 0 0,0 1-1 0 0,0-1 1 0 0,0 0-1 0 0,1 1 1 0 0,-1-1 0 0 0,1 0-1 0 0,-1 1 1 0 0,1-1-1 0 0,0 0 1 0 0,0 0-1 0 0,0 0 1 0 0,0 1-1 0 0,0-1 1 0 0,0 0 0 0 0,1 0-1 0 0,-1-1 1 0 0,1 1-1 0 0,-1 0 1 0 0,1 0-1 0 0,0-1 1 0 0,-1 1-1 0 0,1-1 1 0 0,0 1-1 0 0,0-1 1 0 0,0 0 0 0 0,0 0-1 0 0,1 0 1 0 0,-1 0-1 0 0,0 0 1 0 0,2 0-2 0 0,-3-1-33 0 0,-1 0 0 0 0,1 0 0 0 0,0 0 0 0 0,-1 0 0 0 0,1 0 1 0 0,-1 0-1 0 0,1 0 0 0 0,-1 0 0 0 0,1 0 0 0 0,-1-1 0 0 0,1 1 0 0 0,-1 0 0 0 0,1 0 1 0 0,-1-1-1 0 0,1 1 0 0 0,-1 0 0 0 0,1-1 0 0 0,-1 1 0 0 0,1 0 0 0 0,-1-1 1 0 0,0 1-1 0 0,1-1 0 0 0,-1 1 0 0 0,1-1 0 0 0,-1 1 0 0 0,0-1 0 0 0,0 1 1 0 0,1-1-1 0 0,-1 1 0 0 0,0-1 0 0 0,0 1 0 0 0,0-1 0 0 0,0 1 0 0 0,0-1 0 0 0,1 0 1 0 0,-1 1-1 0 0,0-1 0 0 0,0 1 0 0 0,0-1 0 0 0,0 0 0 0 0,-1 1 0 0 0,1-1 1 0 0,0 1-1 0 0,0-1 0 0 0,0 1 0 0 0,0-1 0 0 0,-1 1 0 0 0,1-1 0 0 0,0 1 0 0 0,0-1 1 0 0,-1 1-1 0 0,1-1 0 0 0,0 1 0 0 0,-1-1 0 0 0,1 1 0 0 0,-1-1 0 0 0,1 1 1 0 0,0 0-1 0 0,-1-1 33 0 0,-4-13-4090 0 0,1 6-4979 0 0,2 3-3583 0 0</inkml:trace>
  <inkml:trace contextRef="#ctx0" brushRef="#br0" timeOffset="98134.186">18555 2817 3809 0 0,'0'0'3825'0'0,"0"0"-1115"0"0,0 0-393 0 0,0 0-104 0 0,0 0-165 0 0,0 0-289 0 0,0 0-357 0 0,0 0-266 0 0,0 0-194 0 0,0 0-119 0 0,0 0-58 0 0,0 0-86 0 0,0 0-100 0 0,-1-8-90 0 0,-2-22-78 0 0,2 29-377 0 0,1 0-1 0 0,-1 1 1 0 0,1-1-1 0 0,-1 0 1 0 0,1 0 0 0 0,-1 0-1 0 0,0 1 1 0 0,0-1 0 0 0,1 0-1 0 0,-1 1 1 0 0,0-1-1 0 0,0 1 1 0 0,1-1 0 0 0,-1 1-1 0 0,0-1 1 0 0,0 1 0 0 0,0 0-1 0 0,0-1 1 0 0,0 1 0 0 0,0 0-1 0 0,0-1 1 0 0,0 1-1 0 0,0 0 1 0 0,0 0 0 0 0,0 0-1 0 0,0 0 1 0 0,0 0 0 0 0,0 0-1 0 0,1 0 1 0 0,-1 1-1 0 0,0-1 1 0 0,0 0 0 0 0,0 0-1 0 0,-1 1-33 0 0,-4 0 202 0 0,-140 18 1288 0 0,141-18-1463 0 0,-1 0-1 0 0,1 1 1 0 0,0-1 0 0 0,0 1 0 0 0,0 0-1 0 0,0 0 1 0 0,1 1 0 0 0,-1-1-1 0 0,0 1 1 0 0,1 0 0 0 0,0 1-1 0 0,0-1 1 0 0,0 1 0 0 0,-3 3-27 0 0,6-3 9 0 0,1 1 1 0 0,0-1 0 0 0,0 1-1 0 0,0 0 1 0 0,1-1 0 0 0,0 1-1 0 0,0-1 1 0 0,0 1 0 0 0,0-1-1 0 0,0 1 1 0 0,1-1 0 0 0,0 0 0 0 0,0 0-1 0 0,0 0 1 0 0,0 0 0 0 0,1 0-1 0 0,0 0 1 0 0,0-1 0 0 0,0 1-1 0 0,0-1 1 0 0,0 0 0 0 0,1 0-1 0 0,-1 0 1 0 0,1 0 0 0 0,0 0 0 0 0,0-1-1 0 0,0 0 1 0 0,0 0 0 0 0,0 0-1 0 0,1 0-9 0 0,39 25 35 0 0,-36-25-2 0 0,-1 1 0 0 0,0 1 0 0 0,1-1 0 0 0,-2 1 0 0 0,1 0 0 0 0,0 1 0 0 0,-1 0 0 0 0,0 0 0 0 0,0 0 0 0 0,0 0 0 0 0,-1 1 0 0 0,0 0 0 0 0,0 0-1 0 0,0 1 1 0 0,-1 0 0 0 0,0-1 0 0 0,0 1 0 0 0,-1 1 0 0 0,0-1 0 0 0,0 0 0 0 0,0 1 0 0 0,-1-1 0 0 0,0 1 0 0 0,0 4-33 0 0,-2-9 30 0 0,0 1 0 0 0,0-1 0 0 0,0 1 0 0 0,0-1-1 0 0,-1 1 1 0 0,1-1 0 0 0,-1 0 0 0 0,0 1 0 0 0,0-1 0 0 0,0 0 0 0 0,-1 1 0 0 0,1-1 0 0 0,-1 0 0 0 0,1 0 0 0 0,-1 0 0 0 0,0 0 0 0 0,0 0 0 0 0,-1-1 0 0 0,1 1 0 0 0,0-1-1 0 0,-1 1 1 0 0,0-1 0 0 0,1 0 0 0 0,-1 0 0 0 0,0 0 0 0 0,0 0 0 0 0,0-1 0 0 0,0 1 0 0 0,-2 0-30 0 0,-8 4 27 0 0,0-1-1 0 0,-1 0 1 0 0,1-1-1 0 0,-1-1 1 0 0,0 0-1 0 0,0 0 1 0 0,0-1-1 0 0,0-1 1 0 0,0-1 0 0 0,0 0-1 0 0,-1-1 1 0 0,-4-1-27 0 0,15 1-74 0 0,-1 0 1 0 0,1 0-1 0 0,0-1 1 0 0,0 1-1 0 0,1-1 1 0 0,-1 0 0 0 0,0 0-1 0 0,0 0 1 0 0,1-1-1 0 0,0 1 1 0 0,-1-1-1 0 0,1 0 1 0 0,0 0-1 0 0,0 0 1 0 0,1-1 0 0 0,-1 1-1 0 0,1 0 1 0 0,-1-1-1 0 0,1 0 1 0 0,0 0-1 0 0,0 1 1 0 0,0-3 73 0 0,-6-14-4909 0 0,3 0-4318 0 0,4 12-4176 0 0</inkml:trace>
  <inkml:trace contextRef="#ctx0" brushRef="#br0" timeOffset="101588.281">114 4017 2136 0 0,'0'0'530'0'0,"0"0"-170"0"0,0 0 77 0 0,0 0 312 0 0,0 0 409 0 0,0 0 337 0 0,0 0 171 0 0,0 0-70 0 0,0 0-241 0 0,0 0-324 0 0,0 0-331 0 0,-3 7 201 0 0,106-10 3294 0 0,50-9-2157 0 0,39-3-1272 0 0,592-51 698 0 0,-168 22-956 0 0,-76 33-312 0 0,-125 8 61 0 0,-4-19 70 0 0,34-18 416 0 0,140 17-743 0 0,324 15 348 0 0,132 5 108 0 0,-399 18-292 0 0,180-12-95 0 0,70 16-11 0 0,-192 9 46 0 0,575 3 4 0 0,-1002-31-102 0 0,663-12 33 0 0,-246-24-17 0 0,-636 33-4 0 0,1036-31 33 0 0,1135 34-76 0 0,93 22 142 0 0,-249-58-46 0 0,878-24 319 0 0,-2424 52-62 0 0,-257-10 139 0 0,-236 15 1006 0 0,154 17-1404 0 0,-55-6-81 0 0,1-4 136 0 0,-129-4-127 0 0,0 0 324 0 0,-1 0-6108 0 0,1 0-6267 0 0,-1 0 524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0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1278 85 1536 0 0,'0'0'1517'0'0,"0"0"-148"0"0,0 0 134 0 0,0 0 300 0 0,0 0 180 0 0,0 0-25 0 0,0 0-237 0 0,0 0-304 0 0,0 0-259 0 0,0 0-181 0 0,0 0-94 0 0,0-3 4457 0 0,-1-8-4217 0 0,-19 0-849 0 0,-1 1-1 0 0,0 1 1 0 0,0 1 0 0 0,-1 0-1 0 0,0 2 1 0 0,0 0 0 0 0,-1 2-1 0 0,0 0 1 0 0,1 2 0 0 0,-1 0-1 0 0,0 2 1 0 0,0 0 0 0 0,0 2-1 0 0,-17 3-273 0 0,3-3 136 0 0,1 2-1 0 0,0 2 0 0 0,0 0 1 0 0,0 3-1 0 0,1 1 1 0 0,0 2-1 0 0,1 1 0 0 0,-8 5-135 0 0,38-16 7 0 0,0-1 1 0 0,0 0-1 0 0,1 1 0 0 0,-1 0 0 0 0,0 0 1 0 0,1 0-1 0 0,0 0 0 0 0,-1 1 0 0 0,1-1 1 0 0,0 1-1 0 0,0 0 0 0 0,0 0 0 0 0,1 0 1 0 0,-1 0-1 0 0,1 0 0 0 0,0 1 0 0 0,-1-1 1 0 0,2 1-1 0 0,-1-1 0 0 0,0 1 0 0 0,1 0 1 0 0,-1 0-1 0 0,1 0 0 0 0,0 0 0 0 0,1 0 1 0 0,-1 0-1 0 0,1 0 0 0 0,-1 0 0 0 0,1 0 1 0 0,0 1-8 0 0,1 0 5 0 0,0 0 1 0 0,0-1 0 0 0,0 1-1 0 0,0-1 1 0 0,1 1 0 0 0,0-1 0 0 0,0 0-1 0 0,0 0 1 0 0,0 1 0 0 0,1-2-1 0 0,-1 1 1 0 0,1 0 0 0 0,0 0-1 0 0,0-1 1 0 0,1 1 0 0 0,-1-1-1 0 0,1 0 1 0 0,-1 0 0 0 0,1-1 0 0 0,0 1-1 0 0,0-1 1 0 0,0 1 0 0 0,1-1-6 0 0,105 38 161 0 0,6-24 13 0 0,-103-14 349 0 0,-21 2-237 0 0,-32 6-122 0 0,26-7-138 0 0,-49 14 3 0 0,0 3 1 0 0,2 2-1 0 0,0 3 0 0 0,2 3 0 0 0,1 2 0 0 0,-26 19-29 0 0,68-37 20 0 0,0 1 0 0 0,0 0-1 0 0,1 1 1 0 0,1 1 0 0 0,1 0 0 0 0,0 1 0 0 0,0 1 0 0 0,-5 11-20 0 0,15-21 16 0 0,-1 0 0 0 0,2 1 1 0 0,-1 0-1 0 0,1 0 0 0 0,0-1 1 0 0,1 1-1 0 0,0 0 0 0 0,0 0 1 0 0,1 0-1 0 0,0 1 0 0 0,0-1 1 0 0,1 0-1 0 0,0 0 0 0 0,0 0 1 0 0,1-1-1 0 0,1 4-16 0 0,1-5 27 0 0,1 1 0 0 0,0-1 0 0 0,1 0 1 0 0,-1-1-1 0 0,1 1 0 0 0,0-1 0 0 0,0-1 0 0 0,1 1 0 0 0,-1-1 0 0 0,1 0 1 0 0,0 0-1 0 0,0-1 0 0 0,1 0 0 0 0,-1 0 0 0 0,0-1 0 0 0,1 1 0 0 0,0-2 1 0 0,0 1-1 0 0,-1-1 0 0 0,9 0-27 0 0,18 1 145 0 0,-1 0 1 0 0,1-3 0 0 0,0 0-1 0 0,0-3 1 0 0,19-4-146 0 0,50-21 16 0 0,-92 21-52 0 0,-11 8-157 0 0,0 0-115 0 0,0 0-151 0 0,0 0-208 0 0,0-3-1165 0 0,0-1-618 0 0,0 3-4709 0 0,0 1-5639 0 0</inkml:trace>
  <inkml:trace contextRef="#ctx0" brushRef="#br0" timeOffset="386.197">1420 442 17956 0 0,'0'0'1261'0'0,"0"0"-279"0"0,0 0 26 0 0,0 0 138 0 0,0 0 53 0 0,0 0-127 0 0,0 0-267 0 0,0 0-204 0 0,0 0-129 0 0,0 0-28 0 0,0 0-21 0 0,0 0-27 0 0,-16 16-23 0 0,-49 51-58 0 0,-42 75 512 0 0,-99 104-585 0 0,140-188-1449 0 0,36-57-4752 0 0,16-8-6346 0 0,10 3 2254 0 0</inkml:trace>
  <inkml:trace contextRef="#ctx0" brushRef="#br0" timeOffset="656.91">873 482 12443 0 0,'0'0'2856'0'0,"0"0"-683"0"0,0 0-624 0 0,0 0-328 0 0,0 0-209 0 0,0 0-133 0 0,0 0-74 0 0,0 0-82 0 0,0 0-13 0 0,0 0 4 0 0,0 0-64 0 0,0 0-55 0 0,20 10-69 0 0,64 29-69 0 0,132 98 1388 0 0,-70-24-2789 0 0,-121-102-1558 0 0,-9-8-6784 0 0,-9-3-2947 0 0</inkml:trace>
  <inkml:trace contextRef="#ctx0" brushRef="#br0" timeOffset="1020.265">1978 534 17036 0 0,'0'0'1944'0'0,"0"0"-556"0"0,0 0-289 0 0,0 0 23 0 0,0 0 23 0 0,0 0-119 0 0,0 0-210 0 0,0 0-218 0 0,0 0-184 0 0,0 0-103 0 0,0 0-35 0 0,0 0-33 0 0,0 0-22 0 0,-32 13-9 0 0,-101 45-46 0 0,25 10 184 0 0,91-59-335 0 0,0 2 0 0 0,1 0 0 0 0,1 1 0 0 0,0 1 0 0 0,0 0 0 0 0,1 1 0 0 0,1 0-1 0 0,1 1 1 0 0,0 0 0 0 0,0 2 0 0 0,2-1 0 0 0,0 1 0 0 0,-3 9-15 0 0,12-24-1 0 0,0 0-1 0 0,-1 0 1 0 0,1 0 0 0 0,1 1 0 0 0,-1-1 0 0 0,0 0-1 0 0,1 1 1 0 0,-1-1 0 0 0,1 1 0 0 0,0-1 0 0 0,-1 1-1 0 0,1-1 1 0 0,0 0 0 0 0,1 1 0 0 0,-1-1 0 0 0,0 1-1 0 0,1-1 1 0 0,-1 0 0 0 0,1 1 0 0 0,0-1 0 0 0,0 0-1 0 0,0 1 1 0 0,0-1 0 0 0,0 0 0 0 0,0 0 0 0 0,1 0-1 0 0,-1 0 1 0 0,1 0 0 0 0,-1 0 0 0 0,1-1 0 0 0,0 1-1 0 0,0 0 1 0 0,0-1 0 0 0,0 1 0 0 0,0-1 0 0 0,0 0-1 0 0,0 0 1 0 0,0 0 0 0 0,0 0 0 0 0,1 0 0 0 0,-1 0-1 0 0,0 0 1 0 0,1-1 0 0 0,-1 1 0 0 0,1-1 0 0 0,-1 0-1 0 0,0 0 1 0 0,1 0 0 0 0,-1 0 0 0 0,2 0 1 0 0,12 0 36 0 0,0-2 1 0 0,0 1-1 0 0,0-2 0 0 0,-1 0 1 0 0,1-1-1 0 0,-1-1 0 0 0,0 0 1 0 0,0-1-1 0 0,-1-1 0 0 0,0 0 1 0 0,9-6-37 0 0,18-12 78 0 0,-2-3 0 0 0,-1-1 0 0 0,-1-2 0 0 0,17-19-78 0 0,76-62 140 0 0,-98 86-135 0 0,-32 44-115 0 0,-1 14-92 0 0,0-27-46 0 0,0 1 0 0 0,1 0 0 0 0,-1-1 1 0 0,1 1-1 0 0,0 0 0 0 0,1-1 0 0 0,0 1 0 0 0,0 0 1 0 0,0-1-1 0 0,0 1 0 0 0,1-1 0 0 0,0 1 1 0 0,0-1-1 0 0,0 0 0 0 0,1 0 0 0 0,2 4 248 0 0,-4-7-298 0 0,10 10-2314 0 0,-3-4-4050 0 0,1 0-5406 0 0</inkml:trace>
  <inkml:trace contextRef="#ctx0" brushRef="#br0" timeOffset="1525.895">2370 1024 14699 0 0,'0'0'3441'0'0,"0"0"-1451"0"0,0 0-527 0 0,0 0-64 0 0,0 0-59 0 0,0 0-192 0 0,0 0-273 0 0,0 0-211 0 0,0 0-244 0 0,0 0-110 0 0,0 0-33 0 0,0 0-46 0 0,9-20-13 0 0,30-62-36 0 0,51-52 567 0 0,-86 129-745 0 0,-1 0 0 0 0,1 0-1 0 0,1 0 1 0 0,-1 1 0 0 0,1-1-1 0 0,0 1 1 0 0,0 1 0 0 0,0-1-1 0 0,0 0 1 0 0,1 1 0 0 0,-1 0 0 0 0,1 1-1 0 0,0-1 1 0 0,0 1 0 0 0,0 0-1 0 0,0 0 1 0 0,3 0-4 0 0,-1 40-24 0 0,-23 90 51 0 0,16-127-25 0 0,0 1 0 0 0,0-1 0 0 0,1 0 0 0 0,-1 1 0 0 0,0-1 0 0 0,1 0 0 0 0,-1 1 1 0 0,1-1-1 0 0,-1 0 0 0 0,1 0 0 0 0,-1 0 0 0 0,1-1 0 0 0,0 1 0 0 0,0 0 0 0 0,-1-1 0 0 0,1 1 0 0 0,0-1 1 0 0,0 1-1 0 0,0-1 0 0 0,-1 0 0 0 0,1 0 0 0 0,0 0 0 0 0,0 0 0 0 0,0 0 0 0 0,0 0 0 0 0,0 0 1 0 0,-1-1-1 0 0,1 1 0 0 0,0-1 0 0 0,0 1 0 0 0,0-1 0 0 0,-1 0 0 0 0,1 1 0 0 0,0-1 0 0 0,-1 0 1 0 0,1 0-1 0 0,-1 0 0 0 0,1-1 0 0 0,-1 1 0 0 0,1 0 0 0 0,-1 0 0 0 0,0-1 0 0 0,0 1-2 0 0,207-182 242 0 0,-165 157-168 0 0,-37 70-58 0 0,19 75-198 0 0,-22-115-26 0 0,0 1-1 0 0,0-1 1 0 0,0 0-1 0 0,0 0 1 0 0,1 0-1 0 0,-1-1 1 0 0,1 1-1 0 0,0-1 1 0 0,0 0-1 0 0,0 0 0 0 0,1 0 1 0 0,-1-1-1 0 0,1 1 1 0 0,-1-1-1 0 0,3 1 209 0 0,17 3-3326 0 0,-7-4-5509 0 0,-11-2-3292 0 0</inkml:trace>
  <inkml:trace contextRef="#ctx0" brushRef="#br0" timeOffset="1961.472">3227 840 14699 0 0,'0'0'2965'0'0,"0"0"-1556"0"0,0 0-494 0 0,0 0 79 0 0,0 0 86 0 0,0 0-41 0 0,0 0-176 0 0,0 0-218 0 0,0 0-127 0 0,0 0-56 0 0,-8 35-51 0 0,-29 110-69 0 0,9-15 318 0 0,-20 92-77 0 0,30-184-301 0 0,14-56 553 0 0,6-4-721 0 0,2 0-1 0 0,0-1 1 0 0,1 1-1 0 0,1 1 1 0 0,1-1-1 0 0,2 1 1 0 0,0 0-1 0 0,0 1 1 0 0,13-17-114 0 0,-3-5 28 0 0,2 0 1 0 0,2 2-1 0 0,2 1 1 0 0,1 1-1 0 0,3 2 1 0 0,0 0-1 0 0,2 2 1 0 0,24-20-29 0 0,-47 48 9 0 0,-1 0 0 0 0,1 0 1 0 0,0 0-1 0 0,1 1 0 0 0,-1 0 0 0 0,1 1 1 0 0,0 0-1 0 0,0 0 0 0 0,1 1 0 0 0,-1 0 1 0 0,1 1-1 0 0,-1 0 0 0 0,1 0 0 0 0,0 1 1 0 0,-1 0-1 0 0,1 1 0 0 0,0 0 1 0 0,0 1-1 0 0,1 0-9 0 0,-5 2 24 0 0,-1 0 0 0 0,0 1 0 0 0,0 0 0 0 0,0 0 0 0 0,-1 0 0 0 0,0 0 1 0 0,1 1-1 0 0,-2 0 0 0 0,1-1 0 0 0,0 2 0 0 0,-1-1 0 0 0,0 0 0 0 0,0 1 0 0 0,-1-1 0 0 0,1 1 0 0 0,-1 0 1 0 0,0 0-1 0 0,-1-1 0 0 0,1 2 0 0 0,-1-1 0 0 0,-1 0 0 0 0,1 0 0 0 0,-1 0 0 0 0,0 0 0 0 0,0 0 0 0 0,-1 0 1 0 0,0 4-25 0 0,-2-2 12 0 0,1 1 1 0 0,-2-1-1 0 0,1 0 1 0 0,-1 0-1 0 0,0 0 1 0 0,-1 0 0 0 0,0-1-1 0 0,0 1 1 0 0,-1-1-1 0 0,0 0 1 0 0,0-1 0 0 0,0 0-1 0 0,-1 0 1 0 0,0 0-1 0 0,0-1 1 0 0,-1 0-1 0 0,0 0 1 0 0,1-1 0 0 0,-1 0-1 0 0,-1 0 1 0 0,1-1-1 0 0,0 0 1 0 0,-5 1-13 0 0,-2 3-73 0 0,0-1 1 0 0,0-1-1 0 0,-1 0 0 0 0,1-1 1 0 0,-1 0-1 0 0,0-2 0 0 0,0 0 1 0 0,0 0-1 0 0,0-2 0 0 0,-1 0 0 0 0,1-1 1 0 0,-15-2 72 0 0,28 2-195 0 0,-1 0 0 0 0,1-1 0 0 0,0 1 1 0 0,0-1-1 0 0,0 0 0 0 0,0 1 0 0 0,1-1 0 0 0,-1 0 0 0 0,0-1 1 0 0,1 1-1 0 0,-1 0 0 0 0,1-1 0 0 0,0 0 0 0 0,0 1 1 0 0,0-1-1 0 0,0 0 0 0 0,0 0 0 0 0,1 0 0 0 0,-1 0 1 0 0,1-1 193 0 0,-8-42-11522 0 0,9 34-436 0 0</inkml:trace>
  <inkml:trace contextRef="#ctx0" brushRef="#br0" timeOffset="2263.579">4010 111 20556 0 0,'0'0'1213'0'0,"0"0"-484"0"0,0 0-169 0 0,0 0 96 0 0,0 0 158 0 0,0 0 101 0 0,0 0-18 0 0,0 0-129 0 0,0 0-155 0 0,0 0-161 0 0,0 0-107 0 0,0 0-64 0 0,-4 35-68 0 0,-13 110-29 0 0,-8 57 366 0 0,-18 104-355 0 0,32-221-23 0 0,6-30-3522 0 0,14-59-8777 0 0,-5 1-4 0 0</inkml:trace>
  <inkml:trace contextRef="#ctx0" brushRef="#br0" timeOffset="5959.829">4100 825 4097 0 0,'0'0'1522'0'0,"0"0"-544"0"0,0 0-225 0 0,0 0 199 0 0,0 0 317 0 0,0 0 176 0 0,0 0-81 0 0,0 0-193 0 0,0 0-146 0 0,0 0-143 0 0,0 0-110 0 0,9 4-76 0 0,27 14-36 0 0,-31-16-430 0 0,0 0 0 0 0,0-1 0 0 0,0 1 0 0 0,0-1 0 0 0,1-1 0 0 0,-1 1-1 0 0,0-1 1 0 0,1 1 0 0 0,-1-2 0 0 0,1 1 0 0 0,-1 0 0 0 0,0-1-1 0 0,0 0 1 0 0,1 0 0 0 0,-1-1 0 0 0,0 0 0 0 0,0 0 0 0 0,0 0 0 0 0,0 0-1 0 0,2-2-229 0 0,3-1 273 0 0,0-1-1 0 0,0-1 0 0 0,-1 1 0 0 0,1-1 0 0 0,-2-1 1 0 0,1 0-1 0 0,-1 0 0 0 0,0-1 0 0 0,6-8-272 0 0,-13 15 31 0 0,1 0 0 0 0,-1 0 0 0 0,0 0 0 0 0,1 0 0 0 0,-1-1 0 0 0,0 1 0 0 0,0 0 0 0 0,-1-1-1 0 0,1 1 1 0 0,0-1 0 0 0,-1 1 0 0 0,1-1 0 0 0,-1 1 0 0 0,0-1 0 0 0,0 1 0 0 0,0-1 0 0 0,0 1 0 0 0,0-1 0 0 0,-1 1 0 0 0,1-1-1 0 0,-1 1 1 0 0,0 0 0 0 0,0-1 0 0 0,1 1 0 0 0,-1 0 0 0 0,-1-1 0 0 0,1 1 0 0 0,0 0 0 0 0,0 0 0 0 0,-1 0 0 0 0,0 0-1 0 0,1 0 1 0 0,-1 0 0 0 0,0 0 0 0 0,0 1 0 0 0,0-1 0 0 0,0 1 0 0 0,0-1 0 0 0,0 1 0 0 0,0 0 0 0 0,0 0 0 0 0,-1 0 0 0 0,1 0-1 0 0,0 0 1 0 0,-1 0 0 0 0,1 1 0 0 0,-1-1 0 0 0,1 1 0 0 0,-1 0 0 0 0,1-1-31 0 0,-12 2 6 0 0,1-1 0 0 0,0 2 0 0 0,-1 0 1 0 0,1 0-1 0 0,0 1 0 0 0,0 1 0 0 0,0 0 0 0 0,1 1 0 0 0,0 1 1 0 0,0-1-1 0 0,0 2 0 0 0,0 0 0 0 0,1 0 0 0 0,0 1 0 0 0,-4 5-6 0 0,6-8 19 0 0,5-2 13 0 0,0 0 0 0 0,1-1 1 0 0,-1 1-1 0 0,1 0 0 0 0,0 1 1 0 0,0-1-1 0 0,0 1 0 0 0,0-1 1 0 0,1 1-1 0 0,-1 0 0 0 0,1 0 1 0 0,0 0-1 0 0,0 0 0 0 0,1 0 1 0 0,-1 0-1 0 0,1 1 0 0 0,0-1 1 0 0,0 1-1 0 0,0-1 0 0 0,1 1 0 0 0,-1-1 1 0 0,1 1-1 0 0,0-1 0 0 0,0 1 1 0 0,1-1-1 0 0,-1 1 0 0 0,1-1 1 0 0,0 1-1 0 0,1-1 0 0 0,-1 0 1 0 0,1 0-1 0 0,1 4-32 0 0,1 2 125 0 0,1-1 0 0 0,0 1 1 0 0,1-1-1 0 0,0-1 0 0 0,0 1 0 0 0,1-1 0 0 0,0 0 1 0 0,0 0-1 0 0,1-1 0 0 0,0 0 0 0 0,0 0 0 0 0,0-1 1 0 0,8 4-126 0 0,-6-5 65 0 0,1 0 1 0 0,0-1 0 0 0,1 0 0 0 0,-1-1 0 0 0,1 0 0 0 0,-1 0 0 0 0,1-2 0 0 0,0 1 0 0 0,0-2 0 0 0,0 1 0 0 0,0-2 0 0 0,0 1 0 0 0,2-2-66 0 0,-10 1-117 0 0,1 0 0 0 0,0 0 0 0 0,-1 0 0 0 0,1-1 0 0 0,0 0 0 0 0,-1 1 0 0 0,0-2 0 0 0,1 1 0 0 0,-1 0 0 0 0,0-1 0 0 0,0 0 0 0 0,-1 0 0 0 0,1 0 0 0 0,-1-1 0 0 0,1 1 0 0 0,-1-1 0 0 0,0 0 0 0 0,0 0 117 0 0,-2-5-5998 0 0,-1 7 910 0 0,0 2-7288 0 0</inkml:trace>
  <inkml:trace contextRef="#ctx0" brushRef="#br0" timeOffset="6668.133">4846 644 4641 0 0,'0'0'2965'0'0,"0"0"-654"0"0,0 0-283 0 0,0 0-81 0 0,0 0-98 0 0,0 0-184 0 0,0 0-262 0 0,0 0-282 0 0,0 0-217 0 0,0 0-160 0 0,0 0-119 0 0,0 0-92 0 0,0 0-52 0 0,-7 0-50 0 0,-117 15 2956 0 0,119-14-3350 0 0,0 1-1 0 0,0 0 1 0 0,1-1 0 0 0,-1 1-1 0 0,1 1 1 0 0,0-1 0 0 0,0 1-1 0 0,-1-1 1 0 0,2 1-1 0 0,-1 1 1 0 0,0-1 0 0 0,1 0-1 0 0,-1 1 1 0 0,1 0 0 0 0,-1 1-37 0 0,3-2 20 0 0,1 0 0 0 0,0-1 1 0 0,0 1-1 0 0,0 0 1 0 0,0-1-1 0 0,0 1 1 0 0,1 0-1 0 0,-1-1 1 0 0,1 1-1 0 0,0-1 1 0 0,-1 1-1 0 0,1 0 1 0 0,0-1-1 0 0,1 0 1 0 0,-1 1-1 0 0,0-1 1 0 0,1 0-1 0 0,-1 0 0 0 0,1 1 1 0 0,0-1-1 0 0,0-1 1 0 0,0 1-1 0 0,0 0 1 0 0,0 0-1 0 0,0-1 1 0 0,0 1-1 0 0,0-1 1 0 0,1 1-1 0 0,-1-1 1 0 0,1 0-1 0 0,-1 0 1 0 0,1 0-1 0 0,0 0-20 0 0,18 13 185 0 0,97 34 582 0 0,-117-48-754 0 0,1 1 1 0 0,-1-1 0 0 0,1 1 0 0 0,-1-1 0 0 0,1 1 0 0 0,-1 0-1 0 0,1 0 1 0 0,-1 0 0 0 0,0 0 0 0 0,1 0 0 0 0,-1 0-1 0 0,0 0 1 0 0,0 0 0 0 0,0 0 0 0 0,0 0 0 0 0,0 1 0 0 0,0-1-1 0 0,0 0 1 0 0,0 1 0 0 0,-1-1 0 0 0,1 1 0 0 0,0-1 0 0 0,-1 1-1 0 0,1-1 1 0 0,-1 1 0 0 0,0-1 0 0 0,1 1 0 0 0,-1 0 0 0 0,0-1-1 0 0,0 1 1 0 0,0-1 0 0 0,0 1 0 0 0,0 0 0 0 0,0-1-1 0 0,-1 1 1 0 0,1-1 0 0 0,-1 1-14 0 0,1 2 29 0 0,-1 2 8 0 0,-2 0 1 0 0,1-1-1 0 0,0 0 1 0 0,-1 0 0 0 0,0 1-1 0 0,0-2 1 0 0,-1 1-1 0 0,0 0 1 0 0,1-1 0 0 0,-1 1-1 0 0,-1-1 1 0 0,1 0-1 0 0,-1-1 1 0 0,1 1-1 0 0,-1-1 1 0 0,0 0 0 0 0,0 0-1 0 0,-1 0 1 0 0,1-1-1 0 0,0 1 1 0 0,-1-1 0 0 0,-2 0-38 0 0,-1 1 17 0 0,-1 0 1 0 0,0 0-1 0 0,0-1 1 0 0,0 0 0 0 0,0-1-1 0 0,0 0 1 0 0,0-1 0 0 0,0 0-1 0 0,0 0 1 0 0,0-1 0 0 0,0-1-1 0 0,0 0 1 0 0,-6-1-18 0 0,-34-34-2966 0 0,49 30-2075 0 0,1 4-220 0 0,0-1-7598 0 0</inkml:trace>
  <inkml:trace contextRef="#ctx0" brushRef="#br0" timeOffset="9245.872">0 1370 4417 0 0,'0'0'467'0'0,"0"0"-501"0"0,0 0-187 0 0,0 0 278 0 0,0 0 558 0 0,0 0 555 0 0,0 0 309 0 0,0 0 0 0 0,0 0-188 0 0,0 0-211 0 0,0 0-189 0 0,19 0-111 0 0,122 3 1274 0 0,81-1 1375 0 0,306-7-749 0 0,821-36 333 0 0,-552 74-1766 0 0,-383-33-45 0 0,142-29-1202 0 0,-498 25 48 0 0,460-3 295 0 0,-189 30-61 0 0,-236-13-33 0 0,-83-8-63 0 0,-16 0-336 0 0,-13 12-1610 0 0,-9-3-6025 0 0,24-11 2333 0 0,1 0-5541 0 0</inkml:trace>
  <inkml:trace contextRef="#ctx0" brushRef="#br0" timeOffset="9993.864">5446 736 808 0 0,'0'0'1597'0'0,"0"0"268"0"0,0 0 324 0 0,0 0 154 0 0,0 0-52 0 0,0 0-251 0 0,0 0-339 0 0,0 0-298 0 0,0 0-238 0 0,0 0-191 0 0,0 0-127 0 0,0 0-90 0 0,0 0-89 0 0,1-3-67 0 0,6-6 655 0 0,-14 18 1419 0 0,4-4-804 0 0,9-13-1325 0 0,-5-3-64 0 0,-29 45-2041 0 0,20-21-1264 0 0,0-3-3316 0 0,3-5-5746 0 0</inkml:trace>
  <inkml:trace contextRef="#ctx0" brushRef="#br0" timeOffset="10517.218">5376 1259 12059 0 0,'0'0'1980'0'0,"0"0"-356"0"0,0 0-145 0 0,0 0 51 0 0,0 0-39 0 0,0 0-231 0 0,0 0-342 0 0,0 0-326 0 0,0 0-241 0 0,0 0-149 0 0,0 0-54 0 0,0 0-14 0 0,0 0 14 0 0,4-3 24 0 0,23-19 311 0 0,-65 33 2021 0 0,48-12-1982 0 0,-5-5-1941 0 0,-4 2-6967 0 0,-1 4-3877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395 265 13275 0 0,'0'0'1196'0'0,"0"0"-182"0"0,0 0-158 0 0,0 0 128 0 0,0 0 190 0 0,0 0 93 0 0,0 0-147 0 0,0 0-261 0 0,0 0-271 0 0,0 0-253 0 0,0 0-133 0 0,7 41 1536 0 0,4 58-830 0 0,-5-1 0 0 0,-3 1 0 0 0,-5 6-908 0 0,1 4 189 0 0,-15 218-803 0 0,15-310-131 0 0,1-13-3358 0 0,0-1-3770 0 0,0-3-3016 0 0</inkml:trace>
  <inkml:trace contextRef="#ctx0" brushRef="#br0" timeOffset="517.63">1 228 14403 0 0,'0'0'954'0'0,"0"0"-61"0"0,0 0 3 0 0,0 0 123 0 0,0 0 157 0 0,0 0 15 0 0,0 0-128 0 0,0 0-193 0 0,0 0-195 0 0,0 0-115 0 0,0 0-59 0 0,35-28-33 0 0,113-84-38 0 0,-142 107-384 0 0,0 1 1 0 0,0-1 0 0 0,0 1-1 0 0,1 0 1 0 0,-1 1 0 0 0,1 0-1 0 0,0 0 1 0 0,0 0-1 0 0,0 1 1 0 0,0 0 0 0 0,1 1-1 0 0,-1-1 1 0 0,0 1 0 0 0,8 0-47 0 0,9 0 164 0 0,211-5 1135 0 0,-214 7-1245 0 0,0 2-1 0 0,-1 0 1 0 0,1 2-1 0 0,-1 0 1 0 0,0 1-1 0 0,0 1 0 0 0,-1 1 1 0 0,14 8-54 0 0,-25-12 9 0 0,-1-1-1 0 0,0 2 1 0 0,0-1 0 0 0,0 1 0 0 0,-1 0 0 0 0,0 1-1 0 0,0-1 1 0 0,0 1 0 0 0,-1 0 0 0 0,1 1-1 0 0,-2-1 1 0 0,1 1 0 0 0,-1 0 0 0 0,0 1-1 0 0,0-1 1 0 0,-1 0 0 0 0,0 1 0 0 0,0 0 0 0 0,-1 0-1 0 0,0 0 1 0 0,0 0 0 0 0,-1 0 0 0 0,1 5-9 0 0,-4 3 28 0 0,0-1 0 0 0,-1 0 0 0 0,0 0 1 0 0,-1 0-1 0 0,-1 0 0 0 0,-1-1 0 0 0,0 0 1 0 0,0 0-1 0 0,-1 0 0 0 0,-1-1 0 0 0,-1 0 1 0 0,0 0-1 0 0,0-1 0 0 0,-1-1 0 0 0,-1 1 1 0 0,-2 1-29 0 0,-16 15 14 0 0,0-1 0 0 0,-2-1 1 0 0,-1-2-1 0 0,-1-1 0 0 0,-1-1 0 0 0,0-2 1 0 0,-28 10-15 0 0,9-2 52 0 0,128 10 277 0 0,-36-21-113 0 0,-1 2 0 0 0,0 2 0 0 0,-2 2 0 0 0,0 1 0 0 0,-2 2 0 0 0,0 1 0 0 0,-2 1 1 0 0,-1 2-1 0 0,-1 2-216 0 0,-1 0 54 0 0,-8-32-698 0 0,22-40-5049 0 0,-31 30-606 0 0,-5 2-6129 0 0</inkml:trace>
  <inkml:trace contextRef="#ctx0" brushRef="#br0" timeOffset="1487.662">1483 637 16956 0 0,'0'0'1405'0'0,"0"0"-286"0"0,0 0-137 0 0,0 0 26 0 0,0 0 36 0 0,0 0-65 0 0,0 0-157 0 0,-32 15-140 0 0,-102 51-163 0 0,48-7 227 0 0,77-53-689 0 0,0 1 0 0 0,1 0 1 0 0,0 0-1 0 0,0 0 0 0 0,0 1 1 0 0,1 1-1 0 0,0-1 0 0 0,1 1 1 0 0,0 0-1 0 0,1 0 0 0 0,-1 1 1 0 0,2 0-1 0 0,-1 0 0 0 0,1 0 1 0 0,1 0-1 0 0,0 1 0 0 0,0-1 1 0 0,1 1-1 0 0,1 0 1 0 0,0 0-1 0 0,0 0 0 0 0,1 8-57 0 0,3-16 23 0 0,1 0-1 0 0,-1 0 0 0 0,0-1 1 0 0,1 1-1 0 0,0-1 0 0 0,0 0 1 0 0,0 0-1 0 0,0 0 0 0 0,0 0 1 0 0,0-1-1 0 0,0 1 0 0 0,0-1 1 0 0,1 0-1 0 0,-1-1 0 0 0,0 1 1 0 0,1-1-1 0 0,-1 0 1 0 0,0 0-1 0 0,1 0 0 0 0,-1 0 1 0 0,1-1-1 0 0,-1 0 0 0 0,0 0 1 0 0,1 0-1 0 0,1-1-22 0 0,18-4 73 0 0,1-2 1 0 0,-1-1-1 0 0,0-1 0 0 0,-1-1 1 0 0,0-1-1 0 0,-1-1 0 0 0,6-5-73 0 0,122-114 196 0 0,-31-14-38 0 0,-126 155-163 0 0,0 0 0 0 0,1 1 1 0 0,1 0-1 0 0,0 1 0 0 0,0-1 1 0 0,1 1-1 0 0,0 0 0 0 0,1 0 0 0 0,1 0 1 0 0,-1 1-1 0 0,2-1 0 0 0,-1 0 1 0 0,2 1-1 0 0,-1 0 0 0 0,2 2 5 0 0,2-8 2 0 0,0 0 1 0 0,0 0-1 0 0,1-1 0 0 0,0 1 0 0 0,0-1 0 0 0,1 0 0 0 0,-1 0 1 0 0,1-1-1 0 0,0 1 0 0 0,0-1 0 0 0,1 0 0 0 0,-1-1 1 0 0,1 1-1 0 0,0-1 0 0 0,0 0 0 0 0,0 0 0 0 0,0-1 1 0 0,0 0-1 0 0,1 0 0 0 0,-1 0 0 0 0,1-1 0 0 0,-1 0 0 0 0,1 0 1 0 0,0-1-1 0 0,5 0-2 0 0,-6 1 7 0 0,0-1 1 0 0,0 0 0 0 0,-1-1-1 0 0,1 1 1 0 0,0-1-1 0 0,-1 0 1 0 0,1 0 0 0 0,-1-1-1 0 0,1 0 1 0 0,-1 0-1 0 0,0 0 1 0 0,0-1 0 0 0,0 0-1 0 0,0 1 1 0 0,0-2-1 0 0,-1 1 1 0 0,1-1-1 0 0,-1 1 1 0 0,0-1 0 0 0,0 0-1 0 0,0-1 1 0 0,3-3-8 0 0,64-117 97 0 0,-54 88-112 0 0,-8 25-18 0 0,-8 20-54 0 0,-8 26-46 0 0,5-28 132 0 0,0 0 0 0 0,1 0 0 0 0,-1 0 0 0 0,1 0-1 0 0,1 1 1 0 0,-1-1 0 0 0,1 0 0 0 0,0 1 0 0 0,0-1 0 0 0,1 0 0 0 0,0 0 0 0 0,0 1 0 0 0,0-1 0 0 0,1 0 0 0 0,0 0-1 0 0,0 0 1 0 0,0 0 0 0 0,1-1 0 0 0,0 1 0 0 0,0-1 0 0 0,1 1 0 0 0,-1-1 0 0 0,1 0 0 0 0,0 0 0 0 0,1-1 0 0 0,-1 1 0 0 0,1-1 1 0 0,3 1 6 0 0,1 0 0 0 0,-1 0 1 0 0,1-1-1 0 0,0 0 1 0 0,1-1-1 0 0,-1 0 1 0 0,0-1-1 0 0,1 0 1 0 0,-1 0-1 0 0,1-1 1 0 0,0 0-1 0 0,0-1 1 0 0,-1 0-1 0 0,1 0 0 0 0,0-1 1 0 0,0-1-1 0 0,-1 1 1 0 0,1-1-1 0 0,-1-1 1 0 0,0 0-1 0 0,0 0 1 0 0,0-1-1 0 0,0 0 1 0 0,5-4-7 0 0,18-10 59 0 0,-2 0 0 0 0,0-3 0 0 0,-1 0 1 0 0,-1-2-1 0 0,-1-1 0 0 0,1-4-59 0 0,1 1 12 0 0,-1-2-1 0 0,-2 0 0 0 0,0-2 1 0 0,-3-1-1 0 0,0-1 0 0 0,-2-1 1 0 0,-2 0-1 0 0,-1-2 0 0 0,-2 0 1 0 0,-1-1-1 0 0,-2 0 0 0 0,-1-1 1 0 0,-2-1-1 0 0,-2 0 0 0 0,-2 0 1 0 0,2-40-12 0 0,-7 75-1 0 0,0 0 0 0 0,-1 0-1 0 0,1 1 1 0 0,0-1 0 0 0,-1 0 0 0 0,0 0 0 0 0,0 0 0 0 0,0 0 0 0 0,-1 0 0 0 0,0 0 0 0 0,1 0 0 0 0,-1 0 0 0 0,0 0 0 0 0,-1 1 0 0 0,1-1 0 0 0,-1 0 0 0 0,1 1-1 0 0,-1-1 1 0 0,0 1 0 0 0,-1 0 0 0 0,1-1 0 0 0,0 1 0 0 0,-1 0 0 0 0,0 1 0 0 0,0-1 0 0 0,0 0 0 0 0,0 1 0 0 0,0-1 0 0 0,0 1 0 0 0,-1 0 0 0 0,1 0 0 0 0,-1 0-1 0 0,1 1 1 0 0,-1-1 0 0 0,0 1 0 0 0,1 0 0 0 0,-1 0 0 0 0,0 0 0 0 0,0 1 0 0 0,-1-1 1 0 0,-8 6 2 0 0,1-1-1 0 0,0 2 1 0 0,1 0 0 0 0,-1 0-1 0 0,1 1 1 0 0,1 1 0 0 0,-1-1-1 0 0,1 2 1 0 0,1 0-1 0 0,-1 0 1 0 0,1 0 0 0 0,1 1-1 0 0,0 0 1 0 0,0 1 0 0 0,1 0-1 0 0,1 0 1 0 0,-3 6-2 0 0,-3 2 18 0 0,1-1 0 0 0,0 1-1 0 0,2 1 1 0 0,0 0 0 0 0,1 0 0 0 0,2 1-1 0 0,0 0 1 0 0,1 0 0 0 0,1 0 0 0 0,0 1-1 0 0,2-1 1 0 0,1 1 0 0 0,1 0 0 0 0,0-1-1 0 0,2 1 1 0 0,0 0 0 0 0,2-1 0 0 0,0 0-1 0 0,1 0 1 0 0,2 0 0 0 0,0 0 0 0 0,4 6-18 0 0,13 15 209 0 0,2-1 0 0 0,2-1 1 0 0,1-2-1 0 0,20 19-209 0 0,13 42 170 0 0,-64-97-216 0 0,1-1 1 0 0,-1 1 0 0 0,0-1-1 0 0,0 0 1 0 0,0 1 0 0 0,0-1 0 0 0,-1 0-1 0 0,1 0 1 0 0,0 0 0 0 0,0-1-1 0 0,-1 1 1 0 0,1-1 0 0 0,0 1 0 0 0,-1-1-1 0 0,1 0 1 0 0,0 0 0 0 0,-1 0-1 0 0,1 0 1 0 0,-1 0 0 0 0,1 0-1 0 0,0-1 1 0 0,-1 1 0 0 0,1-1 0 0 0,0 1-1 0 0,0-1 1 0 0,-1 0 45 0 0,-66-33-4048 0 0,48 19-818 0 0,2-1-4672 0 0,10 8-1807 0 0</inkml:trace>
  <inkml:trace contextRef="#ctx0" brushRef="#br0" timeOffset="1735.476">2004 184 21869 0 0,'0'0'1495'0'0,"0"0"-132"0"0,0 0-156 0 0,0 0-85 0 0,0 0-131 0 0,0 0-204 0 0,0 0-183 0 0,0 0-185 0 0,0 0-160 0 0,0 0-86 0 0,0 0-70 0 0,0 0-40 0 0,0 0-13 0 0,-10 6-26 0 0,-31 20-29 0 0,40-26-47 0 0,0 1 1 0 0,0 0-1 0 0,0 0 1 0 0,0-1 0 0 0,0 1-1 0 0,0 0 1 0 0,0 0-1 0 0,0 0 1 0 0,0 0-1 0 0,1 0 1 0 0,-1 1-1 0 0,0-1 1 0 0,1 0 0 0 0,-1 0-1 0 0,1 0 1 0 0,-1 1-1 0 0,1-1 1 0 0,0 0-1 0 0,0 0 1 0 0,-1 1-1 0 0,1-1 1 0 0,0 0-1 0 0,0 0 1 0 0,0 1 0 0 0,0-1-1 0 0,0 0 1 0 0,1 1-1 0 0,-1-1 1 0 0,0 0-1 0 0,1 0 1 0 0,-1 1-1 0 0,0-1 1 0 0,1 0-1 0 0,0 0 1 0 0,-1 0 0 0 0,1 1-1 0 0,0-1 1 0 0,-1 0-1 0 0,1 0 1 0 0,0 0-1 0 0,0 0 1 0 0,0-1-1 0 0,0 1 1 0 0,0 0-1 0 0,0 0 1 0 0,0 0 0 0 0,0-1-1 0 0,0 1 1 0 0,0-1-1 0 0,1 1 1 0 0,-1-1-1 0 0,0 1 1 0 0,0-1-1 0 0,1 1 1 0 0,-1-1 51 0 0,11 2-4577 0 0,-3 1-7866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9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0 880 11618 0 0,'0'0'2508'0'0,"0"0"-787"0"0,0 0-299 0 0,0 0-27 0 0,0 0-40 0 0,0 0-143 0 0,0 0-201 0 0,0 0-163 0 0,0 0-116 0 0,0 0-91 0 0,32-32-83 0 0,100-100-59 0 0,-33 19 623 0 0,92-177 106 0 0,-163 250-1162 0 0,2 0-1 0 0,2 3 1 0 0,1 0-1 0 0,2 2 1 0 0,2 2-1 0 0,23-16-65 0 0,-13 8 152 0 0,-44 70 22 0 0,-35 191 351 0 0,30-174-461 0 0,1-1-1 0 0,2 0 0 0 0,2 0 1 0 0,9 40-64 0 0,0-15 32 0 0,-2 0 0 0 0,-4 1 0 0 0,-2 34-32 0 0,-5-105-7 0 0,1 0 1 0 0,0-1 0 0 0,0 1 0 0 0,-1 0 0 0 0,1-1 0 0 0,0 1 0 0 0,-1 0-1 0 0,1 0 1 0 0,0-1 0 0 0,-1 1 0 0 0,1 0 0 0 0,0 0 0 0 0,-1 0-1 0 0,1 0 1 0 0,-1-1 0 0 0,1 1 0 0 0,0 0 0 0 0,-1 0 0 0 0,1 0 0 0 0,-1 0-1 0 0,1 0 1 0 0,-1 0 0 0 0,1 0 0 0 0,0 0 0 0 0,-1 0 0 0 0,1 0 0 0 0,-1 0-1 0 0,1 0 1 0 0,0 1 0 0 0,-1-1 0 0 0,1 0 0 0 0,-1 0 0 0 0,1 0-1 0 0,0 0 1 0 0,-1 1 0 0 0,1-1 0 0 0,0 0 0 0 0,-1 0 0 0 0,1 1 0 0 0,0-1-1 0 0,0 0 1 0 0,-1 1 0 0 0,1-1 0 0 0,0 0 0 0 0,0 1 0 0 0,-1-1-1 0 0,1 0 1 0 0,0 1 0 0 0,0-1 0 0 0,0 1 0 0 0,0-1 0 0 0,0 0 0 0 0,-1 1-1 0 0,1-1 1 0 0,0 1 0 0 0,0-1 0 0 0,0 0 0 0 0,0 1 0 0 0,0-1-1 0 0,0 1 1 0 0,0-1 0 0 0,0 1 6 0 0,-17-49-2293 0 0,10 26-1174 0 0,1 0-5685 0 0,4 14-2561 0 0</inkml:trace>
  <inkml:trace contextRef="#ctx0" brushRef="#br0" timeOffset="243.472">326 475 14675 0 0,'0'0'1584'0'0,"0"0"-521"0"0,0 0-257 0 0,0 0 94 0 0,0 0 135 0 0,0 0 48 0 0,0 0-80 0 0,0 0-100 0 0,0 0-107 0 0,0 0-111 0 0,34 0-75 0 0,107 0-116 0 0,118-22 417 0 0,-179 12-2446 0 0,-48 6-3864 0 0,-20 3-6261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1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284 124 0 0 0,'0'0'775'0'0,"0"0"956"0"0,0 0 364 0 0,0 0 7 0 0,0 0-151 0 0,0 0-241 0 0,0 0-237 0 0,0 0-219 0 0,0 0-190 0 0,0 0-140 0 0,0 0-82 0 0,4-2-49 0 0,12-8 22 0 0,-12 7 23 0 0,-4 3-17 0 0,0 0-11 0 0,0 0-44 0 0,0 0-75 0 0,0 0-41 0 0,0 0-26 0 0,0 0-20 0 0,0 0-4 0 0,0 0-12 0 0,-10-11 811 0 0,5 8-1322 0 0,1 0-1 0 0,-1 1 1 0 0,1 0-1 0 0,-1 0 1 0 0,0 0-1 0 0,0 0 1 0 0,1 1-1 0 0,-1 0 0 0 0,0 0 1 0 0,0 0-1 0 0,-1 1 1 0 0,1-1-1 0 0,0 1 1 0 0,0 1-1 0 0,0-1 1 0 0,0 1-1 0 0,0-1 1 0 0,0 1-1 0 0,0 1 1 0 0,0-1-1 0 0,0 1 1 0 0,1 0-1 0 0,-1 0 1 0 0,1 0-1 0 0,-1 1 1 0 0,1 0-1 0 0,0-1 1 0 0,-4 4-77 0 0,-5 4 44 0 0,1 0 0 0 0,0 0 1 0 0,0 1-1 0 0,1 1 1 0 0,1 0-1 0 0,0 0 0 0 0,1 1 1 0 0,-7 11-45 0 0,9-11 10 0 0,-1 1 1 0 0,2 0 0 0 0,0 0-1 0 0,1 1 1 0 0,0-1 0 0 0,1 1-1 0 0,1 0 1 0 0,1 0 0 0 0,0 0-1 0 0,0 0 1 0 0,2 1 0 0 0,0 4-11 0 0,1-15-23 0 0,0 0 0 0 0,0-1-1 0 0,0 1 1 0 0,1-1 0 0 0,0 1 0 0 0,0-1 0 0 0,0 0 0 0 0,0 0 0 0 0,1 1-1 0 0,0-2 1 0 0,0 1 0 0 0,0 0 0 0 0,0-1 0 0 0,0 1 0 0 0,1-1 0 0 0,0 0 0 0 0,-1 0-1 0 0,1 0 1 0 0,0-1 0 0 0,1 1 0 0 0,-1-1 0 0 0,0 0 0 0 0,1 0 0 0 0,-1-1-1 0 0,1 1 1 0 0,-1-1 0 0 0,1 0 0 0 0,0 0 0 0 0,3 0 23 0 0,81-16-3920 0 0,-66 5 1449 0 0,6-2-5944 0 0,-13 1-3581 0 0</inkml:trace>
  <inkml:trace contextRef="#ctx0" brushRef="#br0" timeOffset="699.399">908 21 11779 0 0,'0'0'1681'0'0,"0"0"-162"0"0,0 0-66 0 0,0 0-5 0 0,0 0-81 0 0,0 0-206 0 0,-35 26-252 0 0,-113 85-227 0 0,64-24 280 0 0,77-80-890 0 0,0 1-1 0 0,1 0 1 0 0,0 0 0 0 0,0 1-1 0 0,1 0 1 0 0,0 0 0 0 0,1 0-1 0 0,0 0 1 0 0,0 1 0 0 0,1 0-1 0 0,0 0 1 0 0,1 0 0 0 0,0 0-1 0 0,0 0 1 0 0,1 0 0 0 0,1 5-72 0 0,2-11 34 0 0,0-1 0 0 0,0 0 0 0 0,1 0 0 0 0,-1 0 1 0 0,1 0-1 0 0,0 0 0 0 0,0 0 0 0 0,0-1 0 0 0,0 0 0 0 0,0 1 0 0 0,1-1 1 0 0,-1 0-1 0 0,1-1 0 0 0,-1 1 0 0 0,1 0 0 0 0,0-1 0 0 0,0 0 1 0 0,0 0-1 0 0,-1 0 0 0 0,1-1 0 0 0,0 1 0 0 0,0-1 0 0 0,0 0 0 0 0,0 0 1 0 0,0 0-1 0 0,0-1 0 0 0,0 1 0 0 0,0-1 0 0 0,0 0 0 0 0,0 0 0 0 0,-1 0 1 0 0,1-1-1 0 0,2 0-34 0 0,37-17 102 0 0,-2-2 1 0 0,0-1 0 0 0,-2-2-1 0 0,0-1 1 0 0,-2-3-1 0 0,-1-1 1 0 0,-1-1 0 0 0,19-23-103 0 0,-28 29 11 0 0,15-16-82 0 0,-51 81-445 0 0,-29 88 570 0 0,38-125-57 0 0,1 0-1 0 0,0 1 1 0 0,0-1-1 0 0,0 0 1 0 0,0 1-1 0 0,1-1 1 0 0,0 0-1 0 0,0 1 1 0 0,0-1-1 0 0,0 0 1 0 0,1 0-1 0 0,0 0 0 0 0,0 0 1 0 0,0 0-1 0 0,0 0 1 0 0,0-1-1 0 0,1 1 1 0 0,0-1-1 0 0,0 1 1 0 0,0-1-1 0 0,0 0 1 0 0,0 0-1 0 0,0-1 1 0 0,1 1-1 0 0,0-1 1 0 0,-1 1-1 0 0,1-1 1 0 0,0 0-1 0 0,1 0 4 0 0,2 1 12 0 0,1-1 0 0 0,-1 0 0 0 0,1 0 1 0 0,0 0-1 0 0,0-1 0 0 0,0 0 0 0 0,0-1 0 0 0,-1 0 0 0 0,1 0 0 0 0,0 0 1 0 0,0-1-1 0 0,0-1 0 0 0,0 1 0 0 0,0-1 0 0 0,-1 0 0 0 0,1-1 0 0 0,-1 0 0 0 0,0 0 1 0 0,1-1-1 0 0,-2 0 0 0 0,1 0 0 0 0,2-1-12 0 0,8-7 41 0 0,-1 0 0 0 0,1-1 0 0 0,-2-1 0 0 0,0 0 0 0 0,-1-2 0 0 0,0 1 0 0 0,-1-1 0 0 0,0-3-41 0 0,-4 7 2 0 0,0-1 1 0 0,0 0-1 0 0,-1 0 0 0 0,-1-1 0 0 0,-1 0 1 0 0,0 0-1 0 0,0-1 0 0 0,-1 0 1 0 0,-1 0-1 0 0,-1 0 0 0 0,0 0 1 0 0,-1-1-1 0 0,-1 1 0 0 0,0-1 1 0 0,-1 1-3 0 0,-1 13-9 0 0,-1 0 0 0 0,0 0 0 0 0,0 1 0 0 0,1-1 0 0 0,-1 1 0 0 0,0-1 1 0 0,0 1-1 0 0,0 0 0 0 0,-1 0 0 0 0,1 0 0 0 0,0 0 0 0 0,0 0 0 0 0,0 0 0 0 0,-1 1 1 0 0,1-1-1 0 0,0 1 0 0 0,-1-1 0 0 0,1 1 0 0 0,-1 0 0 0 0,1 0 0 0 0,0 0 0 0 0,-1 0 1 0 0,1 1-1 0 0,-1-1 0 0 0,1 1 0 0 0,0-1 0 0 0,0 1 0 0 0,-1 0 0 0 0,1 0 1 0 0,0 0-1 0 0,0 0 0 0 0,0 0 0 0 0,0 0 0 0 0,0 1 0 0 0,0-1 0 0 0,0 1 0 0 0,-1 0 9 0 0,0 0-4 0 0,-1-1-1 0 0,1 1 0 0 0,-1 0 0 0 0,1 0 0 0 0,0 1 0 0 0,0-1 0 0 0,0 1 1 0 0,0-1-1 0 0,1 1 0 0 0,-1 0 0 0 0,1 0 0 0 0,-1 0 0 0 0,1 0 0 0 0,0 1 0 0 0,0-1 1 0 0,1 0-1 0 0,-1 1 0 0 0,1 0 0 0 0,0-1 0 0 0,-1 1 0 0 0,1 0 0 0 0,1-1 0 0 0,-1 1 1 0 0,1 0-1 0 0,-1 0 0 0 0,1 0 0 0 0,0 0 0 0 0,1-1 0 0 0,-1 1 0 0 0,1 0 0 0 0,-1 0 1 0 0,1 0-1 0 0,0-1 0 0 0,1 1 0 0 0,-1 0 0 0 0,1-1 0 0 0,-1 1 0 0 0,1-1 1 0 0,0 0-1 0 0,0 0 0 0 0,0 1 0 0 0,1-1 0 0 0,-1 0 0 0 0,1-1 0 0 0,0 1 0 0 0,1 1 5 0 0,19 9 2 0 0,-14-10 46 0 0,-1 0 1 0 0,1 1-1 0 0,-1 1 0 0 0,1-1 0 0 0,-1 1 1 0 0,0 1-1 0 0,-1 0 0 0 0,1 0 1 0 0,-1 0-1 0 0,-1 1 0 0 0,1 0 0 0 0,-1 0 1 0 0,0 1-1 0 0,-1-1 0 0 0,1 1 1 0 0,-2 1-1 0 0,1-1 0 0 0,-1 1 1 0 0,0-1-1 0 0,-1 1 0 0 0,0 0 0 0 0,-1 1 1 0 0,2 8-49 0 0,-5-5 112 0 0,0-1 1 0 0,-1 1 0 0 0,-1-1 0 0 0,0 1-1 0 0,-1-1 1 0 0,0 0 0 0 0,0 0-1 0 0,-2 0 1 0 0,1-1-113 0 0,-7 16 54 0 0,17-3-3105 0 0,14-28-9091 0 0,-13 0-235 0 0</inkml:trace>
  <inkml:trace contextRef="#ctx0" brushRef="#br0" timeOffset="2868.997">1017 212 0 0 0,'0'0'1179'0'0,"0"0"-15"0"0,0 0-108 0 0,0 0-49 0 0,0 0 60 0 0,0 0 97 0 0,0 0 103 0 0,0 0 12 0 0,0 0-148 0 0,0 0-137 0 0,0 0-211 0 0,0 0-207 0 0,1-3-92 0 0,-3-38 2671 0 0,-19-24 1625 0 0,9 46-4041 0 0,11 16-683 0 0,0 0 0 0 0,0 0 1 0 0,0 1-1 0 0,-1-1 0 0 0,0 0 0 0 0,1 1 0 0 0,-1-1 0 0 0,0 1 0 0 0,0 0 1 0 0,0 0-1 0 0,0-1 0 0 0,-1 1 0 0 0,1 1 0 0 0,-1-1 0 0 0,1 0 1 0 0,-1 1-1 0 0,0-1 0 0 0,1 1 0 0 0,-1 0 0 0 0,0 0 0 0 0,0 0 0 0 0,0 0 1 0 0,0 0-1 0 0,0 1 0 0 0,0-1 0 0 0,-2 1-56 0 0,-4 0 1 0 0,6-1-12 0 0,-1 1 0 0 0,1-1 1 0 0,-1 1-1 0 0,1 0 1 0 0,-1 1-1 0 0,1-1 1 0 0,-1 0-1 0 0,1 1 1 0 0,-1 0-1 0 0,1 0 0 0 0,0 0 1 0 0,-1 0-1 0 0,1 1 1 0 0,0-1-1 0 0,0 1 1 0 0,0 0-1 0 0,0 0 0 0 0,0 0 1 0 0,-1 1 10 0 0,-9 8-280 0 0,-4 4-701 0 0,18-10-2704 0 0,11-3-3820 0 0,-10-2-3129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338 557 0 0 0,'0'0'543'0'0,"0"0"472"0"0,0 0 278 0 0,0 0 238 0 0,0 0 58 0 0,0 0-60 0 0,0 0-38 0 0,0 0-10 0 0,0 0 2 0 0,0 0-83 0 0,0 0-145 0 0,0 0-183 0 0,0 0-141 0 0,0-4-67 0 0,0 3-745 0 0,0-1 0 0 0,-1 0-1 0 0,1 1 1 0 0,-1-1 0 0 0,1 1 0 0 0,-1-1-1 0 0,0 1 1 0 0,0-1 0 0 0,1 1 0 0 0,-1 0 0 0 0,0-1-1 0 0,0 1 1 0 0,0 0 0 0 0,0 0 0 0 0,-1-1-1 0 0,1 1 1 0 0,0 0 0 0 0,0 0 0 0 0,-1 0 0 0 0,1 1-1 0 0,-1-1 1 0 0,1 0 0 0 0,-1 0 0 0 0,1 1-1 0 0,-1-1 1 0 0,1 1 0 0 0,-1-1 0 0 0,1 1 0 0 0,-1 0-1 0 0,0 0 1 0 0,1 0 0 0 0,-1 0 0 0 0,-1 0-119 0 0,-13-2 253 0 0,-1 0 1 0 0,1 2 0 0 0,-1 0-1 0 0,0 1 1 0 0,1 0 0 0 0,-1 2 0 0 0,1 0-1 0 0,0 1 1 0 0,0 0 0 0 0,0 1 0 0 0,0 1-1 0 0,1 1 1 0 0,0 0 0 0 0,0 1-1 0 0,1 0 1 0 0,-4 4-254 0 0,15-9 33 0 0,1 1-1 0 0,-1 0 1 0 0,1 0-1 0 0,-1 0 1 0 0,1 1 0 0 0,0-1-1 0 0,1 0 1 0 0,-1 1-1 0 0,1-1 1 0 0,0 1 0 0 0,0-1-1 0 0,0 1 1 0 0,1 0-1 0 0,-1 0 1 0 0,1-1-1 0 0,0 1 1 0 0,1 0 0 0 0,-1-1-1 0 0,1 1 1 0 0,0 0-1 0 0,0-1 1 0 0,0 1 0 0 0,1-1-1 0 0,0 1 1 0 0,0-1-1 0 0,0 0 1 0 0,0 0-1 0 0,0 0 1 0 0,1 0 0 0 0,1 1-33 0 0,2 0 90 0 0,0 0 1 0 0,1-1-1 0 0,0 0 0 0 0,0 0 1 0 0,0 0-1 0 0,1-1 1 0 0,-1 0-1 0 0,1 0 1 0 0,0-1-1 0 0,-1 0 1 0 0,1-1-1 0 0,0 0 0 0 0,0 0 1 0 0,0 0-1 0 0,1-1 1 0 0,-1 0-1 0 0,0-1 1 0 0,2 0-91 0 0,-7 1 39 0 0,7-2 63 0 0,0 0 0 0 0,0-1-1 0 0,-1 0 1 0 0,1-1 0 0 0,-1 0 0 0 0,1 0 0 0 0,-2-1 0 0 0,1 0 0 0 0,0-1 0 0 0,-1 0 0 0 0,1-1-102 0 0,3-1 68 0 0,139-113 276 0 0,-143 114-339 0 0,13-8-50 0 0,-22 30-155 0 0,-2-9 173 0 0,1 0 0 0 0,0 0 0 0 0,0 0 1 0 0,0 0-1 0 0,0 1 0 0 0,1-1 0 0 0,0 1 0 0 0,1-1 0 0 0,0 1 0 0 0,0-1 0 0 0,0 1 0 0 0,0-1 0 0 0,1 1 0 0 0,0-1 0 0 0,1 0 0 0 0,0 2 27 0 0,-1-5-158 0 0,0 0-1 0 0,1 0 1 0 0,-1 0-1 0 0,0 0 1 0 0,1-1-1 0 0,0 1 1 0 0,0 0-1 0 0,0-1 1 0 0,0 0-1 0 0,0 1 1 0 0,0-1-1 0 0,1 0 1 0 0,-1 0-1 0 0,1 0 1 0 0,-1-1-1 0 0,1 1 1 0 0,0 0-1 0 0,0-1 1 0 0,0 0-1 0 0,0 0 1 0 0,0 0-1 0 0,1 1 159 0 0,1-1-592 0 0,20 5-2354 0 0,-8-3-2695 0 0,-7-2-5775 0 0</inkml:trace>
  <inkml:trace contextRef="#ctx0" brushRef="#br0" timeOffset="460.032">822 689 4905 0 0,'0'0'2899'0'0,"0"0"-697"0"0,0 0-155 0 0,0 0 96 0 0,0 0-168 0 0,0 0-304 0 0,0 0-405 0 0,0 0-360 0 0,0 0-190 0 0,0 0-41 0 0,0 0-3 0 0,0 0 16 0 0,0 0 53 0 0,5-2-40 0 0,8-7-321 0 0,0-1 1 0 0,-1-1-1 0 0,0 0 1 0 0,-1 0 0 0 0,0-1-1 0 0,-1-1 1 0 0,0 1 0 0 0,-1-2-1 0 0,1-2-380 0 0,-5 9 79 0 0,10-8 65 0 0,-15 15-153 0 0,0 0 1 0 0,0 0 3 0 0,0 0 2 0 0,0 0-33 0 0,0 0-21 0 0,0 19-50 0 0,14 91 134 0 0,-13-106-21 0 0,0-1-1 0 0,1 0 0 0 0,-1 1 1 0 0,1-1-1 0 0,0 0 1 0 0,0 0-1 0 0,0 0 0 0 0,0 0 1 0 0,1-1-1 0 0,-1 1 1 0 0,1 0-1 0 0,-1-1 0 0 0,1 0 1 0 0,0 0-1 0 0,0 0 1 0 0,0 0-1 0 0,0 0 1 0 0,1 0-1 0 0,-1-1 0 0 0,0 1 1 0 0,1-1-1 0 0,-1 0 1 0 0,1 0-1 0 0,-1-1 0 0 0,1 1 1 0 0,-1-1-1 0 0,1 1 1 0 0,-1-1-1 0 0,3 0-5 0 0,4-2 86 0 0,0 0 0 0 0,0-1 0 0 0,0 0 1 0 0,0-1-1 0 0,-1 0 0 0 0,0 0 0 0 0,0-1 0 0 0,0 0 1 0 0,0-1-1 0 0,-1 0 0 0 0,1 0 0 0 0,-2 0 0 0 0,1-1 1 0 0,-1-1-1 0 0,0 1 0 0 0,0-1 0 0 0,-1 0 0 0 0,0-1 0 0 0,-1 1 1 0 0,0-1-1 0 0,0 0 0 0 0,0-1 0 0 0,-2 1 0 0 0,3-8-86 0 0,8 17-7339 0 0,-7 6-378 0 0,-2-2-4188 0 0</inkml:trace>
  <inkml:trace contextRef="#ctx0" brushRef="#br0" timeOffset="908.911">1592 535 8714 0 0,'0'0'2655'0'0,"0"0"-317"0"0,0 0-224 0 0,0 0-317 0 0,0 0-416 0 0,0 0-390 0 0,0 0-250 0 0,0 0-158 0 0,0 0-107 0 0,0 0-52 0 0,0 0-37 0 0,0 0-27 0 0,0 0-28 0 0,-25 6-49 0 0,-77 21-71 0 0,100-27-201 0 0,-1 0 0 0 0,1 1 0 0 0,0-1 0 0 0,0 1 0 0 0,-1-1 0 0 0,1 1 0 0 0,0 0 1 0 0,0 0-1 0 0,0 0 0 0 0,0 0 0 0 0,0 0 0 0 0,0 1 0 0 0,0-1 0 0 0,1 1 0 0 0,-1-1 0 0 0,0 1 1 0 0,1-1-1 0 0,-1 1 0 0 0,1 0 0 0 0,-1 0 0 0 0,1 0 0 0 0,0 0 0 0 0,0 0 0 0 0,0 0 0 0 0,0 0 1 0 0,0 0-1 0 0,0 0 0 0 0,1 1-11 0 0,-3 5 37 0 0,2-5-2 0 0,0 0 0 0 0,1 0-1 0 0,-1 0 1 0 0,1 1 0 0 0,-1-1 0 0 0,1 0 0 0 0,0 0 0 0 0,0 1 0 0 0,0-1-1 0 0,1 0 1 0 0,-1 0 0 0 0,1 1 0 0 0,0-1 0 0 0,0 0 0 0 0,0 0-1 0 0,0 0 1 0 0,0 0 0 0 0,1 0 0 0 0,-1 0 0 0 0,1 0 0 0 0,0-1 0 0 0,0 1-1 0 0,0-1 1 0 0,0 1 0 0 0,0-1 0 0 0,1 0 0 0 0,-1 1 0 0 0,1-1 0 0 0,0-1-1 0 0,-1 1 1 0 0,1 0 0 0 0,0-1 0 0 0,0 1 0 0 0,0-1 0 0 0,0 0 0 0 0,0 0-1 0 0,0 0 1 0 0,0 0 0 0 0,1 0 0 0 0,-1-1 0 0 0,0 0 0 0 0,0 1-1 0 0,1-1 1 0 0,-1 0 0 0 0,1-1-35 0 0,5 1 155 0 0,-1 0 0 0 0,0 0 0 0 0,0-1 0 0 0,0 0 0 0 0,1-1 0 0 0,-1 0 0 0 0,0 0 0 0 0,0-1 0 0 0,-1 1 0 0 0,1-2 0 0 0,2-1-155 0 0,19-13 197 0 0,-1-2 0 0 0,-2-1 1 0 0,0-1-1 0 0,-1-1 0 0 0,-1-1 1 0 0,-1-1-1 0 0,-1-1 0 0 0,5-12-197 0 0,-20 30 23 0 0,7-9-13 0 0,-1-1-1 0 0,0-1 0 0 0,-1 0 1 0 0,-2 0-1 0 0,0-1 1 0 0,-1 0-1 0 0,0-1 1 0 0,-2 0-1 0 0,-1 0 0 0 0,0-1 1 0 0,-2 1-1 0 0,0-1 1 0 0,-2 0-1 0 0,0-1 0 0 0,-1 1 1 0 0,-2-3-10 0 0,1 20-3 0 0,0 0 0 0 0,0 0 0 0 0,-1 0 0 0 0,0 1 0 0 0,0-1 0 0 0,0 0 0 0 0,0 0 0 0 0,-1 1 0 0 0,0-1 0 0 0,0 1 0 0 0,0 0 0 0 0,0-1 0 0 0,-1 1 0 0 0,1 0 0 0 0,-1 0 0 0 0,0 1 0 0 0,-1-1 0 0 0,1 0 0 0 0,-1 1 0 0 0,1 0 0 0 0,-1 0 0 0 0,0 0 0 0 0,0 1 0 0 0,0-1 0 0 0,0 1 0 0 0,-1 0 0 0 0,1 0 0 0 0,-1 0 0 0 0,1 0 0 0 0,-1 1 0 0 0,0 0 0 0 0,0 0 0 0 0,1 0 0 0 0,-1 1 1 0 0,0 0-1 0 0,0 0 0 0 0,0 0 0 0 0,-3 1 3 0 0,-7 2-7 0 0,0 0 1 0 0,1 2-1 0 0,0 0 1 0 0,0 1 0 0 0,0 0-1 0 0,1 1 1 0 0,-1 0 0 0 0,2 1-1 0 0,-1 1 1 0 0,1 0 0 0 0,1 0-1 0 0,-1 1 1 0 0,2 1-1 0 0,-1 0 1 0 0,2 0 0 0 0,-1 1-1 0 0,1 1 1 0 0,1-1 0 0 0,1 1-1 0 0,0 0 1 0 0,0 1 0 0 0,1 0-1 0 0,1 0 1 0 0,0 0 0 0 0,1 1-1 0 0,0 5 7 0 0,0-5 3 0 0,1-1 0 0 0,1 1 0 0 0,0-1-1 0 0,1 1 1 0 0,1-1 0 0 0,0 1 0 0 0,1 0 0 0 0,0-1-1 0 0,2 1 1 0 0,-1-1 0 0 0,2 1 0 0 0,0-1 0 0 0,0 0-1 0 0,2-1 1 0 0,0 1 0 0 0,0-1 0 0 0,1 0 0 0 0,0 0-1 0 0,7 6-1 0 0,5 4 40 0 0,0-2 1 0 0,2 0 0 0 0,1-1 0 0 0,0-2 0 0 0,1 0 0 0 0,1-1 0 0 0,1-1 0 0 0,0-2 0 0 0,1 0 0 0 0,1-2 0 0 0,0-1 0 0 0,0-1 0 0 0,2-1-42 0 0,23-1-653 0 0,-29-8-7649 0 0,-18 0-4350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39 376 1624 0 0,'0'0'1966'0'0,"0"0"-203"0"0,0 0-37 0 0,0 0 50 0 0,0 0-22 0 0,0 0-156 0 0,0 0-279 0 0,0 0-279 0 0,0 0-257 0 0,0 0-186 0 0,0 0-110 0 0,0 0-66 0 0,0 0-5 0 0,-2 3 124 0 0,-13 127 3656 0 0,-5-17-3205 0 0,18-85-241 0 0,7-34 1799 0 0,53-166-1710 0 0,97-85-508 0 0,-99 202-284 0 0,-49 87-95 0 0,-3 13 73 0 0,-4-40-46 0 0,-1-1 0 0 0,1 1 0 0 0,0 0 0 0 0,1 0 0 0 0,-1-1 0 0 0,1 1 0 0 0,0 0 0 0 0,0-1 0 0 0,0 1 0 0 0,1-1 0 0 0,0 0 0 0 0,-1 1 0 0 0,2-1 0 0 0,-1 0 0 0 0,0 0 0 0 0,1 0-1 0 0,2 3 22 0 0,39-1-2414 0 0,-29-8-1335 0 0,-4-1-3961 0 0,-5-1-3669 0 0</inkml:trace>
  <inkml:trace contextRef="#ctx0" brushRef="#br0" timeOffset="404.556">466 501 3209 0 0,'0'0'2011'0'0,"0"0"-523"0"0,0 0-56 0 0,0 0 190 0 0,0 0 213 0 0,0 0 98 0 0,0 0-85 0 0,0 0-200 0 0,0 0-286 0 0,0 0-314 0 0,0 0-254 0 0,33 0-218 0 0,103-5-143 0 0,-73-15 96 0 0,-53 13-386 0 0,-5 4-59 0 0,1 0-1 0 0,0 0 1 0 0,-1-1-1 0 0,0 0 0 0 0,0 0 1 0 0,0 0-1 0 0,0 0 1 0 0,-1-1-1 0 0,0 0 0 0 0,0 0 1 0 0,0 0-1 0 0,0 0 1 0 0,-1-1-1 0 0,0 1 0 0 0,0-1 1 0 0,-1 0-1 0 0,1 0 1 0 0,-1 0-1 0 0,0 0 0 0 0,-1-1 1 0 0,0 1-1 0 0,0 0 1 0 0,0-1-1 0 0,0 1 0 0 0,-1 0 1 0 0,-1-4-84 0 0,-1 7 2 0 0,0 0 1 0 0,-1 0-1 0 0,1 0 1 0 0,-1 1-1 0 0,0-1 1 0 0,0 1-1 0 0,0-1 1 0 0,0 1-1 0 0,-1 0 1 0 0,1 0-1 0 0,-1 0 1 0 0,1 1-1 0 0,-1-1 0 0 0,1 1 1 0 0,-1 0-1 0 0,0 0 1 0 0,0 0-1 0 0,1 1 1 0 0,-1-1-1 0 0,0 1 1 0 0,0 0-1 0 0,0 0 1 0 0,0 0-1 0 0,0 0 1 0 0,1 1-1 0 0,-1-1 1 0 0,0 1-1 0 0,0 0 1 0 0,1 1-1 0 0,-1-1 1 0 0,0 0-1 0 0,1 1 1 0 0,-1 0-1 0 0,1 0 0 0 0,0 0-2 0 0,-17 9-25 0 0,1 0 0 0 0,0 1-1 0 0,1 1 1 0 0,0 1 0 0 0,1 0-1 0 0,1 1 1 0 0,0 1 0 0 0,1 1-1 0 0,1 0 1 0 0,1 1 0 0 0,0 0-1 0 0,-5 12 26 0 0,16-27-6 0 0,0 0 0 0 0,-1 0 0 0 0,2 0 0 0 0,-1 0-1 0 0,0 1 1 0 0,1-1 0 0 0,-1 1 0 0 0,1-1 0 0 0,0 1 0 0 0,0 0-1 0 0,1-1 1 0 0,-1 1 0 0 0,1 0 0 0 0,0 0 0 0 0,0-1-1 0 0,0 1 1 0 0,0 0 0 0 0,0 0 0 0 0,1-1 0 0 0,0 1-1 0 0,0 0 1 0 0,0-1 0 0 0,0 1 0 0 0,0-1 0 0 0,1 1 0 0 0,0-1-1 0 0,0 0 1 0 0,0 0 0 0 0,0 1 0 0 0,0-1 0 0 0,0 0-1 0 0,1-1 1 0 0,0 1 0 0 0,-1 0 0 0 0,1-1 0 0 0,1 1 6 0 0,14 0-178 0 0,1 0 0 0 0,-1-2 1 0 0,1 0-1 0 0,-1-1 0 0 0,0-1 0 0 0,1-1 1 0 0,-1 0-1 0 0,0-1 0 0 0,0-1 0 0 0,0-1 1 0 0,-1-1-1 0 0,1 0 0 0 0,8-6 178 0 0,5 2-1185 0 0,3-3-1559 0 0,-12 4-2484 0 0,-4 1-5664 0 0</inkml:trace>
  <inkml:trace contextRef="#ctx0" brushRef="#br0" timeOffset="844.601">1322 258 8962 0 0,'0'0'1856'0'0,"0"0"-237"0"0,0 0-105 0 0,0 0-15 0 0,0 0-105 0 0,0 0-211 0 0,0 0-205 0 0,0 0-168 0 0,0 0-95 0 0,0 0-76 0 0,0 0-107 0 0,0 0-100 0 0,0 0-96 0 0,-21 11-84 0 0,-94 45 139 0 0,113-55-361 0 0,-1 0 0 0 0,1 0 0 0 0,-1 1 0 0 0,1-1 0 0 0,0 1 0 0 0,-1-1 0 0 0,1 1 0 0 0,0 0 0 0 0,0-1 0 0 0,0 1 0 0 0,0 0 0 0 0,0 1 0 0 0,1-1 0 0 0,-1 0 0 0 0,1 0 0 0 0,-1 1 0 0 0,1-1 0 0 0,0 1 0 0 0,0-1 0 0 0,0 1 0 0 0,0-1 0 0 0,0 1 0 0 0,1 0 0 0 0,-1 0 0 0 0,1-1 0 0 0,0 1 0 0 0,-1 0 0 0 0,2 0 0 0 0,-1 0-30 0 0,52 27 383 0 0,36 12 307 0 0,-86-41-643 0 0,0 1 0 0 0,1 0 0 0 0,-1-1 1 0 0,0 1-1 0 0,0 0 0 0 0,0 0 0 0 0,0 1 0 0 0,0-1 0 0 0,-1 0 1 0 0,1 1-1 0 0,-1-1 0 0 0,1 1 0 0 0,-1-1 0 0 0,0 1 0 0 0,0 0 1 0 0,0 0-1 0 0,0-1 0 0 0,-1 1 0 0 0,1 0 0 0 0,-1 0 0 0 0,0 0 1 0 0,1 0-1 0 0,-1-1 0 0 0,-1 1 0 0 0,1 0 0 0 0,0 0 0 0 0,-1 0 1 0 0,1 0-1 0 0,-1 0 0 0 0,0-1 0 0 0,0 1 0 0 0,0 0-47 0 0,-7 10 68 0 0,-1-1-1 0 0,0 0 0 0 0,0-1 0 0 0,-1 0 0 0 0,0 0 1 0 0,-1-1-1 0 0,-1-1 0 0 0,1 0 0 0 0,-1 0 1 0 0,-1-1-1 0 0,0-1 0 0 0,0 0 0 0 0,0-1 1 0 0,-1 0-1 0 0,0-1 0 0 0,0 0 0 0 0,0-1-67 0 0,-61 3-106 0 0,74-8 8 0 0,0-1 0 0 0,0 1 0 0 0,0-1 0 0 0,0 1 1 0 0,0-1-1 0 0,0 0 0 0 0,0 0 0 0 0,0 0 1 0 0,1 1-1 0 0,-1-1 0 0 0,1 0 0 0 0,-1 0 0 0 0,1 0 1 0 0,0 0-1 0 0,0 0 0 0 0,0 0 0 0 0,0 0 1 0 0,0 0-1 0 0,0 0 0 0 0,1 0 0 0 0,-1 0 0 0 0,0 0 1 0 0,1 1-1 0 0,0-1 0 0 0,0 0 98 0 0,15-30-2722 0 0,0 13-2185 0 0,-10 12 1044 0 0,3-2-7577 0 0</inkml:trace>
  <inkml:trace contextRef="#ctx0" brushRef="#br0" timeOffset="1125.783">1830 1 9778 0 0,'0'0'5561'0'0,"0"0"-3594"0"0,0 0-1137 0 0,0 0 115 0 0,0 0 245 0 0,0 0 136 0 0,0 0-75 0 0,0 0-202 0 0,0 0-213 0 0,0 0-182 0 0,-7 31-126 0 0,-21 101-108 0 0,8-22 411 0 0,3 103-374 0 0,6-107-1561 0 0,6-102-452 0 0,0-4-3048 0 0,2 0 492 0 0,-1 0-7358 0 0</inkml:trace>
  <inkml:trace contextRef="#ctx0" brushRef="#br0" timeOffset="1391.587">1498 288 14667 0 0,'0'0'2090'0'0,"0"0"-683"0"0,0 0-348 0 0,0 0-44 0 0,0 0-34 0 0,0 0-66 0 0,0 0-111 0 0,0 0-70 0 0,37-1-46 0 0,114-1-65 0 0,173 5 721 0 0,-290-5-2152 0 0,-17 1-1208 0 0,0 0-3786 0 0,-8 1-6066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29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354 666 0 0 0,'0'0'405'0'0,"0"0"538"0"0,0 0 131 0 0,0 0-85 0 0,0 0-103 0 0,0 0-143 0 0,0 0-22 0 0,0 0 67 0 0,0 0 18 0 0,-4-4-57 0 0,-18-17 1408 0 0,17 19-1587 0 0,-1 0 0 0 0,1 0 0 0 0,-1 1 0 0 0,0-1 0 0 0,1 1 0 0 0,-1 1 0 0 0,0-1 0 0 0,0 1 0 0 0,0 0 1 0 0,0 0-1 0 0,0 1 0 0 0,0 0 0 0 0,-4 1-570 0 0,-5 2 306 0 0,-1 2 0 0 0,1 0 0 0 0,-1 1 1 0 0,2 1-1 0 0,-1 0 0 0 0,1 1 0 0 0,1 0 0 0 0,-1 1 1 0 0,2 1-1 0 0,-3 2-306 0 0,8-9 63 0 0,1 1 1 0 0,0 0 0 0 0,0 0 0 0 0,0 1-1 0 0,0 0 1 0 0,1 0 0 0 0,0 0 0 0 0,0 0-1 0 0,1 1 1 0 0,0 0 0 0 0,0 0 0 0 0,0 0-1 0 0,1 0 1 0 0,0 1 0 0 0,1-1-1 0 0,0 1 1 0 0,0 0 0 0 0,0-1 0 0 0,1 3-64 0 0,3-8 65 0 0,0 0-1 0 0,0 0 1 0 0,0 0 0 0 0,0-1 0 0 0,0 1 0 0 0,1-1-1 0 0,-1 1 1 0 0,1-1 0 0 0,-1 0 0 0 0,1 0 0 0 0,0 0-1 0 0,-1 0 1 0 0,1-1 0 0 0,0 1 0 0 0,0-1 0 0 0,-1 1 0 0 0,1-1-1 0 0,0 0 1 0 0,0 0 0 0 0,-1 0 0 0 0,1 0 0 0 0,0-1-1 0 0,2 0-64 0 0,-1 1 82 0 0,5-2 22 0 0,0 0 1 0 0,0-1-1 0 0,0 0 1 0 0,-1-1-1 0 0,1 0 0 0 0,-1 0 1 0 0,0 0-1 0 0,0-1 1 0 0,0-1-1 0 0,-1 1 0 0 0,2-3-104 0 0,-1 3 60 0 0,20-15 49 0 0,-1-2 0 0 0,0 0 0 0 0,-2-2 0 0 0,-1 0-1 0 0,7-11-108 0 0,-31 35 2 0 0,0 1-1 0 0,0-1 0 0 0,1 0 0 0 0,-1 0 0 0 0,0 0 0 0 0,0 0 0 0 0,1 1 0 0 0,-1-1 0 0 0,0 0 0 0 0,0 0 1 0 0,1 0-1 0 0,-1 0 0 0 0,0 0 0 0 0,0 0 0 0 0,1 0 0 0 0,-1 0 0 0 0,0 0 0 0 0,0 0 0 0 0,1 0 1 0 0,-1 0-1 0 0,0 0 0 0 0,1 0 0 0 0,-1 0 0 0 0,0 0 0 0 0,0 0 0 0 0,1 0 0 0 0,-1 0 0 0 0,0 0 1 0 0,0 0-1 0 0,1 0 0 0 0,-1 0 0 0 0,0-1 0 0 0,0 1 0 0 0,1 0 0 0 0,-1 0-1 0 0,-1 14 4 0 0,-3 22 12 0 0,3 64 113 0 0,1-97-125 0 0,1 0 0 0 0,0 0 0 0 0,0 0 1 0 0,0 0-1 0 0,0 0 0 0 0,1-1 0 0 0,-1 1 0 0 0,1 0 1 0 0,-1-1-1 0 0,1 1 0 0 0,0-1 0 0 0,0 0 0 0 0,0 0 1 0 0,1 1-1 0 0,-1-1 0 0 0,0-1 0 0 0,1 1 0 0 0,-1 0 1 0 0,1 0-1 0 0,0-1 0 0 0,-1 0 0 0 0,1 1 0 0 0,0-1 1 0 0,0 0-1 0 0,0-1 0 0 0,0 1 0 0 0,0 0 0 0 0,0-1 1 0 0,0 0-1 0 0,3 1-4 0 0,18-4 99 0 0,0 0 0 0 0,0-1-1 0 0,0-2 1 0 0,-1 0 0 0 0,0-1 0 0 0,0-2 0 0 0,0 0 0 0 0,-1-2 0 0 0,-1 0 0 0 0,0-1-1 0 0,0-2 1 0 0,-1 0 0 0 0,-1-1 0 0 0,16-16-99 0 0,-9 12 22 0 0,-1-1 1 0 0,0-2-1 0 0,-2 0 0 0 0,-1-1 1 0 0,0-2-1 0 0,-2 0 0 0 0,-1-1 0 0 0,-1-1 1 0 0,-1 0-1 0 0,-2-2 0 0 0,-1 0 1 0 0,-1 0-1 0 0,-1-2 0 0 0,-2 1 0 0 0,-1-1 1 0 0,-1-1-1 0 0,-2 1 0 0 0,-1-1 1 0 0,-1 0-1 0 0,-2-1 0 0 0,-2-12-22 0 0,0 39 12 0 0,0 1 1 0 0,0-1-1 0 0,-1 1 0 0 0,0 0 0 0 0,0-1 1 0 0,-1 1-1 0 0,0 0 0 0 0,0 0 0 0 0,0 0 1 0 0,0 0-1 0 0,-1 0 0 0 0,1 0 0 0 0,-1 0 1 0 0,0 1-1 0 0,-1 0 0 0 0,1-1 0 0 0,-1 1 1 0 0,0 1-1 0 0,0-1 0 0 0,0 0 0 0 0,-1 1 1 0 0,0-1-13 0 0,3 4 4 0 0,0 0 0 0 0,-1 0 0 0 0,1 0 0 0 0,0 0 0 0 0,0 1 0 0 0,0-1 1 0 0,0 0-1 0 0,0 1 0 0 0,0 0 0 0 0,0-1 0 0 0,0 1 0 0 0,0 0 0 0 0,1 0 1 0 0,-1 0-1 0 0,0 0 0 0 0,0 0 0 0 0,1 0 0 0 0,-1 1 0 0 0,0-1 0 0 0,1 1 1 0 0,0-1-1 0 0,-1 1 0 0 0,1-1 0 0 0,0 1 0 0 0,0 0 0 0 0,0 0 0 0 0,0 0 1 0 0,0-1-1 0 0,0 1 0 0 0,0 0 0 0 0,1 0 0 0 0,-1 1-4 0 0,-21 73 57 0 0,20-68-42 0 0,-5 36 80 0 0,2 1 1 0 0,3-1 0 0 0,1 1 0 0 0,2 7-96 0 0,0 5 134 0 0,40 267 478 0 0,-31-147-485 0 0,-10-177-143 0 0,0 0-12 0 0,0 0 9 0 0,0 0 1 0 0,0 0-10 0 0,0 0-8 0 0,0 0-34 0 0,0 0 12 0 0,-12-23-1469 0 0,-2-21-1833 0 0,8 22 136 0 0,-3 1-3766 0 0,4 13-4088 0 0</inkml:trace>
  <inkml:trace contextRef="#ctx0" brushRef="#br0" timeOffset="257.185">557 460 11642 0 0,'0'0'1493'0'0,"0"0"-440"0"0,0 0-78 0 0,0 0 268 0 0,0 0 267 0 0,0 0 57 0 0,0 0-128 0 0,0 0-203 0 0,0 0-216 0 0,0 0-161 0 0,35 0-119 0 0,113 0-138 0 0,134-26 1197 0 0,-100-5-843 0 0,-53 7-3636 0 0,-43 12-7540 0 0,-70 9-2189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13 570 4121 0 0,'0'0'1864'0'0,"0"0"-290"0"0,0 0-60 0 0,0 0 98 0 0,0 0 40 0 0,0 0-137 0 0,0 0-266 0 0,0 0-323 0 0,0 0-313 0 0,0 0-219 0 0,0 0-114 0 0,-10-4 1430 0 0,18 60 2172 0 0,-14 149-2360 0 0,1-62 1924 0 0,8-179-3390 0 0,1 1 0 0 0,1 0 0 0 0,3 0-1 0 0,0 0 1 0 0,2 1 0 0 0,2 0 0 0 0,1 1 0 0 0,2 1 0 0 0,7-11-56 0 0,56-71 5 0 0,-77 113-27 0 0,0 0 0 0 0,0 0 0 0 0,1 1 0 0 0,-1-1 0 0 0,1 0 1 0 0,-1 1-1 0 0,1-1 0 0 0,-1 1 0 0 0,1-1 0 0 0,-1 1 0 0 0,1 0 0 0 0,-1-1 0 0 0,1 1 0 0 0,0 0 0 0 0,-1 0 0 0 0,1 0 1 0 0,-1 0-1 0 0,1 1 0 0 0,-1-1 0 0 0,1 0 0 0 0,-1 1 0 0 0,1-1 0 0 0,-1 1 0 0 0,1-1 0 0 0,-1 1 0 0 0,1 0 0 0 0,-1 0 0 0 0,0-1 1 0 0,1 1-1 0 0,-1 0 0 0 0,0 0 0 0 0,0 0 0 0 0,0 1 0 0 0,0-1 0 0 0,0 0 0 0 0,0 0 0 0 0,0 1 0 0 0,0-1 0 0 0,0 0 0 0 0,0 1 1 0 0,0 0 21 0 0,24 19-1761 0 0,-6-14-898 0 0,-6-3-3903 0 0,-6-4-5019 0 0</inkml:trace>
  <inkml:trace contextRef="#ctx0" brushRef="#br0" timeOffset="966.689">836 503 10570 0 0,'0'0'1859'0'0,"0"0"-348"0"0,0 0-126 0 0,0 0-72 0 0,0 0-67 0 0,0 0-163 0 0,0 0-179 0 0,0 0-160 0 0,0 0-94 0 0,0 0-73 0 0,-33 14-61 0 0,-105 42-49 0 0,60-11 320 0 0,64-34-626 0 0,0 1 0 0 0,1 1 0 0 0,1 0 1 0 0,0 0-1 0 0,0 1 0 0 0,2 1 0 0 0,-1 0 1 0 0,2 0-1 0 0,0 1 0 0 0,-4 12-161 0 0,8 31 273 0 0,7-57-224 0 0,0 1-1 0 0,0-1 0 0 0,0 0 0 0 0,0 0 0 0 0,1 0 1 0 0,-1 0-1 0 0,0 0 0 0 0,1 0 0 0 0,0 0 0 0 0,-1-1 1 0 0,1 1-1 0 0,0-1 0 0 0,0 0 0 0 0,-1 0 0 0 0,1 0 1 0 0,0 0-1 0 0,0 0 0 0 0,0-1 0 0 0,1 1 0 0 0,-1-1 1 0 0,0 0-1 0 0,0 0 0 0 0,0 0 0 0 0,0 0 0 0 0,0-1 1 0 0,0 1-1 0 0,0-1 0 0 0,2 0-48 0 0,143-86 1175 0 0,-112 58-1083 0 0,-1-1-1 0 0,-1-2 1 0 0,-1-1 0 0 0,-2-1 0 0 0,21-32-92 0 0,-44 55 14 0 0,-8 11-7 0 0,0 0-36 0 0,-5 20-130 0 0,-13 24 141 0 0,13-33 13 0 0,-1 1 0 0 0,2 0 1 0 0,-1 0-1 0 0,2 1 0 0 0,0-1 1 0 0,0 1-1 0 0,1 0 0 0 0,1 0 0 0 0,0 0 1 0 0,0 0-1 0 0,1 0 0 0 0,1 0 5 0 0,0-9 1 0 0,0-1-1 0 0,1 1 1 0 0,-1-1-1 0 0,0 0 1 0 0,1 0-1 0 0,0 1 1 0 0,0-1-1 0 0,0 0 0 0 0,0 0 1 0 0,0-1-1 0 0,1 1 1 0 0,-1 0-1 0 0,1-1 1 0 0,0 0-1 0 0,-1 1 1 0 0,1-1-1 0 0,0 0 1 0 0,1 0-1 0 0,-1-1 1 0 0,0 1-1 0 0,0-1 0 0 0,1 0 1 0 0,-1 1-1 0 0,1-1 1 0 0,-1-1-1 0 0,1 1 1 0 0,-1-1-1 0 0,1 1 1 0 0,-1-1-1 0 0,1 0 1 0 0,0 0-1 0 0,1-1 0 0 0,12-1 12 0 0,-1-1 0 0 0,1-1 0 0 0,-1 0 0 0 0,1-1 0 0 0,-1-1-1 0 0,-1-1 1 0 0,1 0 0 0 0,-1-1 0 0 0,-1-1 0 0 0,1 0 0 0 0,-2-1 0 0 0,1 0 0 0 0,-1-1 0 0 0,3-5-12 0 0,-7 8 9 0 0,-1 0 0 0 0,0-1 0 0 0,-1 0 1 0 0,0 0-1 0 0,0-1 0 0 0,-1 0 0 0 0,0 0 0 0 0,0 0 1 0 0,-2-1-1 0 0,2-3-9 0 0,3-13-52 0 0,-27 53-364 0 0,14-20 396 0 0,0 1 0 0 0,0 0 0 0 0,1 1 0 0 0,0-1 0 0 0,1 1 0 0 0,-1-1 0 0 0,1 1 0 0 0,1 0 0 0 0,-1 0 0 0 0,2 0 1 0 0,-1 0-1 0 0,1 0 0 0 0,0 0 0 0 0,0 0 0 0 0,1 0 0 0 0,2 6 20 0 0,-1-9 3 0 0,1 0 1 0 0,0 0-1 0 0,0-1 1 0 0,1 1-1 0 0,-1-1 1 0 0,1 0-1 0 0,0 0 1 0 0,0 0-1 0 0,1 0 1 0 0,-1-1-1 0 0,1 1 0 0 0,-1-1 1 0 0,1 0-1 0 0,0-1 1 0 0,1 1-1 0 0,-1-1 1 0 0,0 0-1 0 0,0 0 1 0 0,1-1-1 0 0,-1 1 1 0 0,1-1-1 0 0,0-1 0 0 0,-1 1 1 0 0,1-1-1 0 0,0 0 1 0 0,-1 0-1 0 0,1 0 1 0 0,0-1-1 0 0,-1 0 1 0 0,1 0-1 0 0,-1-1 1 0 0,6-1-4 0 0,16-9 65 0 0,0-2 0 0 0,-1 0 0 0 0,0-2 0 0 0,-1 0 1 0 0,-1-2-1 0 0,-1-1 0 0 0,0 0 0 0 0,-2-2 1 0 0,19-23-66 0 0,6-1 57 0 0,-19 19-54 0 0,0-2 0 0 0,-2 0 0 0 0,-1-2 0 0 0,-2 0 0 0 0,-1-1 0 0 0,-1-2 1 0 0,-1 0-1 0 0,-2-1 0 0 0,-2-1 0 0 0,-1 0 0 0 0,-2-1 0 0 0,-1-1-3 0 0,-8 28 1 0 0,0 1 0 0 0,-1-1 1 0 0,-1 1-1 0 0,0-1 0 0 0,0 0 0 0 0,0 1 0 0 0,-1-1 1 0 0,0 0-1 0 0,-1 1 0 0 0,0-1 0 0 0,0 0 0 0 0,-1 1 0 0 0,0-1 1 0 0,-1 1-1 0 0,0 0 0 0 0,0-1 0 0 0,-1 1-1 0 0,-1 6-6 0 0,-1 0-1 0 0,1 0 0 0 0,0 1 1 0 0,-1 0-1 0 0,1 0 1 0 0,-1 0-1 0 0,0 1 1 0 0,1 0-1 0 0,-1 0 0 0 0,1 0 1 0 0,-1 1-1 0 0,0-1 1 0 0,1 1-1 0 0,-1 1 1 0 0,1-1-1 0 0,0 1 0 0 0,-1 0 1 0 0,1 0-1 0 0,0 1 1 0 0,0-1-1 0 0,0 1 1 0 0,1 0-1 0 0,-1 1 1 0 0,1-1-1 0 0,0 1 0 0 0,-3 3 7 0 0,-10 8 2 0 0,1 1 0 0 0,1 0 0 0 0,1 1 1 0 0,1 1-1 0 0,0 0 0 0 0,1 1 0 0 0,1 0 0 0 0,1 1 0 0 0,0 0 0 0 0,2 1 0 0 0,0 0 0 0 0,2 0 0 0 0,0 1 0 0 0,1-1 0 0 0,1 1 0 0 0,1 0 0 0 0,1 0 0 0 0,2 1 0 0 0,0-1 0 0 0,1 0 0 0 0,2 9-2 0 0,-1-11 21 0 0,1 0 1 0 0,1 0-1 0 0,1-1 0 0 0,1 1 1 0 0,0-1-1 0 0,2 0 0 0 0,0-1 0 0 0,7 11-21 0 0,32 88 231 0 0,-42-101-199 0 0,-3-11-20 0 0,0 0-1 0 0,0 0 0 0 0,-1 0 0 0 0,1 0 1 0 0,-1 1-1 0 0,-1-1 0 0 0,1 0 0 0 0,-1 1 1 0 0,0-1-1 0 0,0 0 0 0 0,0 1 0 0 0,-1-1 1 0 0,0 0-1 0 0,0 2-11 0 0,-1-6-74 0 0,0-1-1 0 0,0 0 1 0 0,0 0-1 0 0,0 0 1 0 0,0 0 0 0 0,0 0-1 0 0,0 0 1 0 0,0-1-1 0 0,0 1 1 0 0,0-1 0 0 0,0 1-1 0 0,0-1 1 0 0,0 0 0 0 0,0 1-1 0 0,0-1 1 0 0,1 0-1 0 0,-1 0 1 0 0,0-1 0 0 0,0 1-1 0 0,1 0 1 0 0,-1-1 0 0 0,1 1-1 0 0,0 0 1 0 0,-1-1-1 0 0,1 0 1 0 0,0 1 0 0 0,0-1-1 0 0,0 0 1 0 0,-1 0 74 0 0,2 2-9 0 0,-23-32-4073 0 0,10 9-4140 0 0,7 11-3444 0 0</inkml:trace>
  <inkml:trace contextRef="#ctx0" brushRef="#br0" timeOffset="1150.885">1252 102 18644 0 0,'0'0'1808'0'0,"0"0"-423"0"0,0 0-305 0 0,0 0-96 0 0,0 0-152 0 0,0 0-136 0 0,0 0-271 0 0,0 0-241 0 0,0 0-136 0 0,0 0-96 0 0,0 0-40 0 0,0 0-88 0 0,0 0-129 0 0,0 0-279 0 0,42-55-536 0 0,-34 55-1809 0 0,1 0-10321 0 0</inkml:trace>
  <inkml:trace contextRef="#ctx0" brushRef="#br0" timeOffset="1925.917">2480 544 3329 0 0,'0'0'1017'0'0,"0"0"-265"0"0,0 0 15 0 0,0 0 111 0 0,0 0 137 0 0,0 0 41 0 0,0 0-15 0 0,0 0-19 0 0,0 0-22 0 0,0 0 2 0 0,0 0-5 0 0,0 0 36 0 0,0 0 23 0 0,7-4 29 0 0,21-14-40 0 0,-21 14-76 0 0,-7 4-74 0 0,0 0-72 0 0,0 0-40 0 0,0 0-10 0 0,0 0-17 0 0,0 0-28 0 0,0 0-17 0 0,0 0-81 0 0,-10 0 515 0 0,1 0-1056 0 0,0 0 0 0 0,1 0 0 0 0,-1 1 0 0 0,0 0-1 0 0,0 1 1 0 0,1-1 0 0 0,-1 2 0 0 0,1-1 0 0 0,-1 1-1 0 0,1 1 1 0 0,0 0 0 0 0,0 0 0 0 0,0 0 0 0 0,1 1-1 0 0,0 0 1 0 0,0 0 0 0 0,0 1 0 0 0,0 0 0 0 0,1 0-1 0 0,0 1 1 0 0,0 0 0 0 0,-3 5-89 0 0,0 0 1 0 0,1 0 1 0 0,0 0-1 0 0,0 1 0 0 0,2 0 0 0 0,-1 0 0 0 0,2 1 1 0 0,0-1-1 0 0,0 1 0 0 0,2 0 0 0 0,-1 1 1 0 0,2-1-1 0 0,0 1 0 0 0,0 7-1 0 0,1-20-37 0 0,1 1 0 0 0,-1 0 0 0 0,1-1 0 0 0,0 1 0 0 0,0 0 0 0 0,0 0 0 0 0,0-1 0 0 0,0 1 0 0 0,0 0 0 0 0,1 0 0 0 0,-1-1 1 0 0,1 1-1 0 0,0 0 0 0 0,0-1 0 0 0,0 1 0 0 0,0-1 0 0 0,0 1 0 0 0,0-1 0 0 0,1 0 0 0 0,-1 1 0 0 0,1-1 0 0 0,0 0 0 0 0,0 0 0 0 0,0 0 0 0 0,0 0 0 0 0,0 0 0 0 0,0-1 0 0 0,0 1 0 0 0,0-1 0 0 0,1 1 0 0 0,-1-1 0 0 0,1 0 0 0 0,-1 0 0 0 0,1 0 0 0 0,0 0 0 0 0,-1 0 1 0 0,1-1-1 0 0,0 1 0 0 0,-1-1 0 0 0,1 1 0 0 0,0-1 0 0 0,1 0 37 0 0,64-8-4588 0 0,-25-6-5645 0 0,-33 10-960 0 0</inkml:trace>
  <inkml:trace contextRef="#ctx0" brushRef="#br0" timeOffset="2602.765">2984 507 8370 0 0,'0'0'2651'0'0,"0"0"-688"0"0,0 0-391 0 0,0 0-85 0 0,0 0-154 0 0,0 0-186 0 0,0 0-229 0 0,0 0-204 0 0,-31 21-158 0 0,-99 65-122 0 0,61-27 174 0 0,63-53-581 0 0,0 0 0 0 0,1 0 1 0 0,0 0-1 0 0,0 1 1 0 0,1 0-1 0 0,0 0 0 0 0,0 0 1 0 0,0 1-1 0 0,1 0 1 0 0,0-1-1 0 0,0 1 1 0 0,1 0-1 0 0,0 0 0 0 0,1 0 1 0 0,0 0-1 0 0,0 1 1 0 0,1-1-1 0 0,-1 0 0 0 0,2 0 1 0 0,0 5-28 0 0,2-11 50 0 0,0 1-1 0 0,0-1 1 0 0,1 0 0 0 0,-1-1 0 0 0,1 1-1 0 0,-1-1 1 0 0,1 1 0 0 0,0-1 0 0 0,-1 0 0 0 0,1 0-1 0 0,0-1 1 0 0,0 1 0 0 0,0-1 0 0 0,0 0 0 0 0,-1 0-1 0 0,1 0 1 0 0,0 0 0 0 0,0-1 0 0 0,0 0 0 0 0,0 0-1 0 0,3-1-49 0 0,8-2 139 0 0,0-2-1 0 0,0 0 0 0 0,0 0 0 0 0,0-2 1 0 0,-1 1-1 0 0,0-2 0 0 0,-1 0 0 0 0,4-4-138 0 0,-10 8 27 0 0,31-24 127 0 0,-1-2 0 0 0,-2-2 0 0 0,-1-1 0 0 0,-1-2 0 0 0,17-27-154 0 0,-37 48 59 0 0,-27 33-94 0 0,-1 0-30 0 0,9-10 58 0 0,-4 2-25 0 0,0 1 0 0 0,1 1 0 0 0,1-1 0 0 0,-1 1 0 0 0,2 1 0 0 0,0 0 0 0 0,0 0 0 0 0,1 0 0 0 0,1 0-1 0 0,0 1 1 0 0,1 0 0 0 0,0 0 0 0 0,1 1 0 0 0,1-1 0 0 0,0 0 0 0 0,1 7 32 0 0,2-18-6 0 0,-1 0-1 0 0,2 0 1 0 0,-1 0-1 0 0,0 0 1 0 0,1 0-1 0 0,-1 0 1 0 0,1 0 0 0 0,0-1-1 0 0,-1 1 1 0 0,2-1-1 0 0,-1 0 1 0 0,0 1 0 0 0,0-1-1 0 0,1 0 1 0 0,-1 0-1 0 0,1 0 1 0 0,-1 0-1 0 0,1-1 1 0 0,0 1 0 0 0,0-1-1 0 0,0 0 1 0 0,0 0-1 0 0,0 0 1 0 0,0 0 0 0 0,0 0-1 0 0,0-1 1 0 0,0 1-1 0 0,0-1 1 0 0,1 0-1 0 0,1 0 7 0 0,99-13 156 0 0,-79 3-89 0 0,1-1 0 0 0,-1-1 0 0 0,-1-1 0 0 0,-1-2 1 0 0,0 0-1 0 0,0-1 0 0 0,-2-2 0 0 0,0 0 1 0 0,-1-1-1 0 0,-1-1 0 0 0,-1-1 0 0 0,0 0 0 0 0,-2-2 1 0 0,-1 0-1 0 0,6-11-67 0 0,-16 21 10 0 0,1 0-1 0 0,-2-1 1 0 0,1 1 0 0 0,-2-1 0 0 0,0 0 0 0 0,-1 0-1 0 0,0-1 1 0 0,-1 1 0 0 0,-1-2-10 0 0,0 15-5 0 0,0 0 0 0 0,0-1-1 0 0,0 1 1 0 0,-1 0 0 0 0,1 0 0 0 0,-1-1 0 0 0,1 1 0 0 0,-1 0-1 0 0,1 0 1 0 0,-1 0 0 0 0,0 0 0 0 0,0 0 0 0 0,0-1 0 0 0,1 1-1 0 0,-1 1 1 0 0,0-1 0 0 0,0 0 0 0 0,0 0 0 0 0,0 0 0 0 0,0 0-1 0 0,-1 1 1 0 0,1-1 0 0 0,0 0 0 0 0,0 1 0 0 0,0-1 0 0 0,-1 1-1 0 0,1 0 1 0 0,0-1 0 0 0,0 1 0 0 0,-1 0 0 0 0,1 0 0 0 0,0 0-1 0 0,-1 0 1 0 0,1 0 0 0 0,0 0 0 0 0,-1 0 0 0 0,1 0 0 0 0,0 0-1 0 0,-1 1 1 0 0,1-1 0 0 0,0 0 0 0 0,0 1 0 0 0,-1-1 0 0 0,1 1-1 0 0,0 0 1 0 0,0-1 5 0 0,-62 26-269 0 0,55-20 238 0 0,1-1 0 0 0,-1 1 0 0 0,1 0 0 0 0,0 1-1 0 0,1-1 1 0 0,0 2 0 0 0,0-1 0 0 0,0 0 0 0 0,1 1 0 0 0,-3 6 31 0 0,7-11-3 0 0,-1-1 0 0 0,1 1 1 0 0,0 0-1 0 0,0 0 0 0 0,0-1 0 0 0,0 1 0 0 0,0 0 1 0 0,1 0-1 0 0,0 0 0 0 0,-1 0 0 0 0,1 0 1 0 0,0-1-1 0 0,0 1 0 0 0,1 0 0 0 0,-1 0 1 0 0,0 0-1 0 0,1 0 0 0 0,0 0 0 0 0,0 0 0 0 0,0-1 1 0 0,0 1-1 0 0,0 0 0 0 0,0-1 0 0 0,1 1 1 0 0,-1-1-1 0 0,1 1 0 0 0,0-1 0 0 0,0 0 1 0 0,0 0-1 0 0,0 0 0 0 0,0 0 0 0 0,0 0 1 0 0,0 0-1 0 0,1 0 0 0 0,1 0 3 0 0,100 42 160 0 0,-91-41-62 0 0,0 0 0 0 0,-1 2-1 0 0,0-1 1 0 0,0 1-1 0 0,0 1 1 0 0,0 1-1 0 0,-1-1 1 0 0,0 2 0 0 0,-1-1-1 0 0,2 3-97 0 0,-8-6 64 0 0,-1 0 0 0 0,-1 1 0 0 0,1-1 0 0 0,0 1 0 0 0,-1 0 0 0 0,0 0 0 0 0,0 0 0 0 0,-1 0 0 0 0,1 0-1 0 0,-1 0 1 0 0,0 0 0 0 0,0 0 0 0 0,-1 1 0 0 0,0-1 0 0 0,0 0 0 0 0,0 1 0 0 0,0-1 0 0 0,-1 0 0 0 0,0 0 0 0 0,0 1 0 0 0,0-1 0 0 0,-1 0-1 0 0,0 0 1 0 0,0 0-64 0 0,-6 72 197 0 0,8-76-226 0 0,1 1-1 0 0,0 0 0 0 0,0-1 1 0 0,0 1-1 0 0,0-1 0 0 0,0 1 1 0 0,1-1-1 0 0,-1 0 0 0 0,0 1 1 0 0,1-1-1 0 0,-1 0 0 0 0,1 0 1 0 0,-1 0-1 0 0,1 0 0 0 0,-1 0 1 0 0,1 0-1 0 0,0-1 0 0 0,-1 1 1 0 0,1-1-1 0 0,0 1 0 0 0,0-1 1 0 0,0 1-1 0 0,-1-1 0 0 0,1 0 0 0 0,0 0 1 0 0,0 0-1 0 0,0 0 0 0 0,0 0 1 0 0,0 0 29 0 0,20 0-6702 0 0,-21 0 6508 0 0,4 0-8747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3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66 9994 0 0,'0'0'1826'0'0,"0"0"-278"0"0,0 0-9 0 0,0 0 183 0 0,0 0 85 0 0,0 0-156 0 0,0 0-399 0 0,0 0-384 0 0,0 0-269 0 0,0 0-139 0 0,0 0-34 0 0,15 8 1846 0 0,-1 22-1942 0 0,-1 0 0 0 0,-1 1 0 0 0,-2 1 1 0 0,-1 0-1 0 0,-1 1 0 0 0,-2-1 0 0 0,-1 1 0 0 0,-2 1 0 0 0,-1-1 0 0 0,-3 31-330 0 0,5 15 137 0 0,-1 104-129 0 0,-12-170-3883 0 0,-2-39-2312 0 0,9 12 363 0 0,0 6-5484 0 0</inkml:trace>
  <inkml:trace contextRef="#ctx0" brushRef="#br0" timeOffset="512.679">0 114 11218 0 0,'0'0'2222'0'0,"0"0"-400"0"0,0 0-262 0 0,0 0-141 0 0,0 0-122 0 0,0 0-163 0 0,0 0-195 0 0,0 0-148 0 0,0 0-64 0 0,0 0-2 0 0,0 0-35 0 0,0 0-69 0 0,0 0-55 0 0,34-10-61 0 0,108-34-59 0 0,90-12 867 0 0,-114 53-1078 0 0,-115 3-227 0 0,-1 0-1 0 0,1 1 1 0 0,-1 0-1 0 0,0 0 1 0 0,1-1 0 0 0,-1 1-1 0 0,0 1 1 0 0,1-1-1 0 0,-1 0 1 0 0,0 0 0 0 0,0 1-1 0 0,0 0 1 0 0,0-1-1 0 0,0 1 1 0 0,0 0 0 0 0,-1 0-1 0 0,1 0 1 0 0,-1 0-1 0 0,1 0 1 0 0,-1 0 0 0 0,0 0-1 0 0,1 0 1 0 0,-1 1-1 0 0,0-1 1 0 0,-1 1 0 0 0,1-1-1 0 0,0 0 1 0 0,-1 1-1 0 0,1 0 1 0 0,-1-1 0 0 0,0 1-1 0 0,0-1 1 0 0,0 1-1 0 0,0-1 1 0 0,0 3-8 0 0,-24 88 270 0 0,1-59-212 0 0,-1-1 1 0 0,-2-1-1 0 0,-1-1 0 0 0,-20 16-58 0 0,5-3 38 0 0,40-43-37 0 0,0 0 0 0 0,0 1-1 0 0,0-1 1 0 0,1 0 0 0 0,-1 1 0 0 0,1-1 0 0 0,-1 1-1 0 0,1 0 1 0 0,-1-1 0 0 0,1 1 0 0 0,0 0 0 0 0,0 0 0 0 0,0 0-1 0 0,0 0 1 0 0,0 0 0 0 0,0 0 0 0 0,1 0 0 0 0,-1 0 0 0 0,1 0-1 0 0,-1 0 1 0 0,1 0 0 0 0,0 0 0 0 0,0 1 0 0 0,0-1-1 0 0,0 0 1 0 0,0 0 0 0 0,0 0 0 0 0,0 0 0 0 0,1 0 0 0 0,-1 1-1 0 0,1-1 1 0 0,0 0 0 0 0,0 0 0 0 0,0 1-1 0 0,218 78 0 0 0,-214-79 9 0 0,0 0 0 0 0,-1 1 0 0 0,1-1 0 0 0,0 1 0 0 0,-1 0 1 0 0,1 0-1 0 0,-1 0 0 0 0,0 1 0 0 0,0 0 0 0 0,-1-1 0 0 0,1 1 0 0 0,-1 1 0 0 0,1-1 0 0 0,-1 0 1 0 0,-1 1-1 0 0,1 0 0 0 0,-1-1 0 0 0,1 1 0 0 0,-1 0 0 0 0,-1 0 0 0 0,1 1 0 0 0,-1-1 0 0 0,0 0 1 0 0,1 4-10 0 0,-2-4 30 0 0,0-1-1 0 0,-1 1 1 0 0,1-1 0 0 0,-1 1 0 0 0,0-1 0 0 0,0 1 0 0 0,0-1 0 0 0,-1 1 0 0 0,1-1 0 0 0,-1 0 0 0 0,0 0 0 0 0,0 0 0 0 0,-1 0-1 0 0,1 0 1 0 0,-1 0 0 0 0,0-1 0 0 0,0 1 0 0 0,0-1 0 0 0,0 0 0 0 0,-1 0 0 0 0,1 0 0 0 0,-1 0 0 0 0,-4 1-30 0 0,-11 7 51 0 0,-1-1 0 0 0,0-1 0 0 0,-1-1-1 0 0,0 0 1 0 0,0-2 0 0 0,0-1 0 0 0,-1 0 0 0 0,0-2 0 0 0,0 0 0 0 0,-20-1-51 0 0,3 2 2 0 0,-42-10 27 0 0,74 3-535 0 0,0-3 13 0 0,7-4-7897 0 0,0 10-3571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15 130 0 0 0,'0'0'212'0'0,"0"0"772"0"0,0 0 305 0 0,0 0 188 0 0,0 0 172 0 0,0 0 144 0 0,0 0-34 0 0,0 0-96 0 0,0 0-138 0 0,0 0-150 0 0,0 0-106 0 0,-3-2-126 0 0,2 1-978 0 0,0 0 0 0 0,0 0 0 0 0,0 0 0 0 0,0 0 0 0 0,1 0 0 0 0,-1 0 0 0 0,0-1 0 0 0,0 1 0 0 0,1 0 0 0 0,-1 0 0 0 0,1-1 0 0 0,-1 1 0 0 0,1 0 0 0 0,0 0 0 0 0,-1-1 0 0 0,1 1 0 0 0,0-1 0 0 0,0 1 0 0 0,0 0 0 0 0,0-1-1 0 0,0 1 1 0 0,0 0 0 0 0,0-1 0 0 0,1 1 0 0 0,-1 0 0 0 0,0-1 0 0 0,1 1 0 0 0,-1 0 0 0 0,1-1 0 0 0,-1 1 0 0 0,1 0 0 0 0,0 0 0 0 0,0 0 0 0 0,-1 0 0 0 0,1 0 0 0 0,0 0 0 0 0,0 0 0 0 0,0 0 0 0 0,0 0 0 0 0,1-1-165 0 0,89-67 2616 0 0,-89 68-2589 0 0,1-1 0 0 0,0 1 1 0 0,-1 0-1 0 0,1 1 0 0 0,-1-1 0 0 0,1 0 0 0 0,0 1 0 0 0,0-1 0 0 0,-1 1 0 0 0,1 0 0 0 0,0 0 0 0 0,0 0 0 0 0,-1 0 0 0 0,1 1 0 0 0,0-1 0 0 0,0 1 0 0 0,-1-1 0 0 0,1 1 0 0 0,-1 0 0 0 0,1 0 0 0 0,0 0 0 0 0,-1 1 0 0 0,0-1 0 0 0,1 1 0 0 0,-1-1 0 0 0,0 1 0 0 0,0 0 0 0 0,0 0 0 0 0,0 0 1 0 0,0 0-1 0 0,0 0 0 0 0,0 0 0 0 0,-1 0 0 0 0,1 0 0 0 0,-1 1 0 0 0,0-1 0 0 0,1 1 0 0 0,-1-1 0 0 0,0 1 0 0 0,-1 0 0 0 0,1-1 0 0 0,0 1 0 0 0,-1 0 0 0 0,1 0-27 0 0,3 22 116 0 0,-1 0 0 0 0,-2 1 0 0 0,0-1 0 0 0,-1 1-1 0 0,-2-1 1 0 0,0 1 0 0 0,-2-1 0 0 0,-1 0 0 0 0,-6 17-116 0 0,5-16 39 0 0,-1 0-1 0 0,-2-1 1 0 0,-1-1 0 0 0,0 0-1 0 0,-2 0 1 0 0,-7 10-39 0 0,18-35 31 0 0,1 1 1 0 0,0 0-1 0 0,0 0 1 0 0,-1-1-1 0 0,1 1 0 0 0,0 0 1 0 0,-1 0-1 0 0,1-1 0 0 0,0 1 1 0 0,-1 0-1 0 0,1 0 1 0 0,-1 0-1 0 0,1-1 0 0 0,0 1 1 0 0,-1 0-1 0 0,1 0 1 0 0,0 0-1 0 0,-1 0 0 0 0,1 0 1 0 0,-1 0-1 0 0,1 0 1 0 0,0 0-1 0 0,-1 0 0 0 0,1 0 1 0 0,-1 0-1 0 0,1 0 1 0 0,0 0-1 0 0,-1 0 0 0 0,1 1-31 0 0,1-12-93 0 0,5-12 101 0 0,1 0 0 0 0,1 1-1 0 0,1 0 1 0 0,1 0-1 0 0,1 1 1 0 0,1 1-1 0 0,1 0 1 0 0,13-17-8 0 0,3-6 21 0 0,-18 25-21 0 0,2 1 0 0 0,0 0 0 0 0,1 1 0 0 0,1 0 0 0 0,0 2 1 0 0,1-1-1 0 0,0 2 0 0 0,1 0 0 0 0,1 1 0 0 0,12-6 0 0 0,-28 18 1 0 0,-1 1-1 0 0,0-1 0 0 0,1 1 1 0 0,-1-1-1 0 0,0 1 1 0 0,0-1-1 0 0,1 1 1 0 0,-1 0-1 0 0,0 0 0 0 0,0 0 1 0 0,0-1-1 0 0,0 1 1 0 0,0 0-1 0 0,0 0 0 0 0,0 1 1 0 0,0-1-1 0 0,-1 0 1 0 0,1 0-1 0 0,0 0 1 0 0,-1 0-1 0 0,1 1 0 0 0,0-1 1 0 0,-1 0-1 0 0,0 1 1 0 0,1-1-1 0 0,-1 0 1 0 0,0 1-1 0 0,0-1 0 0 0,1 0 1 0 0,-1 1-1 0 0,0-1 1 0 0,-1 1-1 0 0,1-1 0 0 0,0 0 1 0 0,0 1-1 0 0,0-1 1 0 0,-1 0-1 0 0,1 1 1 0 0,-1-1-1 0 0,1 0 0 0 0,-1 0 1 0 0,1 1-1 0 0,-1-1 0 0 0,1 6 17 0 0,-16 115 174 0 0,-1-34-159 0 0,16-85-28 0 0,-1 19-11 0 0,12-29 10 0 0,150-169 39 0 0,-8 51-42 0 0,-119 109 19 0 0,-32 40-4 0 0,-31 120 279 0 0,8-69-198 0 0,6 76-132 0 0,16-151-37 0 0,0 0-20 0 0,45-21-4063 0 0,-30 6-2296 0 0,-7 7-5010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5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59 12875 0 0,'0'0'2179'0'0,"0"0"-471"0"0,0 0-246 0 0,0 0-54 0 0,0 0-50 0 0,0 0-177 0 0,0 0-268 0 0,0 0-251 0 0,0 0-199 0 0,0 0-129 0 0,0 0-84 0 0,0 0-35 0 0,0 0-30 0 0,-20 31-25 0 0,-60 97-24 0 0,59-72 22 0 0,22-47-121 0 0,0-4-14 0 0,0-1 0 0 0,1 0 0 0 0,-1 1 0 0 0,1-1 0 0 0,0 0 0 0 0,0 0 0 0 0,0 0 0 0 0,0-1 0 0 0,1 1-1 0 0,0 0 1 0 0,0-1 0 0 0,0 1 0 0 0,0-1 0 0 0,0 0 0 0 0,0 0 0 0 0,1-1 0 0 0,0 1 0 0 0,0 0 0 0 0,-1-1 0 0 0,1 0 0 0 0,0 0 0 0 0,1 0 0 0 0,-1-1 0 0 0,0 0-1 0 0,0 1 1 0 0,1-1 0 0 0,-1-1 0 0 0,1 1 0 0 0,-1-1 0 0 0,1 1 0 0 0,-1-1 0 0 0,1 0 0 0 0,-1-1 0 0 0,1 1 0 0 0,-1-1 0 0 0,0 0 0 0 0,1 0 0 0 0,-1-1 0 0 0,0 1-1 0 0,1-1 1 0 0,-1 0 0 0 0,0 0 0 0 0,0 0 0 0 0,-1 0 0 0 0,1-1 0 0 0,2-2-23 0 0,4 0 49 0 0,-1-1 1 0 0,-1-1-1 0 0,1 1 1 0 0,-1-1-1 0 0,0-1 0 0 0,-1 0 1 0 0,0 0-1 0 0,0 0 1 0 0,-1-1-1 0 0,0 1 0 0 0,0-2 1 0 0,-1 1-1 0 0,0-1 1 0 0,-1 1-1 0 0,0-1 0 0 0,0-1 1 0 0,-1 1-1 0 0,0 0 1 0 0,-1-1-1 0 0,-1 0 1 0 0,1 1-1 0 0,-2-1 0 0 0,1-7-49 0 0,-2 12-25 0 0,-1 0 1 0 0,1-1-1 0 0,-1 1 0 0 0,0 1 0 0 0,-1-1 0 0 0,1 0 0 0 0,-1 0 0 0 0,0 1 0 0 0,-1 0 0 0 0,1 0 1 0 0,-1 0-1 0 0,0 0 0 0 0,0 0 0 0 0,-1 1 0 0 0,0-1 0 0 0,1 1 0 0 0,-1 0 0 0 0,0 1 0 0 0,-1-1 0 0 0,1 1 1 0 0,-1 0-1 0 0,1 1 0 0 0,-1-1 0 0 0,0 1 0 0 0,0 0 0 0 0,0 1 0 0 0,0-1 0 0 0,0 1 0 0 0,-1 0 25 0 0,-70 3-10007 0 0,67-1-1906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16211 0 0,'0'0'1546'0'0,"0"0"-347"0"0,0 0-71 0 0,0 0 71 0 0,0 0 19 0 0,0 0-139 0 0,0 0-276 0 0,0 0-301 0 0,0 0-199 0 0,0 0-104 0 0,0 0-21 0 0,0 0 28 0 0,0 0-2 0 0,-1 4-4 0 0,-3 26-30 0 0,1-1-1 0 0,1 1 1 0 0,2-1 0 0 0,0 1-1 0 0,3-1 1 0 0,0 1 0 0 0,2-1 0 0 0,5 17-170 0 0,7-8 92 0 0,12-86 1357 0 0,118-221-915 0 0,-130 222-538 0 0,-17 46-35 0 0,0 1-34 0 0,0 0-7 0 0,0 0-76 0 0,0 0-62 0 0,0 0-77 0 0,-1 22-2068 0 0,0-6-2109 0 0,1-10-58 0 0,0-2-7199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15203 0 0,'0'0'2399'0'0,"0"0"-918"0"0,0 0-260 0 0,0 0 157 0 0,0 0 121 0 0,0 0-157 0 0,0 0-333 0 0,0 0-371 0 0,0 0-293 0 0,0 0-144 0 0,0 0-91 0 0,0 0-40 0 0,0 0-26 0 0,-7 33-13 0 0,-22 101-27 0 0,22-77-235 0 0,16-46-913 0 0,1-11-3204 0 0,-8 0 3018 0 0,2 0-8790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18516 0 0,'0'0'3713'0'0,"0"0"-2385"0"0,0 0-472 0 0,0 0-224 0 0,0 0-176 0 0,0 0-127 0 0,0 0-169 0 0,0 0-160 0 0,0 0-96 0 0,0 0-56 0 0,0 0-57 0 0,0 0-127 0 0,0 0-424 0 0,0 0-1368 0 0,-9 111-6442 0 0,13-100-4745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12435 0 0,'0'0'2634'0'0,"0"0"-1444"0"0,0 0-308 0 0,0 0 360 0 0,0 0 250 0 0,0 0-17 0 0,0 0-296 0 0,0 0-406 0 0,0 0-277 0 0,0 0-103 0 0,0 0-13 0 0,0 0-11 0 0,0 0-14 0 0,9-18-31 0 0,55-109 540 0 0,4-51 552 0 0,-60 172-1547 0 0,-2 22 93 0 0,35 86 77 0 0,11-39 253 0 0,-49-62-241 0 0,0 0 1 0 0,-1 0 0 0 0,1 0 0 0 0,0-1-1 0 0,0 1 1 0 0,-1-1 0 0 0,1 0 0 0 0,0 0-1 0 0,0 0 1 0 0,0 0 0 0 0,-1 0 0 0 0,1 0-1 0 0,0-1 1 0 0,0 1 0 0 0,-1-1 0 0 0,1 0-1 0 0,0 0 1 0 0,-1 0 0 0 0,1 0 0 0 0,-1 0-1 0 0,1-1 1 0 0,-1 1 0 0 0,0-1 0 0 0,1 0-1 0 0,-1 1 1 0 0,0-1 0 0 0,0 0 0 0 0,0 0-1 0 0,-1-1 1 0 0,2 1-52 0 0,2-4 62 0 0,1 0 1 0 0,-1 0-1 0 0,0 0 0 0 0,0 0 1 0 0,-1-1-1 0 0,1 0 0 0 0,-2 0 1 0 0,1 0-1 0 0,-1 0 0 0 0,0-1 1 0 0,0 1-1 0 0,-1-1 0 0 0,0 0 1 0 0,-1 0-1 0 0,1-2-62 0 0,-2 9-92 0 0,0 1-87 0 0,0 0-125 0 0,0 0-229 0 0,0 0-321 0 0,1 8-10251 0 0,0-5-1543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7:4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8 16051 0 0,'0'0'2070'0'0,"0"0"-541"0"0,0 0-199 0 0,0 0 3 0 0,0 0-69 0 0,0 0-176 0 0,0 0-277 0 0,0 0-245 0 0,0 0-180 0 0,0 0-134 0 0,0 0-60 0 0,0 0-58 0 0,0 0-16 0 0,-12-2-11 0 0,-38-4-28 0 0,6 28 12 0 0,35-14-86 0 0,3-3-5 0 0,0 1 1 0 0,0 0-1 0 0,0 0 1 0 0,0 0-1 0 0,1 0 1 0 0,0 1-1 0 0,1 0 1 0 0,0 0-1 0 0,0 0 1 0 0,0 1-1 0 0,1-1 0 0 0,0 1 1 0 0,0 0-1 0 0,1 0 1 0 0,0 0-1 0 0,0 0 1 0 0,1 0-1 0 0,0 1 1 0 0,0-1-1 0 0,1 0 1 0 0,0 0-1 0 0,1 1 1 0 0,0 0-1 0 0,0-7 9 0 0,-1 0 1 0 0,1 0 0 0 0,0 0 0 0 0,0 0 0 0 0,0 0 0 0 0,0 0 0 0 0,0-1 0 0 0,1 1 0 0 0,-1 0 0 0 0,1-1 0 0 0,-1 1 0 0 0,1-1 0 0 0,-1 1 0 0 0,1-1 0 0 0,0 0-1 0 0,0 0 1 0 0,-1 0 0 0 0,1 0 0 0 0,0 0 0 0 0,0 0 0 0 0,0 0 0 0 0,0-1 0 0 0,0 1 0 0 0,0-1 0 0 0,1 1 0 0 0,-1-1 0 0 0,0 0 0 0 0,0 0 0 0 0,0 0 0 0 0,0 0 0 0 0,0 0-1 0 0,1 0 1 0 0,-1-1 0 0 0,0 1 0 0 0,2-1-10 0 0,70-29 438 0 0,-21-4-4 0 0,-42 24-373 0 0,0 2-1 0 0,1-1 1 0 0,1 1-1 0 0,-1 1 1 0 0,1 0-1 0 0,0 1 1 0 0,0 1-1 0 0,1 0 1 0 0,0 0-1 0 0,0 2 1 0 0,0-1-1 0 0,0 2 1 0 0,1 0-1 0 0,-1 1 1 0 0,8 0-61 0 0,-18 3 10 0 0,0 1 0 0 0,-1 0 1 0 0,1 0-1 0 0,-1 0 1 0 0,0 1-1 0 0,0-1 0 0 0,0 1 1 0 0,-1 0-1 0 0,1-1 0 0 0,-1 1 1 0 0,0 0-1 0 0,0 1 1 0 0,0-1-1 0 0,0 0 0 0 0,-1 0 1 0 0,0 1-1 0 0,0-1 0 0 0,0 1 1 0 0,0-1-1 0 0,-1 1 1 0 0,0-1-1 0 0,0 4-10 0 0,0-8 1 0 0,4 39 42 0 0,-2-1 0 0 0,-2 0 0 0 0,-2 1 0 0 0,-1-1 0 0 0,-6 23-43 0 0,-76 421-138 0 0,84-466 143 0 0,-1 0 0 0 0,-1 0 0 0 0,-1 0 1 0 0,0 0-1 0 0,-1-1 0 0 0,-1 0 0 0 0,0 0 0 0 0,-1 0 0 0 0,-7 11-5 0 0,12-23 3 0 0,-1 0 0 0 0,1 0-1 0 0,-1 0 1 0 0,0 0 0 0 0,0-1 0 0 0,0 1 0 0 0,0-1 0 0 0,-1 0 0 0 0,1 0 0 0 0,-1 0-1 0 0,1 0 1 0 0,-1-1 0 0 0,0 1 0 0 0,0-1 0 0 0,1 0 0 0 0,-1 0 0 0 0,0 0 0 0 0,0-1 0 0 0,0 1-1 0 0,0-1 1 0 0,0 0 0 0 0,0 0 0 0 0,0 0 0 0 0,0-1 0 0 0,0 1 0 0 0,0-1 0 0 0,0 0 0 0 0,0 0-1 0 0,0-1 1 0 0,1 1 0 0 0,-1-1 0 0 0,0 0 0 0 0,1 0 0 0 0,0 0 0 0 0,-1 0 0 0 0,0-1-3 0 0,-1-9 8 0 0,1-1 0 0 0,0 1 0 0 0,0-1 0 0 0,1 0 1 0 0,1 0-1 0 0,0 0 0 0 0,1 0 0 0 0,0-1 0 0 0,1 1 0 0 0,1 0 1 0 0,0 0-1 0 0,0 0 0 0 0,2-1 0 0 0,-1 1 0 0 0,2 1 1 0 0,0-1-1 0 0,0 1 0 0 0,1-1 0 0 0,1 1 0 0 0,0 0 0 0 0,0 1 1 0 0,2 0-1 0 0,1-2-8 0 0,13-28-26 0 0,2 2 0 0 0,2 1 0 0 0,2 0 0 0 0,1 3 1 0 0,2 0-1 0 0,1 2 0 0 0,2 1 0 0 0,8-4 26 0 0,-25 25-293 0 0,2-2-1269 0 0,-8 2-5534 0 0,-8 8-5452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8962 0 0,'0'0'4437'0'0,"0"0"-2081"0"0,0 0-850 0 0,0 0-187 0 0,0 0 24 0 0,0 0-57 0 0,0 0-201 0 0,0 0-266 0 0,0 0-231 0 0,0 0-81 0 0,0 0-23 0 0,0 0 19 0 0,0 0-19 0 0,10 6-69 0 0,-5-3-381 0 0,3 1 75 0 0,-1 0-1 0 0,0 1 0 0 0,0 0 0 0 0,0 0 0 0 0,-1 0 0 0 0,0 1 0 0 0,0 0 0 0 0,0 0 1 0 0,-1 0-1 0 0,0 1 0 0 0,2 3-108 0 0,65 204 1508 0 0,-37-91-1264 0 0,-12-78-214 0 0,-2-104 1521 0 0,-12 18-1524 0 0,3 0 0 0 0,1 1 0 0 0,2 1 0 0 0,1 0 0 0 0,3 1 0 0 0,1 0-27 0 0,20-45 47 0 0,29-59-1074 0 0,-25 117-5125 0 0,-31 17-6048 0 0,-9 5 719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0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797 150 12683 0 0,'0'0'1592'0'0,"0"0"-672"0"0,0 0-400 0 0,0 0-176 0 0,0 0-232 0 0,0 0-408 0 0,0 0-360 0 0,0 0-216 0 0,0 0-288 0 0,0 0-369 0 0,0 0-1207 0 0,0 0-6186 0 0</inkml:trace>
  <inkml:trace contextRef="#ctx0" brushRef="#br0" timeOffset="-642.529">48 415 2208 0 0,'0'0'1921'0'0,"0"0"-257"0"0,0 0-23 0 0,0 0 184 0 0,0 0 124 0 0,0 0-81 0 0,0 0-184 0 0,0 0-251 0 0,0 0-262 0 0,0 0-140 0 0,0 0-135 0 0,-2-3 4532 0 0,-5 14-5324 0 0,1 1 0 0 0,0 0 0 0 0,1 0 0 0 0,1 1 0 0 0,0 0 0 0 0,0 0 0 0 0,2 0 0 0 0,-1 0 0 0 0,2 0 0 0 0,-1 12-104 0 0,1-21 32 0 0,1 0 0 0 0,0 0 0 0 0,0 0 0 0 0,0 0 0 0 0,0 0 1 0 0,1-1-1 0 0,-1 1 0 0 0,1 0 0 0 0,0 0 0 0 0,0-1 0 0 0,0 1 0 0 0,1 0 0 0 0,-1-1 0 0 0,1 1 1 0 0,0-1-1 0 0,0 0 0 0 0,0 0 0 0 0,0 1 0 0 0,1-1 0 0 0,-1-1 0 0 0,1 1 0 0 0,0 0 1 0 0,-1-1-1 0 0,1 1 0 0 0,1-1 0 0 0,-1 0 0 0 0,0 0 0 0 0,0 0 0 0 0,1 0 0 0 0,-1-1 0 0 0,1 1 1 0 0,0-1-1 0 0,-1 0 0 0 0,1 0 0 0 0,0 0 0 0 0,3 0-32 0 0,5-3 105 0 0,-1-1 0 0 0,0 0-1 0 0,0 0 1 0 0,0-1 0 0 0,0-1 0 0 0,-1 0 0 0 0,0 0-1 0 0,1-1 1 0 0,-2 0 0 0 0,1-1 0 0 0,-1 0-1 0 0,0 0 1 0 0,-1-1 0 0 0,1 0 0 0 0,-2-1 0 0 0,1 1-1 0 0,-1-2 1 0 0,0 1 0 0 0,-1-1 0 0 0,0 0 0 0 0,2-6-105 0 0,-2 18-121 0 0,-2 46 81 0 0,-1-9 49 0 0,-3-36-6 0 0,0 1 1 0 0,1 0 0 0 0,-1 0 0 0 0,1-1 0 0 0,0 1-1 0 0,0 0 1 0 0,0-1 0 0 0,0 1 0 0 0,1-1 0 0 0,-1 1-1 0 0,1-1 1 0 0,0 0 0 0 0,0 0 0 0 0,0 1 0 0 0,0-1-1 0 0,1-1 1 0 0,-1 1 0 0 0,1 0 0 0 0,0-1-1 0 0,0 1 1 0 0,0-1 0 0 0,0 0 0 0 0,0 0 0 0 0,0 0-1 0 0,1 0 1 0 0,-1-1 0 0 0,1 1 0 0 0,-1-1 0 0 0,1 0-1 0 0,-1 0 1 0 0,1 0 0 0 0,0 0 0 0 0,2-1-4 0 0,1-1 58 0 0,0 0-1 0 0,1-1 1 0 0,-2 0 0 0 0,1-1 0 0 0,0 1-1 0 0,0-1 1 0 0,-1-1 0 0 0,1 1 0 0 0,-1-1 0 0 0,0 0-1 0 0,0-1 1 0 0,-1 1 0 0 0,1-1 0 0 0,-1 0-1 0 0,0 0 1 0 0,-1-1 0 0 0,1 0 0 0 0,3-5-58 0 0,13-12 169 0 0,-9 9-84 0 0,0 0 0 0 0,-1 0-1 0 0,-1-1 1 0 0,0-1 0 0 0,-1 0-1 0 0,0 0 1 0 0,-1-1-1 0 0,-1 0 1 0 0,1-5-85 0 0,-7 18 575 0 0,4-9-3056 0 0,-1 8-3728 0 0,2 4-4716 0 0,0 1-1095 0 0</inkml:trace>
  <inkml:trace contextRef="#ctx0" brushRef="#br0" timeOffset="-254.94">869 474 17036 0 0,'0'0'2059'0'0,"0"0"-676"0"0,0 0-342 0 0,0 0-46 0 0,0 0-61 0 0,0 0-134 0 0,0 0-211 0 0,0 0-214 0 0,0 0-111 0 0,0 0-23 0 0,0 0-4 0 0,0 0-19 0 0,0 0-18 0 0,0 10-38 0 0,-10 72 412 0 0,-40 21-124 0 0,50-103-501 0 0,0 0 0 0 0,1 1-1 0 0,-1-1 1 0 0,0 0 0 0 0,0 0 0 0 0,1 0 0 0 0,-1 0-1 0 0,0 1 1 0 0,0-1 0 0 0,0 0 0 0 0,1 0 0 0 0,-1 0 0 0 0,0 1-1 0 0,0-1 1 0 0,0 0 0 0 0,0 0 0 0 0,0 1 0 0 0,1-1 0 0 0,-1 0-1 0 0,0 0 1 0 0,0 1 0 0 0,0-1 0 0 0,0 0 0 0 0,0 0-1 0 0,0 1 1 0 0,0-1 0 0 0,0 0 0 0 0,0 0 0 0 0,0 1 0 0 0,0-1 51 0 0,19-21-1997 0 0,-19 21 1996 0 0,22-29-5492 0 0,-11 15-2630 0 0,-5 5-2286 0 0</inkml:trace>
  <inkml:trace contextRef="#ctx0" brushRef="#br0" timeOffset="2283.645">1182 36 0 0 0,'0'0'452'0'0,"0"0"1174"0"0,0 0 437 0 0,0 0 25 0 0,0 0-137 0 0,0 0-186 0 0,0 0-232 0 0,0 0-204 0 0,0 0-140 0 0,12-7-123 0 0,34-20-85 0 0,-31 26 7278 0 0,-8 17-7774 0 0,-6-12 287 0 0,12 96 1042 0 0,-13-67-1594 0 0,-2 382 589 0 0,-20-323-1101 0 0,17-120-5295 0 0,8 2-98 0 0,-1 15-927 0 0,-2 7-3614 0 0</inkml:trace>
  <inkml:trace contextRef="#ctx0" brushRef="#br0" timeOffset="2549.52">1027 371 12507 0 0,'0'0'2606'0'0,"0"0"-725"0"0,0 0-468 0 0,0 0-144 0 0,0 0-99 0 0,0 0-135 0 0,0 0-164 0 0,0 0-169 0 0,0 0-134 0 0,0 0-86 0 0,0 0-43 0 0,0 0-37 0 0,33-2-30 0 0,102-9-47 0 0,-112 9-220 0 0,1-1 0 0 0,-1-1 0 0 0,0 0 1 0 0,0-2-1 0 0,-1-1 0 0 0,15-7-105 0 0,24-7-283 0 0,5-11-1911 0 0,-47 17-1971 0 0,-3-2-4602 0 0,-12 15-2361 0 0</inkml:trace>
  <inkml:trace contextRef="#ctx0" brushRef="#br0" timeOffset="3054.687">1607 18 7786 0 0,'0'0'3902'0'0,"0"0"-1374"0"0,0 0-699 0 0,0 0-284 0 0,0 0-122 0 0,0 0-149 0 0,0 0-246 0 0,0 0-248 0 0,0 0-211 0 0,0 0-135 0 0,0 0-62 0 0,0 0-9 0 0,0 0-17 0 0,2 1-8 0 0,2 8-107 0 0,-1-1 0 0 0,0 1 0 0 0,0 0-1 0 0,-1 0 1 0 0,0 0 0 0 0,0 0 0 0 0,-1 0-1 0 0,0 0 1 0 0,-1 0 0 0 0,0 0 0 0 0,0 0 0 0 0,-1 1-1 0 0,-1 3-230 0 0,1 22 284 0 0,-21 280 197 0 0,18-190-493 0 0,5-123 14 0 0,0-2-1 0 0,1 1 1 0 0,-1 0 0 0 0,1 0-1 0 0,-1 0 1 0 0,0 0-1 0 0,1-1 1 0 0,-1 1 0 0 0,1-1-1 0 0,0 1 1 0 0,-1-1-1 0 0,1 0 1 0 0,-1 0 0 0 0,1 1-1 0 0,0-1 1 0 0,-1 0 0 0 0,1 0-1 0 0,-1-1 1 0 0,1 1-1 0 0,0 0 1 0 0,-1 0 0 0 0,1-1-1 0 0,-1 1 1 0 0,1-1 0 0 0,-1 1-1 0 0,1-1 1 0 0,-1 0-1 0 0,2 0-1 0 0,166-98 82 0 0,-91 77-17 0 0,-76 24-63 0 0,0 0 1 0 0,0-1-1 0 0,-1 1 0 0 0,1 0 1 0 0,-1 0-1 0 0,1 0 0 0 0,-1 0 1 0 0,0 1-1 0 0,1-1 0 0 0,-1 0 1 0 0,0 0-1 0 0,0 1 0 0 0,-1-1 1 0 0,1 1-1 0 0,-1-1 0 0 0,1 1 1 0 0,-1-1-1 0 0,0 1 0 0 0,1-1 1 0 0,-2 1-1 0 0,1-1 0 0 0,0 1 1 0 0,0-1-1 0 0,-1 1 0 0 0,0 2-2 0 0,1 0 3 0 0,-1 17-10 0 0,12 55-244 0 0,2-67-1461 0 0,-1-9-4322 0 0,-9-1 3882 0 0,1 0-8869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1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17668 0 0,'0'0'3134'0'0,"0"0"-1627"0"0,0 0-594 0 0,0 0-94 0 0,0 0-103 0 0,0 0-118 0 0,0 0-195 0 0,0 0-211 0 0,0 0-110 0 0,0 0-39 0 0,0 0-18 0 0,0 0-14 0 0,3 7-43 0 0,6 24-89 0 0,25-9-1842 0 0,-17-23-3173 0 0,-7 1-1987 0 0,-2 0-4613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0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7042 0 0,'0'0'2711'0'0,"0"0"-192"0"0,0 0-176 0 0,0 0-184 0 0,0 0-280 0 0,0 0-398 0 0,0 0-402 0 0,0 0-289 0 0,0 0-164 0 0,0 0-95 0 0,0 0-38 0 0,0 0-20 0 0,0 0-64 0 0,14 4 731 0 0,173-15 1752 0 0,-2-11-1947 0 0,-126 22-747 0 0,-59 0-202 0 0,0 0-20 0 0,0 0 8 0 0,0 0-17 0 0,0 0-28 0 0,0 0-17 0 0,0 0-15 0 0,0 0-60 0 0,-22 0-8572 0 0,16 0 5090 0 0,1 0-3474 0 0,3 0-2670 0 0</inkml:trace>
  <inkml:trace contextRef="#ctx0" brushRef="#br0" timeOffset="306.996">21 439 10586 0 0,'0'0'2765'0'0,"0"0"-647"0"0,0 0-389 0 0,0 0-163 0 0,0 0-146 0 0,0 0-189 0 0,0 0-283 0 0,0 0-242 0 0,0 0-154 0 0,0 0-77 0 0,0 0 37 0 0,0 0 52 0 0,0 0 6 0 0,11 1-12 0 0,100 1 1185 0 0,167-12-989 0 0,-232 3-4729 0 0,-36 3-610 0 0,-2 0-3381 0 0,-3 0-4089 0 0</inkml:trace>
  <inkml:trace contextRef="#ctx0" brushRef="#br0" timeOffset="3532.633">672 126 11138 0 0,'0'0'2961'0'0,"0"0"-1197"0"0,0 0-582 0 0,0 0-39 0 0,0 0 137 0 0,0 0 28 0 0,0 0-181 0 0,0 0-256 0 0,0 0-219 0 0,0 0-129 0 0,0 0-85 0 0,0 0-28 0 0,15-10-11 0 0,104-56 767 0 0,-83 55-636 0 0,138-23 684 0 0,-172 33-1205 0 0,0 1 1 0 0,0 0-1 0 0,0 0 0 0 0,0 1 1 0 0,0-1-1 0 0,0 0 1 0 0,0 0-1 0 0,0 1 0 0 0,-1-1 1 0 0,1 1-1 0 0,0 0 0 0 0,0 0 1 0 0,0-1-1 0 0,-1 1 0 0 0,1 0 1 0 0,-1 1-1 0 0,1-1 1 0 0,-1 0-1 0 0,1 0 0 0 0,-1 1 1 0 0,1-1-1 0 0,-1 0 0 0 0,0 1 1 0 0,0-1-1 0 0,0 1 0 0 0,0 0 1 0 0,0-1-1 0 0,0 1 1 0 0,0 0-1 0 0,-1 0 0 0 0,1 0 1 0 0,0-1-1 0 0,-1 1 0 0 0,0 0 1 0 0,1 0-1 0 0,-1 0 1 0 0,0 0-1 0 0,0 0 0 0 0,0 0 1 0 0,0 0-1 0 0,-1 1-9 0 0,-24 79 375 0 0,-82 51-57 0 0,41-61-83 0 0,56-58-194 0 0,1-6-9 0 0,2 0 0 0 0,-1 1 0 0 0,1 0-1 0 0,1 0 1 0 0,0 1 0 0 0,0-1 0 0 0,1 2-1 0 0,0-1 1 0 0,1 0 0 0 0,0 1 0 0 0,0 0-1 0 0,1 0 1 0 0,1 0 0 0 0,-2 11-32 0 0,5-20 12 0 0,-1 0 0 0 0,0 1 0 0 0,1-1 0 0 0,-1 0 0 0 0,1 0-1 0 0,-1 0 1 0 0,1 1 0 0 0,0-1 0 0 0,0 0 0 0 0,0 0 0 0 0,1 0 0 0 0,-1 0 0 0 0,0-1 0 0 0,1 1 0 0 0,-1 0 0 0 0,1 0 0 0 0,-1-1 0 0 0,1 1 0 0 0,0-1 0 0 0,0 1 0 0 0,0-1 0 0 0,0 0 0 0 0,0 0 0 0 0,0 0 0 0 0,0 0 0 0 0,0 0 0 0 0,0 0 0 0 0,0-1-1 0 0,0 1 1 0 0,1-1 0 0 0,-1 1 0 0 0,0-1-12 0 0,81 6 507 0 0,-69-6-421 0 0,95-16 327 0 0,-90 9-1772 0 0,-22 0-2552 0 0,0 0-5261 0 0,3 7-2709 0 0</inkml:trace>
  <inkml:trace contextRef="#ctx0" brushRef="#br0" timeOffset="3830.463">1256 461 18204 0 0,'0'0'1791'0'0,"0"0"-481"0"0,0 0-214 0 0,0 0 20 0 0,0 0-8 0 0,0 0-118 0 0,0 0-215 0 0,0 0-217 0 0,0 0-124 0 0,0 0-86 0 0,0 0-37 0 0,0 0-33 0 0,0 0-36 0 0,-7 23-36 0 0,-23 69-40 0 0,19-26-272 0 0,29-85-2029 0 0,-6 1-386 0 0,-3 4-4132 0 0,-4 9-5240 0 0</inkml:trace>
  <inkml:trace contextRef="#ctx0" brushRef="#br0" timeOffset="4437.208">1694 34 9770 0 0,'0'0'3577'0'0,"0"0"-1513"0"0,0 0-641 0 0,0 0-41 0 0,0 0 18 0 0,0 0-46 0 0,0 0-198 0 0,0 0-289 0 0,0 0-228 0 0,0 0-170 0 0,0 0-98 0 0,0 0-46 0 0,-7 0-37 0 0,-62 15 1017 0 0,44-5-866 0 0,19-8-369 0 0,0 0-1 0 0,0-1 0 0 0,1 2 1 0 0,-1-1-1 0 0,1 1 1 0 0,0 0-1 0 0,-1 0 0 0 0,1 0 1 0 0,1 1-1 0 0,-1 0 0 0 0,0 0 1 0 0,1 0-1 0 0,0 0 1 0 0,-1 2-70 0 0,5-4 7 0 0,0-1 1 0 0,-1 1-1 0 0,1 0 1 0 0,1 0 0 0 0,-1-1-1 0 0,0 1 1 0 0,0 0 0 0 0,1-1-1 0 0,-1 1 1 0 0,0 0 0 0 0,1-1-1 0 0,0 1 1 0 0,-1-1-1 0 0,1 1 1 0 0,0-1 0 0 0,0 1-1 0 0,0-1 1 0 0,0 0 0 0 0,0 1-1 0 0,0-1 1 0 0,0 0-1 0 0,1 0 1 0 0,-1 0 0 0 0,0 1-1 0 0,1-2 1 0 0,-1 1 0 0 0,1 0-1 0 0,-1 0 1 0 0,1 0-1 0 0,-1-1 1 0 0,1 1 0 0 0,-1 0-1 0 0,2-1-7 0 0,10 8 69 0 0,12 12-26 0 0,-13-12 2 0 0,-1 0 0 0 0,1 2 0 0 0,-1-1 0 0 0,-1 1 1 0 0,0 1-1 0 0,0-1 0 0 0,-1 2 0 0 0,-1-1 0 0 0,0 1 0 0 0,4 8-45 0 0,-9-10 51 0 0,0 0-1 0 0,0 1 1 0 0,-1-1-1 0 0,0 1 0 0 0,-1 0 1 0 0,0 0-1 0 0,-1-1 1 0 0,0 1-1 0 0,0 0 1 0 0,-2 4-51 0 0,-48 69 261 0 0,45-79-361 0 0,-1 0-1 0 0,0 0 1 0 0,0 0 0 0 0,-1-1 0 0 0,1 0 0 0 0,-1 0-1 0 0,0 0 1 0 0,0-1 0 0 0,0 0 0 0 0,-1-1-1 0 0,1 1 1 0 0,-1-2 0 0 0,1 1 0 0 0,-1-1-1 0 0,0 0 1 0 0,0 0 0 0 0,1-1 0 0 0,-1 0 0 0 0,-5-1 100 0 0,10 1-211 0 0,1 0 1 0 0,-1-1 0 0 0,1 1 0 0 0,-1-1 0 0 0,1 1 0 0 0,-1-1-1 0 0,1 0 1 0 0,0 0 0 0 0,-1 0 0 0 0,1 0 0 0 0,0-1 0 0 0,0 1-1 0 0,0 0 1 0 0,0-1 0 0 0,0 0 0 0 0,0 1 0 0 0,0-1-1 0 0,1 0 1 0 0,-1 0 0 0 0,0 0 0 0 0,0-2 210 0 0,-17-29-9393 0 0,17 28 7272 0 0,-1-3-8820 0 0</inkml:trace>
  <inkml:trace contextRef="#ctx0" brushRef="#br0" timeOffset="4677.865">1565 30 11434 0 0,'0'0'2353'0'0,"0"0"-419"0"0,0 0-247 0 0,0 0-104 0 0,0 0-136 0 0,0 0-222 0 0,0 0-247 0 0,0 0-173 0 0,0 0-97 0 0,0 0-69 0 0,0 0-81 0 0,0 0-113 0 0,0 0-69 0 0,20 0-53 0 0,122-7 362 0 0,-12-11-847 0 0,-102 16-1143 0 0,-15 1-2152 0 0,0 0-6266 0 0,-9 1-2250 0 0</inkml:trace>
  <inkml:trace contextRef="#ctx0" brushRef="#br0" timeOffset="5631.933">1957 259 10322 0 0,'0'0'2851'0'0,"0"0"-823"0"0,0 0-455 0 0,0 0-55 0 0,0 0-20 0 0,0 0-139 0 0,0 0-265 0 0,0 0-275 0 0,0 0-193 0 0,0 0-118 0 0,0 0-35 0 0,0 0-34 0 0,0 0-16 0 0,6-11-14 0 0,49-74 879 0 0,38-4 58 0 0,-33 49-1181 0 0,-60 40-171 0 0,0 0-10 0 0,0 0-6 0 0,0 0 4 0 0,0 36-56 0 0,-6 101 64 0 0,7-136 9 0 0,0 0 0 0 0,0-1 0 0 0,0 1 0 0 0,0 0 0 0 0,0 0 0 0 0,0 0 0 0 0,0 0 0 0 0,0-1 0 0 0,0 1 0 0 0,0-1 0 0 0,0 1 0 0 0,0 0 0 0 0,0-1 0 0 0,1 0 0 0 0,-1 1 0 0 0,0-1 0 0 0,0 0 0 0 0,1 0 0 0 0,-1 0 0 0 0,0 1 0 0 0,0-1 0 0 0,1 0 0 0 0,-1-1 0 0 0,0 1 0 0 0,0 0 0 0 0,1 0 0 0 0,-1-1 0 0 0,0 1 0 0 0,0 0 0 0 0,1-1 0 0 0,-1 1 0 0 0,0-1 0 0 0,0 0 1 0 0,0 1-1 0 0,0-1 0 0 0,0 0 0 0 0,0 0 0 0 0,0 1 0 0 0,0-1 0 0 0,0 0 0 0 0,0 0 0 0 0,-1 0 0 0 0,1 0 0 0 0,0 0 0 0 0,0-1 1 0 0,80-89 16 0 0,-74 83-23 0 0,0 0 1 0 0,1 0-1 0 0,0 1 0 0 0,0 0 1 0 0,1 1-1 0 0,0 0 1 0 0,0 0-1 0 0,1 1 1 0 0,-1 0-1 0 0,1 1 0 0 0,0 0 1 0 0,1 0-1 0 0,-1 1 1 0 0,5-1 6 0 0,-1 4-7 0 0,-13 0 24 0 0,-1 0-9 0 0,-1 26 140 0 0,-22 55 187 0 0,4 47-495 0 0,34-132-4617 0 0,-11-4 915 0 0,-2 6-175 0 0,0-2-7620 0 0</inkml:trace>
  <inkml:trace contextRef="#ctx0" brushRef="#br0" timeOffset="5877.843">2598 207 15771 0 0,'0'0'2409'0'0,"0"0"-1336"0"0,0 0-391 0 0,0 0 87 0 0,0 0 40 0 0,0 0-45 0 0,0 0-176 0 0,0 0-237 0 0,0 0-183 0 0,0 0-123 0 0,0 0-60 0 0,0 0-45 0 0,0 0-73 0 0,4 5-159 0 0,14 14-320 0 0,-14-26-5082 0 0,-4 5 1371 0 0,0-2-6993 0 0</inkml:trace>
  <inkml:trace contextRef="#ctx0" brushRef="#br0" timeOffset="6583.872">1797 340 12043 0 0,'0'0'2104'0'0,"0"0"-373"0"0,0 0-57 0 0,0 0-33 0 0,0 0-155 0 0,0 0-251 0 0,0 0-252 0 0,0 0-208 0 0,0 0-130 0 0,0 0-66 0 0,36 0-66 0 0,111 3-36 0 0,237-14 1406 0 0,-154-5-2227 0 0,-78-9-4446 0 0,-128 19 2183 0 0,-8 0-2254 0 0,-13 5 3332 0 0,12-4-9973 0 0</inkml:trace>
  <inkml:trace contextRef="#ctx0" brushRef="#br0" timeOffset="7432.945">2101 498 10186 0 0,'0'0'2377'0'0,"0"0"-574"0"0,0 0-247 0 0,0 0-8 0 0,0 0-30 0 0,0 0-128 0 0,0 0-310 0 0,0 0-324 0 0,0 0-188 0 0,0 0-54 0 0,0 0-5 0 0,0 0-23 0 0,3 1-4 0 0,1 2-366 0 0,0 0 1 0 0,0 0-1 0 0,-1 0 0 0 0,0 0 0 0 0,1 0 0 0 0,-1 1 0 0 0,-1-1 0 0 0,1 1 0 0 0,0 0 0 0 0,-1 0 1 0 0,0 0-1 0 0,0 0 0 0 0,0 1 0 0 0,0-1 0 0 0,-1 0 0 0 0,1 1 0 0 0,-1-1 0 0 0,-1 1 1 0 0,1-1-1 0 0,0 1 0 0 0,-1 0 0 0 0,0-1 0 0 0,0 1 0 0 0,-1 0 0 0 0,1-1 0 0 0,-1 1 0 0 0,0-1 1 0 0,0 1-117 0 0,1 12-43 0 0,-28 145 174 0 0,28-162-125 0 0,0 0 2 0 0,0 0-24 0 0,21-1 88 0 0,25-36-30 0 0,49-39-26 0 0,46 7-16 0 0,-140 69-1 0 0,0 0 1 0 0,0 0 0 0 0,0 0 0 0 0,-1-1 0 0 0,1 1-1 0 0,0 0 1 0 0,0 0 0 0 0,0 0 0 0 0,0 1 0 0 0,-1-1-1 0 0,1 0 1 0 0,0 0 0 0 0,0 0 0 0 0,0 0 0 0 0,-1 1-1 0 0,1-1 1 0 0,0 0 0 0 0,0 1 0 0 0,-1-1 0 0 0,1 1-1 0 0,0-1 1 0 0,-1 1 0 0 0,1-1 0 0 0,-1 1 0 0 0,1-1-1 0 0,0 1 1 0 0,-1 0 0 0 0,1-1 0 0 0,-1 1 0 0 0,1 0-1 0 0,-1-1 1 0 0,0 1 0 0 0,1 0 0 0 0,-1 0 0 0 0,0-1-1 0 0,1 1 1 0 0,-1 0 0 0 0,0 0 0 0 0,0 0 0 0 0,0-1-1 0 0,0 1 1 0 0,0 0 0 0 0,0 0 0 0 0,0 0 0 0 0,0-1-1 0 0,0 1 1 0 0,0 0 0 0 0,0 0 0 0 0,-2 52 129 0 0,2-45-99 0 0,-5 102 233 0 0,-2-107-4093 0 0,0-9-2328 0 0,4 6-4225 0 0</inkml:trace>
  <inkml:trace contextRef="#ctx0" brushRef="#br0" timeOffset="10165.864">2105 491 0 0 0,'0'0'208'0'0,"0"0"531"0"0,0 0 214 0 0,0 0 72 0 0,0 0 22 0 0,0 0-30 0 0,0 0-58 0 0,0 0-39 0 0,0 0-29 0 0,0 0-12 0 0,0 0 28 0 0,6-8 69 0 0,24-29 1082 0 0,-26 34-909 0 0,5 2 10118 0 0,-9 2-11103 0 0,0-1 0 0 0,0 26 1131 0 0,2 24-536 0 0,-1-31-632 0 0,0 0 1 0 0,-2-1 0 0 0,0 1-1 0 0,-1 0 1 0 0,0 0-1 0 0,-2-1 1 0 0,-2 7-128 0 0,-29 63 305 0 0,27-25-82 0 0,12-56-229 0 0,4-22-11 0 0,48-46 7 0 0,-41 42-3 0 0,0 1 0 0 0,2 1 0 0 0,0 0-1 0 0,1 2 1 0 0,0 0 0 0 0,18-10 13 0 0,21 10-45 0 0,-33 62 106 0 0,-11 86 146 0 0,-29-74-140 0 0,16-59-86 0 0,0-4-1255 0 0,0-5-204 0 0,0-12-2753 0 0,2 8-5532 0 0,1 9-2104 0 0</inkml:trace>
  <inkml:trace contextRef="#ctx0" brushRef="#br0" timeOffset="11163.243">2609 104 1784 0 0,'0'0'2309'0'0,"0"0"-727"0"0,0 0-150 0 0,0 0 264 0 0,0 0 218 0 0,0 0-26 0 0,0 0-263 0 0,0 0-410 0 0,0 0-326 0 0,0 0-175 0 0,0 0-42 0 0,0 0 15 0 0,0 0 18 0 0,0-2 6 0 0,2-8-60 0 0,-2 7-69 0 0,0 3-68 0 0,0 0-66 0 0,0 0-60 0 0,0 0-40 0 0,0 0-25 0 0,0 0-32 0 0,0 0-1 0 0,0 0-18 0 0,0 0-44 0 0,0 0-15 0 0,0 0-43 0 0,0 0-10 0 0,0 0 2 0 0,0 0 6 0 0,0 0 9 0 0,0 0 18 0 0,0 0 19 0 0,0 0-5 0 0,0 0 11 0 0,0 0 1 0 0,0 0-9 0 0,0 0 7 0 0,0 0 13 0 0,0 0-18 0 0,0 0-27 0 0,0 0-24 0 0,0 0-43 0 0,0 0-40 0 0,0 0-8 0 0,0 0-8 0 0,0 0-29 0 0,0 0-1 0 0,-8 15 90 0 0,2-10-109 0 0,1 1 0 0 0,0-1-1 0 0,0 1 1 0 0,1 0-1 0 0,-1 1 1 0 0,1-1-1 0 0,0 1 1 0 0,1 0 0 0 0,0-1-1 0 0,0 2 1 0 0,0-1-1 0 0,1 0 1 0 0,0 0 0 0 0,1 1-1 0 0,-1-1 1 0 0,2 1-1 0 0,-1 0 1 0 0,1 0-15 0 0,19-16 267 0 0,37-61 3 0 0,-36 25-153 0 0,-20 43-103 0 0,0 1 6 0 0,0 0-22 0 0,0 0 16 0 0,0 0 17 0 0,0 0-12 0 0,-15 16-35 0 0,-55 89 42 0 0,60-61 4 0 0,10-43-84 0 0,10 2-5522 0 0,-6-8-321 0 0,-2 3-6259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14779 0 0,'0'0'4196'0'0,"0"0"-2114"0"0,0 0-941 0 0,0 0-130 0 0,0 0 7 0 0,0 0-32 0 0,0 0-135 0 0,0 0-205 0 0,0 0-194 0 0,0 0-155 0 0,0 0-81 0 0,3 1-56 0 0,11 20 455 0 0,-14-21-587 0 0,0 0-4 0 0,0 0-8 0 0,0 0-40 0 0,0 0-55 0 0,0 0-86 0 0,0 0-128 0 0,0 0-202 0 0,0 0-289 0 0,0 0-399 0 0,3-4-10734 0 0,0 1 11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29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0,'0'0'860'0'0,"0"0"331"0"0,0 0 212 0 0,0 0 155 0 0,0 0 79 0 0,0 0 45 0 0,0 0 0 0 0,0 0-70 0 0,0 0-105 0 0,1-16-133 0 0,2-46-146 0 0,2 40 6523 0 0,-1 41-3558 0 0,-4-16-5217 0 0,24 274 2679 0 0,-20-178-1496 0 0,-4-66-111 0 0,1-1 0 0 0,1 1 0 0 0,2-1 0 0 0,1 0 0 0 0,2 0 0 0 0,1-1-1 0 0,8 20-47 0 0,-16-48 11 0 0,0-1-1 0 0,0 0 1 0 0,1 1-1 0 0,-1-1 1 0 0,1 0-1 0 0,-1 1 1 0 0,1-1-1 0 0,0 0 0 0 0,0 0 1 0 0,0 1-1 0 0,0-1 1 0 0,1 0-1 0 0,-1 0 1 0 0,1 0-1 0 0,-1-1 0 0 0,1 1 1 0 0,-1 0-1 0 0,1 0 1 0 0,0-1-1 0 0,0 1 1 0 0,0-1-1 0 0,0 0 1 0 0,0 1-1 0 0,0-1 0 0 0,0 0 1 0 0,1 0-1 0 0,-1 0 1 0 0,0-1-1 0 0,0 1 1 0 0,1-1-1 0 0,-1 1 0 0 0,1-1 1 0 0,-1 0-1 0 0,0 0 1 0 0,1 1-1 0 0,-1-2 1 0 0,1 1-1 0 0,-1 0 1 0 0,0 0-1 0 0,1-1 0 0 0,-1 0 1 0 0,0 1-1 0 0,1-1 1 0 0,-1 0-1 0 0,0 0 1 0 0,1-1-11 0 0,19-24 82 0 0,-1-2 1 0 0,-2 0-1 0 0,-1-1 1 0 0,-1-1 0 0 0,-1-1-1 0 0,5-16-82 0 0,-19 43 5 0 0,70-173 52 0 0,-64 175-203 0 0,1 24 97 0 0,4 35 56 0 0,-11-38-2 0 0,1 0 1 0 0,0 0-1 0 0,1 0 1 0 0,1-1-1 0 0,1 1 1 0 0,0-1-1 0 0,2 0 1 0 0,0-1-1 0 0,0 0 0 0 0,2 0 1 0 0,0-1-1 0 0,1 0 1 0 0,9 9-6 0 0,-18-23 3 0 0,0 0 1 0 0,0 0 0 0 0,1-1-1 0 0,-1 1 1 0 0,0-1 0 0 0,0 1-1 0 0,1-1 1 0 0,-1 0 0 0 0,1 0 0 0 0,-1 0-1 0 0,1 0 1 0 0,-1 0 0 0 0,1-1-1 0 0,0 1 1 0 0,-1-1 0 0 0,1 0-1 0 0,0 0 1 0 0,0 1 0 0 0,-1-2-1 0 0,1 1 1 0 0,0 0 0 0 0,-1-1-1 0 0,1 1 1 0 0,0-1 0 0 0,-1 0 0 0 0,1 0-1 0 0,-1 0 1 0 0,1 0 0 0 0,-1 0-1 0 0,0 0 1 0 0,1-1 0 0 0,-1 1-1 0 0,0-1 1 0 0,0 0 0 0 0,0 1-1 0 0,0-1 1 0 0,0 0 0 0 0,0-1-4 0 0,66-85 214 0 0,-48 50-187 0 0,-2 0-1 0 0,-2-2 0 0 0,-1 0 0 0 0,-3-1 1 0 0,-1 0-1 0 0,4-29-26 0 0,-6-63-456 0 0,-13 129-514 0 0,-3 8-11667 0 0,7 0 1025 0 0</inkml:trace>
  <inkml:trace contextRef="#ctx0" brushRef="#br0" timeOffset="539.216">1043 1 14243 0 0,'0'0'2023'0'0,"0"0"-552"0"0,0 0-261 0 0,0 0 7 0 0,0 0 54 0 0,0 0-88 0 0,0 0-197 0 0,0 0-245 0 0,0 0-235 0 0,0 0-129 0 0,0 0-56 0 0,0 0-7 0 0,0 0 6 0 0,-3 8 7 0 0,-7 72 792 0 0,27-7-858 0 0,-3 0 1 0 0,-4 1 0 0 0,-3 1 0 0 0,-3-1 0 0 0,-3 1 0 0 0,-4 1-262 0 0,3-3 88 0 0,-4 55-54 0 0,4-127-40 0 0,0-1-14 0 0,0 0 1 0 0,0 0-2 0 0,8-16 1 0 0,166-200 110 0 0,-123 186-183 0 0,-50 30 73 0 0,-1 0-11 0 0,0 41 23 0 0,-1-5 38 0 0,0-22-12 0 0,0 1-1 0 0,1-1 1 0 0,1 0-1 0 0,0 1 0 0 0,1-1 1 0 0,0 0-1 0 0,1 0 1 0 0,1 0-1 0 0,3 9-17 0 0,12 14-3 0 0,-14-30 201 0 0,-5-7-249 0 0,0 0-1 0 0,0-1 1 0 0,0 1 0 0 0,0 0 0 0 0,0 0 0 0 0,0-1-1 0 0,0 1 1 0 0,0 0 0 0 0,0 0 0 0 0,0-1 0 0 0,0 1-1 0 0,1 0 1 0 0,-1 0 0 0 0,0-1 0 0 0,0 1 0 0 0,0 0-1 0 0,0 0 1 0 0,1 0 0 0 0,-1-1 0 0 0,0 1 0 0 0,0 0-1 0 0,0 0 1 0 0,1 0 0 0 0,-1 0 0 0 0,0 0 0 0 0,0 0-1 0 0,1-1 1 0 0,-1 1 0 0 0,0 0 0 0 0,0 0 0 0 0,1 0-1 0 0,-1 0 1 0 0,0 0 0 0 0,1 0 0 0 0,-1 0 0 0 0,0 0-1 0 0,0 0 1 0 0,1 0 0 0 0,-1 0 0 0 0,0 0 0 0 0,0 0-1 0 0,1 0 1 0 0,-1 0 0 0 0,0 1 0 0 0,0-1 0 0 0,1 0-1 0 0,-1 0 1 0 0,0 0 0 0 0,0 0 0 0 0,1 0 0 0 0,-1 1-1 0 0,0-1 1 0 0,0 0 0 0 0,0 0 51 0 0,9-25-2714 0 0,-4 13-228 0 0,-1-1-3915 0 0,-2 5-4996 0 0</inkml:trace>
  <inkml:trace contextRef="#ctx0" brushRef="#br0" timeOffset="944.592">1490 730 10674 0 0,'0'0'1890'0'0,"0"0"-688"0"0,0 0-79 0 0,0 0 245 0 0,0 0 141 0 0,0 0-8 0 0,0 0-206 0 0,0 0-242 0 0,0 0-174 0 0,0 0-104 0 0,0 0-94 0 0,0 0-86 0 0,0 0-79 0 0,22 3-86 0 0,67 7-75 0 0,-44-21 199 0 0,17-44 459 0 0,-58 51-982 0 0,-1 0 0 0 0,1 0 0 0 0,-1-1 0 0 0,-1 0 1 0 0,1 0-1 0 0,-1 1 0 0 0,1-2 0 0 0,-2 1 0 0 0,1 0 1 0 0,0 0-1 0 0,-1 0 0 0 0,0-1 0 0 0,0 1 0 0 0,-1-1 1 0 0,1 1-1 0 0,-1-1 0 0 0,-1 1 0 0 0,1 0 0 0 0,-1-1 1 0 0,0-2-32 0 0,-1 6-2 0 0,0 0 0 0 0,0 0 0 0 0,0 0 0 0 0,0 1 0 0 0,0-1 0 0 0,0 1 0 0 0,0 0-1 0 0,0 0 1 0 0,-1-1 0 0 0,1 1 0 0 0,-1 1 0 0 0,1-1 0 0 0,0 0 0 0 0,-1 1 0 0 0,0-1 0 0 0,1 1 0 0 0,-1 0 0 0 0,1-1 0 0 0,-1 1 0 0 0,1 1 0 0 0,-1-1 0 0 0,0 0 0 0 0,1 1 0 0 0,-1-1 0 0 0,1 1 0 0 0,-1 0 0 0 0,1-1 0 0 0,0 1 0 0 0,-1 1 0 0 0,1-1 0 0 0,-2 1 2 0 0,-10 6-33 0 0,0 1-1 0 0,0 0 1 0 0,1 1 0 0 0,0 1-1 0 0,1 0 1 0 0,0 1 0 0 0,1 0-1 0 0,0 0 1 0 0,1 1 0 0 0,0 1-1 0 0,1 0 1 0 0,1 0 0 0 0,-4 10 33 0 0,10-21-5 0 0,0 0 0 0 0,0 0 0 0 0,1 0 0 0 0,-1 1 1 0 0,1-1-1 0 0,0 1 0 0 0,0-1 0 0 0,0 1 0 0 0,0-1 0 0 0,1 1 1 0 0,-1 0-1 0 0,1-1 0 0 0,0 1 0 0 0,0 0 0 0 0,0 0 1 0 0,1-1-1 0 0,-1 1 0 0 0,1-1 0 0 0,0 1 0 0 0,0 0 1 0 0,0-1-1 0 0,0 0 0 0 0,1 1 0 0 0,0-1 0 0 0,-1 0 1 0 0,1 1-1 0 0,0-1 0 0 0,0 0 0 0 0,1-1 0 0 0,-1 1 0 0 0,1 0 1 0 0,-1-1-1 0 0,1 1 0 0 0,0-1 0 0 0,0 0 0 0 0,0 0 1 0 0,0 0-1 0 0,3 1 5 0 0,11 1-183 0 0,0-1 0 0 0,0-1 0 0 0,0-1 0 0 0,0 0 0 0 0,0-1 1 0 0,1-1-1 0 0,-1 0 0 0 0,12-4 183 0 0,37-21-4754 0 0,-40 13-3752 0 0,-18 8-2961 0 0</inkml:trace>
  <inkml:trace contextRef="#ctx0" brushRef="#br0" timeOffset="1412.93">1862 851 8906 0 0,'0'0'2264'0'0,"0"0"-378"0"0,0 0-71 0 0,0 0-4 0 0,0 0-154 0 0,0 0-309 0 0,0 0-304 0 0,0 0-198 0 0,0 0-94 0 0,0 0-68 0 0,0 0-55 0 0,0 0-59 0 0,0 0-58 0 0,15-21-59 0 0,48-65-61 0 0,9-16 1102 0 0,-61 87-1378 0 0,-5 8-91 0 0,-13 21-85 0 0,-11 90-36 0 0,19-101 110 0 0,1-1 0 0 0,-1 1 0 0 0,1 0 0 0 0,0 0-1 0 0,0-1 1 0 0,0 1 0 0 0,1-1 0 0 0,-1 0 0 0 0,0 1-1 0 0,1-1 1 0 0,0 0 0 0 0,-1-1 0 0 0,1 1 0 0 0,0 0-1 0 0,0-1 1 0 0,0 1 0 0 0,0-1 0 0 0,0 0 0 0 0,0 0-1 0 0,1 0 1 0 0,-1-1 0 0 0,0 1 0 0 0,0-1-1 0 0,1 0 1 0 0,-1 0 0 0 0,0 0 0 0 0,0 0 0 0 0,1 0-1 0 0,-1-1 1 0 0,0 1 0 0 0,0-1 0 0 0,1 0 0 0 0,-1 0-1 0 0,0 0 1 0 0,0-1 0 0 0,0 1 0 0 0,0-1 0 0 0,0 0-14 0 0,8-4 106 0 0,-1 0 1 0 0,0-1 0 0 0,0 0 0 0 0,0-1 0 0 0,-1 0 0 0 0,0-1-1 0 0,-1 0 1 0 0,0 0 0 0 0,0 0 0 0 0,-1-1 0 0 0,0-1 0 0 0,-1 1 0 0 0,0-1-1 0 0,0 0 1 0 0,-2 0 0 0 0,1-1 0 0 0,2-10-107 0 0,-11 15-945 0 0,-4 7-3414 0 0,3 0-1442 0 0,2 0-6418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10746 0 0,'0'0'2025'0'0,"0"0"-881"0"0,0 0-536 0 0,0 0-112 0 0,0 0-72 0 0,0 0-56 0 0,0 0-152 0 0,0 0-176 0 0,0 0-120 0 0,0 0-152 0 0,0 0-288 0 0,0 0-664 0 0,0 0-1305 0 0,0 0-1887 0 0,64 37-2810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2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154 519 2897 0 0,'0'0'2863'0'0,"0"0"-687"0"0,0 0-209 0 0,0 0-23 0 0,0 0-35 0 0,0 0-100 0 0,0 0-229 0 0,0 0-325 0 0,0 0-290 0 0,0 0-176 0 0,0 0-169 0 0,0 0-68 0 0,0 0-45 0 0,-15 5-55 0 0,-47 16-23 0 0,58-20-348 0 0,0 1 0 0 0,0-1 0 0 0,0 1 0 0 0,0 0 0 0 0,0 1 0 0 0,1-1 0 0 0,-1 1 0 0 0,1-1 0 0 0,-1 1 0 0 0,1 0 0 0 0,0 0 0 0 0,0 1 0 0 0,0-1 0 0 0,1 1 0 0 0,-1-1 0 0 0,1 1 0 0 0,0 0 0 0 0,0 0 0 0 0,0 0-81 0 0,2-4 3 0 0,-3 5-1 0 0,1 0 1 0 0,0 0 0 0 0,1 0-1 0 0,-1 0 1 0 0,1 0 0 0 0,0 0-1 0 0,0 1 1 0 0,1-1 0 0 0,-1 0-1 0 0,1 0 1 0 0,0 1-1 0 0,1-1 1 0 0,-1 0 0 0 0,1 0-1 0 0,0 0 1 0 0,1 1 0 0 0,-1-1-1 0 0,1 0 1 0 0,0 0 0 0 0,0-1-1 0 0,0 1 1 0 0,1 0-1 0 0,0-1 1 0 0,-1 1 0 0 0,2-1-1 0 0,0 1-2 0 0,32 25-2354 0 0,10-16-3335 0 0,-32-12 108 0 0,-4-1-5119 0 0</inkml:trace>
  <inkml:trace contextRef="#ctx0" brushRef="#br0" timeOffset="295.53">454 596 7474 0 0,'0'0'2153'0'0,"0"0"-386"0"0,0 0-130 0 0,0 0-41 0 0,0 0-98 0 0,0 0-195 0 0,0 0-300 0 0,0 0-267 0 0,0 0-183 0 0,0 0-119 0 0,0 0-74 0 0,0 0-60 0 0,-11 30-43 0 0,-35 90-33 0 0,45-119-215 0 0,0 0-1 0 0,0 0 0 0 0,0 0 0 0 0,0 0 1 0 0,1 1-1 0 0,-1-1 0 0 0,0 0 1 0 0,1 1-1 0 0,-1-1 0 0 0,1 0 1 0 0,-1 1-1 0 0,1-1 0 0 0,-1 0 1 0 0,1 1-1 0 0,0-1 0 0 0,0 1 0 0 0,0-1 1 0 0,0 1-1 0 0,0-1 0 0 0,0 0 1 0 0,0 1-1 0 0,0-1 0 0 0,0 1 1 0 0,1-1-1 0 0,-1 1 0 0 0,1-1 0 0 0,-1 0 1 0 0,1 1-1 0 0,0-1 0 0 0,-1 0 1 0 0,1 0-1 0 0,0 1 0 0 0,0-1 1 0 0,0 0-1 0 0,0 0 0 0 0,0 0 1 0 0,0 0-9 0 0,4 3 64 0 0,-1-1 20 0 0,0 0 0 0 0,1-1-1 0 0,-1 1 1 0 0,1-1 0 0 0,-1 0 0 0 0,1 0-1 0 0,0 0 1 0 0,0-1 0 0 0,-1 0-1 0 0,1 0 1 0 0,0 0 0 0 0,0 0 0 0 0,1-1-1 0 0,-1 0 1 0 0,0 0 0 0 0,0 0-1 0 0,0-1 1 0 0,0 0 0 0 0,0 0-1 0 0,0 0 1 0 0,0 0 0 0 0,-1-1 0 0 0,1 0-1 0 0,0 0 1 0 0,-1 0 0 0 0,4-2-84 0 0,0-1 65 0 0,-1-1 0 0 0,0 1 1 0 0,0-1-1 0 0,0 0 0 0 0,-1-1 0 0 0,0 1 1 0 0,0-1-1 0 0,-1-1 0 0 0,0 1 1 0 0,0-1-1 0 0,-1 0 0 0 0,0 0 1 0 0,0 0-1 0 0,-1 0 0 0 0,0-1 0 0 0,0 1 1 0 0,-1-1-1 0 0,0 0 0 0 0,0 0 1 0 0,-1 0-1 0 0,-1 0 0 0 0,1 0 0 0 0,-1 0-65 0 0,-3 6-156 0 0,1 1 0 0 0,0-1 0 0 0,-1 1 0 0 0,1 0 0 0 0,-1-1 0 0 0,1 1 0 0 0,-1 1-1 0 0,0-1 1 0 0,0 0 0 0 0,0 1 0 0 0,0-1 0 0 0,0 1 0 0 0,0 0 0 0 0,-1 0 0 0 0,1 0 0 0 0,0 1-1 0 0,0-1 1 0 0,-1 1 0 0 0,1 0 0 0 0,-1 0 0 0 0,1 0 0 0 0,0 0 0 0 0,-1 0 0 0 0,1 1 0 0 0,0-1-1 0 0,0 1 1 0 0,-1 0 0 0 0,1 0 0 0 0,0 1 0 0 0,0-1 0 0 0,0 0 0 0 0,-2 2 156 0 0,-18 9-3481 0 0,9-3-2180 0 0,2-1-5451 0 0</inkml:trace>
  <inkml:trace contextRef="#ctx0" brushRef="#br0" timeOffset="798.872">764 821 3881 0 0,'0'0'4303'0'0,"0"0"-1686"0"0,0 0-609 0 0,0 0-67 0 0,0 0-94 0 0,0 0-216 0 0,0 0-276 0 0,0 0-276 0 0,0 0-248 0 0,0 0-113 0 0,0 0-43 0 0,0 0-109 0 0,0 0-116 0 0,4-6-129 0 0,108-150 1242 0 0,-94 230-2040 0 0,-17-71 485 0 0,0-1 0 0 0,0 1 0 0 0,0-1 0 0 0,0 1 0 0 0,1-1 0 0 0,-1 0 0 0 0,1 0 0 0 0,0 1 0 0 0,-1-1 0 0 0,1 0 0 0 0,0-1 0 0 0,0 1 0 0 0,1 0 0 0 0,-1 0 0 0 0,0-1 0 0 0,1 1 0 0 0,-1-1 0 0 0,0 0 0 0 0,1 0-1 0 0,0 0 1 0 0,-1 0 0 0 0,1 0 0 0 0,-1-1 0 0 0,1 1 0 0 0,0-1 0 0 0,0 1 0 0 0,0-1-8 0 0,5 0 121 0 0,0-1 1 0 0,1 0-1 0 0,-1 0 0 0 0,0 0 1 0 0,0-1-1 0 0,0 0 0 0 0,0-1 0 0 0,-1 0 1 0 0,1 0-1 0 0,-1-1 0 0 0,1 0 0 0 0,-1 0 1 0 0,-1 0-1 0 0,1-1 0 0 0,0 0 1 0 0,3-4-122 0 0,37-39 669 0 0,-47 42-896 0 0,0 5-3187 0 0,0 1-3523 0 0,0 0-4730 0 0</inkml:trace>
  <inkml:trace contextRef="#ctx0" brushRef="#br0" timeOffset="1125.225">1529 136 16259 0 0,'0'0'1853'0'0,"0"0"-478"0"0,0 0-168 0 0,0 0-12 0 0,0 0-39 0 0,0 0-141 0 0,0 0-232 0 0,0 0-231 0 0,0 0-132 0 0,0 0-81 0 0,0 0-43 0 0,0 0-62 0 0,11 12 304 0 0,2 116 1082 0 0,-7 262-1266 0 0,-6-386-449 0 0,0 1 0 0 0,0 0 0 0 0,0 0 0 0 0,1 0 1 0 0,0 0-1 0 0,0 0 0 0 0,0-1 0 0 0,1 1 1 0 0,-1 0-1 0 0,1-1 0 0 0,0 1 0 0 0,0-1 0 0 0,1 0 1 0 0,2 4 94 0 0,-4-8-334 0 0,0 0 1 0 0,0-1-1 0 0,0 1 1 0 0,-1 0-1 0 0,1-1 1 0 0,0 1-1 0 0,0-1 1 0 0,0 1-1 0 0,-1-1 1 0 0,1 0-1 0 0,0 1 1 0 0,-1-1-1 0 0,1 0 1 0 0,-1 1-1 0 0,1-1 1 0 0,-1 0-1 0 0,1 0 1 0 0,-1 1-1 0 0,1-1 1 0 0,-1 0-1 0 0,0 0 1 0 0,1 0-1 0 0,-1 0 0 0 0,0 0 1 0 0,0 1-1 0 0,0-1 1 0 0,0 0-1 0 0,0 0 1 0 0,0 0-1 0 0,0 0 1 0 0,0 0-1 0 0,0 0 1 0 0,0 0-1 0 0,0 0 1 0 0,0 1-1 0 0,-1-1 1 0 0,1 0-1 0 0,0 0 1 0 0,-1 0-1 0 0,1 0 1 0 0,-1 0 333 0 0,1-3-4170 0 0,0-1-5855 0 0</inkml:trace>
  <inkml:trace contextRef="#ctx0" brushRef="#br0" timeOffset="1382.508">1275 460 14339 0 0,'0'0'1807'0'0,"0"0"-563"0"0,0 0-155 0 0,0 0 155 0 0,0 0 144 0 0,0 0-74 0 0,0 0-277 0 0,0 0-296 0 0,0 0-196 0 0,0 0-178 0 0,35 4-117 0 0,111 11-72 0 0,24 0 33 0 0,-18-1-5545 0 0,-129-11-932 0 0,-7-2-5463 0 0</inkml:trace>
  <inkml:trace contextRef="#ctx0" brushRef="#br0" timeOffset="2334.052">2212 523 16291 0 0,'0'0'1986'0'0,"0"0"-607"0"0,0 0-277 0 0,0 0-10 0 0,0 0-45 0 0,0 0-90 0 0,0 0-167 0 0,0 0-189 0 0,0 0-149 0 0,0 0-117 0 0,0 0-84 0 0,-33 2-71 0 0,-104 9-73 0 0,68 9 21 0 0,65-18-128 0 0,-1 0 0 0 0,1 1 0 0 0,0-1 0 0 0,0 1 0 0 0,0 0 0 0 0,0 1 0 0 0,0-1 0 0 0,1 1 1 0 0,-1-1-1 0 0,1 1 0 0 0,0 0 0 0 0,0 0 0 0 0,0 1 0 0 0,1-1 0 0 0,-1 0 0 0 0,1 1 0 0 0,0 0 0 0 0,1-1 0 0 0,-1 1 1 0 0,1 0-1 0 0,0 0 0 0 0,0 0 0 0 0,0 0 0 0 0,1 0 0 0 0,0 0 0 0 0,0 0 0 0 0,0 0 0 0 0,0 0 0 0 0,1 0 0 0 0,1 4 0 0 0,1-4-2 0 0,0-1 0 0 0,1 1-1 0 0,-1-1 1 0 0,1 0 0 0 0,0 0-1 0 0,0-1 1 0 0,0 1 0 0 0,1-1 0 0 0,-1 0-1 0 0,1 0 1 0 0,0 0 0 0 0,0-1-1 0 0,0 1 1 0 0,0-1 0 0 0,0 0-1 0 0,0-1 1 0 0,1 1 0 0 0,-1-1-1 0 0,1 0 3 0 0,3 0 33 0 0,1 1 0 0 0,-1-1 0 0 0,1-1 0 0 0,-1 1 0 0 0,1-2-1 0 0,-1 1 1 0 0,1-1 0 0 0,-1-1 0 0 0,0 0 0 0 0,1 0 0 0 0,-1-1 0 0 0,0 0-1 0 0,0 0 1 0 0,-1-1 0 0 0,1 0 0 0 0,-1-1 0 0 0,0 0 0 0 0,0 0-1 0 0,0-1 1 0 0,-1 0 0 0 0,0 0 0 0 0,0-1 0 0 0,0 1 0 0 0,-1-2 0 0 0,0 1-1 0 0,0-1 1 0 0,0-2-33 0 0,50-71 508 0 0,-52 114-428 0 0,-4-29-74 0 0,0 0 0 0 0,0 0 0 0 0,0-1 0 0 0,1 1-1 0 0,0 0 1 0 0,0 0 0 0 0,0-1 0 0 0,0 1-1 0 0,0 0 1 0 0,1-1 0 0 0,0 1 0 0 0,-1-1 0 0 0,1 0-1 0 0,1 1 1 0 0,-1-1 0 0 0,0 0 0 0 0,1 0 0 0 0,0 0-1 0 0,-1-1 1 0 0,1 1 0 0 0,0-1 0 0 0,0 0 0 0 0,1 1-1 0 0,-1-1 1 0 0,0-1 0 0 0,1 1 0 0 0,-1 0-1 0 0,1-1 1 0 0,0 0 0 0 0,-1 0 0 0 0,1 0 0 0 0,0 0-1 0 0,0 0 1 0 0,0-1 0 0 0,-1 0 0 0 0,1 0 0 0 0,0 0-1 0 0,1 0-5 0 0,9-1 49 0 0,0 0 0 0 0,0-1 0 0 0,0-1-1 0 0,0 0 1 0 0,0-1 0 0 0,-1 0 0 0 0,0-1 0 0 0,0 0-1 0 0,0-1 1 0 0,-1-1 0 0 0,1 0 0 0 0,-2-1-1 0 0,1 0 1 0 0,-1-1-49 0 0,125-76 242 0 0,-123 80-258 0 0,-13 6 20 0 0,0-1 12 0 0,0 0 8 0 0,0 0 8 0 0,0 0 1 0 0,0 0-17 0 0,-51-7 721 0 0,46 9-749 0 0,-1 0-1 0 0,1 0 1 0 0,0 1-1 0 0,0-1 1 0 0,1 1-1 0 0,-1 1 0 0 0,1-1 1 0 0,-1 1-1 0 0,1-1 1 0 0,0 1-1 0 0,0 0 1 0 0,1 1-1 0 0,-1-1 0 0 0,1 1 1 0 0,0-1-1 0 0,0 1 1 0 0,0 0-1 0 0,1 0 1 0 0,0 1-1 0 0,0-1 1 0 0,0 0-1 0 0,1 1 0 0 0,-1-1 1 0 0,1 1-1 0 0,1-1 1 0 0,-1 1-1 0 0,1-1 1 0 0,0 1-1 0 0,0 0 0 0 0,0-1 1 0 0,1 1-1 0 0,0-1 1 0 0,1 3 12 0 0,0-3-3 0 0,1-1 0 0 0,-1 0 0 0 0,1 1-1 0 0,0-1 1 0 0,1-1 0 0 0,-1 1 0 0 0,1 0 0 0 0,-1-1 0 0 0,1 0 0 0 0,0 0 0 0 0,0 0 0 0 0,1 0 0 0 0,-1 0 0 0 0,1-1 0 0 0,-1 0 0 0 0,1 0 0 0 0,0 0 0 0 0,-1-1 0 0 0,1 1 0 0 0,0-1 0 0 0,0 0 0 0 0,0-1 0 0 0,0 1 0 0 0,0-1-1 0 0,0 0 1 0 0,0 0 0 0 0,0-1 0 0 0,4 0 3 0 0,15-3 21 0 0,-1 0-1 0 0,0-1 1 0 0,0-2-1 0 0,0 0 1 0 0,-1-1-1 0 0,-1-2 1 0 0,1 0-1 0 0,-1-1 1 0 0,-1-1-1 0 0,0-1 1 0 0,-1-1-1 0 0,0-1 1 0 0,7-8-21 0 0,36-22 71 0 0,-36 29-57 0 0,-1 0 1 0 0,-1-2-1 0 0,0-1 0 0 0,-1-1 1 0 0,-2-1-1 0 0,0 0 1 0 0,-1-2-1 0 0,-1 0 1 0 0,-1-2-1 0 0,-1 0 0 0 0,-2 0 1 0 0,0-2-1 0 0,-2 0 1 0 0,-1 0-1 0 0,-1-1 0 0 0,0-5-14 0 0,-9 27 1 0 0,1-6 6 0 0,0 0 0 0 0,0 0 0 0 0,-1 1 1 0 0,-1-1-1 0 0,0 0 0 0 0,-1-1 0 0 0,0 1 0 0 0,0 0 0 0 0,-2 0 0 0 0,-1-9-7 0 0,1 20 0 0 0,0 0 0 0 0,-1-1 0 0 0,1 1 0 0 0,0 0 0 0 0,-1 0-1 0 0,1 0 1 0 0,-1 1 0 0 0,1-1 0 0 0,-1 0 0 0 0,0 1-1 0 0,1 0 1 0 0,-1 0 0 0 0,1-1 0 0 0,-1 2 0 0 0,0-1-1 0 0,1 0 1 0 0,-1 0 0 0 0,1 1 0 0 0,-1-1 0 0 0,0 1-1 0 0,1 0 1 0 0,0 0 0 0 0,-1 0 0 0 0,1 0 0 0 0,-1 0 0 0 0,1 1-1 0 0,0-1 1 0 0,0 1 0 0 0,0-1 0 0 0,0 1 0 0 0,0 0-1 0 0,0 0 1 0 0,0 0 0 0 0,1 0 0 0 0,-1 0 0 0 0,-12 18-3 0 0,1 1 0 0 0,1 0 1 0 0,1 0-1 0 0,0 1 1 0 0,2 1-1 0 0,1-1 0 0 0,0 2 1 0 0,2-1-1 0 0,1 1 0 0 0,0 0 1 0 0,2 0-1 0 0,1 0 0 0 0,1 0 1 0 0,1 1-1 0 0,1-1 0 0 0,3 15 3 0 0,-4-25-4 0 0,2 21-5 0 0,1 0 0 0 0,2 0 0 0 0,2 0 1 0 0,1 0-1 0 0,1-1 0 0 0,2-1 0 0 0,2 1 0 0 0,1-2 0 0 0,4 6 9 0 0,11 10-304 0 0,-28-48 250 0 0,0 0 0 0 0,-1-1 0 0 0,1 1 0 0 0,-1 0 0 0 0,1 0 0 0 0,0 0 0 0 0,-1 0 0 0 0,1-1 0 0 0,-1 1 0 0 0,1 0 0 0 0,-1 0 0 0 0,1-1 0 0 0,0 1 0 0 0,-1-1 0 0 0,0 1 0 0 0,1 0 0 0 0,-1-1 0 0 0,1 1 0 0 0,-1-1 0 0 0,1 1 0 0 0,-1-1 0 0 0,0 1 0 0 0,1-1 0 0 0,-1 1 0 0 0,0-1 0 0 0,0 0 0 0 0,1 1 0 0 0,-1-1 0 0 0,0 1 0 0 0,0-1 0 0 0,0 0 0 0 0,0 1 0 0 0,0-1 0 0 0,0 0 0 0 0,0 1 0 0 0,0-1 0 0 0,0 1 0 0 0,0-1 0 0 0,0 0 0 0 0,0 1 1 0 0,0-1-1 0 0,0 0 0 0 0,-1 1 0 0 0,1-1 0 0 0,0 1 0 0 0,-1-1 0 0 0,1 1 0 0 0,0-1 0 0 0,-1 1 0 0 0,1-1 0 0 0,0 1 0 0 0,-1-1 0 0 0,1 1 0 0 0,-1-1 0 0 0,1 1 0 0 0,-1-1 54 0 0,-27-54-4797 0 0,19 38-306 0 0,3 2-6534 0 0</inkml:trace>
  <inkml:trace contextRef="#ctx0" brushRef="#br0" timeOffset="2581.015">2908 313 12675 0 0,'0'0'5893'0'0,"0"0"-3417"0"0,0 0-1006 0 0,0 0-79 0 0,0 0-137 0 0,35-3-151 0 0,113-7-186 0 0,197-6 1794 0 0,-115 12-2773 0 0,-133 4-8624 0 0,-88 0-3758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1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36 148 8138 0 0,'0'0'3777'0'0,"0"0"-1246"0"0,0 0-687 0 0,0 0-195 0 0,0 0-56 0 0,0 0-121 0 0,0 0-169 0 0,0 0-273 0 0,0 0-282 0 0,0 0-180 0 0,0 0-168 0 0,0 0-89 0 0,0 0 8 0 0,-6 6-8 0 0,4-4-290 0 0,-1-1 15 0 0,1 1 0 0 0,0 1 0 0 0,0-1 0 0 0,0 0 0 0 0,0 0-1 0 0,0 1 1 0 0,0-1 0 0 0,1 1 0 0 0,-1 0 0 0 0,1-1 0 0 0,0 1 0 0 0,0 0-1 0 0,0 0 1 0 0,0 0 0 0 0,0 0 0 0 0,1 0 0 0 0,-1 0 0 0 0,1 0-1 0 0,0 3-35 0 0,-1 0-6 0 0,1 0 0 0 0,1 0 0 0 0,-1 0 0 0 0,1 0 0 0 0,0 0 0 0 0,1 0 0 0 0,-1 0 0 0 0,1 0 0 0 0,0 0-1 0 0,1 0 1 0 0,-1-1 0 0 0,1 1 0 0 0,0-1 0 0 0,4 5 6 0 0,3-4-2767 0 0,-5-17-5104 0 0,-3 5-1117 0 0</inkml:trace>
  <inkml:trace contextRef="#ctx0" brushRef="#br0" timeOffset="539.964">264 328 10306 0 0,'0'0'2367'0'0,"0"0"-337"0"0,0 0-149 0 0,0 0-134 0 0,0 0-248 0 0,0 0-354 0 0,0 0-354 0 0,0 0-267 0 0,0 0-125 0 0,0 0-36 0 0,0 0-19 0 0,0 0-44 0 0,0 0-39 0 0,13-22-44 0 0,41-73-38 0 0,27-19 583 0 0,-60 96-637 0 0,-21 17-125 0 0,0 1-1 0 0,0 0-30 0 0,0 15-153 0 0,2 84 324 0 0,1-96-107 0 0,-1 1 0 0 0,0-1 0 0 0,1 1-1 0 0,0-1 1 0 0,0 0 0 0 0,0 0 0 0 0,0 0 0 0 0,1 0-1 0 0,-1-1 1 0 0,1 1 0 0 0,-1-1 0 0 0,1 0 0 0 0,0 0 0 0 0,0 0-1 0 0,0-1 1 0 0,0 0 0 0 0,0 1 0 0 0,0-1 0 0 0,0 0 0 0 0,1-1-1 0 0,-1 1 1 0 0,0-1 0 0 0,0 0 0 0 0,1 0 0 0 0,-1 0 0 0 0,2-1-33 0 0,2 0 108 0 0,1 0 1 0 0,-1 0 0 0 0,1-1-1 0 0,-1 0 1 0 0,0-1 0 0 0,0 1-1 0 0,0-2 1 0 0,0 1 0 0 0,-1-1-1 0 0,1 0 1 0 0,-1-1 0 0 0,0 0-1 0 0,0 0 1 0 0,-1 0 0 0 0,1-1-1 0 0,-1 0 1 0 0,-1 0-1 0 0,1-1 1 0 0,-1 0 0 0 0,0 0-1 0 0,0 0 1 0 0,-1 0 0 0 0,0-1-1 0 0,0 1 1 0 0,1-7-109 0 0,1-34 348 0 0,-4 12-2233 0 0,6 14-3821 0 0,-5 18-1609 0 0,-1 4-4957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580 0,'-72'35,"2"3,1 3,3 3,1 3,59-44,0 1,1 0,-1 0,1 1,0-1,0 1,0 0,1 0,0 1,0-1,0 1,0 0,1 0,0 0,1 1,-1-1,1 1,0-1,1 1,0 0,-1 6,5-9,1 1,0-1,0 1,0-1,1 0,-1-1,1 1,0-1,0 0,0 0,0-1,0 1,1-1,-1 0,1-1,0 1,-1-1,1 0,0 0,4-1,-3 1,-5-1,0-1,1 1,-1 0,1 0,-1 0,0 0,1 0,-1 0,1 0,-1 1,0-1,1 1,-1 0,0 0,0 0,0 0,1 0,-1 0,0 1,0-1,-1 0,1 1,0 0,0-1,-1 1,1 0,-1 0,0 0,1 0,-1 0,0 0,0 1,0-1,0 0,-1 0,1 1,-1-1,1 0,-1 1,0-1,0 1,0-1,0 0,-1 2,-4 5,-1-1,-1 1,0-1,0 0,0-1,-1 0,0 0,-1-1,-5 4,2-1,-138 68,72-43,58-23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3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96 0 0 0,'22'-55'0'0'0,"-5"26"1910"0"0,-14 21 1697 0 0,1 5-1626 0 0,6 5 14788 0 0,-11 4-16729 0 0,-161 269 1069 0 0,-39 25-810 0 0,140-222-246 0 0,162-214-13 0 0,-10-6 21 0 0,69-87-30 0 0,-70 130 3 0 0,-78 86-19 0 0,-11 11-11 0 0,0 1 0 0 0,0-1-1 0 0,0 0 1 0 0,1 0 0 0 0,-1 0 0 0 0,1 1 0 0 0,-1-1 0 0 0,1 1 0 0 0,0-1 0 0 0,0 1-1 0 0,0 0 1 0 0,0 0 0 0 0,-1-1 0 0 0,2 1 0 0 0,-1 0 0 0 0,0 1 0 0 0,0-1-1 0 0,0 0 1 0 0,0 1 0 0 0,0-1 0 0 0,1 1 0 0 0,-1 0 0 0 0,0 0 0 0 0,0 0 0 0 0,2 0-4 0 0,25 54 457 0 0,44 127 120 0 0,-65-162-540 0 0,0 2 0 0 0,-1-1 0 0 0,-1 1 0 0 0,-1 0 0 0 0,0 0 0 0 0,-2 0 0 0 0,1 22-37 0 0,-4-6 188 0 0,0-37-168 0 0,0 0-9 0 0,0 0 0 0 0,0 0 7 0 0,0 0-6 0 0,0 0 2 0 0,0 0 0 0 0,0 0 26 0 0,0 0 24 0 0,0 0 2 0 0,0 0 23 0 0,0 0 4 0 0,0 0-6 0 0,0 0 12 0 0,0 0-5 0 0,0 0-10 0 0,0 0 4 0 0,0 0 6 0 0,0 0-8 0 0,-23-22 92 0 0,-115-67-192 0 0,114 76-32 0 0,0 0-1 0 0,-1 1 0 0 0,0 2 0 0 0,-1 1 0 0 0,0 1 0 0 0,-16-3 47 0 0,-57-19-997 0 0,78 18-1481 0 0,19 8-1861 0 0,2-1-3540 0 0,0 4-3378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15 4465 0 0,'0'0'2076'0'0,"0"0"-563"0"0,0 0-90 0 0,0 0 300 0 0,0 0 210 0 0,0 0-28 0 0,0 0-254 0 0,0 0-368 0 0,0 0-319 0 0,0 0-181 0 0,0 0-86 0 0,0 0-26 0 0,0 0 4 0 0,3-2-12 0 0,-4 2-599 0 0,1 0 0 0 0,0 0 0 0 0,-1 0 0 0 0,1 0 0 0 0,0 0 0 0 0,-1 0 0 0 0,1 0 0 0 0,-1 0 0 0 0,1 0 0 0 0,-1 0 0 0 0,1 0 0 0 0,0 0 1 0 0,-1 0-1 0 0,1 0 0 0 0,0 0 0 0 0,-1 0 0 0 0,1 0 0 0 0,-1-1 0 0 0,1 1 0 0 0,0 0 0 0 0,-1 0 0 0 0,1 0 0 0 0,0-1 0 0 0,-1 1 0 0 0,1 0 0 0 0,0 0 0 0 0,0-1 0 0 0,-1 1 0 0 0,1 0 0 0 0,0-1 1 0 0,0 1-1 0 0,-1 0 0 0 0,1-1 0 0 0,0 1 0 0 0,0 0 0 0 0,0-1 0 0 0,0 1 0 0 0,-1-1 0 0 0,1 1 0 0 0,0 0 0 0 0,0-1 0 0 0,0 1 0 0 0,0-1 0 0 0,0 1 0 0 0,0 0 0 0 0,0-1 0 0 0,0 1 1 0 0,0-1-1 0 0,0 1 0 0 0,1 0 0 0 0,-1-1 0 0 0,0 0-64 0 0,-10 2-119 0 0,-84 21 1080 0 0,-23 18-276 0 0,112-28-568 0 0,28-7 80 0 0,-16-4-168 0 0,154 3 526 0 0,-161-4-551 0 0,0 1 1 0 0,-1-1-1 0 0,1 0 1 0 0,0 1-1 0 0,-1-1 1 0 0,1 0 0 0 0,0 1-1 0 0,0-1 1 0 0,0 0-1 0 0,-1 1 1 0 0,1-1-1 0 0,0 0 1 0 0,0 1-1 0 0,0-1 1 0 0,0 1 0 0 0,0-1-1 0 0,0 0 1 0 0,-1 1-1 0 0,1-1 1 0 0,0 1-1 0 0,0-1 1 0 0,0 0-1 0 0,0 1 1 0 0,0-1 0 0 0,1 1-1 0 0,-1-1 1 0 0,0 0-1 0 0,0 1 1 0 0,0-1-1 0 0,0 0 1 0 0,0 1-1 0 0,1-1 1 0 0,-1 1 0 0 0,0-1-1 0 0,0 0 1 0 0,0 1-1 0 0,1-1 1 0 0,-1 0-1 0 0,0 0 1 0 0,1 1 0 0 0,-1-1-1 0 0,0 0 1 0 0,1 1-1 0 0,-1-1 1 0 0,0 0-1 0 0,1 0 1 0 0,-1 0-1 0 0,0 0 1 0 0,1 1 0 0 0,-1-1-1 0 0,0 0 1 0 0,1 0-1 0 0,-1 0 1 0 0,1 0-1 0 0,-1 0 1 0 0,1 0-1 0 0,-1 0 1 0 0,0 0 0 0 0,1 0-1 0 0,-1 0 1 0 0,1 0-1 0 0,-1 0 1 0 0,0 0-1 0 0,1 0 1 0 0,-1-1-5 0 0,-29 25 285 0 0,27-23-285 0 0,-255 164 315 0 0,256-164-317 0 0,0 0 1 0 0,0 0-1 0 0,0-1 1 0 0,-1 1-1 0 0,1 0 0 0 0,1 0 1 0 0,-1 0-1 0 0,0 0 1 0 0,0 0-1 0 0,0 0 1 0 0,0 0-1 0 0,1 1 0 0 0,-1-1 1 0 0,1 0-1 0 0,-1 0 1 0 0,1 1-1 0 0,-1-1 1 0 0,1 0-1 0 0,-1 0 0 0 0,1 1 1 0 0,0-1-1 0 0,0 0 1 0 0,0 1-1 0 0,0-1 0 0 0,0 0 1 0 0,0 1-1 0 0,0-1 1 0 0,0 0-1 0 0,1 1 1 0 0,-1-1-1 0 0,0 0 0 0 0,1 1 1 0 0,-1-1-1 0 0,1 0 1 0 0,0 0-1 0 0,-1 1 1 0 0,1-1-1 0 0,0 0 0 0 0,0 0 1 0 0,-1 0-1 0 0,1 0 1 0 0,0 0-1 0 0,0 0 1 0 0,1 0 1 0 0,15 5 69 0 0,0 0 0 0 0,1-1 1 0 0,0-1-1 0 0,-1-1 0 0 0,2-1 1 0 0,-1 0-1 0 0,0-1 0 0 0,0-1 1 0 0,0-1-1 0 0,1 0 0 0 0,-1-1 1 0 0,0-2-70 0 0,-16 5-52 0 0,0-1 1 0 0,0 0-1 0 0,0 0 1 0 0,0 0-1 0 0,1-1 1 0 0,-1 1-1 0 0,0 0 1 0 0,0-1-1 0 0,0 1 1 0 0,0-1-1 0 0,-1 0 0 0 0,1 0 1 0 0,0 1-1 0 0,0-1 1 0 0,0-1-1 0 0,-1 1 1 0 0,1 0-1 0 0,0 0 1 0 0,-1-1-1 0 0,1 1 1 0 0,-1 0-1 0 0,1-1 1 0 0,-1 0-1 0 0,0 1 1 0 0,0-1-1 0 0,0 0 1 0 0,0 0 51 0 0,1-19-2909 0 0,-1 1-2564 0 0,-2 7-5389 0 0,-1 8 1657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0 13243 0 0,'0'0'1942'0'0,"0"0"-431"0"0,0 0-124 0 0,0 0-22 0 0,0 0-74 0 0,0 0-156 0 0,0 0-239 0 0,0 0-222 0 0,0 0-94 0 0,0 0-69 0 0,0 0-39 0 0,0 0-6 0 0,0 0-20 0 0,-8 18-37 0 0,-27 53-31 0 0,19 6 502 0 0,16-59-689 0 0,-32 262 738 0 0,22-224-976 0 0,10-42-1 0 0,-2 0 0 0 0,1 0 0 0 0,-2-1 0 0 0,0 1 0 0 0,0-1 0 0 0,-1 0 0 0 0,-1 0 1 0 0,0 0-1 0 0,-1 0 0 0 0,0-1 0 0 0,-1 0 0 0 0,-1 0 0 0 0,1-1 0 0 0,-2 0 0 0 0,0 0 0 0 0,0-1 1 0 0,-11 9 47 0 0,12-13-507 0 0,-17 12-619 0 0,9-13-5326 0 0,16-6 702 0 0,0-1 950 0 0,0 1-4410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31 4057 0 0,'0'0'1828'0'0,"0"0"-269"0"0,0 0-1 0 0,0 0 253 0 0,0 0 149 0 0,0 0-62 0 0,0 0-214 0 0,0 0-297 0 0,0 0-242 0 0,0 0-214 0 0,0 0-163 0 0,4-2-108 0 0,11-5-49 0 0,6 32 3587 0 0,-15-15-4070 0 0,0 1 0 0 0,0 0 0 0 0,-1 0 1 0 0,0 0-1 0 0,-1 1 0 0 0,-1 0 0 0 0,0-1 0 0 0,0 1 1 0 0,-1 1-1 0 0,-1-1 0 0 0,0 0 0 0 0,0 0 0 0 0,-1 0 1 0 0,-1 1-1 0 0,0-1 0 0 0,-3 9-128 0 0,-2 11 56 0 0,-1 0 0 0 0,-2-1-1 0 0,-2 0 1 0 0,0-1 0 0 0,-14 24-56 0 0,6-10 22 0 0,-27 77-178 0 0,52-129-3112 0 0,24-37-1244 0 0,-12 14-6940 0 0,-14 24 2433 0 0</inkml:trace>
  <inkml:trace contextRef="#ctx0" brushRef="#br0" timeOffset="547.589">0 71 9802 0 0,'0'0'2586'0'0,"0"0"-448"0"0,0 0-276 0 0,0 0-162 0 0,0 0-170 0 0,0 0-226 0 0,0 0-319 0 0,0 0-281 0 0,0 0-162 0 0,0 0-77 0 0,0 0-14 0 0,0 0 23 0 0,15-6-22 0 0,125-39 784 0 0,162 26 391 0 0,-300 19-1624 0 0,0 0 1 0 0,0-1-1 0 0,0 1 1 0 0,-1 0-1 0 0,1 0 1 0 0,0 0-1 0 0,0 0 1 0 0,-1 0-1 0 0,1 1 1 0 0,0-1-1 0 0,0 0 1 0 0,-1 1-1 0 0,1-1 1 0 0,0 1-1 0 0,-1 0 1 0 0,1 0-1 0 0,-1-1 1 0 0,1 1-1 0 0,-1 0 1 0 0,1 0-1 0 0,-1 1 1 0 0,1-1-1 0 0,-1 0 1 0 0,0 0-1 0 0,0 1 1 0 0,0-1-1 0 0,1 0 1 0 0,-1 1-1 0 0,-1-1 1 0 0,1 1-1 0 0,0 0 1 0 0,0-1-1 0 0,-1 1 1 0 0,1 0-1 0 0,0-1 1 0 0,-1 1-1 0 0,0 0 1 0 0,1 0-1 0 0,-1-1 1 0 0,0 1-1 0 0,0 0 1 0 0,0 0-1 0 0,0-1 1 0 0,0 1-1 0 0,-1 0 1 0 0,1 0-1 0 0,0-1 1 0 0,-1 2-4 0 0,-2 3 15 0 0,0 0 0 0 0,-1 1 0 0 0,0-1 0 0 0,0 0 0 0 0,0-1 0 0 0,-1 1-1 0 0,0-1 1 0 0,0 0 0 0 0,0 0 0 0 0,-1 0 0 0 0,0-1 0 0 0,-1 1-15 0 0,-3 3 14 0 0,-184 129 66 0 0,193-137-81 0 0,0 1 0 0 0,0-1 0 0 0,1 1 0 0 0,-1-1 0 0 0,0 1-1 0 0,0 0 1 0 0,0 0 0 0 0,0-1 0 0 0,1 1 0 0 0,-1 0 0 0 0,0 0-1 0 0,1 0 1 0 0,-1 0 0 0 0,1 0 0 0 0,-1 0 0 0 0,1 0 0 0 0,-1 0-1 0 0,1 0 1 0 0,-1 0 0 0 0,1 0 0 0 0,0 0 0 0 0,0 0 0 0 0,0 0-1 0 0,0 1 1 0 0,0-1 0 0 0,0 0 0 0 0,0 0 0 0 0,0 0 0 0 0,0 0 0 0 0,0 0-1 0 0,0 0 1 0 0,1 0 0 0 0,-1 0 0 0 0,0 1 0 0 0,1-1 0 0 0,-1 0-1 0 0,1 0 1 0 0,0-1 0 0 0,-1 1 0 0 0,1 0 0 0 0,0 0 0 0 0,-1 0-1 0 0,1 0 1 0 0,0 0 0 0 0,0-1 0 0 0,0 1 0 0 0,-1 0 0 0 0,1-1-1 0 0,0 1 1 0 0,0-1 0 0 0,0 1 0 0 0,1 0 1 0 0,56 22-16 0 0,-38-19 22 0 0,-1 0 0 0 0,0 1 0 0 0,0 1 0 0 0,-1 1 0 0 0,0 0 0 0 0,0 2 0 0 0,0 0 0 0 0,-1 1 0 0 0,-1 0 0 0 0,0 1 0 0 0,0 1 0 0 0,-1 1 0 0 0,-1 0 0 0 0,10 11-6 0 0,-22-20 21 0 0,1 0-1 0 0,-1 0 0 0 0,0 0 0 0 0,0 0 0 0 0,0 0 0 0 0,0 0 0 0 0,-1 1 0 0 0,1-1 0 0 0,-1 0 1 0 0,0 1-1 0 0,-1-1 0 0 0,1 1 0 0 0,-1 0 0 0 0,0-1 0 0 0,0 1 0 0 0,0-1 0 0 0,-1 1 1 0 0,1-1-1 0 0,-1 1 0 0 0,0-1 0 0 0,-1 1 0 0 0,1-1 0 0 0,-1 0 0 0 0,1 0 0 0 0,-1 1 1 0 0,-1-1-1 0 0,1 0 0 0 0,-1-1 0 0 0,1 1 0 0 0,-1 0 0 0 0,0-1 0 0 0,0 0 0 0 0,-1 1 1 0 0,1-1-1 0 0,-3 1-20 0 0,-5 6 66 0 0,-1-1-1 0 0,0 0 1 0 0,0-1 0 0 0,-1-1 0 0 0,-1 0 0 0 0,1 0 0 0 0,-1-1 0 0 0,0-1-1 0 0,0-1 1 0 0,-8 2-66 0 0,3-2 31 0 0,1-1-1 0 0,-1-1 0 0 0,0 0 1 0 0,0-2-1 0 0,0 0 1 0 0,1-1-1 0 0,-1-1 0 0 0,0-1 1 0 0,0 0-1 0 0,1-2 0 0 0,0 0 1 0 0,0-1-1 0 0,-17-8-30 0 0,29 11-666 0 0,-57-30 2047 0 0,41 7-3950 0 0,23-5-8205 0 0,1 24-1454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45 0 0 0,'0'0'1723'0'0,"0"0"-57"0"0,0 0 151 0 0,0 0 317 0 0,0 0 221 0 0,0 0-45 0 0,0 0-263 0 0,0 0-386 0 0,0 0-338 0 0,0 0-208 0 0,0 0-127 0 0,0-5-69 0 0,0 4-811 0 0,-1-1 0 0 0,1 0-1 0 0,0 0 1 0 0,-1 0 0 0 0,0 0 0 0 0,1 1 0 0 0,-1-1 0 0 0,0 0 0 0 0,0 1 0 0 0,0-1 0 0 0,0 0 0 0 0,0 1 0 0 0,0-1 0 0 0,0 1 0 0 0,-1 0 0 0 0,1-1 0 0 0,0 1 0 0 0,-1 0 0 0 0,1 0 0 0 0,-1 0 0 0 0,1 0 0 0 0,-1 0-1 0 0,0 0 1 0 0,0 0 0 0 0,1 0 0 0 0,-1 1 0 0 0,0-1 0 0 0,0 1 0 0 0,0-1 0 0 0,1 1 0 0 0,-1 0 0 0 0,0 0 0 0 0,0 0 0 0 0,0 0 0 0 0,0 0 0 0 0,0 0-108 0 0,-10 0 200 0 0,0 1 0 0 0,0 0 0 0 0,0 0 0 0 0,0 1 0 0 0,1 1 0 0 0,-1 0 0 0 0,1 0 0 0 0,-1 1 0 0 0,1 1 0 0 0,0 0 0 0 0,1 0 0 0 0,-1 1 0 0 0,1 1 0 0 0,-4 3-200 0 0,6-6 52 0 0,1 1 0 0 0,0 0 0 0 0,1 0 0 0 0,-1 1 0 0 0,1 0 0 0 0,0 0 0 0 0,0 0 0 0 0,1 1 0 0 0,0 0 0 0 0,0 0 0 0 0,0 0 1 0 0,1 1-1 0 0,0-1 0 0 0,1 1 0 0 0,0 0 0 0 0,0 0 0 0 0,0 0 0 0 0,1 1 0 0 0,0-1 0 0 0,1 0 0 0 0,0 1 0 0 0,0-1 0 0 0,1 1 0 0 0,0 0 0 0 0,1-1 0 0 0,0 1 0 0 0,0-1 0 0 0,1 1 0 0 0,-1-1 0 0 0,3 3-52 0 0,0-2 19 0 0,1 0 1 0 0,0-1-1 0 0,1 0 1 0 0,0 0-1 0 0,0-1 0 0 0,0 1 1 0 0,1-1-1 0 0,0-1 1 0 0,1 1-1 0 0,0-1 1 0 0,-1-1-1 0 0,2 1 1 0 0,-1-1-1 0 0,1-1 1 0 0,0 1-1 0 0,0-1 1 0 0,0-1-1 0 0,0 0 0 0 0,0 0 1 0 0,1-1-1 0 0,0 0 1 0 0,-1-1-1 0 0,1 0 1 0 0,0 0-1 0 0,0-1 1 0 0,-1-1-1 0 0,11-1-19 0 0,53-13-1642 0 0,-51 6-1852 0 0,1-3-4155 0 0,-21 12 7002 0 0,2-4-11078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15 288 18572 0 0,'0'0'1670'0'0,"0"0"-666"0"0,0 0-329 0 0,0 0 16 0 0,0 0 71 0 0,0 0-2 0 0,0 0-122 0 0,0 0-186 0 0,0 0-157 0 0,0 0-63 0 0,0 0-37 0 0,0 0-22 0 0,0 0-12 0 0,2 33-54 0 0,10 102-30 0 0,-8 15 50 0 0,-4 55 68 0 0,0-204-178 0 0,0 1 1 0 0,0 0-1 0 0,1 0 1 0 0,-2 0-1 0 0,1 0 1 0 0,0 0-1 0 0,0-1 1 0 0,0 1-1 0 0,-1 0 1 0 0,1 0-1 0 0,-1-1 1 0 0,0 1-1 0 0,1 0 1 0 0,-1 0-1 0 0,0-1 0 0 0,0 1 1 0 0,0-1-1 0 0,0 1 1 0 0,0-1-1 0 0,0 1 1 0 0,-1-1-1 0 0,1 0 1 0 0,0 1-1 0 0,-1-1 1 0 0,1 0-1 0 0,-1 0 1 0 0,-1 0-18 0 0,-8-34 511 0 0,13 3-446 0 0,0 0 1 0 0,2 0 0 0 0,1 0 0 0 0,2 1 0 0 0,1 0-1 0 0,1 0 1 0 0,1 1 0 0 0,1 0 0 0 0,2 1 0 0 0,1 0-1 0 0,1 1 1 0 0,18-23-66 0 0,-24 36 7 0 0,0 1 0 0 0,0 0 0 0 0,1 0 0 0 0,1 1 0 0 0,0 1 0 0 0,0-1 0 0 0,1 2 0 0 0,0 0 0 0 0,1 0 0 0 0,0 1 0 0 0,0 1 0 0 0,1 0 0 0 0,0 1 0 0 0,0 0 0 0 0,0 1 0 0 0,1 1 0 0 0,0 0 0 0 0,0 1 0 0 0,0 1 0 0 0,0 0-1 0 0,0 1 1 0 0,9 1-7 0 0,-21 0 9 0 0,-1 1 0 0 0,1 0 0 0 0,0 0 0 0 0,0 0 0 0 0,-1 0-1 0 0,1 0 1 0 0,-1 1 0 0 0,1-1 0 0 0,-1 1 0 0 0,1-1 0 0 0,-1 1-1 0 0,0 0 1 0 0,0 0 0 0 0,0 0 0 0 0,0 0 0 0 0,0 0 0 0 0,0 1 0 0 0,0-1-1 0 0,-1 1 1 0 0,1-1 0 0 0,-1 1 0 0 0,0-1 0 0 0,0 1 0 0 0,0 0-1 0 0,0 0 1 0 0,0-1 0 0 0,-1 1 0 0 0,1 0 0 0 0,-1 0 0 0 0,0 0-1 0 0,1 0 1 0 0,-2 0 0 0 0,1 1-9 0 0,-20 96 298 0 0,11-82-278 0 0,0-1 0 0 0,-2 0 0 0 0,0 0 0 0 0,-1-2 0 0 0,0 1 0 0 0,-1-1 0 0 0,-1-1 0 0 0,0-1 0 0 0,-1 0 0 0 0,0 0 0 0 0,-1-2 0 0 0,-1 0 0 0 0,0-1 0 0 0,0 0 0 0 0,-1-2 0 0 0,0 0 0 0 0,0-1 0 0 0,-2 0-20 0 0,18-6-73 0 0,0 0-1 0 0,-1-1 1 0 0,1 1 0 0 0,-1 0-1 0 0,1-1 1 0 0,-1 0 0 0 0,1 1-1 0 0,-1-1 1 0 0,1 0 0 0 0,-1 0-1 0 0,1-1 1 0 0,-1 1 0 0 0,1 0-1 0 0,-1-1 1 0 0,1 0 0 0 0,-1 1-1 0 0,1-1 1 0 0,0 0 0 0 0,-1 0 0 0 0,1 0-1 0 0,0-1 1 0 0,0 1 0 0 0,0 0-1 0 0,0-1 1 0 0,0 1 0 0 0,0-1-1 0 0,0 0 1 0 0,0 0 0 0 0,1 0-1 0 0,-1 0 1 0 0,1 0 0 0 0,-1 0-1 0 0,1 0 1 0 0,0 0 0 0 0,0-1-1 0 0,0 1 1 0 0,0 0 0 0 0,0-1-1 0 0,0 1 1 0 0,1-1 0 0 0,-1 1-1 0 0,1-1 1 0 0,0 1 0 0 0,0-1-1 0 0,0 1 1 0 0,0-1 0 0 0,0 1-1 0 0,0-1 1 0 0,1 1 0 0 0,-1-1-1 0 0,1 1 1 0 0,1-3 73 0 0,19-52-5865 0 0,-15 45 2165 0 0,0-4-8014 0 0</inkml:trace>
  <inkml:trace contextRef="#ctx0" brushRef="#br0" timeOffset="301.832">598 23 12963 0 0,'0'0'3870'0'0,"0"0"-1699"0"0,0 0-644 0 0,0 0-104 0 0,0 0-79 0 0,0 0-157 0 0,0 0-229 0 0,0 0-245 0 0,0 0-193 0 0,0 0-117 0 0,0 0-73 0 0,0 0-14 0 0,0 0-43 0 0,9-5-40 0 0,25-13-14 0 0,-33 18-207 0 0,-1 1 1 0 0,1-1-1 0 0,-1 1 1 0 0,1-1-1 0 0,-1 1 0 0 0,0 0 1 0 0,1-1-1 0 0,-1 1 0 0 0,1-1 1 0 0,-1 1-1 0 0,0 0 1 0 0,0-1-1 0 0,1 1 0 0 0,-1 0 1 0 0,0-1-1 0 0,0 1 1 0 0,0 0-1 0 0,0-1 0 0 0,0 1 1 0 0,0 0-1 0 0,0-1 0 0 0,0 1 1 0 0,0 0-1 0 0,0-1 1 0 0,0 1-1 0 0,0 0 0 0 0,-1-1 1 0 0,1 1-1 0 0,0 0 0 0 0,0-1 1 0 0,-1 1-1 0 0,1 0 1 0 0,-1-1-1 0 0,1 1 0 0 0,0-1 1 0 0,-1 1-1 0 0,1-1 0 0 0,-1 1 1 0 0,1-1-1 0 0,-1 1 1 0 0,1-1-1 0 0,-1 0 0 0 0,0 1-12 0 0,1-1 20 0 0,-11 31 92 0 0,1 1-1 0 0,1-1 0 0 0,2 1 1 0 0,1 1-1 0 0,2-1 0 0 0,1 1 1 0 0,1 0-1 0 0,3 13-111 0 0,-12 160-249 0 0,7-229-7904 0 0,4 11 662 0 0,0 7-4245 0 0</inkml:trace>
  <inkml:trace contextRef="#ctx0" brushRef="#br0" timeOffset="689.685">738 458 8418 0 0,'0'0'3092'0'0,"0"0"-499"0"0,0 0-298 0 0,0 0-232 0 0,0 0-272 0 0,0 0-288 0 0,0 0-288 0 0,32 8-253 0 0,100 23-205 0 0,-52-30 267 0 0,-74-2-976 0 0,0 0 0 0 0,-1-1 0 0 0,1 0 0 0 0,-1 1-1 0 0,0-2 1 0 0,1 1 0 0 0,-1-1 0 0 0,0 1 0 0 0,0-1-1 0 0,-1-1 1 0 0,1 1 0 0 0,-1-1 0 0 0,1 0 0 0 0,-1 0-1 0 0,0 0 1 0 0,-1 0 0 0 0,1-1 0 0 0,-1 1 0 0 0,0-1-1 0 0,0 0 1 0 0,0 0 0 0 0,-1 0 0 0 0,1-1 0 0 0,-1 1-1 0 0,-1 0 1 0 0,1-1 0 0 0,-1 1 0 0 0,0-1 0 0 0,0 0-1 0 0,0 1 1 0 0,-1-1 0 0 0,0 0 0 0 0,0 0-1 0 0,-1 1 1 0 0,1-1 0 0 0,-1 0 0 0 0,-1 0-48 0 0,0 1-10 0 0,-2 1 0 0 0,1 0 0 0 0,0 0 0 0 0,-1 0 0 0 0,0 0 0 0 0,1 0 0 0 0,-1 1 0 0 0,-1-1 0 0 0,1 1 0 0 0,-1 0 0 0 0,1 1 0 0 0,-1-1 0 0 0,0 1 0 0 0,0 0 0 0 0,0 0 0 0 0,0 0 0 0 0,0 1 0 0 0,0 0 0 0 0,0 0 0 0 0,-1 0 0 0 0,1 0 0 0 0,0 1 0 0 0,-1 0 0 0 0,1 0 0 0 0,0 1 0 0 0,-1-1 0 0 0,1 1 0 0 0,0 0 0 0 0,0 1 0 0 0,-1-1 0 0 0,1 1 0 0 0,0 0 0 0 0,1 0 0 0 0,-1 1 0 0 0,0-1 0 0 0,1 1 0 0 0,-1 0 0 0 0,1 1 10 0 0,-4 2 1 0 0,1 0 1 0 0,0 1-1 0 0,0 0 1 0 0,1 1-1 0 0,0-1 1 0 0,0 1-1 0 0,0 0 1 0 0,1 0-1 0 0,1 1 1 0 0,0 0-1 0 0,0 0 1 0 0,0 0-1 0 0,1 0 0 0 0,0 0 1 0 0,1 1-1 0 0,0-1 1 0 0,1 1-1 0 0,0 0 1 0 0,0 0-1 0 0,1-1 1 0 0,0 1-1 0 0,1 0 1 0 0,0-1-1 0 0,0 1 1 0 0,1 0-1 0 0,1-1 1 0 0,-1 0-1 0 0,3 3-1 0 0,0-4-12 0 0,1 0-1 0 0,1-1 1 0 0,0 0-1 0 0,0-1 1 0 0,0 1-1 0 0,0-1 0 0 0,1-1 1 0 0,0 1-1 0 0,1-1 1 0 0,-1-1-1 0 0,1 1 1 0 0,0-2-1 0 0,0 1 1 0 0,0-1-1 0 0,0 0 1 0 0,0-1-1 0 0,1 0 1 0 0,-1-1-1 0 0,1 0 1 0 0,0 0-1 0 0,-1-1 1 0 0,1 0 12 0 0,80-2-3795 0 0,-72-1-1726 0 0,-4 0-6486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4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44 9490 0 0,'0'0'1840'0'0,"0"0"-219"0"0,0 0-26 0 0,0 0 57 0 0,0 0-45 0 0,0 0-224 0 0,0 0-339 0 0,0 0-276 0 0,0 0-206 0 0,0 0-123 0 0,0 0-75 0 0,0 0-41 0 0,0 0-9 0 0,-22 22-46 0 0,-69 71-49 0 0,62-40 2 0 0,30-44-187 0 0,-2-4 3 0 0,1 1 0 0 0,0 0 0 0 0,1 0 0 0 0,0 0 0 0 0,-1-1 0 0 0,2 1 0 0 0,-1 0 0 0 0,1-1 0 0 0,0 1 0 0 0,0-1 0 0 0,0 1 0 0 0,1-1 0 0 0,0 0 0 0 0,0 0 0 0 0,0 0 0 0 0,1 0 0 0 0,-1-1 0 0 0,1 0 0 0 0,0 1 0 0 0,1-1 0 0 0,-1-1 0 0 0,1 1-1 0 0,-1-1 1 0 0,1 1 0 0 0,0-1 0 0 0,0-1 0 0 0,1 1 0 0 0,-1-1 0 0 0,1 0 0 0 0,-1 0 0 0 0,1 0 0 0 0,-1-1 0 0 0,1 0 0 0 0,0 0-37 0 0,0 0 81 0 0,0-1 0 0 0,-1 0 0 0 0,1 0 0 0 0,0 0 0 0 0,-1 0-1 0 0,1-1 1 0 0,-1 0 0 0 0,1 0 0 0 0,-1-1 0 0 0,1 0 0 0 0,-1 0-1 0 0,0 0 1 0 0,0 0 0 0 0,0-1 0 0 0,0 0 0 0 0,0 0 0 0 0,0 0-1 0 0,-1-1 1 0 0,0 1 0 0 0,0-1 0 0 0,0 0 0 0 0,0 0 0 0 0,0-1-1 0 0,-1 1 1 0 0,0-1 0 0 0,1 0-81 0 0,2-5 45 0 0,0 0-1 0 0,0 0 0 0 0,-1-1 1 0 0,0 0-1 0 0,-1 0 1 0 0,0 0-1 0 0,-1 0 1 0 0,0-1-1 0 0,-1 1 0 0 0,0-1 1 0 0,-1 0-1 0 0,0 1 1 0 0,-1-1-1 0 0,0 0 1 0 0,-1 0-1 0 0,-1-7-44 0 0,1 14-44 0 0,-1 0 1 0 0,1 0-1 0 0,-1 1 1 0 0,1-1-1 0 0,-1 0 1 0 0,-1 1-1 0 0,1-1 1 0 0,-1 1-1 0 0,1 0 1 0 0,-1 0-1 0 0,0 0 1 0 0,-1 0-1 0 0,1 1 0 0 0,-1-1 1 0 0,0 1-1 0 0,1 0 1 0 0,-1 0-1 0 0,-1 0 1 0 0,1 0-1 0 0,0 1 1 0 0,-1 0-1 0 0,1 0 1 0 0,-2-1 43 0 0,-72-12-4871 0 0,62 15 163 0 0,4 0-5669 0 0</inkml:trace>
  <inkml:trace contextRef="#ctx0" brushRef="#br0" timeOffset="315.362">473 166 8266 0 0,'0'0'2662'0'0,"0"0"-326"0"0,0 0-223 0 0,0 0-269 0 0,0 0-389 0 0,0 0-375 0 0,0 0-281 0 0,0 0-156 0 0,0 0-55 0 0,0 0-23 0 0,0 0-32 0 0,0 0-53 0 0,0 0-58 0 0,-6 20-59 0 0,-17 61-45 0 0,22-80-295 0 0,0 1 1 0 0,1 0-1 0 0,-1-1 1 0 0,1 1-1 0 0,-1 0 1 0 0,1-1 0 0 0,0 1-1 0 0,0 0 1 0 0,0 0-1 0 0,0 0 1 0 0,0-1-1 0 0,0 1 1 0 0,0 0 0 0 0,1 0-1 0 0,-1-1 1 0 0,1 1-1 0 0,-1 0 1 0 0,1-1 0 0 0,0 1-1 0 0,-1 0 1 0 0,1-1-1 0 0,0 1 1 0 0,0-1-1 0 0,0 1 1 0 0,0-1 0 0 0,0 0-1 0 0,1 1 1 0 0,-1-1-1 0 0,0 0 1 0 0,1 0-1 0 0,-1 0 1 0 0,2 1-24 0 0,2 2 124 0 0,2 0-7 0 0,1-1-1 0 0,-1 1 0 0 0,1-2 0 0 0,0 1 1 0 0,0-1-1 0 0,0 0 0 0 0,0-1 1 0 0,0 0-1 0 0,0 0 0 0 0,1 0 0 0 0,-1-1 1 0 0,0-1-1 0 0,0 1 0 0 0,0-1 0 0 0,1-1 1 0 0,-1 0-1 0 0,0 0 0 0 0,-1 0 0 0 0,1-1 1 0 0,0 0-1 0 0,-1 0 0 0 0,1-1 0 0 0,-1 0 1 0 0,0-1-1 0 0,0 1 0 0 0,-1-1 0 0 0,0-1 1 0 0,4-3-117 0 0,4-2 95 0 0,-1 0-1 0 0,0-2 1 0 0,-1 1 0 0 0,0-1 0 0 0,-1-1 0 0 0,-1 0-1 0 0,0-1 1 0 0,-1 0 0 0 0,0 0 0 0 0,-1-1 0 0 0,3-11-95 0 0,-6-1 737 0 0,-5 16-7288 0 0,0 7-197 0 0,0 5-5261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185 104 7202 0 0,'0'0'2163'0'0,"0"0"-183"0"0,0 0-35 0 0,0 0 48 0 0,0 0-51 0 0,0 0-203 0 0,0 0-312 0 0,0 0-309 0 0,0 0-244 0 0,0 0-171 0 0,0 0-103 0 0,2-3-79 0 0,5-7-49 0 0,-5 8-48 0 0,-2 2-74 0 0,0 0-60 0 0,0 5 122 0 0,11 388 1820 0 0,39 26-1784 0 0,-49-409-570 0 0,1 13-1192 0 0,-12-38-43 0 0,-15-50-5447 0 0,17 44-73 0 0,4 8-4484 0 0</inkml:trace>
  <inkml:trace contextRef="#ctx0" brushRef="#br0" timeOffset="211.894">1 590 12131 0 0,'0'0'1607'0'0,"0"0"-224"0"0,0 0 134 0 0,0 0 237 0 0,0 0-23 0 0,0 0-293 0 0,0 0-339 0 0,0 0-251 0 0,0 0-157 0 0,0 0-101 0 0,30 5-99 0 0,98 14-122 0 0,84 7-333 0 0,-140-18-3175 0 0,-48-8-620 0 0,0 1-3510 0 0,-13-1-3737 0 0</inkml:trace>
  <inkml:trace contextRef="#ctx0" brushRef="#br0" timeOffset="491.792">627 582 7066 0 0,'0'0'1565'0'0,"0"0"73"0"0,0 0 241 0 0,0 0 161 0 0,0 0-115 0 0,0 0-341 0 0,0 0-446 0 0,0 0-341 0 0,0 0-177 0 0,0 0-61 0 0,0 0-15 0 0,0 0-10 0 0,-15 34-20 0 0,-44 104-16 0 0,58-136-475 0 0,-1-1-1 0 0,1 1 1 0 0,0-1 0 0 0,0 1-1 0 0,0 0 1 0 0,0-1 0 0 0,0 1 0 0 0,1 0-1 0 0,-1 0 1 0 0,0 0 0 0 0,1 0-1 0 0,-1 0 1 0 0,1 0 0 0 0,0 0 0 0 0,0 0-1 0 0,0 0 1 0 0,0 0 0 0 0,0 0-1 0 0,0 0 1 0 0,0 0 0 0 0,0-1 0 0 0,1 1-1 0 0,-1 0 1 0 0,1 0 0 0 0,0 0-1 0 0,-1 0 1 0 0,1 0 0 0 0,0-1 0 0 0,0 1-1 0 0,0 0 1 0 0,0-1 0 0 0,1 1-1 0 0,-1 0-22 0 0,4 3 154 0 0,0-1-50 0 0,-1 0 1 0 0,1-1 0 0 0,0 1 0 0 0,0-1-1 0 0,0 0 1 0 0,0 0 0 0 0,1-1 0 0 0,-1 1-1 0 0,1-1 1 0 0,0-1 0 0 0,-1 1-1 0 0,1-1 1 0 0,0 0 0 0 0,0 0 0 0 0,0 0-1 0 0,0-1 1 0 0,0 0 0 0 0,0 0 0 0 0,0-1-1 0 0,0 0 1 0 0,-1 0 0 0 0,1 0-1 0 0,0-1 1 0 0,0 1 0 0 0,-1-1 0 0 0,1-1-1 0 0,-1 1 1 0 0,0-1 0 0 0,1 0 0 0 0,-1 0-1 0 0,0 0 1 0 0,-1-1 0 0 0,1 0-1 0 0,2-3-103 0 0,0 1 54 0 0,-2 0 0 0 0,1 0 0 0 0,-1-1 0 0 0,0 1 1 0 0,0-1-1 0 0,-1 0 0 0 0,0-1 0 0 0,0 1 1 0 0,-1-1-1 0 0,0 1 0 0 0,0-1 0 0 0,-1 0 0 0 0,0 0 1 0 0,0-1-1 0 0,-1 1 0 0 0,0 0 0 0 0,0 0 1 0 0,-1-1-1 0 0,0 1 0 0 0,0 0 0 0 0,-1-1 0 0 0,-1-2-55 0 0,0 6-81 0 0,-1-1 0 0 0,0 1 1 0 0,0-1-1 0 0,0 1 0 0 0,-1 0 0 0 0,1 0 0 0 0,-1 1 0 0 0,0-1 0 0 0,-1 1 0 0 0,1 0 0 0 0,-1 0 0 0 0,0 0 0 0 0,0 1 0 0 0,0-1 0 0 0,0 1 0 0 0,-1 1 0 0 0,1-1 0 0 0,-1 1 0 0 0,0 0 0 0 0,1 0 0 0 0,-1 0 0 0 0,0 1 0 0 0,0 0 0 0 0,0 0 0 0 0,0 1 0 0 0,-1-1 0 0 0,1 1 0 0 0,-2 1 81 0 0,-26 10-3421 0 0,16 7-6293 0 0,11-10-2079 0 0</inkml:trace>
  <inkml:trace contextRef="#ctx0" brushRef="#br0" timeOffset="1504.482">1107 579 8810 0 0,'0'0'3258'0'0,"0"0"-767"0"0,0 0-488 0 0,0 0-274 0 0,0 0-246 0 0,0 0-245 0 0,0 0-267 0 0,0 0-230 0 0,0 0-195 0 0,0 0-140 0 0,0 0-104 0 0,0 0-68 0 0,-27 11-54 0 0,-84 38-32 0 0,79-22 52 0 0,33-22-156 0 0,-2-3 1 0 0,1 0 0 0 0,-1 1-1 0 0,1-1 1 0 0,0 1 0 0 0,0-1 0 0 0,0 1-1 0 0,0-1 1 0 0,1 0 0 0 0,-1 1 0 0 0,1-1 0 0 0,-1 1-1 0 0,1-1 1 0 0,0 0 0 0 0,0 1 0 0 0,0-1 0 0 0,0 0-1 0 0,0 0 1 0 0,0 0 0 0 0,1 0 0 0 0,-1 0 0 0 0,1 0-1 0 0,-1 0 1 0 0,1 0 0 0 0,0-1 0 0 0,0 1 0 0 0,-1-1-1 0 0,1 1 1 0 0,0-1 0 0 0,1 0 0 0 0,-1 1-1 0 0,0-1 1 0 0,0 0 0 0 0,0-1 0 0 0,1 1 0 0 0,-1 0-1 0 0,1-1 1 0 0,-1 1 0 0 0,0-1 0 0 0,1 0 0 0 0,-1 1-1 0 0,1-1-44 0 0,9 0 151 0 0,-1 0 0 0 0,0 0-1 0 0,1-1 1 0 0,-1 0 0 0 0,0-1 0 0 0,0 0-1 0 0,0-1 1 0 0,0-1 0 0 0,-1 1-1 0 0,5-4-150 0 0,135-77 660 0 0,-146 83-652 0 0,0-1-1 0 0,1 1 0 0 0,-1-1 0 0 0,0 1 1 0 0,0 0-1 0 0,1 1 0 0 0,-1-1 0 0 0,1 1 1 0 0,-1 0-1 0 0,0 0 0 0 0,1 0 0 0 0,-1 1 0 0 0,0-1 1 0 0,1 1-1 0 0,-1 0 0 0 0,0 0 0 0 0,1 1 1 0 0,-1 0-1 0 0,1 0-7 0 0,5 12 0 0 0,0 0 0 0 0,-2 1 0 0 0,0 0 0 0 0,0 1 0 0 0,-1 0 0 0 0,-1 0 0 0 0,-1 0 0 0 0,0 1 1 0 0,-2-1-1 0 0,1 1 0 0 0,-2 0 0 0 0,0 0 0 0 0,-2 1 0 0 0,1-1 0 0 0,-2 0 0 0 0,0 0 0 0 0,-3 12 0 0 0,0 3-17 0 0,-2 0 1 0 0,0 0-1 0 0,-2 0 0 0 0,-2-1 0 0 0,-1-1 1 0 0,-1 1-1 0 0,-1-2 0 0 0,-2 0 0 0 0,-2 0 17 0 0,4-5-39 0 0,-1-2-1 0 0,-1 0 0 0 0,-1 0 0 0 0,-2-2 0 0 0,1 0 0 0 0,-2-1 1 0 0,-1 0-1 0 0,-7 3 40 0 0,23-19-14 0 0,1-1 0 0 0,-1 0 1 0 0,0 0-1 0 0,1 0 0 0 0,-1 0 0 0 0,0-1 1 0 0,0 0-1 0 0,0 1 0 0 0,-1-2 0 0 0,1 1 1 0 0,0 0-1 0 0,0-1 0 0 0,0 0 1 0 0,-1 0-1 0 0,1 0 0 0 0,0 0 0 0 0,-1-1 14 0 0,3-1-7 0 0,0 0 0 0 0,0 0-1 0 0,1 0 1 0 0,-1-1 0 0 0,0 1-1 0 0,1 0 1 0 0,0-1-1 0 0,-1 1 1 0 0,1-1 0 0 0,0 0-1 0 0,0 1 1 0 0,1-1 0 0 0,-1 0-1 0 0,0 0 1 0 0,1 0-1 0 0,0 1 1 0 0,0-1 0 0 0,0 0-1 0 0,0-1 8 0 0,-1-25-4 0 0,2 1-1 0 0,1-1 1 0 0,2 1-1 0 0,0-1 0 0 0,2 1 1 0 0,1 0-1 0 0,1 1 1 0 0,2 0-1 0 0,0 0 1 0 0,2 1-1 0 0,1 1 0 0 0,1-1 1 0 0,1 2-1 0 0,1 0 1 0 0,1 1-1 0 0,1 1 1 0 0,1 1-1 0 0,1 0 0 0 0,1 2 1 0 0,1 0-1 0 0,19-12 5 0 0,61-44 12 0 0,-73 56-9 0 0,-1 0 0 0 0,-1-2 1 0 0,0 0-1 0 0,-2-2 0 0 0,0-1 0 0 0,-2-1 1 0 0,-1-1-1 0 0,-1-1 0 0 0,-1-1 0 0 0,1-4-3 0 0,-3-2-52 0 0,-2 0 0 0 0,-1-1-1 0 0,-1 0 1 0 0,-3-1 0 0 0,0 0 0 0 0,-3-1-1 0 0,-1 0 1 0 0,-1-1 0 0 0,-2 0 0 0 0,-2-13 52 0 0,-1 47 3 0 0,-1 1 1 0 0,1 0 0 0 0,-1 0 0 0 0,0-1-1 0 0,0 1 1 0 0,-1 0 0 0 0,1-1 0 0 0,0 1-1 0 0,-1 0 1 0 0,0 0 0 0 0,0 0 0 0 0,0 0 0 0 0,0 0-1 0 0,-1 0 1 0 0,1 0 0 0 0,-1 0 0 0 0,1 0-1 0 0,-1 0 1 0 0,0 1 0 0 0,0-1 0 0 0,0 1 0 0 0,-1-1-1 0 0,1 1 1 0 0,-1 0 0 0 0,1 0 0 0 0,-1 0-1 0 0,0 0 1 0 0,1 1 0 0 0,-1-1 0 0 0,0 1-1 0 0,0-1 1 0 0,0 1 0 0 0,0 0 0 0 0,-1 0 0 0 0,1 1-4 0 0,0 1-1 0 0,0 1 1 0 0,0 0 0 0 0,1-1-1 0 0,-1 1 1 0 0,0 1 0 0 0,1-1-1 0 0,0 0 1 0 0,-1 1 0 0 0,1-1-1 0 0,0 1 1 0 0,0-1 0 0 0,0 1-1 0 0,1 0 1 0 0,-1 0 0 0 0,1 0-1 0 0,0 0 1 0 0,-1 0 0 0 0,1 0-1 0 0,1 1 1 0 0,-1-1 0 0 0,0 0-1 0 0,1 3 1 0 0,-1-2 1 0 0,-4 21 48 0 0,2 1 0 0 0,0-1 0 0 0,2 1 0 0 0,1 0 0 0 0,1 0 0 0 0,1 0 0 0 0,1-1 0 0 0,2 1 1 0 0,0-1-1 0 0,2 0 0 0 0,6 15-49 0 0,-1 7 93 0 0,-6-11-104 0 0,-1 1 0 0 0,-2 0-1 0 0,-2 0 1 0 0,-1 0-1 0 0,-1 0 1 0 0,-3 0 0 0 0,-1-1-1 0 0,-1 1 1 0 0,-2-1-1 0 0,-2-1 1 0 0,-4 8 11 0 0,-6 8-1395 0 0,20-50 899 0 0,0-1-114 0 0,0 0-116 0 0,0 0-120 0 0,0 0-157 0 0,7-20-6514 0 0,-6 18 4049 0 0,2-5-7317 0 0</inkml:trace>
  <inkml:trace contextRef="#ctx0" brushRef="#br0" timeOffset="1747.526">1330 472 13715 0 0,'0'0'2312'0'0,"0"0"-509"0"0,0 0-269 0 0,0 0-184 0 0,0 0-163 0 0,36-8-158 0 0,115-25-191 0 0,318-70 750 0 0,-399 79-3028 0 0,-30 0-6695 0 0,-33 17-3045 0 0</inkml:trace>
  <inkml:trace contextRef="#ctx0" brushRef="#br0" timeOffset="2135.052">2164 8 15243 0 0,'0'0'1782'0'0,"0"0"-355"0"0,0 0-48 0 0,0 0 45 0 0,0 0-39 0 0,0 0-167 0 0,0 0-232 0 0,-3 33-201 0 0,-8 106-146 0 0,-68 422 1615 0 0,78-554-2246 0 0,0-4-6 0 0,-1 0 0 0 0,1 0 1 0 0,0 0-1 0 0,0 0 0 0 0,1-1 1 0 0,-1 1-1 0 0,1 0 1 0 0,-1 0-1 0 0,1 0 0 0 0,0 0 1 0 0,0 0-1 0 0,0 1 0 0 0,0-1 1 0 0,1 0-1 0 0,-1 0 0 0 0,1-1 1 0 0,0 1-1 0 0,0 0 0 0 0,0 0 1 0 0,0 0-1 0 0,0 0 0 0 0,1-1 1 0 0,-1 1-1 0 0,1-1 0 0 0,0 1 1 0 0,0-1-1 0 0,0 1 0 0 0,0-1 1 0 0,0 0-1 0 0,0 0 0 0 0,1 0 1 0 0,-1 0-1 0 0,0-1 0 0 0,1 1 1 0 0,0-1-1 0 0,-1 1 0 0 0,1-1 1 0 0,0 0-1 0 0,0 0 0 0 0,0 0 1 0 0,0 0-1 0 0,0-1 0 0 0,0 1 1 0 0,1-1-3 0 0,5-3 24 0 0,0 0 0 0 0,0-1 0 0 0,0 0 1 0 0,0-1-1 0 0,-1 0 0 0 0,0 0 0 0 0,0-1 1 0 0,0 0-1 0 0,-1 0 0 0 0,0-1 0 0 0,1-1-24 0 0,8-6 11 0 0,177-126 145 0 0,-193 139-154 0 0,0 1 0 0 0,1-1 0 0 0,-1 0 0 0 0,1 1 0 0 0,-1-1 0 0 0,1 1 1 0 0,-1-1-1 0 0,1 1 0 0 0,-1 0 0 0 0,1-1 0 0 0,-1 1 0 0 0,1-1 0 0 0,0 1 0 0 0,-1 0 0 0 0,1 0 0 0 0,-1-1 0 0 0,1 1 0 0 0,0 0 0 0 0,-1 0 0 0 0,1 0 0 0 0,0-1 0 0 0,0 1 0 0 0,-1 0 0 0 0,1 0 0 0 0,0 0 0 0 0,-1 0 0 0 0,1 1 0 0 0,0-1 0 0 0,-1 0 1 0 0,1 0-1 0 0,0 0 0 0 0,-1 0 0 0 0,1 1 0 0 0,0-1 0 0 0,-1 0 0 0 0,1 1 0 0 0,0-1 0 0 0,-1 0 0 0 0,1 1 0 0 0,-1-1 0 0 0,1 1 0 0 0,-1-1 0 0 0,1 1 0 0 0,-1-1 0 0 0,1 1 0 0 0,-1-1 0 0 0,0 1 0 0 0,1 0 0 0 0,-1-1 0 0 0,0 1 0 0 0,1 0 0 0 0,-1-1 0 0 0,0 1 1 0 0,0 0-1 0 0,0-1 0 0 0,1 1 0 0 0,-1 0 0 0 0,0-1 0 0 0,0 1 0 0 0,0 0 0 0 0,0-1 0 0 0,0 1 0 0 0,0 0 0 0 0,0 0 0 0 0,-1-1 0 0 0,1 1 0 0 0,0 0 0 0 0,0-1 0 0 0,-1 1 0 0 0,1 0-2 0 0,-10 54 185 0 0,1-27-142 0 0,5-17-41 0 0,0-1 0 0 0,1 0 0 0 0,0 1 0 0 0,1-1 0 0 0,0 1 0 0 0,1 0 0 0 0,0 0 0 0 0,1 0 0 0 0,0 0 0 0 0,1 4-2 0 0,-1-14-69 0 0,0 1 0 0 0,1-1 0 0 0,-1 0 0 0 0,0 0 1 0 0,1 1-1 0 0,-1-1 0 0 0,1 0 0 0 0,0 0 0 0 0,-1 0 0 0 0,1 0 0 0 0,0 0 0 0 0,-1 0 0 0 0,1 0 1 0 0,0 0-1 0 0,0 0 0 0 0,0 0 0 0 0,0 0 0 0 0,0 0 0 0 0,0-1 0 0 0,0 1 0 0 0,0 0 0 0 0,0-1 1 0 0,1 1-1 0 0,-1-1 0 0 0,0 1 0 0 0,0-1 0 0 0,1 0 0 0 0,-1 1 0 0 0,0-1 0 0 0,0 0 0 0 0,1 0 1 0 0,-1 0-1 0 0,0 0 0 0 0,0 0 0 0 0,1 0 0 0 0,-1 0 0 0 0,0 0 0 0 0,1-1 0 0 0,-1 1 0 0 0,0 0 1 0 0,0-1-1 0 0,0 1 0 0 0,1-1 0 0 0,-1 0 0 0 0,0 1 0 0 0,0-1 0 0 0,0 0 0 0 0,0 1 0 0 0,0-1 1 0 0,0 0-1 0 0,0 0 0 0 0,0 0 0 0 0,-1 0 0 0 0,1 0 0 0 0,0 0 0 0 0,0 0 0 0 0,-1 0 0 0 0,1-1 69 0 0,0 0-371 0 0,6-16-3530 0 0,-5 8-3198 0 0,0 2-4791 0 0</inkml:trace>
  <inkml:trace contextRef="#ctx0" brushRef="#br0" timeOffset="2501.796">2591 737 10506 0 0,'0'0'3236'0'0,"0"0"-505"0"0,0 0-449 0 0,0 0-411 0 0,0 0-326 0 0,0 0-299 0 0,0 0-299 0 0,0 0-246 0 0,0 0-173 0 0,33-3-113 0 0,102-8-53 0 0,-82-6 85 0 0,-48 11-336 0 0,0 2-70 0 0,0-1-1 0 0,0 1 1 0 0,0-1-1 0 0,0 0 1 0 0,-1 0-1 0 0,0-1 1 0 0,0 0-1 0 0,-1 1 1 0 0,0-1-1 0 0,0 0 1 0 0,0 0-1 0 0,0-1 1 0 0,-1 1-1 0 0,0-1 1 0 0,-1 1-1 0 0,1-1 1 0 0,-1 0-1 0 0,0 1 1 0 0,-1-1-1 0 0,0 0 1 0 0,0 0-1 0 0,0-2-40 0 0,-2 6-9 0 0,0 1 0 0 0,0 0 0 0 0,0-1 0 0 0,0 1-1 0 0,0 0 1 0 0,0 0 0 0 0,0 0 0 0 0,-1 0 0 0 0,1 1-1 0 0,-1-1 1 0 0,1 1 0 0 0,-1-1 0 0 0,0 1 0 0 0,1 0 0 0 0,-1 0-1 0 0,0 0 1 0 0,0 1 0 0 0,0-1 0 0 0,0 0 0 0 0,0 1 0 0 0,0 0-1 0 0,0 0 1 0 0,0 0 0 0 0,0 0 0 0 0,0 0 0 0 0,1 1-1 0 0,-1-1 1 0 0,0 1 0 0 0,0 0 0 0 0,0 0 0 0 0,0 0 0 0 0,1 0-1 0 0,-1 0 1 0 0,-1 2 9 0 0,-8 3-43 0 0,2 0-1 0 0,-1 1 1 0 0,1 0 0 0 0,0 1-1 0 0,0 0 1 0 0,1 1-1 0 0,0 0 1 0 0,1 1-1 0 0,0-1 1 0 0,0 1 0 0 0,1 1-1 0 0,0 0 1 0 0,1 0-1 0 0,0 0 1 0 0,1 0 0 0 0,0 1-1 0 0,1 0 1 0 0,0 2 43 0 0,2-10-33 0 0,1 0 0 0 0,-1 1 0 0 0,1-1 0 0 0,0 1 0 0 0,1-1 0 0 0,-1 1 0 0 0,1-1 0 0 0,0 1 0 0 0,0 0 0 0 0,0-1 0 0 0,0 1 0 0 0,1-1-1 0 0,0 1 1 0 0,0-1 0 0 0,0 0 0 0 0,0 1 0 0 0,1-1 0 0 0,0 0 0 0 0,0 0 0 0 0,0 0 0 0 0,0 0 0 0 0,1 0 0 0 0,-1 0 0 0 0,1 0 0 0 0,0-1 0 0 0,0 0 0 0 0,1 1 0 0 0,-1-1 0 0 0,1 0 0 0 0,-1-1 0 0 0,1 1 0 0 0,0-1 0 0 0,0 1 0 0 0,0-1 0 0 0,0 0 0 0 0,0-1 0 0 0,4 2 33 0 0,3 0-237 0 0,0 0 1 0 0,0 0-1 0 0,0-1 0 0 0,1-1 0 0 0,-1 0 0 0 0,1 0 1 0 0,-1-1-1 0 0,1-1 0 0 0,-1 0 0 0 0,1 0 0 0 0,-1-1 0 0 0,0-1 1 0 0,0 0-1 0 0,0 0 0 0 0,0-1 0 0 0,7-4 237 0 0,-3 0-1428 0 0,8-4-1881 0 0,-7 3-3344 0 0,-8 1-3672 0 0</inkml:trace>
  <inkml:trace contextRef="#ctx0" brushRef="#br0" timeOffset="2916.506">3158 656 12267 0 0,'0'0'2172'0'0,"0"0"-600"0"0,0 0-197 0 0,0 0-117 0 0,0 0-219 0 0,0 0-250 0 0,0 0-251 0 0,0 0-198 0 0,0 0-96 0 0,0 0-33 0 0,0 0-35 0 0,0 0-6 0 0,-2 32 6 0 0,-6 100-17 0 0,3-68 2735 0 0,19-119-645 0 0,-3 12-1788 0 0,2 0 1 0 0,2 0 0 0 0,2 2-1 0 0,2 0 1 0 0,1 1-1 0 0,25-36-461 0 0,-43 74 7 0 0,-1-1 0 0 0,1 1-1 0 0,0 0 1 0 0,0-1-1 0 0,0 1 1 0 0,1 0-1 0 0,-1 0 1 0 0,0 0-1 0 0,1 0 1 0 0,0 1-1 0 0,-1-1 1 0 0,1 1-1 0 0,0-1 1 0 0,0 1-1 0 0,-1 0 1 0 0,1 0-1 0 0,0 0 1 0 0,0 0 0 0 0,2 1-7 0 0,9 43-489 0 0,-12 17-2394 0 0,-2-35-7848 0 0,0-18-1720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8:5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 0 0 0,'0'0'661'0'0,"0"0"884"0"0,0 0 369 0 0,0 0 207 0 0,0 0 144 0 0,0 0 14 0 0,0 0-209 0 0,0 0-310 0 0,0 0-337 0 0,0 0-268 0 0,0 0-176 0 0,11-7 2382 0 0,-12 16 228 0 0,-14 11-3164 0 0,14-20-407 0 0,1 0 5 0 0,0 0 22 0 0,0 0 1 0 0,0 0 38 0 0,0 0 32 0 0,0 0 15 0 0,0 0 17 0 0,0 0 5 0 0,9-19 603 0 0,13-31-352 0 0,-21 49-310 0 0,-1 1-2 0 0,0 0 8 0 0,0 0 1 0 0,0 0 14 0 0,0 0-2 0 0,0 0-5 0 0,0 0-19 0 0,10 0-2884 0 0,-6-2 1877 0 0,5-3-5537 0 0,-5 1-5547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0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66 0 0 0,'0'0'1066'0'0,"0"0"297"0"0,0 0 256 0 0,0 0 244 0 0,0 0 106 0 0,0 0-118 0 0,0 0-218 0 0,0 0-220 0 0,0 0-155 0 0,0 0-91 0 0,0 0-36 0 0,-1-8-70 0 0,-1-32 908 0 0,1 38-1731 0 0,-1 1 0 0 0,1-1 0 0 0,-1 1 0 0 0,0-1 0 0 0,0 1 0 0 0,0 0 0 0 0,0 0 0 0 0,0 0 0 0 0,0 0 0 0 0,0 0 0 0 0,0 0 0 0 0,0 1 0 0 0,0-1 0 0 0,-1 1 0 0 0,1-1 0 0 0,0 1 0 0 0,0 0 0 0 0,0 0 0 0 0,-1 0 0 0 0,1 0 0 0 0,0 0 0 0 0,0 0 0 0 0,-1 1 0 0 0,-1 0-238 0 0,-5-1 226 0 0,-5 2-110 0 0,1 1 1 0 0,0 0-1 0 0,0 1 0 0 0,0 0 0 0 0,0 1 0 0 0,1 0 0 0 0,0 1 0 0 0,0 1 0 0 0,1-1 0 0 0,-1 2 0 0 0,1 0 0 0 0,1 0 0 0 0,0 1 0 0 0,-1 1-116 0 0,-8 5 160 0 0,6-4-93 0 0,0 1 0 0 0,1 1-1 0 0,1-1 1 0 0,0 2 0 0 0,1 0 0 0 0,0 0 0 0 0,1 0 0 0 0,1 2 0 0 0,0-1-1 0 0,1 1 1 0 0,0 0 0 0 0,2 0 0 0 0,0 0 0 0 0,0 1 0 0 0,2 0 0 0 0,0 0-1 0 0,1 0 1 0 0,1 0 0 0 0,0 0 0 0 0,2 1 0 0 0,0-1 0 0 0,1 4-67 0 0,0-10 44 0 0,1 0 1 0 0,1-1-1 0 0,0 1 1 0 0,0-1-1 0 0,1 0 1 0 0,0 0-1 0 0,0 0 1 0 0,1-1-1 0 0,1 0 0 0 0,0 0 1 0 0,0-1-1 0 0,0 0 1 0 0,1 0-1 0 0,1 0 1 0 0,-1-1-1 0 0,1-1 1 0 0,0 1-1 0 0,1-1 1 0 0,-1-1-1 0 0,1 0 1 0 0,0 0-1 0 0,0-1 1 0 0,1 0-1 0 0,0-1 0 0 0,-1 0 1 0 0,1-1-1 0 0,0 0 1 0 0,0-1-1 0 0,0 0 1 0 0,0 0-1 0 0,0-1 1 0 0,4-1-45 0 0,4 0-18 0 0,0 0 1 0 0,1-2-1 0 0,-1 0 1 0 0,0-1-1 0 0,-1-1 1 0 0,1-1-1 0 0,-1 0 1 0 0,1-2 17 0 0,87-43-3814 0 0,-94 46 2454 0 0,3-2-4045 0 0,-9 0-4326 0 0</inkml:trace>
  <inkml:trace contextRef="#ctx0" brushRef="#br0" timeOffset="988.887">936 353 4929 0 0,'0'0'3370'0'0,"0"0"-803"0"0,0 0-384 0 0,0 0-199 0 0,0 0-172 0 0,0 0-208 0 0,0 0-310 0 0,0 0-275 0 0,0 0-207 0 0,0 0-144 0 0,0 0-105 0 0,0 0-62 0 0,0 0-62 0 0,-21-2-67 0 0,-67-4-53 0 0,84 5-288 0 0,0 1 0 0 0,1 0 0 0 0,-1 0-1 0 0,0 0 1 0 0,1 0 0 0 0,-1 1 0 0 0,1 0 0 0 0,-1-1 0 0 0,0 1 0 0 0,1 0-1 0 0,0 1 1 0 0,-1-1 0 0 0,1 1 0 0 0,0-1 0 0 0,-1 1 0 0 0,1 0 0 0 0,0 0 0 0 0,1 0-1 0 0,-3 2-30 0 0,-5 4 107 0 0,2-3-80 0 0,1-1-1 0 0,0 1 0 0 0,0 0 0 0 0,0 1 0 0 0,1-1 0 0 0,0 1 1 0 0,0 1-1 0 0,0-1 0 0 0,1 1 0 0 0,0 0 0 0 0,0 0 0 0 0,1 1 1 0 0,0-1-1 0 0,0 1 0 0 0,1 0 0 0 0,0 0 0 0 0,0 0 0 0 0,1 1 1 0 0,0-1-1 0 0,0 1 0 0 0,1-1 0 0 0,0 1 0 0 0,0-1 1 0 0,2 9-27 0 0,0-13 11 0 0,0-1 0 0 0,1 0 0 0 0,-1 1 1 0 0,1-1-1 0 0,0 0 0 0 0,0 0 0 0 0,0 0 1 0 0,1 0-1 0 0,-1 0 0 0 0,1-1 0 0 0,0 1 1 0 0,-1-1-1 0 0,1 1 0 0 0,0-1 0 0 0,0 0 1 0 0,1 0-1 0 0,-1 0 0 0 0,0-1 0 0 0,1 1 1 0 0,-1-1-1 0 0,1 0 0 0 0,-1 0 0 0 0,1 0 1 0 0,0 0-1 0 0,-1-1 0 0 0,1 1 0 0 0,0-1 1 0 0,-1 0-12 0 0,106-15 833 0 0,-83 3-731 0 0,0-2 1 0 0,-1-1 0 0 0,-1-1 0 0 0,-1-1-1 0 0,0-1 1 0 0,-1-1 0 0 0,-1-1-1 0 0,-1-1 1 0 0,-1-1 0 0 0,0-1-1 0 0,-2 0 1 0 0,0-3-103 0 0,-5 9 9 0 0,-14 24-94 0 0,-18 29-57 0 0,18-32 152 0 0,-29 81-48 0 0,30-82 36 0 0,1-1 0 0 0,0 0 0 0 0,0 1 0 0 0,0-1 0 0 0,0 0 1 0 0,0 1-1 0 0,0-1 0 0 0,1 0 0 0 0,-1 1 0 0 0,1-1 0 0 0,-1 0 0 0 0,1 0 0 0 0,0 1 0 0 0,0-1 0 0 0,0 0 0 0 0,0 0 0 0 0,1 0 0 0 0,-1 0 0 0 0,0 0 0 0 0,1 0 0 0 0,-1-1 0 0 0,1 1 0 0 0,0 0 0 0 0,0-1 0 0 0,-1 1 0 0 0,1-1 1 0 0,0 0-1 0 0,0 1 0 0 0,0-1 0 0 0,1 0 0 0 0,-1 0 0 0 0,0-1 0 0 0,0 1 0 0 0,1 0 0 0 0,-1-1 0 0 0,1 1 2 0 0,14 0 41 0 0,-1-1 0 0 0,1-1 1 0 0,-1 0-1 0 0,1-1 0 0 0,-1 0 1 0 0,0-2-1 0 0,0 0 0 0 0,0-1 0 0 0,0 0 1 0 0,-1-2-1 0 0,1 1 0 0 0,-2-2 0 0 0,1 0 1 0 0,-1-1-1 0 0,0 0 0 0 0,-1-1 0 0 0,0-1 1 0 0,-1 0-1 0 0,0 0 0 0 0,6-10-41 0 0,7 0 68 0 0,-14 13-51 0 0,-1 0 0 0 0,0-1-1 0 0,0 0 1 0 0,-1-1-1 0 0,0 0 1 0 0,-1-1-1 0 0,-1 1 1 0 0,1-2-1 0 0,-2 1 1 0 0,1-1-1 0 0,-2 0 1 0 0,1 0-1 0 0,-2-1 1 0 0,0 1-1 0 0,0-1 1 0 0,-1 0-1 0 0,-1 0 1 0 0,1-10-17 0 0,-4 21-1 0 0,-1 0-1 0 0,1-1 1 0 0,-1 1 0 0 0,0 0 0 0 0,0 0-1 0 0,1 0 1 0 0,-2 0 0 0 0,1 0 0 0 0,0 1 0 0 0,0-1-1 0 0,0 1 1 0 0,-1-1 0 0 0,1 1 0 0 0,-1 0-1 0 0,1 0 1 0 0,-1 0 0 0 0,0 0 0 0 0,1 0 0 0 0,-1 0-1 0 0,0 1 1 0 0,0 0 0 0 0,1-1 0 0 0,-1 1-1 0 0,0 0 1 0 0,0 0 0 0 0,1 1 0 0 0,-1-1-1 0 0,0 0 1 0 0,0 1 0 0 0,1 0 0 0 0,-1 0 0 0 0,0-1-1 0 0,1 2 1 0 0,-1-1 0 0 0,1 0 0 0 0,-1 0-1 0 0,1 1 1 0 0,0 0 1 0 0,-3 0-3 0 0,0 1 0 0 0,0 0 0 0 0,0 0 0 0 0,0 1 0 0 0,1-1 0 0 0,-1 1 0 0 0,1 0-1 0 0,0 0 1 0 0,1 1 0 0 0,-1-1 0 0 0,1 1 0 0 0,-1 0 0 0 0,2 0 0 0 0,-1 0 0 0 0,0 0 0 0 0,1 0 0 0 0,0 1 0 0 0,0-1 0 0 0,1 1-1 0 0,-1-1 1 0 0,1 1 0 0 0,0 0 0 0 0,1-1 0 0 0,-1 1 0 0 0,1 0 0 0 0,1 0 0 0 0,-1 0 0 0 0,1-1 0 0 0,0 1 0 0 0,0 0-1 0 0,0-1 1 0 0,1 1 0 0 0,0-1 0 0 0,0 1 0 0 0,0-1 0 0 0,1 0 0 0 0,0 0 0 0 0,1 2 3 0 0,142 97 480 0 0,-9-9 610 0 0,-134-91-1064 0 0,1 1 0 0 0,-1-1 0 0 0,0 1 0 0 0,0 0 0 0 0,0 0 0 0 0,-1 0 0 0 0,1 0 0 0 0,-1 0 0 0 0,0 0 0 0 0,-1 1 0 0 0,1-1 0 0 0,-1 1 0 0 0,0-1 0 0 0,-1 1 0 0 0,1-1 1 0 0,-1 1-1 0 0,0 0 0 0 0,-1-1 0 0 0,1 1 0 0 0,-1-1 0 0 0,0 1 0 0 0,-1 0-26 0 0,-10 27 395 0 0,11-32-337 0 0,1-1-8 0 0,0 0-4 0 0,0 0-4 0 0,0 0-1 0 0,0 0 7 0 0,0 0 3 0 0,0 0-14 0 0,-4-1-1952 0 0,4-2 1545 0 0,-3-4-5957 0 0,3 3-5443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74 2048 0 0,'0'0'2428'0'0,"0"0"-841"0"0,0 0-239 0 0,0 0 190 0 0,0 0 226 0 0,0 0 86 0 0,0 0-102 0 0,0 0-276 0 0,0 0-295 0 0,0 0-232 0 0,0 0-190 0 0,0-4-110 0 0,0-2-1011 0 0,0 6 500 0 0,0 0 1 0 0,0 0-1 0 0,-1 0 0 0 0,1 0 1 0 0,0 1-1 0 0,0-1 0 0 0,-1 0 1 0 0,1 0-1 0 0,0 0 1 0 0,0 0-1 0 0,-1 0 0 0 0,1 0 1 0 0,0 0-1 0 0,0 0 0 0 0,-1 0 1 0 0,1 0-1 0 0,0 0 0 0 0,-1 0 1 0 0,1 0-1 0 0,0 0 0 0 0,0 0 1 0 0,-1 0-1 0 0,1 0 0 0 0,0 0 1 0 0,-1 0-1 0 0,1 0 1 0 0,0 0-1 0 0,0 0 0 0 0,-1 0 1 0 0,1-1-1 0 0,0 1 0 0 0,0 0-134 0 0,-230 466 1950 0 0,144-308-1757 0 0,127-257 906 0 0,181-372-919 0 0,-218 460-175 0 0,1 1 0 0 0,-1-1 0 0 0,2 1 0 0 0,-1 0-1 0 0,1 0 1 0 0,1 1 0 0 0,0 0 0 0 0,0 0 0 0 0,1 0-1 0 0,1 0-4 0 0,-7 8-2 0 0,-1 0 0 0 0,-1 0-1 0 0,1 0 1 0 0,0 1-1 0 0,0-1 1 0 0,0 0 0 0 0,0 1-1 0 0,-1-1 1 0 0,1 0 0 0 0,0 1-1 0 0,0-1 1 0 0,0 1 0 0 0,1 0-1 0 0,-1-1 1 0 0,0 1 0 0 0,0 0-1 0 0,0 0 1 0 0,0-1-1 0 0,0 1 1 0 0,0 0 0 0 0,0 0-1 0 0,0 0 1 0 0,1 0 0 0 0,-1 1-1 0 0,0-1 1 0 0,0 0 0 0 0,0 0-1 0 0,0 1 1 0 0,0-1 0 0 0,0 0-1 0 0,0 1 1 0 0,0-1-1 0 0,0 1 1 0 0,0 0 0 0 0,0-1-1 0 0,0 1 1 0 0,0 0 0 0 0,0-1-1 0 0,-1 1 3 0 0,8 8 40 0 0,-1 0 0 0 0,-1 0 0 0 0,0 1 0 0 0,0 0 0 0 0,-1 0 0 0 0,0 0 0 0 0,0 0 0 0 0,-1 1-1 0 0,-1 0 1 0 0,0 0 0 0 0,-1 0 0 0 0,2 9-40 0 0,25 269 654 0 0,17-23-349 0 0,-37-230-257 0 0,-9-41-10 0 0,-3-82-759 0 0,-9 30-4956 0 0,10 48 979 0 0,-1 2-4336 0 0</inkml:trace>
  <inkml:trace contextRef="#ctx0" brushRef="#br0" timeOffset="272.517">79 387 9650 0 0,'0'0'1523'0'0,"0"0"-373"0"0,0 0-73 0 0,0 0 93 0 0,0 0 25 0 0,0 0-110 0 0,0 0-137 0 0,0 0-73 0 0,0 0 22 0 0,0 0 40 0 0,0 0-74 0 0,0 0-100 0 0,0 0-62 0 0,16-1-58 0 0,113-5 1388 0 0,-25 7-1292 0 0,-54 1-3265 0 0,-1-2-7400 0 0,-36 0-2125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2272 0 0,'0'0'1773'0'0,"0"0"-243"0"0,0 0-55 0 0,0 0 88 0 0,0 0 130 0 0,0 0 32 0 0,0 0-149 0 0,0 0-245 0 0,0 0-239 0 0,0 0-188 0 0,0 0-154 0 0,-1-4-69 0 0,-1-10-37 0 0,1 10-25 0 0,1 4-39 0 0,0 0-32 0 0,0 0-45 0 0,0 0-48 0 0,0 0-32 0 0,0 0-59 0 0,0 0-49 0 0,0 0-43 0 0,0 12 348 0 0,15 180 1571 0 0,9 43-1052 0 0,-8 124-1139 0 0,-10-326 24 0 0,6-44 993 0 0,35-51-885 0 0,101-77-70 0 0,-143 135-65 0 0,1 0 0 0 0,0 0 0 0 0,0 0 0 0 0,1 1 0 0 0,-1 0 0 0 0,1 1 0 0 0,0-1 0 0 0,0 1 0 0 0,-1 1 0 0 0,1-1 0 0 0,0 1 0 0 0,1 0 0 0 0,-1 1 0 0 0,0-1 0 0 0,0 1 0 0 0,5 1 3 0 0,23 44 20 0 0,-14 91 374 0 0,-12-23-232 0 0,1-120-1498 0 0,10-17-2092 0 0,-6 9-5973 0 0,-8 10-2530 0 0</inkml:trace>
  <inkml:trace contextRef="#ctx0" brushRef="#br0" timeOffset="577.608">978 586 7858 0 0,'0'0'2037'0'0,"0"0"-331"0"0,0 0-63 0 0,0 0 78 0 0,0 0-90 0 0,0 0-174 0 0,0 0-294 0 0,0 0-285 0 0,0 0-168 0 0,0 0-129 0 0,0 0-81 0 0,0 0-51 0 0,0 0-35 0 0,-19 1-13 0 0,-60 2-8 0 0,21 14 522 0 0,44-8-688 0 0,4-4-159 0 0,0 0-1 0 0,1 1 1 0 0,-1 1-1 0 0,1-1 1 0 0,1 2-1 0 0,-1-1 1 0 0,1 1 0 0 0,0 0-1 0 0,1 1 1 0 0,0 0-1 0 0,1 0 1 0 0,-1 0 0 0 0,2 1-1 0 0,-1 0 1 0 0,1 0-1 0 0,1 0 1 0 0,0 1 0 0 0,0 0-1 0 0,1 0 1 0 0,1-1-1 0 0,0 2 1 0 0,0-1-1 0 0,1 0 1 0 0,0 0 0 0 0,2 11-68 0 0,1-19 37 0 0,0 0 0 0 0,1-1 0 0 0,0 1 0 0 0,-1-1 0 0 0,1 0 0 0 0,0 0 0 0 0,0 0 0 0 0,1 0 0 0 0,-1-1 0 0 0,0 1 0 0 0,0-1 0 0 0,1 0 0 0 0,-1 0 1 0 0,1 0-1 0 0,-1 0 0 0 0,1-1 0 0 0,-1 1 0 0 0,1-1 0 0 0,0 0 0 0 0,-1 0 0 0 0,1 0 0 0 0,-1 0 0 0 0,1-1 0 0 0,-1 0 0 0 0,1 0 0 0 0,-1 0 0 0 0,1 0 0 0 0,-1 0 1 0 0,3-2-38 0 0,21-7 78 0 0,-1-2 1 0 0,0 0-1 0 0,-1-2 1 0 0,0-1-1 0 0,-1-1 1 0 0,-1-1-1 0 0,-1-1 1 0 0,0-1-1 0 0,13-16-78 0 0,2-5 139 0 0,-40 51 214 0 0,0-3-353 0 0,0 0-1 0 0,1 1 1 0 0,0-1-1 0 0,0 0 0 0 0,1 1 1 0 0,0-1-1 0 0,1 1 0 0 0,0-1 1 0 0,0 1-1 0 0,0-1 1 0 0,1 0-1 0 0,1 1 0 0 0,-1-1 1 0 0,2 0-1 0 0,1 6 1 0 0,-3-12-87 0 0,1 1 0 0 0,-1-1 1 0 0,1 1-1 0 0,0-1 0 0 0,0 0 0 0 0,0 0 0 0 0,0 0 0 0 0,0 0 1 0 0,0 0-1 0 0,0-1 0 0 0,1 1 0 0 0,-1 0 0 0 0,1-1 0 0 0,-1 0 1 0 0,1 0-1 0 0,0 0 0 0 0,-1 0 0 0 0,1 0 0 0 0,0 0 0 0 0,0-1 0 0 0,-1 1 1 0 0,1-1-1 0 0,2 0 87 0 0,18-2-4735 0 0,-1-8-5163 0 0,-16 6-2110 0 0</inkml:trace>
  <inkml:trace contextRef="#ctx0" brushRef="#br0" timeOffset="1146.328">1626 535 12507 0 0,'0'0'2025'0'0,"0"0"-498"0"0,0 0-116 0 0,0 0-97 0 0,0 0-138 0 0,0 0-220 0 0,0 0-270 0 0,0 0-109 0 0,0 0-52 0 0,0 0-40 0 0,0 0-46 0 0,0 0-53 0 0,0 0-37 0 0,-14 8-24 0 0,-104 57 858 0 0,86-50-622 0 0,32-15-518 0 0,6 26 180 0 0,105 66 1150 0 0,-108-88-1326 0 0,0 1-1 0 0,-1 0 0 0 0,1-1 1 0 0,-1 1-1 0 0,0 0 0 0 0,0 0 1 0 0,-1 0-1 0 0,1 1 0 0 0,-1-1 1 0 0,0 0-1 0 0,-1 1 0 0 0,1-1 1 0 0,-1 0-1 0 0,0 1 0 0 0,-1-1 1 0 0,1 0-1 0 0,-1 1 0 0 0,0-1 1 0 0,0 0-1 0 0,-1 0 1 0 0,1 0-1 0 0,-1 0 0 0 0,0 0 1 0 0,-1 0-1 0 0,1 0 0 0 0,-1-1 1 0 0,0 1-1 0 0,-2 2-46 0 0,-1 0 39 0 0,-1 1 1 0 0,0-1-1 0 0,0-1 1 0 0,-1 0-1 0 0,0 0 1 0 0,0 0-1 0 0,0-1 1 0 0,0 0-1 0 0,-1 0 1 0 0,0-1-1 0 0,0 0 1 0 0,0-1-1 0 0,-1 0 1 0 0,1 0-1 0 0,-1-1 1 0 0,0-1-1 0 0,1 1 0 0 0,-1-2 1 0 0,0 1-1 0 0,0-1-39 0 0,7 0-45 0 0,0 0 0 0 0,0 0 0 0 0,1 0 0 0 0,-1 0 0 0 0,0-1 0 0 0,1 1 0 0 0,-1-1 0 0 0,0 0 0 0 0,1 0 1 0 0,-1 0-1 0 0,1 0 0 0 0,-1 0 0 0 0,1 0 0 0 0,0-1 0 0 0,0 1 0 0 0,-1-1 0 0 0,1 1 0 0 0,0-1 0 0 0,0 0 0 0 0,0 0 0 0 0,1 0 0 0 0,-1 0 0 0 0,0 0 0 0 0,1-1 0 0 0,-1 1 0 0 0,1 0 0 0 0,0-1 0 0 0,0 1 0 0 0,0-1 0 0 0,0 1 0 0 0,0-1 0 0 0,0 1 0 0 0,1-1 0 0 0,-1 0 0 0 0,1 1 0 0 0,0-1 0 0 0,0 0 0 0 0,0 0 0 0 0,0 1 0 0 0,0-1 0 0 0,1 0 0 0 0,0-1 45 0 0,5-7-2679 0 0,-1 7-1414 0 0,0 0-4889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0 850 2937 0 0,'0'0'1979'0'0,"0"0"-367"0"0,0 0-45 0 0,0 0 100 0 0,0 0 24 0 0,0 0-173 0 0,0 0-347 0 0,0 0-355 0 0,0 0-241 0 0,0 0-35 0 0,4 0 44 0 0,18 0 283 0 0,0-2-1 0 0,0-1 1 0 0,0-1 0 0 0,0 0 0 0 0,-1-2 0 0 0,0-1-1 0 0,0 0 1 0 0,-1-2 0 0 0,4-2-867 0 0,15-9 332 0 0,-2-2-1 0 0,0-2 1 0 0,-2-2 0 0 0,-1 0 0 0 0,-1-3 0 0 0,-1-1-1 0 0,-1-1-331 0 0,-7 6 84 0 0,-1-2 0 0 0,-1 0 0 0 0,-1-2 0 0 0,-1 0 0 0 0,-2-1 1 0 0,-1-1-1 0 0,-2-1 0 0 0,12-32-84 0 0,-22 49 22 0 0,-1 0 0 0 0,0 0 0 0 0,-1 0 0 0 0,-1-1 1 0 0,0 1-1 0 0,-1-1 0 0 0,-1 1 0 0 0,-1-1 1 0 0,0 1-1 0 0,-1-1 0 0 0,0 1 0 0 0,-4-11-22 0 0,6 24 3 0 0,-1 0-1 0 0,1 0 1 0 0,-1-1-1 0 0,0 1 1 0 0,0 0-1 0 0,0 0 1 0 0,0 0-1 0 0,0 0 1 0 0,-1 0-1 0 0,1 0 1 0 0,-1 0-1 0 0,1 1 1 0 0,-1-1-1 0 0,1 0 1 0 0,-1 1-1 0 0,0-1 1 0 0,0 1-1 0 0,0 0 1 0 0,0 0-1 0 0,0 0 1 0 0,0 0 0 0 0,0 0-1 0 0,0 0 1 0 0,-1 0-1 0 0,1 0 1 0 0,0 1-1 0 0,0 0 1 0 0,-1-1-1 0 0,1 1 1 0 0,0 0-1 0 0,-1 0 1 0 0,1 0-1 0 0,0 0 1 0 0,-1 0-1 0 0,1 1 1 0 0,0-1-1 0 0,0 1 1 0 0,-1-1-1 0 0,1 1 1 0 0,-1 0-3 0 0,-77 53-77 0 0,68-42 88 0 0,1 1 1 0 0,1 1-1 0 0,0-1 0 0 0,1 2 0 0 0,0-1 0 0 0,1 1 0 0 0,1 0 1 0 0,0 1-1 0 0,2 0 0 0 0,-1 0 0 0 0,2 0 0 0 0,0 1 0 0 0,1-1 1 0 0,1 1-1 0 0,0 0 0 0 0,1 16-11 0 0,0-9 75 0 0,1 1 1 0 0,2-1-1 0 0,0 1 0 0 0,2-1 1 0 0,0 0-1 0 0,7 18-75 0 0,60 87 886 0 0,-45-82-434 0 0,-14-39-1955 0 0,8-11-5977 0 0,-13 2-2093 0 0,-1-2-1583 0 0</inkml:trace>
  <inkml:trace contextRef="#ctx0" brushRef="#br0" timeOffset="350.205">898 464 9858 0 0,'0'0'2694'0'0,"0"0"-722"0"0,0 0-467 0 0,0 0-164 0 0,0 0-50 0 0,0 0-137 0 0,0 0-250 0 0,0 0-261 0 0,0 0-204 0 0,0 0-127 0 0,0 0-74 0 0,-17 32-35 0 0,-53 99-17 0 0,52-76 71 0 0,19-49-190 0 0,0-3-24 0 0,-1 0 0 0 0,1 0 0 0 0,0-1 0 0 0,0 1 0 0 0,0 0 0 0 0,0-1 0 0 0,0 1 0 0 0,1-1 1 0 0,-1 1-1 0 0,1-1 0 0 0,-1 0 0 0 0,1 0 0 0 0,0 0 0 0 0,0 0 0 0 0,0 0 0 0 0,0 0 0 0 0,0 0 1 0 0,1-1-1 0 0,-1 1 0 0 0,1-1 0 0 0,-1 1 0 0 0,1-1 0 0 0,-1 0 0 0 0,1 0 0 0 0,-1 0 0 0 0,1 0 1 0 0,0-1-1 0 0,0 1 0 0 0,-1-1 0 0 0,1 0 0 0 0,0 1 0 0 0,1-1-43 0 0,87-19 1709 0 0,-83 14-1623 0 0,0 0-1 0 0,0 0 1 0 0,-1-1-1 0 0,0 0 1 0 0,-1-1-1 0 0,1 0 0 0 0,-1 0 1 0 0,0 0-1 0 0,-1 0 1 0 0,0-1-1 0 0,0 0 1 0 0,0 0-1 0 0,-1-1 1 0 0,-1 1-1 0 0,1-1 1 0 0,-1 0-1 0 0,-1 0 0 0 0,0 0 1 0 0,0 0-1 0 0,0 0 1 0 0,-2 0-1 0 0,1-1 1 0 0,-1 1-1 0 0,0 0 1 0 0,-1-2-86 0 0,0 6-52 0 0,-1 0 1 0 0,1 1 0 0 0,-1-1 0 0 0,0 1-1 0 0,-1-1 1 0 0,1 1 0 0 0,-1 0 0 0 0,0 0-1 0 0,0 0 1 0 0,0 0 0 0 0,0 0 0 0 0,-1 1-1 0 0,1-1 1 0 0,-1 1 0 0 0,0 0 0 0 0,0 0-1 0 0,0 1 1 0 0,0-1 0 0 0,-1 1 0 0 0,1 0-1 0 0,-1 0 1 0 0,1 0 0 0 0,-1 1 0 0 0,0-1-1 0 0,0 1 1 0 0,0 0 0 0 0,0 1 0 0 0,0-1 0 0 0,1 1-1 0 0,-1 0 1 0 0,0 0 0 0 0,0 1 0 0 0,0-1-1 0 0,0 1 1 0 0,0 0 0 0 0,0 1 0 0 0,1-1-1 0 0,-1 1 1 0 0,0 0 0 0 0,1 0 0 0 0,-1 0-1 0 0,0 1 52 0 0,-39 43-3965 0 0,25-24-3764 0 0,10-14-3920 0 0</inkml:trace>
  <inkml:trace contextRef="#ctx0" brushRef="#br0" timeOffset="694.58">1427 468 10578 0 0,'0'0'3353'0'0,"0"0"-1159"0"0,0 0-579 0 0,0 0-194 0 0,0 0-150 0 0,0 0-129 0 0,0 0-141 0 0,0 0-164 0 0,0 0-153 0 0,0 0-127 0 0,0 0-99 0 0,0 0-78 0 0,0 0-33 0 0,-32 10-42 0 0,-99 34-42 0 0,68-14 129 0 0,60-29-384 0 0,1 0 1 0 0,0 1 0 0 0,-1-1 0 0 0,1 1-1 0 0,0 0 1 0 0,0 0 0 0 0,0 0 0 0 0,0 0-1 0 0,1 0 1 0 0,-1 0 0 0 0,0 0 0 0 0,1 0-1 0 0,0 1 1 0 0,-1-1 0 0 0,1 1 0 0 0,0-1-1 0 0,0 1 1 0 0,1-1 0 0 0,-1 1 0 0 0,0 0-1 0 0,1-1 1 0 0,-1 1 0 0 0,1 0 0 0 0,0 0-1 0 0,0-1 1 0 0,0 1 0 0 0,1 0 0 0 0,-1-1-1 0 0,0 1 1 0 0,1 0 0 0 0,0-1 0 0 0,0 1-1 0 0,0 0 1 0 0,0-1 0 0 0,0 1 0 0 0,0-1-1 0 0,0 0 1 0 0,1 1 0 0 0,-1-1 0 0 0,1 0-1 0 0,0 0 1 0 0,0 0 0 0 0,0 0 0 0 0,0 0-1 0 0,0 0 1 0 0,0-1 0 0 0,0 1 0 0 0,1-1-1 0 0,-1 1 1 0 0,0-1 0 0 0,1 0 0 0 0,1 0-10 0 0,6 3 9 0 0,1 0 0 0 0,-1-1 0 0 0,1 0-1 0 0,0-1 1 0 0,0-1 0 0 0,0 1-1 0 0,1-2 1 0 0,-1 0 0 0 0,0 0-1 0 0,0-1 1 0 0,0 0 0 0 0,0-1-1 0 0,0 0 1 0 0,0-1 0 0 0,0 0-1 0 0,-1 0 1 0 0,7-4-8 0 0,31-18-2076 0 0,-33 14-2135 0 0,-3-1-4929 0 0,-8 4-2704 0 0</inkml:trace>
  <inkml:trace contextRef="#ctx0" brushRef="#br0" timeOffset="1077.225">1800 26 10338 0 0,'0'0'3749'0'0,"0"0"-1388"0"0,0 0-722 0 0,0 0-239 0 0,0 0-176 0 0,0 0-181 0 0,0 0-219 0 0,0 0-250 0 0,0 0-93 0 0,0 0 44 0 0,0 0 69 0 0,0 0 77 0 0,1 8-22 0 0,3 45 570 0 0,3 23-501 0 0,-3-1 0 0 0,-4 1 0 0 0,-3 5-718 0 0,-45 146 128 0 0,17-165-956 0 0,30-62 721 0 0,0 0 1 0 0,1 0-1 0 0,-1 0 0 0 0,0 0 1 0 0,1-1-1 0 0,-1 1 1 0 0,0 0-1 0 0,1 0 0 0 0,-1-1 1 0 0,1 1-1 0 0,-1 0 1 0 0,0-1-1 0 0,1 1 1 0 0,-1-1-1 0 0,1 1 0 0 0,-1-1 1 0 0,1 1-1 0 0,-1-1 1 0 0,1 1-1 0 0,-1-1 0 0 0,1 1 1 0 0,0-1-1 0 0,-1 0 1 0 0,1 1-1 0 0,0-1 0 0 0,-1 0 1 0 0,1 1-1 0 0,0-1 1 0 0,0 0-1 0 0,0 1 1 0 0,0-1-1 0 0,0 0 0 0 0,0 1 1 0 0,0-1-1 0 0,0 0 1 0 0,0 1-1 0 0,0-1 0 0 0,0 0 1 0 0,0 0-1 0 0,0 1 1 0 0,0-1-1 0 0,1 0 0 0 0,-1 1 1 0 0,0-1-1 0 0,0 0 1 0 0,1 1-1 0 0,-1-1 0 0 0,1 1 1 0 0,-1-1-1 0 0,0 1 1 0 0,1-1-1 0 0,-1 1 1 0 0,1-1-1 0 0,0 0 107 0 0,18-35-3329 0 0,-9 21-1560 0 0,0 4-5857 0 0</inkml:trace>
  <inkml:trace contextRef="#ctx0" brushRef="#br0" timeOffset="1436.203">2062 202 7450 0 0,'0'0'2433'0'0,"0"0"-524"0"0,0 0-203 0 0,0 0-39 0 0,0 0-88 0 0,0 0-172 0 0,0 0-258 0 0,0 0-265 0 0,0 0-178 0 0,-33 31-115 0 0,-99 94-74 0 0,70-60 761 0 0,61-64-1240 0 0,0-1-1 0 0,0 1 1 0 0,0 0 0 0 0,1 0 0 0 0,-1 0 0 0 0,0 0 0 0 0,1 0 0 0 0,-1 0 0 0 0,1 0-1 0 0,-1 0 1 0 0,1 0 0 0 0,-1 0 0 0 0,1 0 0 0 0,0 0 0 0 0,0 0 0 0 0,-1 1 0 0 0,1-1-1 0 0,0 0 1 0 0,0 0 0 0 0,0 0 0 0 0,0 0 0 0 0,0 0 0 0 0,1 1 0 0 0,-1-1 0 0 0,0 0-1 0 0,0 0 1 0 0,1 0 0 0 0,-1 0 0 0 0,1 0 0 0 0,-1 0 0 0 0,1 0 0 0 0,-1 0 0 0 0,1 0-1 0 0,0 0 1 0 0,-1 0 0 0 0,1 0 0 0 0,0 0 0 0 0,0-1 0 0 0,0 1 0 0 0,0 0 0 0 0,-1 0-1 0 0,1-1-37 0 0,52 18 1249 0 0,-25-11-732 0 0,-23-5-426 0 0,0-1 0 0 0,0 1 0 0 0,-1 1 0 0 0,1-1 0 0 0,-1 0 0 0 0,1 1 0 0 0,-1 0 1 0 0,0 0-1 0 0,0 0 0 0 0,0 1 0 0 0,0-1 0 0 0,-1 1 0 0 0,1 0 0 0 0,-1 0 0 0 0,0 0 0 0 0,0 1 0 0 0,0-1 0 0 0,-1 1 0 0 0,0-1 0 0 0,2 5-91 0 0,-3-6 6 0 0,-1 1-16 0 0,0-1 0 0 0,1 0 0 0 0,0 0 1 0 0,-1 0-1 0 0,1 0 0 0 0,0 0 0 0 0,1 0 0 0 0,-1 0 0 0 0,0 0 0 0 0,1 0 0 0 0,0 0 0 0 0,-1-1 1 0 0,1 1-1 0 0,0-1 0 0 0,1 1 0 0 0,-1-1 0 0 0,0 0 0 0 0,1 0 0 0 0,-1 0 0 0 0,1 0 0 0 0,-1 0 1 0 0,1 0-1 0 0,0-1 0 0 0,0 0 0 0 0,0 1 0 0 0,1-1 10 0 0,8-5-2750 0 0,-6-1-3594 0 0,-4 3 3716 0 0,0-1-9499 0 0</inkml:trace>
  <inkml:trace contextRef="#ctx0" brushRef="#br0" timeOffset="1802.452">2239 578 3881 0 0,'0'0'2504'0'0,"0"0"30"0"0,0 0-40 0 0,0 0-205 0 0,0 0-305 0 0,0 0-318 0 0,0 0-305 0 0,0 0-254 0 0,0 0-188 0 0,0 0-121 0 0,0 0-116 0 0,0 0-103 0 0,0 0-95 0 0,29-9-97 0 0,90-27-59 0 0,-76 12 108 0 0,-41 19-344 0 0,0 4-68 0 0,0-1 1 0 0,-1 1-1 0 0,1-1 0 0 0,-1 0 0 0 0,0 0 1 0 0,0 0-1 0 0,0 1 0 0 0,0-1 0 0 0,0 0 0 0 0,0 0 1 0 0,0-1-1 0 0,-1 1 0 0 0,1 0 0 0 0,-1 0 1 0 0,1 0-1 0 0,-1 0 0 0 0,0-1 0 0 0,0 1 0 0 0,0 0 1 0 0,0 0-1 0 0,0 0 0 0 0,0-1 0 0 0,-1 1 1 0 0,1 0-1 0 0,-1 0 0 0 0,0 0 0 0 0,1 0 1 0 0,-1 0-1 0 0,0 0 0 0 0,0 0 0 0 0,0 0 0 0 0,-1 0 1 0 0,1 0-1 0 0,0 1 0 0 0,-1-1 0 0 0,1 0 1 0 0,-1 1-1 0 0,1-1 0 0 0,-1 1 0 0 0,0-1 0 0 0,0 1 1 0 0,0 0-1 0 0,0 0 0 0 0,1 0 0 0 0,-1 0 1 0 0,-1 0-1 0 0,1 1 0 0 0,0-1 0 0 0,0 0 0 0 0,0 1 1 0 0,0 0-1 0 0,0-1 0 0 0,-1 1 0 0 0,1 0 1 0 0,0 0-25 0 0,-5 0 0 0 0,0 0 1 0 0,0 0 0 0 0,0 0-1 0 0,0 1 1 0 0,0 0 0 0 0,0 1 0 0 0,0 0-1 0 0,1 0 1 0 0,-1 0 0 0 0,0 1 0 0 0,1-1-1 0 0,0 2 1 0 0,0-1 0 0 0,0 1 0 0 0,0 0-1 0 0,0 0 1 0 0,1 0 0 0 0,-1 2-1 0 0,-1-1-18 0 0,0 1 0 0 0,0 0-1 0 0,1 1 1 0 0,0 0 0 0 0,0 0 0 0 0,1 0 0 0 0,-1 1 0 0 0,2-1-1 0 0,-1 1 1 0 0,1 0 0 0 0,0 1 0 0 0,1-1 0 0 0,0 1 0 0 0,0 0 0 0 0,1-1-1 0 0,0 1 1 0 0,0 0 0 0 0,1 8 18 0 0,1-15-10 0 0,-1 0 1 0 0,1 0-1 0 0,1 0 1 0 0,-1 0-1 0 0,0 1 0 0 0,0-1 1 0 0,1 0-1 0 0,-1 0 1 0 0,1-1-1 0 0,0 1 0 0 0,-1 0 1 0 0,1 0-1 0 0,0 0 0 0 0,0 0 1 0 0,0-1-1 0 0,0 1 1 0 0,1 0-1 0 0,-1-1 0 0 0,0 1 1 0 0,1-1-1 0 0,-1 1 0 0 0,1-1 1 0 0,0 0-1 0 0,-1 0 1 0 0,1 1-1 0 0,0-1 0 0 0,0 0 1 0 0,-1-1-1 0 0,1 1 0 0 0,0 0 1 0 0,0 0-1 0 0,0-1 1 0 0,0 0-1 0 0,0 1 0 0 0,0-1 1 0 0,0 0-1 0 0,1 0 10 0 0,6 2-246 0 0,1-1-1 0 0,-1 0 1 0 0,1 0 0 0 0,-1-1-1 0 0,1 0 1 0 0,0-1 0 0 0,-1 0-1 0 0,0-1 1 0 0,1 0-1 0 0,8-3 247 0 0,17-7-4261 0 0,0-3-4560 0 0,-19 8-821 0 0</inkml:trace>
  <inkml:trace contextRef="#ctx0" brushRef="#br0" timeOffset="2333.677">2682 431 8194 0 0,'0'0'2174'0'0,"0"0"-259"0"0,0 0-188 0 0,0 0-195 0 0,0 0-228 0 0,0 0-260 0 0,0 0-242 0 0,0 0-189 0 0,0 0-115 0 0,0 0-69 0 0,0 0-71 0 0,0 0-81 0 0,-24 26-62 0 0,-74 79-60 0 0,70-59-4 0 0,29-40-122 0 0,-1-4-14 0 0,-1 0 1 0 0,1 0 0 0 0,0 0-1 0 0,0 0 1 0 0,0 0 0 0 0,0 0-1 0 0,0 0 1 0 0,0 0 0 0 0,0 1-1 0 0,1-1 1 0 0,-1 0 0 0 0,1-1-1 0 0,-1 1 1 0 0,1 0 0 0 0,0 0-1 0 0,0 0 1 0 0,0 0 0 0 0,0 0-1 0 0,0-1 1 0 0,0 1 0 0 0,1-1-1 0 0,-1 1 1 0 0,0-1 0 0 0,1 1 0 0 0,-1-1-1 0 0,1 1 1 0 0,0-1 0 0 0,-1 0-1 0 0,1 0 1 0 0,0 0 0 0 0,0 0-1 0 0,0 0 1 0 0,-1-1 0 0 0,1 1-1 0 0,0 0 1 0 0,0-1 0 0 0,0 0-1 0 0,0 1 1 0 0,0-1 0 0 0,0 0-1 0 0,2 0-15 0 0,18 0 243 0 0,1-2 1 0 0,-1 0-1 0 0,0-2 0 0 0,0 0 0 0 0,0-2 0 0 0,0 0 0 0 0,-1-1 0 0 0,0-2 0 0 0,0 0 0 0 0,-1-1 1 0 0,0-1-1 0 0,-1 0 0 0 0,-1-2 0 0 0,1 0 0 0 0,-2-1 0 0 0,0-1 0 0 0,-1-1 0 0 0,0 0 0 0 0,-2-1 1 0 0,1-1-1 0 0,-2 0 0 0 0,-1-1 0 0 0,0 0 0 0 0,-1-2-243 0 0,9-10 77 0 0,-10 18-68 0 0,-1 1 1 0 0,0-1-1 0 0,-1-1 0 0 0,-1 1 0 0 0,0-1 1 0 0,0-1-1 0 0,-1 1 0 0 0,-1-1 0 0 0,-1 0 1 0 0,0-1-1 0 0,-1 1 0 0 0,-1 0 1 0 0,0-1-1 0 0,-1 0 0 0 0,-1 1 0 0 0,-1-15-9 0 0,-1 24 0 0 0,0 0 0 0 0,0 0 0 0 0,-1 1-1 0 0,0-1 1 0 0,0 1 0 0 0,0 0 0 0 0,-1 0-1 0 0,1 0 1 0 0,-1 0 0 0 0,-1 1 0 0 0,1 0-1 0 0,0-1 1 0 0,-1 2 0 0 0,0-1 0 0 0,0 0 0 0 0,0 1-1 0 0,-1 0 1 0 0,1 0 0 0 0,-1 1 0 0 0,1-1-1 0 0,-1 1 1 0 0,0 1 0 0 0,0-1 0 0 0,0 1-1 0 0,0 0 1 0 0,0 0 0 0 0,0 0 0 0 0,0 1-1 0 0,0 0 1 0 0,-1 0 0 0 0,1 1 0 0 0,0 0-1 0 0,0 0 1 0 0,0 0 0 0 0,0 1 0 0 0,0 0 0 0 0,1 0-1 0 0,-1 0 1 0 0,0 1 0 0 0,-5 4 1 0 0,0-1 0 0 0,1 1 0 0 0,0 1 1 0 0,0 0-1 0 0,1 0 0 0 0,0 1 0 0 0,0 0 0 0 0,1 1 0 0 0,1 0 1 0 0,-1 0-1 0 0,2 0 0 0 0,-1 1 0 0 0,1 0 0 0 0,1 0 0 0 0,0 1 0 0 0,1 0 1 0 0,0 0-1 0 0,0 0 0 0 0,2 0 0 0 0,-1 0 0 0 0,2 1 0 0 0,-1 2-1 0 0,1 4 60 0 0,2-1 0 0 0,0 0 0 0 0,0 0 0 0 0,2 0 0 0 0,0 0 0 0 0,1 0 0 0 0,1 0 0 0 0,1-1 0 0 0,0 0 0 0 0,1 0-1 0 0,1 0 1 0 0,1-1 0 0 0,0 0 0 0 0,5 4-60 0 0,11 12 228 0 0,2-2 0 0 0,1-1 0 0 0,2-1 0 0 0,0-1 0 0 0,2-2 0 0 0,1-1 0 0 0,14 6-228 0 0,74 58 123 0 0,-113-92-2167 0 0,-7-6 1480 0 0,-1-14-3950 0 0,0 15-4695 0 0,0 5-3017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0 968 0 0,'0'0'1601'0'0,"0"0"-359"0"0,0 0 64 0 0,0 0 280 0 0,0 0 247 0 0,0 0 93 0 0,0 0-69 0 0,0 0-194 0 0,0 0-222 0 0,0 0-206 0 0,0 0-152 0 0,1 3 4944 0 0,1 10-5031 0 0,-25 101 344 0 0,23-106-1266 0 0,6 103 358 0 0,-5-107-408 0 0,0-1-1 0 0,0 0 0 0 0,0 0 1 0 0,0 0-1 0 0,1 0 1 0 0,-1 0-1 0 0,1 0 0 0 0,-1-1 1 0 0,1 1-1 0 0,0 0 0 0 0,0-1 1 0 0,1 1-1 0 0,-1-1 1 0 0,0 0-1 0 0,1 0 0 0 0,0 0 1 0 0,-1 0-1 0 0,1 0 1 0 0,0 0-1 0 0,0-1 0 0 0,0 0 1 0 0,0 1-1 0 0,0-1 0 0 0,0 0 1 0 0,0 0-1 0 0,0-1 1 0 0,1 1-1 0 0,-1-1 0 0 0,0 1 1 0 0,0-1-1 0 0,4 0-23 0 0,8-4 81 0 0,-1 0 1 0 0,0-1-1 0 0,0 0 0 0 0,0-1 0 0 0,-1-1 0 0 0,1 0 1 0 0,-1-1-1 0 0,-1 0 0 0 0,0-1 0 0 0,0 0 0 0 0,-1-1 1 0 0,0 0-1 0 0,0-1 0 0 0,-2 0 0 0 0,1-1 1 0 0,-1 0-1 0 0,-1-1 0 0 0,0 1 0 0 0,5-12-81 0 0,-6 10 59 0 0,-7 15-62 0 0,0-1 0 0 0,0 0 0 0 0,0 0 0 0 0,0 1 0 0 0,0-1 0 0 0,1 0 0 0 0,-1 1 0 0 0,0-1 0 0 0,0 0 0 0 0,0 0 0 0 0,0 1 0 0 0,0-1 0 0 0,0 0 0 0 0,1 0 0 0 0,-1 0 0 0 0,0 1 0 0 0,0-1 0 0 0,0 0 0 0 0,1 0 0 0 0,-1 0 0 0 0,0 0 0 0 0,0 1 0 0 0,1-1 0 0 0,-1 0 0 0 0,0 0 0 0 0,0 0 0 0 0,1 0 0 0 0,-1 0 0 0 0,0 0 0 0 0,0 0 0 0 0,1 0 0 0 0,-1 0 0 0 0,0 0 0 0 0,0 0 0 0 0,1 0 0 0 0,-1 0 0 0 0,0 0 0 0 0,1 0 0 0 0,-1 0 0 0 0,0 0 0 0 0,0 0 3 0 0,1 8 2 0 0,0 0 0 0 0,1 0 0 0 0,-1-1 0 0 0,2 1 0 0 0,-1-1 0 0 0,1 1 0 0 0,0-1 0 0 0,0 0 1 0 0,1 0-1 0 0,0 0 0 0 0,0-1 0 0 0,1 1 0 0 0,0-1 0 0 0,0 0 0 0 0,0 0 0 0 0,1-1 0 0 0,2 2-2 0 0,-6-5 8 0 0,1 0-1 0 0,0 0 1 0 0,0-1 0 0 0,1 1 0 0 0,-1-1 0 0 0,0 0-1 0 0,0 0 1 0 0,1 0 0 0 0,-1 0 0 0 0,1-1 0 0 0,-1 1-1 0 0,0-1 1 0 0,1 0 0 0 0,-1 0 0 0 0,1 0 0 0 0,-1 0 0 0 0,1-1-1 0 0,-1 1 1 0 0,0-1 0 0 0,1 0 0 0 0,-1 0 0 0 0,0 0-1 0 0,0-1 1 0 0,1 1 0 0 0,-1-1 0 0 0,0 0 0 0 0,1-1-8 0 0,8-8 117 0 0,0-2 0 0 0,-1 1 0 0 0,-1-1 0 0 0,0-1 1 0 0,-1 0-1 0 0,-1-1 0 0 0,0 1 0 0 0,3-9-117 0 0,2-54 299 0 0,-13 77-309 0 0,0 0-14 0 0,0 0-58 0 0,0 0-4 0 0,0 0-34 0 0,0-1-6001 0 0,3 2 2552 0 0,2-1-4995 0 0,-2 0-3156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0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35 519 16035 0 0,'0'0'1537'0'0,"0"0"-541"0"0,0 0-76 0 0,0 0 195 0 0,0 0 73 0 0,0 0-146 0 0,0 0-255 0 0,0 0-274 0 0,0 0-193 0 0,0 0-106 0 0,0 0-66 0 0,0 0-44 0 0,-4 30-40 0 0,-15 88-38 0 0,7-67-356 0 0,12-51-16 0 0,0 0-325 0 0,0 0-726 0 0,0 0-1897 0 0,0 0-4325 0 0,0 0-3733 0 0</inkml:trace>
  <inkml:trace contextRef="#ctx0" brushRef="#br0" timeOffset="496.566">372 0 13587 0 0,'0'0'1936'0'0,"0"0"-518"0"0,0 0-152 0 0,0 0-14 0 0,0 0-95 0 0,0 0-142 0 0,0 0-99 0 0,0 0-79 0 0,0 0-2 0 0,0 0-2 0 0,0 0-114 0 0,0 0-120 0 0,0 0-114 0 0,3 22-96 0 0,9 68-87 0 0,-16 111 718 0 0,-5-101-827 0 0,9 205-74 0 0,13-242-344 0 0,-13-63 175 0 0,0 1 0 0 0,0-1 0 0 0,0 0 0 0 0,1 1 0 0 0,-1-1 0 0 0,0 1 0 0 0,0-1 0 0 0,1 0 0 0 0,-1 1 0 0 0,0-1 0 0 0,0 1 0 0 0,1-1 0 0 0,-1 0 0 0 0,0 0 0 0 0,1 1 0 0 0,-1-1 0 0 0,1 0 0 0 0,-1 0 0 0 0,0 1 0 0 0,1-1 0 0 0,-1 0 0 0 0,1 0 0 0 0,-1 0 0 0 0,1 0 0 0 0,-1 1 0 0 0,1-1 0 0 0,-1 0 0 0 0,0 0 0 0 0,1 0 0 0 0,-1 0 0 0 0,1 0 0 0 0,-1 0 0 0 0,1 0 0 0 0,-1 0 0 0 0,1-1-1 0 0,-1 1 1 0 0,1 0 0 0 0,-1 0 0 0 0,0 0 0 0 0,1 0 0 0 0,-1-1 0 0 0,1 1 0 0 0,-1 0 0 0 0,0 0 0 0 0,1-1 0 0 0,-1 1 0 0 0,0 0 0 0 0,1-1 0 0 0,-1 1 0 0 0,0 0 0 0 0,1-1 0 0 0,-1 1 0 0 0,0 0 0 0 0,0-1 0 0 0,1 1 0 0 0,-1-1 0 0 0,0 1 0 0 0,0-1 0 0 0,0 1 0 0 0,0 0 0 0 0,0-1 0 0 0,1 1 0 0 0,-1-1 0 0 0,0 1 0 0 0,0-1 0 0 0,0 1 0 0 0,0-1 0 0 0,0 1 50 0 0,7-21-3447 0 0,-2 5-3652 0 0,-3 9-3974 0 0</inkml:trace>
  <inkml:trace contextRef="#ctx0" brushRef="#br0" timeOffset="750.973">228 357 12667 0 0,'0'0'2264'0'0,"0"0"-797"0"0,0 0-421 0 0,0 0-27 0 0,0 0 20 0 0,0 0-14 0 0,0 0-105 0 0,0 0-125 0 0,0 0-112 0 0,0 0-108 0 0,0 0-135 0 0,33-2-112 0 0,104-9-101 0 0,57-13-165 0 0,-151 7-1185 0 0,-26 7-2569 0 0,-7 4-1232 0 0,-5 3-6357 0 0</inkml:trace>
  <inkml:trace contextRef="#ctx0" brushRef="#br0" timeOffset="1083.132">779 63 11434 0 0,'0'0'1741'0'0,"0"0"-232"0"0,0 0 0 0 0,0 0 100 0 0,0 0-11 0 0,0 0-284 0 0,0 0-297 0 0,0 0-198 0 0,0 0-99 0 0,-4 32-45 0 0,-14 101-39 0 0,-4 154 1731 0 0,21-281-2358 0 0,1 0 0 0 0,0 0 0 0 0,0 1-1 0 0,1-1 1 0 0,0 0 0 0 0,0 0 0 0 0,0 0-1 0 0,1 0 1 0 0,-1 0 0 0 0,1-1-1 0 0,1 1 1 0 0,-1 0 0 0 0,1-1 0 0 0,0 0-1 0 0,1 0 1 0 0,-1 0 0 0 0,1 0-1 0 0,0 0 1 0 0,0 0 0 0 0,0-1 0 0 0,1 0-1 0 0,0 0 1 0 0,-1 0 0 0 0,1-1 0 0 0,1 1-1 0 0,-1-1 1 0 0,0-1 0 0 0,1 1-1 0 0,0-1 1 0 0,-1 0 0 0 0,1 0 0 0 0,0 0-1 0 0,0-1 1 0 0,0 0 0 0 0,2 0-9 0 0,103-15 343 0 0,28-37-2 0 0,-138 52-327 0 0,1 0-1 0 0,-1 0 1 0 0,0 1-1 0 0,1-1 1 0 0,-1 1-1 0 0,0-1 1 0 0,0 1-1 0 0,0-1 1 0 0,0 1 0 0 0,0 0-1 0 0,0-1 1 0 0,0 1-1 0 0,0 0 1 0 0,-1 0-1 0 0,1 0 1 0 0,-1 0 0 0 0,0 0-1 0 0,1-1 1 0 0,-1 1-1 0 0,0 0 1 0 0,0 0-1 0 0,0 0 1 0 0,0 0 0 0 0,0 0-1 0 0,-1 0 1 0 0,1 0-1 0 0,-1 0 1 0 0,1 0-1 0 0,-1-1 1 0 0,0 1-14 0 0,1 7 62 0 0,-2 108 130 0 0,3-117-249 0 0,-1 1 0 0 0,0-1-1 0 0,1 1 1 0 0,-1-1-1 0 0,1 1 1 0 0,-1-1-1 0 0,0 1 1 0 0,1-1-1 0 0,-1 1 1 0 0,1-1-1 0 0,-1 0 1 0 0,1 1-1 0 0,-1-1 1 0 0,1 0-1 0 0,0 1 1 0 0,-1-1 0 0 0,1 0-1 0 0,-1 0 1 0 0,1 0-1 0 0,0 0 1 0 0,-1 1-1 0 0,1-1 1 0 0,-1 0-1 0 0,1 0 1 0 0,0 0-1 0 0,-1 0 1 0 0,1 0-1 0 0,0 0 1 0 0,-1-1-1 0 0,1 1 1 0 0,-1 0 0 0 0,1 0-1 0 0,0 0 1 0 0,-1 0-1 0 0,1-1 1 0 0,-1 1-1 0 0,1 0 1 0 0,-1-1-1 0 0,1 1 1 0 0,-1 0-1 0 0,1-1 1 0 0,-1 1-1 0 0,1-1 1 0 0,-1 1-1 0 0,1-1 1 0 0,-1 1-1 0 0,0-1 1 0 0,1 1 0 0 0,-1-1-1 0 0,0 1 1 0 0,1-1-1 0 0,-1 1 1 0 0,0-1-1 0 0,0 0 1 0 0,0 0 57 0 0,2-13-4583 0 0,-1 8-291 0 0,0 1-7435 0 0</inkml:trace>
  <inkml:trace contextRef="#ctx0" brushRef="#br0" timeOffset="166.227">37 166 8346 0 0,'0'0'1464'0'0,"0"0"-944"0"0,0 0-352 0 0,0 0-144 0 0,0 0-272 0 0,0 0-888 0 0,0 0-592 0 0,0 0-1889 0 0,0 0-176 0 0</inkml:trace>
  <inkml:trace contextRef="#ctx0" brushRef="#br0" timeOffset="1951.011">30 114 0 0 0,'0'0'840'0'0,"0"0"702"0"0,0 0 34 0 0,0 0-59 0 0,0 0 64 0 0,0 0 30 0 0,0 0-65 0 0,0 0-90 0 0,0 0-113 0 0,0 0-87 0 0,0 0-50 0 0,0 0-54 0 0,3-2-57 0 0,12-5-67 0 0,-11 5-82 0 0,-4 2-85 0 0,0 0-87 0 0,0 0-70 0 0,0 0-58 0 0,0 0-41 0 0,-26 11 1185 0 0,11 0-1174 0 0,35-25 36 0 0,7 15-5887 0 0,-22 1 1033 0 0,0-2-7927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2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0 545 2593 0 0,'0'0'1965'0'0,"0"0"-164"0"0,0 0-4 0 0,0 0 64 0 0,0 0-86 0 0,0 0-189 0 0,0 0-216 0 0,0 0-253 0 0,0 0-204 0 0,0 0-126 0 0,0 0-115 0 0,0-3-57 0 0,0-12 1073 0 0,0 15-1145 0 0,0 0-9 0 0,0 0-16 0 0,0 0 1 0 0,0 0-28 0 0,0 0-34 0 0,0 0-61 0 0,0 8 482 0 0,32 153 1124 0 0,14-73-1518 0 0,-44-86-448 0 0,1 0 1 0 0,-1-1-1 0 0,1 1 1 0 0,0-1-1 0 0,0 1 1 0 0,0-1-1 0 0,0 0 1 0 0,0 0-1 0 0,0 0 1 0 0,0-1-1 0 0,1 1 1 0 0,-1-1-1 0 0,0 0 1 0 0,0 0-1 0 0,0 0 1 0 0,1 0-1 0 0,-1 0 1 0 0,0-1-1 0 0,0 1 1 0 0,0-1-1 0 0,0 0 1 0 0,1 0-1 0 0,-1 0 1 0 0,-1 0-1 0 0,1-1 1 0 0,0 1-1 0 0,0-1 1 0 0,0 1-1 0 0,-1-1 1 0 0,3-2-37 0 0,163-165 503 0 0,-167 168-487 0 0,1 1 10 0 0,-2 0 8 0 0,0 0-42 0 0,0 0-24 0 0,0 0-15 0 0,12 112-98 0 0,-11-108 151 0 0,0 0 1 0 0,0 0-1 0 0,0 0 1 0 0,1 0-1 0 0,-1-1 1 0 0,1 1-1 0 0,0 0 1 0 0,0-1-1 0 0,0 0 1 0 0,1 1-1 0 0,-1-1 1 0 0,1 0-1 0 0,0 0 1 0 0,0 0-1 0 0,0 0 1 0 0,0-1-1 0 0,0 1 1 0 0,1-1-1 0 0,-1 0 1 0 0,1 0-1 0 0,-1 0 1 0 0,1 0-1 0 0,0-1 1 0 0,0 0-1 0 0,3 2-6 0 0,4-4 36 0 0,-1 0 0 0 0,0-1 0 0 0,0 0 1 0 0,0 0-1 0 0,0-1 0 0 0,0-1 0 0 0,0 1 0 0 0,-1-1 0 0 0,1-1 0 0 0,-1 0 0 0 0,0 0 0 0 0,-1-1 1 0 0,1 0-1 0 0,-1-1 0 0 0,-1 0 0 0 0,1 0 0 0 0,-1 0 0 0 0,0-1 0 0 0,-1 0 0 0 0,0 0 0 0 0,0-1 1 0 0,0 0-1 0 0,-1 0 0 0 0,-1 0 0 0 0,0-1 0 0 0,0 1 0 0 0,1-7-36 0 0,11-40-1051 0 0,-20 56-1085 0 0,0 0 30 0 0,2 0-4908 0 0,0 0-3466 0 0</inkml:trace>
  <inkml:trace contextRef="#ctx0" brushRef="#br0" timeOffset="570.064">893 0 11779 0 0,'0'0'1992'0'0,"0"0"-392"0"0,0 0-255 0 0,0 0-86 0 0,0 0-67 0 0,0 0-68 0 0,0 0-177 0 0,0 0-224 0 0,0 0-178 0 0,0 0-3 0 0,0 0 48 0 0,0 0 25 0 0,0 9 9 0 0,-7 380 3170 0 0,0-339-3697 0 0,-2 12-21 0 0,2 0 0 0 0,3 0 0 0 0,4 44-76 0 0,-1-105 2 0 0,1 1 1 0 0,0-1 0 0 0,0 0 0 0 0,0 1 0 0 0,1-1-1 0 0,-1 1 1 0 0,0-1 0 0 0,0 1 0 0 0,1-1 0 0 0,-1 1-1 0 0,1-1 1 0 0,-1 0 0 0 0,1 1 0 0 0,0-1 0 0 0,-1 0 0 0 0,1 0-1 0 0,0 1 1 0 0,0-1 0 0 0,0 0 0 0 0,0 0 0 0 0,0 0-1 0 0,0 0 1 0 0,0 0 0 0 0,0 0 0 0 0,1-1 0 0 0,-1 1-1 0 0,0 0 1 0 0,0 0 0 0 0,1-1 0 0 0,-1 1 0 0 0,0-1 0 0 0,1 1-1 0 0,-1-1 1 0 0,1 0 0 0 0,-1 1 0 0 0,1-1 0 0 0,-1 0-1 0 0,1 0 1 0 0,-1 0 0 0 0,0 0 0 0 0,1 0 0 0 0,-1-1-1 0 0,1 1 1 0 0,-1 0 0 0 0,1-1 0 0 0,-1 1 0 0 0,0-1 0 0 0,1 1-1 0 0,-1-1 1 0 0,0 1 0 0 0,1-1 0 0 0,-1 0 0 0 0,0 0-1 0 0,0 0 1 0 0,1 0-3 0 0,197-149 206 0 0,-164 131-261 0 0,-31 45 12 0 0,-6 172 197 0 0,25-198-650 0 0,5-28-1869 0 0,-18 14-2157 0 0,-1 2-3640 0 0,-3 4-4201 0 0</inkml:trace>
  <inkml:trace contextRef="#ctx0" brushRef="#br0" timeOffset="951.435">1377 685 6609 0 0,'0'0'2496'0'0,"0"0"-101"0"0,0 0-187 0 0,0 0-274 0 0,0 0-320 0 0,0 0-273 0 0,0 0-228 0 0,0 0-183 0 0,0 0-123 0 0,0 0-93 0 0,0 0-115 0 0,34-9-114 0 0,101-30-61 0 0,-57 0 750 0 0,-67 27-852 0 0,23-57 1188 0 0,-33 67-1496 0 0,-1 1 1 0 0,0-1-1 0 0,0 0 1 0 0,0 1 0 0 0,0-1-1 0 0,0 1 1 0 0,0-1-1 0 0,0 0 1 0 0,0 1 0 0 0,-1-1-1 0 0,1 1 1 0 0,-1-1-1 0 0,1 0 1 0 0,-1 1-1 0 0,0-1 1 0 0,1 1 0 0 0,-1 0-1 0 0,0-1 1 0 0,0 1-1 0 0,0 0 1 0 0,0-1 0 0 0,0 1-1 0 0,0 0 1 0 0,0 0-1 0 0,-1 0 1 0 0,1 0 0 0 0,0 0-1 0 0,-1 0 1 0 0,1 0-1 0 0,-1 1 1 0 0,1-1-1 0 0,-1 0 1 0 0,1 1 0 0 0,-1-1-1 0 0,1 1 1 0 0,-1-1-1 0 0,1 1 1 0 0,-1 0 0 0 0,0 0-1 0 0,1 0 1 0 0,-1 0-1 0 0,0 0 1 0 0,1 0 0 0 0,-1 0-1 0 0,0 0-14 0 0,-10 2-12 0 0,0 1 1 0 0,0 0-1 0 0,0 0 0 0 0,1 1 0 0 0,-1 0 1 0 0,1 1-1 0 0,0 1 0 0 0,0 0 0 0 0,0 0 1 0 0,1 1-1 0 0,0 0 0 0 0,1 1 0 0 0,-1 0 0 0 0,1 0 1 0 0,1 1-1 0 0,0 1 0 0 0,-7 9 12 0 0,11-15-11 0 0,1 0 1 0 0,-1 1-1 0 0,1-1 0 0 0,0 1 0 0 0,1 0 1 0 0,-1 0-1 0 0,1 0 0 0 0,0 0 0 0 0,0 1 1 0 0,1-1-1 0 0,0 0 0 0 0,-1 1 0 0 0,2-1 1 0 0,-1 1-1 0 0,1 0 0 0 0,0-1 0 0 0,0 1 1 0 0,0 2 10 0 0,2-5-9 0 0,-1 0 1 0 0,1 1 0 0 0,0-1 0 0 0,0 0-1 0 0,0 0 1 0 0,1 0 0 0 0,-1-1-1 0 0,1 1 1 0 0,-1 0 0 0 0,1-1-1 0 0,0 0 1 0 0,0 1 0 0 0,0-1-1 0 0,0 0 1 0 0,1-1 0 0 0,-1 1-1 0 0,0-1 1 0 0,1 1 0 0 0,-1-1 0 0 0,1 0-1 0 0,-1 0 1 0 0,1 0 0 0 0,0-1-1 0 0,-1 1 1 0 0,1-1 0 0 0,1 0 8 0 0,133-2-1905 0 0,-85-18-8788 0 0,-46 15-926 0 0</inkml:trace>
  <inkml:trace contextRef="#ctx0" brushRef="#br0" timeOffset="1379.846">1812 711 3985 0 0,'0'0'2928'0'0,"0"0"-266"0"0,0 0-281 0 0,0 0-313 0 0,0 0-303 0 0,0 0-270 0 0,0 0-214 0 0,0 0-214 0 0,0 0-171 0 0,32-2-139 0 0,101-7-164 0 0,-73-7 299 0 0,-55 14-793 0 0,0-1-1 0 0,0-1 1 0 0,0 1 0 0 0,0-1-1 0 0,-1 1 1 0 0,0-1-1 0 0,1-1 1 0 0,-2 1-1 0 0,1-1 1 0 0,0 1 0 0 0,-1-1-1 0 0,0 0 1 0 0,0 0-1 0 0,0 0 1 0 0,-1-1-1 0 0,1 1 1 0 0,-1-1 0 0 0,-1 0-1 0 0,1 1 1 0 0,-1-1-1 0 0,0 0 1 0 0,0 0-1 0 0,-1 0 1 0 0,0-1-99 0 0,-2 3-4 0 0,0 1 0 0 0,0 0 0 0 0,0 1-1 0 0,0-1 1 0 0,-1 0 0 0 0,0 1 0 0 0,1-1 0 0 0,-1 1 0 0 0,0 0 0 0 0,0 0-1 0 0,0 0 1 0 0,-1 0 0 0 0,1 0 0 0 0,0 1 0 0 0,-1-1 0 0 0,1 1 0 0 0,-1 0 0 0 0,1 0-1 0 0,-1 1 1 0 0,0-1 0 0 0,1 1 0 0 0,-1-1 0 0 0,0 1 0 0 0,1 0 0 0 0,-1 1-1 0 0,0-1 1 0 0,1 1 0 0 0,-1-1 0 0 0,1 1 0 0 0,-1 0 0 0 0,1 0 0 0 0,-1 1-1 0 0,1-1 1 0 0,0 1 0 0 0,-1 0 0 0 0,1 0 0 0 0,0 0 0 0 0,0 0 4 0 0,-5 4-21 0 0,0 0 1 0 0,0 0 0 0 0,1 0-1 0 0,0 1 1 0 0,1 0 0 0 0,-1 1 0 0 0,1 0-1 0 0,1 0 1 0 0,-1 0 0 0 0,1 0-1 0 0,1 1 1 0 0,0 0 0 0 0,0 0-1 0 0,1 0 1 0 0,0 1 0 0 0,0-1-1 0 0,1 1 1 0 0,0-1 0 0 0,1 1 0 0 0,0 0-1 0 0,0-1 1 0 0,2 11 20 0 0,2-15 0 0 0,0-1-1 0 0,0 1 1 0 0,1 0 0 0 0,0-1 0 0 0,0 0 0 0 0,0 0-1 0 0,0 0 1 0 0,1 0 0 0 0,-1-1 0 0 0,1 0 0 0 0,0 0-1 0 0,0 0 1 0 0,0 0 0 0 0,1-1 0 0 0,-1 0 0 0 0,1 0-1 0 0,-1 0 1 0 0,1-1 0 0 0,0 0 0 0 0,-1 0-1 0 0,1 0 1 0 0,0-1 0 0 0,0 1 0 0 0,-1-2 0 0 0,3 1 0 0 0,8 0-25 0 0,1 0 1 0 0,0-1-1 0 0,0-1 1 0 0,-1 0 0 0 0,1-1-1 0 0,-1-1 1 0 0,0-1-1 0 0,0 0 1 0 0,-1-1 0 0 0,1 0-1 0 0,4-4 25 0 0,89-71-6174 0 0,-95 64 795 0 0,-7 5-5430 0 0</inkml:trace>
  <inkml:trace contextRef="#ctx0" brushRef="#br0" timeOffset="1740.938">2583 59 16275 0 0,'0'0'1772'0'0,"0"0"-616"0"0,0 0-213 0 0,0 0 28 0 0,0 0 118 0 0,0 0 78 0 0,0 0-68 0 0,0 0-132 0 0,0 0-171 0 0,0 0-155 0 0,0 0-99 0 0,0 0-49 0 0,-2 26-69 0 0,-11 129 277 0 0,-5-19 187 0 0,-18 100-671 0 0,26-38-264 0 0,11-199 32 0 0,-1 1 0 0 0,0 0-1 0 0,1 0 1 0 0,-1 0 0 0 0,0 0-1 0 0,1-1 1 0 0,-1 1-1 0 0,1 0 1 0 0,-1 0 0 0 0,0 0-1 0 0,1 0 1 0 0,-1 0-1 0 0,1 0 1 0 0,-1 0 0 0 0,0 0-1 0 0,1 0 1 0 0,-1 0 0 0 0,0 0-1 0 0,1 0 1 0 0,-1 1-1 0 0,1-1 1 0 0,-1 0 0 0 0,0 0-1 0 0,1 0 1 0 0,-1 0-1 0 0,0 1 1 0 0,1-1 0 0 0,-1 0-1 0 0,0 0 1 0 0,0 1 0 0 0,1-1-1 0 0,-1 0 1 0 0,0 0-1 0 0,0 1 1 0 0,1-1 0 0 0,-1 0-1 0 0,0 1 1 0 0,0-1 0 0 0,0 0-1 0 0,1 1 1 0 0,-1-1-1 0 0,0 0 1 0 0,0 1 0 0 0,0-1-1 0 0,0 1 1 0 0,0-1-1 0 0,0 0 1 0 0,0 1 0 0 0,0-1-1 0 0,0 0 1 0 0,0 1 0 0 0,0-1-1 0 0,0 1 1 0 0,0-1-1 0 0,0 0 1 0 0,0 1 0 0 0,0-1-1 0 0,-1 0 1 0 0,1 1-1 0 0,0-1 1 0 0,0 0 0 0 0,0 1-1 0 0,0-1 1 0 0,-1 1 15 0 0,16-33-2449 0 0,-10 22 1500 0 0,-1 2-19 0 0,6-13-5477 0 0,-8 9-5477 0 0</inkml:trace>
  <inkml:trace contextRef="#ctx0" brushRef="#br0" timeOffset="2115.369">2972 431 7810 0 0,'0'0'4181'0'0,"0"0"-1660"0"0,0 0-699 0 0,0 0-117 0 0,0 0-134 0 0,0 0-253 0 0,0 0-324 0 0,0 0-246 0 0,0 0-114 0 0,0 0-81 0 0,0 0-79 0 0,0 0-106 0 0,0 0-103 0 0,-6 2-52 0 0,-125 47 1044 0 0,129-48-1252 0 0,0 0 0 0 0,1 0 0 0 0,-1 0 1 0 0,1 0-1 0 0,-1 1 0 0 0,1-1 0 0 0,-1 0 0 0 0,1 1 1 0 0,0-1-1 0 0,0 1 0 0 0,0-1 0 0 0,0 1 1 0 0,0 0-1 0 0,0-1 0 0 0,0 1 0 0 0,0 0 0 0 0,1 0 1 0 0,-1 0-1 0 0,1 0 0 0 0,-1-1 0 0 0,1 1 1 0 0,0 0-1 0 0,0 0 0 0 0,0 0 0 0 0,0 0 0 0 0,0 0 1 0 0,0 0-1 0 0,0 0 0 0 0,1 0 0 0 0,-1 0 1 0 0,1-1-1 0 0,-1 1 0 0 0,1 0 0 0 0,0 0 0 0 0,0 0 1 0 0,-1-1-1 0 0,1 1 0 0 0,1 0 0 0 0,-1-1 1 0 0,0 1-1 0 0,0-1 0 0 0,1 1-5 0 0,63 56 259 0 0,-60-54-182 0 0,0 0 0 0 0,0 0-1 0 0,0 0 1 0 0,-1 0 0 0 0,1 1-1 0 0,-1 0 1 0 0,0-1-1 0 0,0 2 1 0 0,-1-1 0 0 0,1 0-1 0 0,-1 1 1 0 0,0 0 0 0 0,-1-1-1 0 0,1 1 1 0 0,-1 0-1 0 0,0 0 1 0 0,-1 1 0 0 0,0-1-1 0 0,0 0 1 0 0,0 0-1 0 0,0 1 1 0 0,-1 5-77 0 0,-2-7 46 0 0,-1 0 0 0 0,1 0 0 0 0,-1-1 1 0 0,0 0-1 0 0,0 1 0 0 0,-1-1 0 0 0,1 0 0 0 0,-1 0 0 0 0,0-1 0 0 0,0 1 1 0 0,0-1-1 0 0,0 0 0 0 0,-1 0 0 0 0,1 0 0 0 0,-1-1 0 0 0,0 1 0 0 0,-1 0-46 0 0,0 0 0 0 0,0 0-1 0 0,-1-1 1 0 0,1 0 0 0 0,0 0-1 0 0,-1 0 1 0 0,1 0-1 0 0,-1-1 1 0 0,0 0 0 0 0,0-1-1 0 0,1 1 1 0 0,-1-1-1 0 0,0-1 1 0 0,0 1 0 0 0,1-1-1 0 0,-1 0 1 0 0,1-1-1 0 0,-4-1 1 0 0,-23-34-4567 0 0,30 27-481 0 0,2 5-7094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3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4185 0 0,'0'0'1856'0'0,"0"0"-47"0"0,0 0 206 0 0,0 0 200 0 0,0 0 0 0 0,0 0-191 0 0,0 0-410 0 0,0 0-442 0 0,0 0-323 0 0,0 0-243 0 0,0 0-130 0 0,-4 11-41 0 0,-68 174 1860 0 0,-36 123-1212 0 0,19-112-1187 0 0,77-167-589 0 0,12-29 347 0 0,0 0-104 0 0,0 0-137 0 0,0-4-1015 0 0,12-54-3654 0 0,-3 34 555 0 0,-6 15 2027 0 0,4-6-5762 0 0</inkml:trace>
  <inkml:trace contextRef="#ctx0" brushRef="#br0" timeOffset="524.207">80 328 0 0 0,'0'0'931'0'0,"0"0"172"0"0,0 0 346 0 0,0 0 332 0 0,0 0 163 0 0,0 0-98 0 0,0 0-318 0 0,0 0-343 0 0,0 0-248 0 0,0 0-94 0 0,0 0-48 0 0,0 0-39 0 0,0 17-59 0 0,2 53-79 0 0,-3-69-587 0 0,1 0-1 0 0,0 0 1 0 0,0 0 0 0 0,0 1 0 0 0,0-1 0 0 0,1 0-1 0 0,-1 0 1 0 0,0 0 0 0 0,0 0 0 0 0,1 0-1 0 0,-1 0 1 0 0,0 0 0 0 0,1 0 0 0 0,-1-1 0 0 0,1 1-1 0 0,-1 0 1 0 0,1 0 0 0 0,0 0 0 0 0,-1 0 0 0 0,1 0-1 0 0,0-1 1 0 0,0 1 0 0 0,-1 0 0 0 0,1-1-1 0 0,0 1 1 0 0,0-1 0 0 0,0 1 0 0 0,0-1 0 0 0,0 1-1 0 0,0-1 1 0 0,0 1 0 0 0,0-1 0 0 0,0 0 0 0 0,0 0-1 0 0,0 1 1 0 0,0-1 0 0 0,0 0 0 0 0,0 0-1 0 0,0 0 1 0 0,0 0 0 0 0,0 0 0 0 0,0-1 0 0 0,0 1-1 0 0,1 0-30 0 0,5 0 277 0 0,10-1-83 0 0,1-1 1 0 0,-1 0-1 0 0,0-2 1 0 0,-1 1-1 0 0,1-2 1 0 0,-1 0-1 0 0,0-2 1 0 0,0 1-1 0 0,0-2 1 0 0,-1 0-1 0 0,0-1 1 0 0,-1 0-1 0 0,0-1 1 0 0,0-1-1 0 0,-1 0 0 0 0,0-1 1 0 0,-1 0-1 0 0,-1-1 1 0 0,0 0-1 0 0,-1-1 1 0 0,0 0-1 0 0,-1-1 1 0 0,6-12-195 0 0,0-1 129 0 0,0 0 1 0 0,-2-2 0 0 0,-1 1-1 0 0,-1-2 1 0 0,-2 1-1 0 0,0-10-129 0 0,-15 94 1454 0 0,-13 14-896 0 0,4 0 1 0 0,2 1 0 0 0,3 0-1 0 0,3 1 1 0 0,2 28-559 0 0,2 27 225 0 0,3-125-226 0 0,0 0-13 0 0,0 0 4 0 0,0 0-8 0 0,0 0-15 0 0,0 0-16 0 0,0 0 1 0 0,0 0-14 0 0,0 0 16 0 0,0 0-6 0 0,0 0-24 0 0,0 0-22 0 0,43-30-5329 0 0,-30 17-3684 0 0,-9 8-2698 0 0</inkml:trace>
  <inkml:trace contextRef="#ctx0" brushRef="#br0" timeOffset="921.126">710 251 9810 0 0,'0'0'2295'0'0,"0"0"-358"0"0,0 0-98 0 0,0 0-35 0 0,0 0-134 0 0,0 0-257 0 0,0 0-368 0 0,0 0-328 0 0,0 0-206 0 0,0 0-90 0 0,0 0-35 0 0,0 0-6 0 0,0 0-49 0 0,-4 15-73 0 0,-18 107 273 0 0,-18 75 100 0 0,32-127-635 0 0,8-69-35 0 0,0-1-1 0 0,0 0-21 0 0,0 0-20 0 0,0 0-26 0 0,4-24-901 0 0,49-81-4752 0 0,-8 38-2258 0 0,-19 29 402 0 0,-18 25 4371 0 0</inkml:trace>
  <inkml:trace contextRef="#ctx0" brushRef="#br0" timeOffset="1338.508">886 269 24 0 0,'0'0'2311'0'0,"0"0"-149"0"0,0 0-227 0 0,0 0-67 0 0,0 0 74 0 0,0 0 25 0 0,0 0-146 0 0,0 0-285 0 0,0 0-274 0 0,0 0-232 0 0,0 0-160 0 0,0 0-118 0 0,0 0-77 0 0,-30 30-60 0 0,-95 92-60 0 0,73-76 1130 0 0,51-45-1394 0 0,1-1-55 0 0,0 0-65 0 0,0 0-57 0 0,0 0-32 0 0,0 0 0 0 0,85 4 1798 0 0,7 102 1268 0 0,-61-66-2510 0 0,-7-40-3830 0 0,-9-13-1115 0 0,-8 2-3335 0 0,-5 7-4613 0 0</inkml:trace>
  <inkml:trace contextRef="#ctx0" brushRef="#br0" timeOffset="1822.339">1161 243 8298 0 0,'0'0'2430'0'0,"0"0"-333"0"0,0 0-97 0 0,0 0-87 0 0,0 0-228 0 0,0 0-317 0 0,0 0-349 0 0,0 0-292 0 0,0 0-178 0 0,0 0-94 0 0,0 0-32 0 0,0 0 61 0 0,0 0 64 0 0,4 1 43 0 0,27 2 78 0 0,1-1 0 0 0,0-1 0 0 0,-1-2 0 0 0,1-2 0 0 0,-1 0 0 0 0,1-3-669 0 0,125-2 469 0 0,-154 9 3 0 0,-9 5-7408 0 0,1-6 4246 0 0,2 0-3648 0 0,0 0-5144 0 0</inkml:trace>
  <inkml:trace contextRef="#ctx0" brushRef="#br0" timeOffset="2104.253">1186 420 5177 0 0,'0'0'4190'0'0,"0"0"-1386"0"0,0 0-604 0 0,0 0-163 0 0,0 0-216 0 0,0 0-320 0 0,0 0-391 0 0,0 0-371 0 0,0 0-201 0 0,0 0-23 0 0,0 0 58 0 0,0 0 76 0 0,0 0 14 0 0,12 0-35 0 0,128-19 1738 0 0,56-16-1598 0 0,-141 33-1398 0 0,-31 3-8842 0 0,-22-1-2856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40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171 206 2024 0 0,'0'0'1855'0'0,"0"0"-288"0"0,0 0 3 0 0,0 0 243 0 0,0 0 144 0 0,0 0 46 0 0,0 0-197 0 0,0 0-320 0 0,0 0-210 0 0,0 0-214 0 0,0 0-197 0 0,-5-4-167 0 0,2 1-596 0 0,2 2-65 0 0,-1 0 0 0 0,1 0 0 0 0,0 0 0 0 0,0 0-1 0 0,0 0 1 0 0,0 0 0 0 0,-1 1 0 0 0,1-1 0 0 0,0 0 0 0 0,-1 0 0 0 0,1 1-1 0 0,-1-1 1 0 0,1 1 0 0 0,-1 0 0 0 0,1-1 0 0 0,-1 1 0 0 0,1 0 0 0 0,-1 0-1 0 0,1 0 1 0 0,-1 0 0 0 0,1 0 0 0 0,-1 0 0 0 0,1 0 0 0 0,-1 0 0 0 0,1 1-1 0 0,-1-1 1 0 0,1 1 0 0 0,-1-1 0 0 0,1 1 0 0 0,-1 0-37 0 0,-9 9 143 0 0,0 0 0 0 0,1 1 1 0 0,0 0-1 0 0,1 1 0 0 0,0 0 0 0 0,1 1 1 0 0,1-1-1 0 0,0 2 0 0 0,0-1 0 0 0,2 1 1 0 0,-1 0-1 0 0,2 0 0 0 0,0 0 0 0 0,0 0 1 0 0,2 1-1 0 0,0 0 0 0 0,0 0 0 0 0,1-1 0 0 0,1 1 1 0 0,1 0-1 0 0,0 0 0 0 0,2 10-143 0 0,-3-17 57 0 0,1 0-1 0 0,-1 0 1 0 0,1 0-1 0 0,1 0 0 0 0,0 0 1 0 0,0 0-1 0 0,0 0 1 0 0,1 0-1 0 0,0-1 1 0 0,0 1-1 0 0,1-1 1 0 0,0 0-1 0 0,1 0 1 0 0,-1 0-1 0 0,1-1 1 0 0,0 0-1 0 0,1 0 0 0 0,0 0 1 0 0,0 0-1 0 0,0-1 1 0 0,0 0-1 0 0,1 0 1 0 0,0-1-1 0 0,0 0 1 0 0,0 0-1 0 0,1 0 1 0 0,-1-1-1 0 0,1-1 0 0 0,0 1 1 0 0,0-1-1 0 0,0 0 1 0 0,0-1-1 0 0,7 1-56 0 0,-7-2 82 0 0,-1 0-1 0 0,1 0 1 0 0,0-1-1 0 0,-1 0 1 0 0,1-1-1 0 0,0 1 1 0 0,-1-1-1 0 0,0-1 1 0 0,0 0-1 0 0,1 0 1 0 0,-1 0-1 0 0,-1-1 1 0 0,1 0 0 0 0,-1 0-1 0 0,1 0 1 0 0,4-6-82 0 0,4-3 59 0 0,-1 0 1 0 0,0-1 0 0 0,-1-1 0 0 0,-1 0 0 0 0,0-1 0 0 0,-1 0-1 0 0,-1 0 1 0 0,0-2 0 0 0,-1 1 0 0 0,-1-1 0 0 0,-1 0 0 0 0,-1-1-1 0 0,0 0 1 0 0,-1 0 0 0 0,-1 0 0 0 0,-1 0 0 0 0,-1-1-1 0 0,-1 1 1 0 0,0-1 0 0 0,-1 1 0 0 0,-1-1 0 0 0,-2-1-60 0 0,1 11-69 0 0,0 1 0 0 0,-1 0 0 0 0,0 0 0 0 0,0 1 0 0 0,-1-1 0 0 0,0 1 0 0 0,-1-1 0 0 0,0 1 0 0 0,0 0 0 0 0,-1 1 0 0 0,0 0 0 0 0,0 0 0 0 0,-1 0 0 0 0,0 0 0 0 0,0 1-1 0 0,0 0 1 0 0,-1 1 0 0 0,0 0 0 0 0,0 0 0 0 0,0 1 0 0 0,-1-1 0 0 0,1 2 0 0 0,-1-1 0 0 0,0 1 0 0 0,0 1 0 0 0,0 0 0 0 0,0 0 0 0 0,-1 1 0 0 0,1 0 0 0 0,-1 0 0 0 0,1 1 0 0 0,0 0 0 0 0,-1 1 0 0 0,1 0 0 0 0,0 1 0 0 0,-1 0 0 0 0,1 0 0 0 0,0 1 0 0 0,0 0 0 0 0,1 0 0 0 0,-1 1 0 0 0,0 0 0 0 0,1 1 0 0 0,0 0 0 0 0,-4 3 69 0 0,-42 63-2176 0 0,30-16-6165 0 0,19-37-3084 0 0</inkml:trace>
  <inkml:trace contextRef="#ctx0" brushRef="#br0" timeOffset="488.994">671 511 11018 0 0,'0'0'2890'0'0,"0"0"-849"0"0,0 0-434 0 0,0 0-127 0 0,0 0-68 0 0,0 0-123 0 0,0 0-214 0 0,0 0-263 0 0,0 0-173 0 0,0 0-66 0 0,0 0-45 0 0,0 0-24 0 0,0 0-54 0 0,6 19 459 0 0,-34 65-490 0 0,49-84-434 0 0,-15-3 31 0 0,-1-1 0 0 0,1 0-1 0 0,-1 0 1 0 0,0 0-1 0 0,0 0 1 0 0,0-1 0 0 0,0 0-1 0 0,-1 0 1 0 0,0 0 0 0 0,0 0-1 0 0,0-1 1 0 0,-1 0 0 0 0,0 1-1 0 0,0-1 1 0 0,0-2-16 0 0,9-41 208 0 0,-12 49-164 0 0,0 0-33 0 0,-16 3-1537 0 0,8 7-1011 0 0,7-6-1002 0 0,1 0-3346 0 0,0-3-4885 0 0</inkml:trace>
  <inkml:trace contextRef="#ctx0" brushRef="#br0" timeOffset="1087.115">914 114 6753 0 0,'0'0'5242'0'0,"0"0"-2502"0"0,0 0-1029 0 0,0 0-243 0 0,0 0-155 0 0,0 0-176 0 0,0 0-259 0 0,0 0-247 0 0,0 0-161 0 0,0 0-36 0 0,0 0 51 0 0,0 0 55 0 0,0 0 33 0 0,20-13-3 0 0,62-38-55 0 0,0 17 641 0 0,-59 29-848 0 0,71-6 477 0 0,-92 13-769 0 0,0 1 1 0 0,0-1-1 0 0,0 1 1 0 0,0-1-1 0 0,-1 1 1 0 0,1 0-1 0 0,-1 0 1 0 0,1 0-1 0 0,-1 0 1 0 0,0 0-1 0 0,0 0 1 0 0,-1 0 0 0 0,1 0-1 0 0,0 0 1 0 0,-1 0-1 0 0,0 0 1 0 0,0 0-1 0 0,0 1 1 0 0,0-1-1 0 0,0 0 1 0 0,-1 0-1 0 0,1 0 1 0 0,-1 0-1 0 0,0 0 1 0 0,0 1-17 0 0,-4 11 33 0 0,0-1-1 0 0,-1 0 1 0 0,0 0-1 0 0,-1 0 1 0 0,0 0-1 0 0,-2-1 1 0 0,1-1-1 0 0,-1 1 1 0 0,-5 2-33 0 0,-10 19 50 0 0,4-9-30 0 0,15-20-23 0 0,1-1 0 0 0,0 0 0 0 0,0 1 0 0 0,1 0 0 0 0,0 0 0 0 0,-1 0 0 0 0,2 0 0 0 0,-1 1 0 0 0,1-1-1 0 0,-1 1 1 0 0,1 0 0 0 0,1 0 0 0 0,-1-1 0 0 0,1 2 3 0 0,3-4 0 0 0,0 1-1 0 0,0-1 1 0 0,0 0-1 0 0,1 0 0 0 0,-1-1 1 0 0,1 1-1 0 0,0 0 1 0 0,0-1-1 0 0,0 0 1 0 0,0 1-1 0 0,0-1 1 0 0,0 0-1 0 0,1-1 1 0 0,-1 1-1 0 0,1-1 1 0 0,-1 1-1 0 0,1-1 1 0 0,-1 0-1 0 0,5 0 1 0 0,1 3 5 0 0,1 0 8 0 0,-3-3-10 0 0,0 1 0 0 0,1 0 0 0 0,-1 0 1 0 0,0 1-1 0 0,0 0 0 0 0,-1 0 0 0 0,1 0 1 0 0,-1 1-1 0 0,1 0 0 0 0,-1 1 1 0 0,0-1-1 0 0,-1 1 0 0 0,1 0 0 0 0,-1 0 1 0 0,0 1-1 0 0,0 0 0 0 0,-1 0 0 0 0,0 0 1 0 0,0 0-1 0 0,0 1 0 0 0,-1-1 1 0 0,0 1-1 0 0,0 0 0 0 0,0 0 0 0 0,1 7-3 0 0,-7-1 15 0 0,1-1 0 0 0,-2 1 0 0 0,0-1 0 0 0,0 0 0 0 0,-1 0-1 0 0,-1 0 1 0 0,0-1 0 0 0,0 0 0 0 0,-1 0 0 0 0,0 0 0 0 0,-1-1-1 0 0,-1 0 1 0 0,1-1 0 0 0,-1 0 0 0 0,-1 0 0 0 0,0-1 0 0 0,0 0-1 0 0,-1 0 1 0 0,0-1 0 0 0,0-1 0 0 0,0 0 0 0 0,-1-1 0 0 0,0 0-1 0 0,0 0 1 0 0,-12 2-15 0 0,-30-3-765 0 0,53-4 624 0 0,0-1 1 0 0,0 1-1 0 0,1-1 1 0 0,-1 0-1 0 0,0 1 1 0 0,0-1-1 0 0,1 0 1 0 0,-1 1-1 0 0,1-1 1 0 0,-1 0-1 0 0,0 0 1 0 0,1 1-1 0 0,-1-1 1 0 0,1 0 0 0 0,0 0-1 0 0,-1 0 1 0 0,1 0-1 0 0,0 0 1 0 0,-1 0-1 0 0,1 0 1 0 0,0 0-1 0 0,0 0 1 0 0,0 1-1 0 0,0-1 1 0 0,0 0-1 0 0,0 0 1 0 0,0 0-1 0 0,0 0 1 0 0,0 0-1 0 0,1 0 1 0 0,-1 0-1 0 0,0 0 1 0 0,0 0-1 0 0,1 0 1 0 0,-1 0 0 0 0,1 1-1 0 0,0-2 141 0 0,6-21-10664 0 0,-2 15-1067 0 0</inkml:trace>
  <inkml:trace contextRef="#ctx0" brushRef="#br0" timeOffset="1444.767">1656 125 6985 0 0,'0'0'2305'0'0,"0"0"-402"0"0,0 0-25 0 0,0 0 74 0 0,0 0-106 0 0,0 0-264 0 0,0 0-334 0 0,0 0-323 0 0,0 0-224 0 0,0 0-151 0 0,-27 33-107 0 0,-86 104-85 0 0,68-62 102 0 0,43-62-363 0 0,-2-5-54 0 0,1-1-1 0 0,1 1 1 0 0,0 0-1 0 0,0 0 1 0 0,0 0-1 0 0,1 0 1 0 0,0 1-1 0 0,1-1 1 0 0,0 0-1 0 0,0 0 1 0 0,1 0 0 0 0,0 1-1 0 0,0-1 1 0 0,1 0-1 0 0,0 0 1 0 0,0 0-1 0 0,1-1 1 0 0,0 1-1 0 0,1-1 1 0 0,-1 1 0 0 0,1-1-1 0 0,1 0 1 0 0,-1 0-1 0 0,1-1 1 0 0,1 1-1 0 0,-1-1 1 0 0,1 0-1 0 0,0-1 1 0 0,0 0 0 0 0,1 1-1 0 0,-1-2 1 0 0,8 5-43 0 0,-3-6 93 0 0,1-1 1 0 0,-1 0 0 0 0,1 0 0 0 0,0-1 0 0 0,0 0 0 0 0,-1-2 0 0 0,1 1 0 0 0,0-1 0 0 0,0-1 0 0 0,-1 0 0 0 0,1 0-1 0 0,-1-1 1 0 0,0-1 0 0 0,0 0 0 0 0,0 0 0 0 0,0-1 0 0 0,5-4-94 0 0,-7 4 77 0 0,1-1-1 0 0,-1 0 1 0 0,0 0-1 0 0,0-1 1 0 0,-1 0-1 0 0,0-1 1 0 0,0 0-1 0 0,-1 0 1 0 0,0 0 0 0 0,0-1-1 0 0,-1 0 1 0 0,-1 0-1 0 0,1-1 1 0 0,-1 0-1 0 0,-1 0 1 0 0,0 0 0 0 0,0 0-1 0 0,-1-1 1 0 0,0 0-1 0 0,-1 1 1 0 0,0-1-1 0 0,-1 0 1 0 0,0 0 0 0 0,-1 0-1 0 0,0 0 1 0 0,0 0-1 0 0,-1 0 1 0 0,-1 0-1 0 0,-2-10-76 0 0,-2 9-88 0 0,0-1-1 0 0,-1 1 0 0 0,0-1 0 0 0,0 2 0 0 0,-2-1 0 0 0,1 1 1 0 0,-1 1-1 0 0,-1-1 0 0 0,0 2 0 0 0,0-1 0 0 0,-1 1 0 0 0,0 1 0 0 0,-1 0 1 0 0,0 1-1 0 0,0 0 0 0 0,-1 0 0 0 0,1 1 0 0 0,-2 1 0 0 0,1 1 1 0 0,0 0-1 0 0,-1 0 0 0 0,0 1 0 0 0,1 1 0 0 0,-1 0 0 0 0,0 1 1 0 0,-6 1 88 0 0,-31 11-2308 0 0,18 6-4933 0 0,18-6-4727 0 0</inkml:trace>
  <inkml:trace contextRef="#ctx0" brushRef="#br0" timeOffset="6133.378">2028 607 6297 0 0,'0'0'2011'0'0,"0"0"-244"0"0,0 0-30 0 0,0 0 102 0 0,0 0-24 0 0,0 0-284 0 0,0 0-467 0 0,0 0-400 0 0,0 0-196 0 0,0 0-30 0 0,0 0 55 0 0,15-1 5254 0 0,-15 2-5590 0 0,0-1-14 0 0,0 0-10 0 0,0 0 7 0 0,0 0 2 0 0,0 0 15 0 0,0 0 12 0 0,0 0 15 0 0,0 0 7 0 0,0 0-24 0 0,0 0-12 0 0,0 0-27 0 0,0 0-22 0 0,0 0 16 0 0,0 0 0 0 0,0 0 8 0 0,-2 22 1005 0 0,64-65-890 0 0,-89 60 428 0 0,27-16-2517 0 0,0-1-298 0 0,0-4-4267 0 0,0 0-6304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49:5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0 125 480 0 0,'0'0'2717'0'0,"0"0"-165"0"0,0 0-139 0 0,0 0-150 0 0,0 0-200 0 0,0 0-249 0 0,0 0-274 0 0,0 0-277 0 0,0 0-213 0 0,0 0-153 0 0,0 0-105 0 0,5-1-96 0 0,76-1 3356 0 0,-47 4-3805 0 0,0-1 1 0 0,0-2-1 0 0,0-1 0 0 0,0-1 1 0 0,0-2-1 0 0,0-2 1 0 0,-1-1-1 0 0,0-1 0 0 0,25-12-247 0 0,-14 7 105 0 0,88-40 311 0 0,-164 61 822 0 0,17 6-1223 0 0,1 0 1 0 0,0 2 0 0 0,1-1-1 0 0,1 2 1 0 0,0 0 0 0 0,1 0-1 0 0,1 1 1 0 0,0 0 0 0 0,1 1-1 0 0,1 0 1 0 0,1 1 0 0 0,1-1-1 0 0,0 1 1 0 0,1 1-1 0 0,2-1 1 0 0,0 1 0 0 0,0-1-1 0 0,2 1 1 0 0,1 2-16 0 0,-25 108 83 0 0,-4-39 2 0 0,-4-2 1 0 0,-4-1 0 0 0,-12 14-86 0 0,24-50 18 0 0,-40 91 55 0 0,66-149-1728 0 0,7-50-2677 0 0,-5 17-7302 0 0,-3 23-50 0 0</inkml:trace>
  <inkml:trace contextRef="#ctx0" brushRef="#br0" timeOffset="443.424">34 508 13347 0 0,'0'0'1411'0'0,"0"0"-528"0"0,0 0-313 0 0,0 0 165 0 0,0 0 336 0 0,0 0 247 0 0,0 0 26 0 0,0 0-148 0 0,0 0-185 0 0,0 0-143 0 0,0 0-113 0 0,36-1-105 0 0,117-7-128 0 0,157-8 1107 0 0,-224 8-1460 0 0,-86 8-159 0 0,0 0 10 0 0,0 0 0 0 0,0 0 16 0 0,0 0 34 0 0,0 0 32 0 0,-9 20 716 0 0,0 3-632 0 0,1 0-1 0 0,1 0 0 0 0,1 1 0 0 0,1 0 0 0 0,1 0 0 0 0,0 11-185 0 0,-8 44 206 0 0,4 10-117 0 0,8-88-116 0 0,0-1-2 0 0,0 0 9 0 0,0 0-4 0 0,0-33-2204 0 0,0 15-678 0 0,0 4-4632 0 0,0 9-4842 0 0</inkml:trace>
  <inkml:trace contextRef="#ctx0" brushRef="#br0" timeOffset="768.274">805 814 15883 0 0,'0'0'1631'0'0,"0"0"-841"0"0,0 0-437 0 0,0 0 109 0 0,0 0 297 0 0,0 0 213 0 0,0 0 93 0 0,0 0-118 0 0,0 0-199 0 0,0 0-137 0 0,0 0-131 0 0,0 0-92 0 0,0 0-38 0 0,3 13-38 0 0,10 103 481 0 0,-25-94-1948 0 0,5-19-3274 0 0,-1-7-5618 0 0,6 1-866 0 0</inkml:trace>
  <inkml:trace contextRef="#ctx0" brushRef="#br0" timeOffset="1010.762">897 195 12259 0 0,'0'0'2504'0'0,"0"0"-1696"0"0,0 0-608 0 0,0 0-416 0 0,0 0-176 0 0,0 0-40 0 0,0 0-296 0 0,0 0-624 0 0,0 0-2297 0 0,0 0-5353 0 0</inkml:trace>
  <inkml:trace contextRef="#ctx0" brushRef="#br0" timeOffset="1367.179">1031 972 12731 0 0,'0'0'1913'0'0,"0"0"-627"0"0,0 0-100 0 0,0 0 119 0 0,0 0-42 0 0,0 0-133 0 0,0 0-289 0 0,0 0-289 0 0,0 0-158 0 0,0 0-107 0 0,0 0-37 0 0,0 0 18 0 0,0 0 15 0 0,6-16 16 0 0,41-107 565 0 0,-40 109-648 0 0,64-95 830 0 0,-58 99-1029 0 0,-13 10-33 0 0,0 0-13 0 0,0 0-1 0 0,0 17 49 0 0,-1-11-5 0 0,0 1 0 0 0,1 0 0 0 0,0-1-1 0 0,0 1 1 0 0,1 0 0 0 0,0-1 0 0 0,0 1 0 0 0,0 0 0 0 0,1-1-1 0 0,0 0 1 0 0,1 1 0 0 0,-1-1 0 0 0,1 0 0 0 0,0 0-1 0 0,0 0 1 0 0,4 4-14 0 0,-4-7 36 0 0,0 1 0 0 0,0-1 0 0 0,0 0 0 0 0,0 0 0 0 0,0-1-1 0 0,1 1 1 0 0,-1-1 0 0 0,1 1 0 0 0,0-1 0 0 0,0 0 0 0 0,0-1 0 0 0,0 1 0 0 0,0-1-1 0 0,0 1 1 0 0,0-1 0 0 0,0 0 0 0 0,1-1 0 0 0,-1 1 0 0 0,4-1-36 0 0,0-3 97 0 0,0 0-1 0 0,1 0 1 0 0,-2-1 0 0 0,1 0 0 0 0,0-1-1 0 0,-1 0 1 0 0,0 0 0 0 0,0 0 0 0 0,0-1-1 0 0,-1 0 1 0 0,0-1 0 0 0,0 1 0 0 0,0-1-1 0 0,-1 0 1 0 0,0-1 0 0 0,-1 1 0 0 0,1-1 0 0 0,-1 0-1 0 0,-1 0 1 0 0,1 0 0 0 0,-2 0 0 0 0,1-1-1 0 0,-1 1 1 0 0,0-1 0 0 0,0-7-97 0 0,2-32-958 0 0,6 61-7443 0 0,-7-10 2831 0 0,1 3-6594 0 0</inkml:trace>
  <inkml:trace contextRef="#ctx0" brushRef="#br0" timeOffset="1872.162">1805 656 11715 0 0,'0'0'2439'0'0,"0"0"-491"0"0,0 0-142 0 0,0 0-20 0 0,0 0-107 0 0,0 0-274 0 0,0 0-373 0 0,0 0-342 0 0,0 0-245 0 0,0 0-134 0 0,0 0-82 0 0,0 0-47 0 0,-21 1-26 0 0,-66 9-40 0 0,83-10-109 0 0,0 0 0 0 0,1 1-1 0 0,-1 0 1 0 0,1 0 0 0 0,-1 0 0 0 0,0 0 0 0 0,1 0-1 0 0,0 1 1 0 0,-1-1 0 0 0,1 1 0 0 0,0 0 0 0 0,0 0 0 0 0,0 0-1 0 0,0 1 1 0 0,0-1 0 0 0,0 1 0 0 0,1-1 0 0 0,-1 1-1 0 0,1 1-6 0 0,-8 6 15 0 0,7-8-16 0 0,0 1-1 0 0,0-1 1 0 0,0 0 0 0 0,0 0 0 0 0,1 1-1 0 0,-1 0 1 0 0,1 0 0 0 0,0-1-1 0 0,0 1 1 0 0,0 0 0 0 0,0 1 0 0 0,0-1-1 0 0,1 0 1 0 0,-1 1 0 0 0,1-1-1 0 0,0 0 1 0 0,0 1 0 0 0,0-1 0 0 0,0 1-1 0 0,1 0 1 0 0,0-1 0 0 0,-1 1 0 0 0,1 0-1 0 0,1-1 1 0 0,-1 1 0 0 0,0 0-1 0 0,1-1 1 0 0,0 1 0 0 0,0-1 0 0 0,0 1-1 0 0,0-1 1 0 0,0 0 0 0 0,1 1-1 0 0,-1-1 1 0 0,1 0 0 0 0,0 0 0 0 0,0 0-1 0 0,1 0 1 0 0,-1 0 0 0 0,0 0 0 0 0,1-1-1 0 0,0 1 1 0 0,-1-1 0 0 0,1 0-1 0 0,0 0 1 0 0,0 0 0 0 0,0 0 0 0 0,1 0 1 0 0,10 2 57 0 0,1-1 0 0 0,0 0 0 0 0,-1-1 0 0 0,1-1 0 0 0,0 0 0 0 0,0-1 1 0 0,0-1-1 0 0,0 0 0 0 0,0-1 0 0 0,-1 0 0 0 0,1-2 0 0 0,-1 1 0 0 0,0-2 1 0 0,0 0-1 0 0,0-1 0 0 0,0 0 0 0 0,-1-1 0 0 0,0 0 0 0 0,2-3-57 0 0,8-5 121 0 0,-1-1-1 0 0,0-1 1 0 0,-2-1-1 0 0,0-1 1 0 0,-1 0 0 0 0,-1-2-1 0 0,0 0 1 0 0,-2-1-1 0 0,-1 0 1 0 0,1-4-121 0 0,-3 9 17 0 0,-2-1 0 0 0,0 0 0 0 0,-2-1 0 0 0,1 0 0 0 0,-2-1 0 0 0,-1 1 0 0 0,-1-1 0 0 0,0-1 1 0 0,-1 1-1 0 0,-1-1 0 0 0,-2 0 0 0 0,0 0 0 0 0,-1 0 0 0 0,0 0 0 0 0,-2 0 0 0 0,-2-11-17 0 0,2 28-20 0 0,-1-1 0 0 0,1 0 0 0 0,-1 1 0 0 0,0 0 0 0 0,0-1 0 0 0,0 1 0 0 0,-1 0 0 0 0,1 0 0 0 0,-1 0 0 0 0,0 1 0 0 0,0-1 0 0 0,-1 1 0 0 0,1-1 0 0 0,-1 1 0 0 0,0 0 0 0 0,1 0 1 0 0,-1 1-1 0 0,0-1 0 0 0,-1 1 0 0 0,1 0 0 0 0,0 0 0 0 0,-1 0 0 0 0,1 1 0 0 0,-1-1 0 0 0,0 1 0 0 0,1 0 0 0 0,-1 1 0 0 0,0-1 0 0 0,1 1 0 0 0,-1 0 0 0 0,0 0 0 0 0,0 0 0 0 0,0 1 0 0 0,1-1 0 0 0,-1 1 0 0 0,0 0 0 0 0,1 1 0 0 0,-1-1 0 0 0,1 1 0 0 0,0 0 0 0 0,-1 0 0 0 0,1 0 0 0 0,0 1 0 0 0,0 0 0 0 0,0-1 0 0 0,0 2 20 0 0,-8 4 25 0 0,0 0 1 0 0,1 2-1 0 0,0-1 0 0 0,0 1 0 0 0,1 1 0 0 0,0 0 0 0 0,1 0 0 0 0,1 1 1 0 0,-1 0-1 0 0,2 1 0 0 0,0 0 0 0 0,0 0 0 0 0,1 0 0 0 0,1 1 0 0 0,0 0 1 0 0,1 0-1 0 0,1 0 0 0 0,0 0 0 0 0,1 1 0 0 0,0-1 0 0 0,1 1 0 0 0,1 0 1 0 0,0-1-1 0 0,1 1 0 0 0,1-1 0 0 0,0 1 0 0 0,1-1 0 0 0,0 0 0 0 0,1 0 1 0 0,1 0-1 0 0,0 0 0 0 0,1-1 0 0 0,1 1 0 0 0,2 3-25 0 0,17 11 153 0 0,0-2 0 0 0,2-1 0 0 0,1-1 0 0 0,1-1 0 0 0,0-2 0 0 0,2 0 0 0 0,1-3 0 0 0,0-1 0 0 0,1-1 0 0 0,0-1 0 0 0,2-3 0 0 0,-1-1 0 0 0,9 1-153 0 0,25 9-107 0 0,-63-19-1221 0 0,-9-3-8333 0 0,0 1-3145 0 0</inkml:trace>
  <inkml:trace contextRef="#ctx0" brushRef="#br0" timeOffset="12944.832">5171 737 5833 0 0,'0'0'2502'0'0,"0"0"-208"0"0,0 0-198 0 0,0 0-75 0 0,0 0-110 0 0,0 0-216 0 0,0 0-331 0 0,0 0-328 0 0,0 0-265 0 0,0 0-185 0 0,0 0-74 0 0,0 0-47 0 0,6 7 1265 0 0,-9 309 661 0 0,-1-265-2267 0 0,4-50-101 0 0,0-1 1353 0 0,-13-118-969 0 0,14 93-398 0 0,1 0 0 0 0,2 0-1 0 0,0 0 1 0 0,2 1 0 0 0,1 0 0 0 0,0 0 0 0 0,2 0 0 0 0,1 1 0 0 0,1 0-1 0 0,0 1 1 0 0,2 0 0 0 0,1 1 0 0 0,0 1 0 0 0,14-15-9 0 0,-28 35 1 0 0,0 0 1 0 0,0 1-1 0 0,0-1 1 0 0,0 0-1 0 0,0 1 1 0 0,0-1-1 0 0,0 0 0 0 0,0 0 1 0 0,1 1-1 0 0,-1-1 1 0 0,0 0-1 0 0,0 1 1 0 0,0-1-1 0 0,0 0 1 0 0,0 0-1 0 0,1 1 0 0 0,-1-1 1 0 0,0 0-1 0 0,0 0 1 0 0,0 1-1 0 0,1-1 1 0 0,-1 0-1 0 0,0 0 1 0 0,0 0-1 0 0,1 1 0 0 0,-1-1 1 0 0,0 0-1 0 0,1 0 1 0 0,-1 0-1 0 0,0 0 1 0 0,0 0-1 0 0,1 0 1 0 0,-1 0-1 0 0,0 1 1 0 0,1-1-1 0 0,-1 0 0 0 0,0 0 1 0 0,1 0-1 0 0,-1 0 1 0 0,0 0-1 0 0,0-1 1 0 0,1 1-1 0 0,-1 0 1 0 0,0 0-1 0 0,1 0 0 0 0,-1 0 1 0 0,0 0-1 0 0,1 0 1 0 0,-1 0-1 0 0,0 0 1 0 0,0-1-1 0 0,1 1 1 0 0,-1 0-1 0 0,0 0 0 0 0,0 0 1 0 0,1-1-1 0 0,-1 1 1 0 0,0 0-1 0 0,0 0 1 0 0,0-1-1 0 0,0 1 1 0 0,1 0-1 0 0,-1 0 0 0 0,0-1 1 0 0,0 1-1 0 0,0 0 1 0 0,0-1-1 0 0,0 1 1 0 0,0 0-2 0 0,6 11 40 0 0,41 99 120 0 0,-35-81-169 0 0,-11-29 9 0 0,0 1 18 0 0,0 2 10 0 0,-1-3-25 0 0,0 0-2 0 0,0 0-7 0 0,0 0 16 0 0,0 0 2 0 0,0 0-12 0 0,0 0 14 0 0,0 0 6 0 0,-6-26-3082 0 0,4 21 1758 0 0,-1 0-2704 0 0,2 1-4762 0 0,1 0-3690 0 0</inkml:trace>
  <inkml:trace contextRef="#ctx0" brushRef="#br0" timeOffset="13218.131">5805 777 14499 0 0,'0'0'1428'0'0,"0"0"-449"0"0,0 0 135 0 0,0 0 378 0 0,0 0 235 0 0,0 0-92 0 0,0 0-419 0 0,0 0-423 0 0,0 0-265 0 0,0 0-133 0 0,0 0-86 0 0,0 0-37 0 0,0 0-52 0 0,-9 27-45 0 0,-28 81-50 0 0,11-22-205 0 0,21-74-1947 0 0,0-6-5147 0 0,4-6-4739 0 0</inkml:trace>
  <inkml:trace contextRef="#ctx0" brushRef="#br0" timeOffset="15224.932">6307 766 8330 0 0,'0'0'4742'0'0,"0"0"-2327"0"0,0 0-877 0 0,0 0-134 0 0,0 0-99 0 0,0 0-184 0 0,0 0-245 0 0,0 0-209 0 0,0 0-173 0 0,0 0-116 0 0,0 0-80 0 0,0 0-37 0 0,0 0-6 0 0,-16 3-10 0 0,-52 8-19 0 0,55-9-143 0 0,-1 2 0 0 0,1 0 1 0 0,0 0-1 0 0,1 1 0 0 0,-1 1 1 0 0,1 0-1 0 0,0 1 0 0 0,0 0 1 0 0,-6 6-84 0 0,10-8 36 0 0,2-1-33 0 0,0 1 0 0 0,1-1 0 0 0,0 1 0 0 0,0 0 0 0 0,0 0-1 0 0,0 0 1 0 0,1 0 0 0 0,0 1 0 0 0,0 0 0 0 0,1 0 0 0 0,-1 0-1 0 0,1 1 1 0 0,1-1 0 0 0,-1 1 0 0 0,1-1 0 0 0,0 1 0 0 0,0 0-1 0 0,1 0 1 0 0,0 0 0 0 0,1-1 0 0 0,-1 1 0 0 0,1 0 0 0 0,0 0-1 0 0,1 1-2 0 0,-1-4 12 0 0,-1-1 0 0 0,1 0 0 0 0,0 0 0 0 0,1 0-1 0 0,-1 0 1 0 0,1 0 0 0 0,-1 0 0 0 0,1 1 0 0 0,0-1-1 0 0,0 0 1 0 0,0-1 0 0 0,0 1 0 0 0,1 0 0 0 0,-1 0-1 0 0,1 0 1 0 0,0-1 0 0 0,0 1 0 0 0,0-1 0 0 0,0 1-1 0 0,0-1 1 0 0,0 0 0 0 0,1 0 0 0 0,-1 0 0 0 0,1 0-1 0 0,-1 0 1 0 0,1-1 0 0 0,0 1 0 0 0,0-1 0 0 0,-1 0 0 0 0,1 1-1 0 0,0-2 1 0 0,0 1 0 0 0,1 0 0 0 0,-1 0 0 0 0,0-1-1 0 0,0 0 1 0 0,0 1 0 0 0,0-1 0 0 0,0 0 0 0 0,1-1-12 0 0,6 0 82 0 0,-1-1 1 0 0,1-1 0 0 0,-1 0 0 0 0,1 0 0 0 0,-1-1-1 0 0,0 0 1 0 0,-1-1 0 0 0,1 0 0 0 0,-1 0 0 0 0,1-1-1 0 0,-2 0 1 0 0,1 0 0 0 0,2-4-83 0 0,4 0 80 0 0,118-119 504 0 0,-81 78-385 0 0,-29 76-206 0 0,-13-6 27 0 0,-1 1-1 0 0,-1-1 1 0 0,0 2 0 0 0,-2-1-1 0 0,0 0 1 0 0,-2 1 0 0 0,0 0-1 0 0,-1 0 1 0 0,-1 0 0 0 0,-1 0-1 0 0,-1 0 1 0 0,-2 10-20 0 0,-1 0 0 0 0,-1 0 1 0 0,-1-1-1 0 0,-2 1 0 0 0,-1-2 0 0 0,-1 1 1 0 0,-10 17-1 0 0,16-36-5 0 0,-8 15-10 0 0,0 0-1 0 0,-2-1 0 0 0,-1 0 0 0 0,-1-1 0 0 0,-1-1 1 0 0,-1 1 15 0 0,16-21-21 0 0,0 0-1 0 0,-1-1 1 0 0,1 1 0 0 0,-1 0 0 0 0,1-1 0 0 0,-1 1 0 0 0,0-1 0 0 0,0 0 0 0 0,0 0 0 0 0,0 0 0 0 0,-1 0-1 0 0,1-1 1 0 0,0 1 0 0 0,-1-1 0 0 0,1 0 0 0 0,-1 0 0 0 0,-2 0 21 0 0,-1-38-642 0 0,9 24 627 0 0,1-1-1 0 0,1 1 1 0 0,0 0 0 0 0,1 0-1 0 0,1 1 1 0 0,0-1-1 0 0,0 1 1 0 0,1 1-1 0 0,1-1 1 0 0,1-1 15 0 0,165-201 182 0 0,-141 180-116 0 0,-2-1 0 0 0,-1-1-1 0 0,-2-1 1 0 0,-1-2 0 0 0,-2 0-1 0 0,-2-2 1 0 0,-1-1 0 0 0,-1-4-66 0 0,-7 6 26 0 0,-2-1 0 0 0,-2-1 0 0 0,-1 0 1 0 0,-3 0-1 0 0,-1 0 0 0 0,-2-1 0 0 0,-2 0 0 0 0,-3-30-26 0 0,-6 35 100 0 0,8 38-77 0 0,0 0 1 0 0,0 0-1 0 0,0 0-6 0 0,0 0-5 0 0,-5 3 481 0 0,5-2-486 0 0,0-1 2 0 0,0 0 5 0 0,0 0-4 0 0,0 0 5 0 0,0 0 1 0 0,-4 22 273 0 0,-7 73-40 0 0,-7-25-206 0 0,4 1 1 0 0,2 0 0 0 0,0 54-44 0 0,7-75 1 0 0,-21 71 36 0 0,-8-66-29 0 0,106-166 175 0 0,-48 73-135 0 0,-13 17-45 0 0,2 1 0 0 0,0 0 0 0 0,1 1 0 0 0,1 1 0 0 0,1 0 1 0 0,0 1-1 0 0,1 1 0 0 0,7-4-3 0 0,-23 19-2 0 0,0 1 0 0 0,-1-1 1 0 0,1 1-1 0 0,0 0 0 0 0,0-1 1 0 0,0 1-1 0 0,0 0 0 0 0,0 0 0 0 0,-1 0 1 0 0,1 0-1 0 0,0 0 0 0 0,0 0 0 0 0,0 0 1 0 0,0 0-1 0 0,0 0 0 0 0,0 0 1 0 0,0 0-1 0 0,-1 0 0 0 0,1 1 0 0 0,0-1 1 0 0,0 0-1 0 0,0 1 0 0 0,-1-1 0 0 0,1 0 1 0 0,0 1-1 0 0,0-1 0 0 0,-1 1 0 0 0,1 0 1 0 0,0-1-1 0 0,-1 1 0 0 0,1-1 1 0 0,0 1-1 0 0,-1 0 0 0 0,1-1 0 0 0,-1 1 1 0 0,1 0-1 0 0,-1 0 0 0 0,0 0 0 0 0,1-1 1 0 0,-1 1-1 0 0,0 0 0 0 0,1 0 0 0 0,-1 0 1 0 0,0 0-1 0 0,0 0 0 0 0,0-1 1 0 0,0 1-1 0 0,0 0 0 0 0,0 0 0 0 0,0 1 2 0 0,7 54 35 0 0,-7-50-34 0 0,5 41 23 0 0,-2-34-13 0 0,-1 0 1 0 0,-1-1-1 0 0,0 1 1 0 0,-1 0-1 0 0,0 0 1 0 0,-1 0-1 0 0,0 0 1 0 0,-1 0-1 0 0,-1 0 1 0 0,0-1-1 0 0,-1 1 1 0 0,0 0-12 0 0,1-4-1774 0 0,13-20-4274 0 0,-3 3-3930 0 0,-1 4-1782 0 0</inkml:trace>
  <inkml:trace contextRef="#ctx0" brushRef="#br0" timeOffset="15549.804">7364 398 15115 0 0,'0'0'1126'0'0,"0"0"-250"0"0,0 0 196 0 0,0 0 370 0 0,0 0 153 0 0,0 0-125 0 0,0 0-265 0 0,0 0-297 0 0,0 0-185 0 0,0 0-113 0 0,0 0-92 0 0,0 0-68 0 0,0 34-85 0 0,0 108-75 0 0,-17 6 406 0 0,-18 25-506 0 0,-8-92-468 0 0,36-76-3120 0 0,6-12-5155 0 0,1 2 4899 0 0,0 1-7442 0 0</inkml:trace>
  <inkml:trace contextRef="#ctx0" brushRef="#br0" timeOffset="15799.092">7152 663 12011 0 0,'0'0'1996'0'0,"0"0"-778"0"0,0 0-269 0 0,0 0 115 0 0,0 0 185 0 0,0 0 83 0 0,0 0-120 0 0,0 0-200 0 0,0 0-159 0 0,0 0-131 0 0,0 0-111 0 0,0 0-104 0 0,30 2-122 0 0,93 5-113 0 0,30-5-165 0 0,-122-6-922 0 0,-12 0-4236 0 0,-14 1-4357 0 0</inkml:trace>
  <inkml:trace contextRef="#ctx0" brushRef="#br0" timeOffset="7224.964">3259 302 6265 0 0,'0'0'2316'0'0,"0"0"-313"0"0,0 0-206 0 0,0 0-26 0 0,0 0-24 0 0,0 0-102 0 0,0 0-194 0 0,0 0-210 0 0,0 0-216 0 0,0 0-157 0 0,0 0-117 0 0,-3-7-85 0 0,-8-20-62 0 0,8 21-42 0 0,3 6-45 0 0,0 0-70 0 0,0 0-32 0 0,0 0-54 0 0,0 0-54 0 0,0 0-44 0 0,0 0-43 0 0,0 0-31 0 0,0 0-37 0 0,0 0-37 0 0,0 0-30 0 0,0 0-30 0 0,0 0-10 0 0,14 33 394 0 0,90 194 540 0 0,11 50-748 0 0,-81-177-167 0 0,-28-75-28 0 0,-3-25-43 0 0,-3 0-10 0 0,0 0 29 0 0,0 0-2 0 0,0 0 1 0 0,10-26 1197 0 0,-8-4-1188 0 0,2-1 0 0 0,1 1 0 0 0,2 0 0 0 0,0 1 0 0 0,9-20-20 0 0,3-13-4 0 0,76-246 46 0 0,-72 219-37 0 0,-21 106-4400 0 0,-1-5 1101 0 0,0-1-3563 0 0,-1-4-5236 0 0</inkml:trace>
  <inkml:trace contextRef="#ctx0" brushRef="#br0" timeOffset="8085.084">3817 759 5641 0 0,'0'0'1903'0'0,"0"0"-145"0"0,0 0 86 0 0,0 0 229 0 0,0 0 62 0 0,0 0-256 0 0,0 0-420 0 0,0 0-408 0 0,0 0-262 0 0,0 0-83 0 0,0 0-39 0 0,0 0-26 0 0,1-3-23 0 0,-1-2 790 0 0,-15 35-379 0 0,-98 153-138 0 0,49-83-799 0 0,98-155 1281 0 0,36-55-1291 0 0,64-89 69 0 0,-126 182-87 0 0,-7 15-56 0 0,0 2-31 0 0,-1 0-3 0 0,0 0-5 0 0,0 0-1 0 0,16 23 93 0 0,-9-14-12 0 0,0 0-1 0 0,0 0 1 0 0,-1 1-1 0 0,-1 0 0 0 0,1 0 1 0 0,-2 0-1 0 0,1 1 1 0 0,-2-1-1 0 0,1 1 1 0 0,-1 0-1 0 0,-1 0 0 0 0,0 0 1 0 0,0 7-49 0 0,11 82 255 0 0,3-6-134 0 0,-27-140-3685 0 0,7 41 1039 0 0,-1-1-6093 0 0,3 6-3075 0 0</inkml:trace>
  <inkml:trace contextRef="#ctx0" brushRef="#br0" timeOffset="8385.162">3574 895 4537 0 0,'0'0'1611'0'0,"0"0"-139"0"0,0 0 14 0 0,0 0 30 0 0,0 0-45 0 0,0 0-69 0 0,0 0-157 0 0,0 0-52 0 0,0 0 4 0 0,0 0-102 0 0,0 0-73 0 0,0 0-42 0 0,0 0-48 0 0,25-1-42 0 0,82-2-71 0 0,128-11 2772 0 0,-230 19-5486 0 0,-5 9-5857 0 0,-1-12 5347 0 0,1-1-9369 0 0</inkml:trace>
  <inkml:trace contextRef="#ctx0" brushRef="#br0" timeOffset="8866.447">4133 707 8058 0 0,'0'0'2418'0'0,"0"0"-710"0"0,0 0-328 0 0,0 0 2 0 0,0 0 17 0 0,0 0-115 0 0,0 0-257 0 0,0 0-290 0 0,0 0-199 0 0,0 0-78 0 0,0 0-1 0 0,0 0 130 0 0,0 0 107 0 0,5 4 33 0 0,-1-1-572 0 0,-1 1 0 0 0,0-1 0 0 0,1 1 0 0 0,-1 0 1 0 0,0 0-1 0 0,-1 0 0 0 0,1 0 0 0 0,-1 1 1 0 0,0-1-1 0 0,0 1 0 0 0,0-1 0 0 0,0 1 0 0 0,-1 0 1 0 0,0 0-1 0 0,0 0 0 0 0,0-1 0 0 0,-1 1 1 0 0,0 0-1 0 0,0 1-157 0 0,0 192 257 0 0,0-197-423 0 0,0-1-89 0 0,0 0-91 0 0,0 0-91 0 0,0 0-92 0 0,0 0-148 0 0,0 0-267 0 0,0 0-464 0 0,0 0-894 0 0,0 0-2523 0 0,0 0-4681 0 0</inkml:trace>
  <inkml:trace contextRef="#ctx0" brushRef="#br0" timeOffset="9347.149">4072 748 8850 0 0,'0'0'2571'0'0,"0"0"-345"0"0,0 0-252 0 0,0 0-226 0 0,0 0-369 0 0,0 0-409 0 0,0 0-309 0 0,0 0-132 0 0,0 0-40 0 0,0 0 31 0 0,0 0 26 0 0,0 0-47 0 0,17-6-35 0 0,123-29 938 0 0,-67 35-687 0 0,-72 3-692 0 0,1 0 1 0 0,-1-1-1 0 0,1 1 1 0 0,-1 0-1 0 0,0 0 1 0 0,0 0-1 0 0,0 0 1 0 0,-1 1-1 0 0,1-1 1 0 0,-1 0-1 0 0,0 0 1 0 0,1 0-1 0 0,-1 0 1 0 0,-1 1-1 0 0,1-1 1 0 0,0 0-1 0 0,-1 0 1 0 0,0 0-1 0 0,0 0 0 0 0,0 0 1 0 0,0 0-1 0 0,0 0 1 0 0,-1 1-24 0 0,-78 100 321 0 0,79-103-320 0 0,1 0 0 0 0,-1 0 0 0 0,0 0 0 0 0,1 0-1 0 0,-1 0 1 0 0,0 1 0 0 0,1-1 0 0 0,0 0 0 0 0,-1 0-1 0 0,1 1 1 0 0,0-1 0 0 0,-1 0 0 0 0,1 1 0 0 0,0-1 0 0 0,0 0-1 0 0,0 1 1 0 0,0-1 0 0 0,0 0 0 0 0,1 1 0 0 0,-1-1-1 0 0,0 0 1 0 0,1 1 0 0 0,-1-1 0 0 0,1 0 0 0 0,-1 0-1 0 0,1 1 1 0 0,-1-1 0 0 0,1 0 0 0 0,0 0 0 0 0,0 0 0 0 0,-1 0-1 0 0,1 0 1 0 0,0 0 0 0 0,0 0 0 0 0,0 0 0 0 0,0 0-1 0 0,0 0 1 0 0,1-1 0 0 0,-1 1 0 0 0,0 0 0 0 0,0-1 0 0 0,0 1-1 0 0,1 0 0 0 0,63 16 39 0 0,-52-14-37 0 0,84 31 34 0 0,-96-32-14 0 0,0 0 0 0 0,0 1 0 0 0,0-1-1 0 0,0 1 1 0 0,-1-1 0 0 0,1 1 0 0 0,-1 0-1 0 0,0-1 1 0 0,1 1 0 0 0,-1 0 0 0 0,-1-1 0 0 0,1 1-1 0 0,0-1 1 0 0,-1 1 0 0 0,1 0 0 0 0,-1-1-1 0 0,0 1 1 0 0,0-1 0 0 0,0 0 0 0 0,0 1-1 0 0,0-1 1 0 0,0 0 0 0 0,-1 1 0 0 0,1-1 0 0 0,-1 0-1 0 0,1 0 1 0 0,-1 0 0 0 0,0 0 0 0 0,0 0-1 0 0,0-1 1 0 0,0 1 0 0 0,0-1 0 0 0,0 1-1 0 0,-1-1-21 0 0,-90 58 387 0 0,84-55-386 0 0,0-1-1 0 0,0-1 1 0 0,-1 0-1 0 0,1 0 1 0 0,0 0-1 0 0,-1-1 0 0 0,1-1 1 0 0,-1 0-1 0 0,1 0 1 0 0,-1-1-1 0 0,1 0 1 0 0,-1 0-1 0 0,1-1 1 0 0,-7-2-1 0 0,-25-39-3058 0 0,39 34 460 0 0,2 3-1931 0 0,0-1-7087 0 0</inkml:trace>
  <inkml:trace contextRef="#ctx0" brushRef="#br0" timeOffset="11778.02">4198 1131 0 0 0,'0'0'368'0'0,"0"0"176"0"0,0 0 128 0 0,0 0 131 0 0,-3 1 61 0 0,-31 16 4782 0 0,34-17-5066 0 0,0 0 24 0 0,0 0-3 0 0,0 0-1 0 0,0 0 5 0 0,0 0 20 0 0,0 0 31 0 0,0 0 30 0 0,-25 7 7121 0 0,26-7-7771 0 0,-1 0 14 0 0,0 0 2 0 0,0 0 11 0 0,0 0 8 0 0,0 0 2 0 0,0 0 12 0 0,0 0 29 0 0,0 0 6 0 0,0 0 0 0 0,0 0-3 0 0,-15-4 894 0 0,15-105-163 0 0,9 68-797 0 0,-8 40-2248 0 0,-3 2-6046 0 0,2-1-2036 0 0</inkml:trace>
  <inkml:trace contextRef="#ctx0" brushRef="#br0" timeOffset="13378.886">5641 523 12611 0 0,'0'0'128'0'0,"0"0"-824"0"0,0 0-289 0 0,0 0 65 0 0,0 0 512 0 0,0 0-64 0 0,0 0-960 0 0,0 0-6394 0 0</inkml:trace>
  <inkml:trace contextRef="#ctx0" brushRef="#br0" timeOffset="16747.162">5781 457 1536 0 0,'0'0'2063'0'0,"0"0"-198"0"0,0 0-62 0 0,0 0-59 0 0,0 0-175 0 0,0 0-249 0 0,0 0-197 0 0,0 0-154 0 0,0 0-79 0 0,0 0-65 0 0,0 0-82 0 0,0 0-55 0 0,0 0-13 0 0,-5 2 0 0 0,-6 1-230 0 0,1 2 0 0 0,1-1-1 0 0,-1 1 1 0 0,0 1 0 0 0,1 0 0 0 0,0 0 0 0 0,1 1 0 0 0,0 0-1 0 0,-8 7-444 0 0,16-13 71 0 0,0-1-19 0 0,0 0-33 0 0,24-1 697 0 0,-12-4-436 0 0,0 0-1 0 0,0-1 1 0 0,0 0-1 0 0,-1-1 1 0 0,0-1-1 0 0,0 0 1 0 0,-1 0-1 0 0,7-7-279 0 0,-17 14 217 0 0,0 1 20 0 0,0 0 7 0 0,0 0-11 0 0,0 0-11 0 0,0 0-22 0 0,-8 4 257 0 0,-49 32-227 0 0,56-35-232 0 0,1-1-22 0 0,0 0-8 0 0,0 0-30 0 0,0 0-32 0 0,0 0-16 0 0,14 0-307 0 0,2 0-225 0 0,11 1-2217 0 0,-11-3-6200 0 0,-12-1-3281 0 0</inkml:trace>
  <inkml:trace contextRef="#ctx0" brushRef="#br0" timeOffset="22459.105">13822 398 13051 0 0,'0'0'4001'0'0,"0"0"-2008"0"0,0 0-946 0 0,0 0-121 0 0,0 0 3 0 0,0 0 62 0 0,0 0 17 0 0,0 0-85 0 0,0 0-105 0 0,0 0-118 0 0,0 0-85 0 0,0 0-103 0 0,0 0-75 0 0,3 21-53 0 0,18 105 201 0 0,-13-74-379 0 0,-1 2 1 0 0,-3-1 0 0 0,-2 1 0 0 0,-3 0 0 0 0,-2-1 0 0 0,-8 40-207 0 0,-19 69-5 0 0,22-119-5 0 0,8-42-35 0 0,0-1-22 0 0,0 0-18 0 0,0 0-7 0 0,0 0 3 0 0,0 0-27 0 0,0 0-27 0 0,15-13-1285 0 0,0-16-1943 0 0,-11 16-256 0 0,1 3-3320 0 0,1 5-5061 0 0</inkml:trace>
  <inkml:trace contextRef="#ctx0" brushRef="#br0" timeOffset="22968.229">14048 457 14163 0 0,'0'0'2088'0'0,"0"0"-999"0"0,0 0-425 0 0,0 0-336 0 0,0 0-136 0 0,0 0-128 0 0,0 0-72 0 0,0 0-32 0 0,0 0-328 0 0,0 0-648 0 0,0 0-2553 0 0,0 0-8234 0 0</inkml:trace>
  <inkml:trace contextRef="#ctx0" brushRef="#br0" timeOffset="22716.108">14127 902 16564 0 0,'0'0'1621'0'0,"0"0"-423"0"0,0 0-66 0 0,0 0 139 0 0,0 0 55 0 0,0 0-150 0 0,0 0-268 0 0,0 0-317 0 0,0 0-246 0 0,1 32-130 0 0,0 146-35 0 0,-4-97-1300 0 0,-1-81-8324 0 0,4-4-2518 0 0</inkml:trace>
  <inkml:trace contextRef="#ctx0" brushRef="#br0" timeOffset="23237.558">14254 1116 15179 0 0,'0'0'2679'0'0,"0"0"-1492"0"0,0 0-345 0 0,0 0 349 0 0,0 0 197 0 0,0 0-89 0 0,0 0-283 0 0,0 0-373 0 0,0 0-229 0 0,0 0-76 0 0,0 0-32 0 0,0 0-26 0 0,0 0-28 0 0,18-24-42 0 0,52-75-40 0 0,-27 16 57 0 0,-6-5-290 0 0,-28 96-396 0 0,-4 88 208 0 0,-7-86 251 0 0,1 0 1 0 0,1-1-1 0 0,0 1 0 0 0,0 0 1 0 0,1-1-1 0 0,0 1 1 0 0,0 0-1 0 0,1-1 1 0 0,1 1-1 0 0,0-1 0 0 0,0 0 1 0 0,0 0-1 0 0,1 0 1 0 0,3 3-1 0 0,-3-8 54 0 0,0-1-1 0 0,0 0 1 0 0,0 0 0 0 0,1 0 0 0 0,-1 0 0 0 0,1-1 0 0 0,0 0 0 0 0,0 0-1 0 0,0 0 1 0 0,0 0 0 0 0,0-1 0 0 0,0 0 0 0 0,0 0 0 0 0,0 0 0 0 0,1-1-1 0 0,-1 0 1 0 0,0 0 0 0 0,1 0 0 0 0,-1 0 0 0 0,0-1 0 0 0,0 0 0 0 0,0 0-1 0 0,1 0 1 0 0,-1-1 0 0 0,0 0 0 0 0,-1 0 0 0 0,1 0 0 0 0,0-1 0 0 0,-1 1-1 0 0,1-1 1 0 0,-1 0 0 0 0,0 0 0 0 0,0-1 0 0 0,4-3-54 0 0,9-10 209 0 0,-1-1 1 0 0,-1-1-1 0 0,0 0 1 0 0,-1-1-1 0 0,-1-1 1 0 0,2-6-210 0 0,15-22 195 0 0,-23 38-714 0 0,-7 9 12 0 0,1 0-1 0 0,0 0 1 0 0,0 1 0 0 0,0-1-1 0 0,0 0 1 0 0,0 1 0 0 0,0-1-1 0 0,0 1 1 0 0,1-1-1 0 0,-1 1 1 0 0,1 0 0 0 0,-1-1-1 0 0,1 1 1 0 0,-1 0 0 0 0,1 0-1 0 0,0 0 1 0 0,0 0 0 0 0,-1 0-1 0 0,1 1 1 0 0,0-1-1 0 0,0 0 1 0 0,0 1 0 0 0,0 0-1 0 0,0-1 1 0 0,0 1 0 0 0,0 0-1 0 0,0 0 1 0 0,-1 0 0 0 0,3 0 507 0 0,-2 0-12649 0 0</inkml:trace>
  <inkml:trace contextRef="#ctx0" brushRef="#br0" timeOffset="23789.041">15138 840 15595 0 0,'0'0'2912'0'0,"0"0"-856"0"0,0 0-426 0 0,0 0-205 0 0,0 0-234 0 0,0 0-228 0 0,0 0-232 0 0,0 0-187 0 0,0 0-140 0 0,0 0-114 0 0,0 0-102 0 0,0 0-78 0 0,0 0-46 0 0,-14 1-34 0 0,-45 6-13 0 0,56-6-17 0 0,1 0 0 0 0,-1-1 0 0 0,1 1 0 0 0,-1 0 0 0 0,1 0 0 0 0,0 1 0 0 0,-1-1 0 0 0,1 0 0 0 0,0 1 0 0 0,0 0 0 0 0,0-1 0 0 0,0 1 0 0 0,0 0 0 0 0,0 0 0 0 0,1 0 0 0 0,-1 0 0 0 0,0 0 0 0 0,1 1-1 0 0,0-1 1 0 0,-1 0 0 0 0,1 1 0 0 0,0-1 0 0 0,0 1 0 0 0,-3 6-2 0 0,1-6 2 0 0,1 0-1 0 0,-1 0 0 0 0,1 0 1 0 0,0 1-1 0 0,0-1 0 0 0,1 0 1 0 0,-1 1-1 0 0,1-1 0 0 0,0 1 1 0 0,-1 0-1 0 0,2 0 1 0 0,-1-1-1 0 0,0 1 0 0 0,1 0 1 0 0,0 0-1 0 0,-1 0 0 0 0,1-1 1 0 0,1 1-1 0 0,-1 0 0 0 0,1 0 1 0 0,-1 0-1 0 0,1-1 0 0 0,0 1 1 0 0,1 0-1 0 0,-1-1 0 0 0,1 1 1 0 0,-1-1-1 0 0,1 1 0 0 0,0-1 1 0 0,0 0-1 0 0,1 0 0 0 0,-1 0 1 0 0,0 0-1 0 0,1 0 1 0 0,0 0-1 0 0,0-1 0 0 0,0 1 1 0 0,0-1-1 0 0,0 0 0 0 0,0 0 1 0 0,1 0-1 0 0,-1 0 0 0 0,1-1 1 0 0,-1 1-1 0 0,2-1 1 0 0,4 0 69 0 0,0 0 1 0 0,1-1-1 0 0,-1-1 1 0 0,1 0-1 0 0,-1 0 0 0 0,0 0 1 0 0,0-1-1 0 0,0-1 1 0 0,0 1-1 0 0,0-2 1 0 0,0 1-1 0 0,-1-1 0 0 0,1 0 1 0 0,-1-1-1 0 0,0 0 1 0 0,0 0-1 0 0,-1-1 0 0 0,0 0 1 0 0,0 0-1 0 0,0-1-69 0 0,82-49 478 0 0,-68 47-385 0 0,-14 5-68 0 0,0 0-1 0 0,0 1 0 0 0,0 0 1 0 0,1 1-1 0 0,-1-1 0 0 0,1 1 1 0 0,-1 1-1 0 0,1 0 0 0 0,0 0 1 0 0,-1 0-1 0 0,1 1 0 0 0,4 0-24 0 0,-8 4 4 0 0,0 0-1 0 0,0-1 1 0 0,0 1-1 0 0,-1 1 1 0 0,0-1-1 0 0,0 1 1 0 0,0-1-1 0 0,0 1 1 0 0,-1 0-1 0 0,0 0 1 0 0,0 0-1 0 0,0 0 1 0 0,0 0-1 0 0,-1 0 1 0 0,0 1-1 0 0,0-1 1 0 0,-1 1-1 0 0,1-1 1 0 0,-1 0-1 0 0,0 1 1 0 0,-1-1-1 0 0,1 1 1 0 0,-1-1-1 0 0,0 0-3 0 0,-12 362-115 0 0,14-303 120 0 0,1-32-25 0 0,-1 1 0 0 0,-2-1 1 0 0,-1 0-1 0 0,-2 1 0 0 0,-1-1 1 0 0,-2-1-1 0 0,-5 18 20 0 0,8-42 0 0 0,0 0 0 0 0,0-1-1 0 0,-1 1 1 0 0,0-1 0 0 0,0 0 0 0 0,-1 0-1 0 0,1-1 1 0 0,-1 1 0 0 0,0-1-1 0 0,-1-1 1 0 0,1 1 0 0 0,-1-1 0 0 0,0 0-1 0 0,0-1 1 0 0,0 1 0 0 0,-1-1 0 0 0,1-1-1 0 0,-1 0 1 0 0,0 0 0 0 0,1 0 0 0 0,-1-1-1 0 0,0 0 1 0 0,0 0 0 0 0,0-1-1 0 0,0 0 1 0 0,0-1 0 0 0,0 1 0 0 0,0-2-1 0 0,1 1 1 0 0,-6-2 0 0 0,9 1-2 0 0,-1 0 0 0 0,1 0 1 0 0,0 0-1 0 0,0 0 0 0 0,0-1 0 0 0,0 0 0 0 0,1 0 1 0 0,-1 0-1 0 0,1 0 0 0 0,-1-1 0 0 0,1 1 0 0 0,0-1 0 0 0,0 0 1 0 0,1 1-1 0 0,-1-1 0 0 0,1-1 0 0 0,0 1 0 0 0,0 0 0 0 0,0 0 1 0 0,1-1-1 0 0,-1 1 0 0 0,1-1 0 0 0,0 0 0 0 0,1 1 1 0 0,-1-1-1 0 0,1 0 0 0 0,0 1 0 0 0,0-1 0 0 0,0 0 0 0 0,1 1 1 0 0,-1-1-1 0 0,1 0 0 0 0,0 1 0 0 0,1-1 0 0 0,-1 1 1 0 0,1-1-1 0 0,0 1 0 0 0,0 0 0 0 0,0 0 0 0 0,0 0 0 0 0,1-1 2 0 0,13-16-7 0 0,0 0-1 0 0,1 1 1 0 0,1 1-1 0 0,0 1 0 0 0,2 0 1 0 0,0 2-1 0 0,1 0 1 0 0,1 1-1 0 0,0 1 0 0 0,1 1 1 0 0,0 1-1 0 0,1 2 1 0 0,0 0-1 0 0,1 1 0 0 0,0 2 1 0 0,1 0-1 0 0,15-1 8 0 0,69-1 106 0 0,-26 4-1754 0 0,-29-4-3746 0 0,-41 6-6605 0 0</inkml:trace>
  <inkml:trace contextRef="#ctx0" brushRef="#br0" timeOffset="20532.002">11477 807 344 0 0,'0'0'1832'0'0,"0"0"-453"0"0,0 0 34 0 0,0 0 251 0 0,0 0 219 0 0,0 0 90 0 0,0 0-90 0 0,0 0-195 0 0,0 0-257 0 0,0 0-204 0 0,0 0-144 0 0,0 0-108 0 0,-4-6-52 0 0,2 3-840 0 0,2 1-6 0 0,-1 1-1 0 0,0 0 1 0 0,1-1 0 0 0,-1 1-1 0 0,0 0 1 0 0,0 0 0 0 0,1-1-1 0 0,-1 1 1 0 0,0 0 0 0 0,0 0-1 0 0,0 0 1 0 0,-1 0 0 0 0,1 0-1 0 0,0 1 1 0 0,0-1 0 0 0,0 0-1 0 0,-1 0 1 0 0,1 1 0 0 0,0-1 0 0 0,-1 1-1 0 0,1-1 1 0 0,-1 1 0 0 0,1 0-1 0 0,0-1 1 0 0,-1 1 0 0 0,1 0-1 0 0,-1 0 1 0 0,1 0 0 0 0,-1 0-1 0 0,1 0 1 0 0,-1 0 0 0 0,1 1-1 0 0,0-1 1 0 0,-1 0 0 0 0,0 1-77 0 0,-11 5 219 0 0,0 1 1 0 0,1 1 0 0 0,0 0-1 0 0,0 0 1 0 0,1 1-1 0 0,0 1 1 0 0,0 0 0 0 0,1 0-1 0 0,1 1 1 0 0,0 0-1 0 0,0 1 1 0 0,-4 8-220 0 0,6-10 35 0 0,0 1 0 0 0,1 1 0 0 0,0-1 0 0 0,0 1 0 0 0,1 0 0 0 0,1 0 0 0 0,0 1-1 0 0,1-1 1 0 0,0 1 0 0 0,1 0 0 0 0,1 0 0 0 0,0 0 0 0 0,0 0 0 0 0,1 0 0 0 0,1 0 0 0 0,0 0-35 0 0,2-6 26 0 0,0 1-1 0 0,0-1 1 0 0,0 1 0 0 0,1-1-1 0 0,0-1 1 0 0,0 1 0 0 0,1 0-1 0 0,0-1 1 0 0,0 0 0 0 0,1 0-1 0 0,-1-1 1 0 0,1 1 0 0 0,1-1-1 0 0,-1 0 1 0 0,1-1 0 0 0,-1 0 0 0 0,1 0-1 0 0,1 0 1 0 0,2 0-26 0 0,3 0 45 0 0,1 0 0 0 0,0-2 0 0 0,0 1 0 0 0,0-2-1 0 0,0 0 1 0 0,0-1 0 0 0,0 0 0 0 0,0-1 0 0 0,7-2-45 0 0,1 0-44 0 0,-1-2-1 0 0,1-1 1 0 0,-2 0 0 0 0,1-2 0 0 0,-1 0-1 0 0,0-1 1 0 0,0-1 0 0 0,-1-1 0 0 0,-1-1-1 0 0,10-8 45 0 0,12-19-1362 0 0,-20 9-6774 0 0,-13 18-3849 0 0</inkml:trace>
  <inkml:trace contextRef="#ctx0" brushRef="#br0" timeOffset="21143.083">12147 829 0 0 0,'0'0'673'0'0,"0"0"1272"0"0,0 0 537 0 0,0 0 194 0 0,0 0 25 0 0,0 0-211 0 0,0 0-363 0 0,0 0-353 0 0,0 0-397 0 0,0 0-327 0 0,0 0-230 0 0,0 0-147 0 0,0 0-62 0 0,-2-4-41 0 0,2 3-543 0 0,0 0-1 0 0,0 0 1 0 0,-1 0 0 0 0,1 0 0 0 0,0 1 0 0 0,-1-1 0 0 0,1 0 0 0 0,-1 0 0 0 0,1 0 0 0 0,-1 0-1 0 0,0 1 1 0 0,1-1 0 0 0,-1 0 0 0 0,0 1 0 0 0,1-1 0 0 0,-1 1 0 0 0,0-1 0 0 0,0 0 0 0 0,0 1-1 0 0,1 0 1 0 0,-1-1 0 0 0,0 1 0 0 0,0-1 0 0 0,0 1 0 0 0,0 0 0 0 0,0 0 0 0 0,0 0 0 0 0,0-1 0 0 0,0 1-1 0 0,0 0 1 0 0,0 0 0 0 0,0 0 0 0 0,0 0 0 0 0,0 1 0 0 0,0-1 0 0 0,1 0 0 0 0,-1 0 0 0 0,0 0-1 0 0,0 1 1 0 0,0-1 0 0 0,0 1 0 0 0,0-1 0 0 0,0 0 0 0 0,1 1 0 0 0,-1 0 0 0 0,0-1 0 0 0,0 1-1 0 0,1-1 1 0 0,-2 2-27 0 0,-10 2 91 0 0,-1 1-1 0 0,1 0 0 0 0,0 1 0 0 0,0 1 1 0 0,0 0-1 0 0,1 0 0 0 0,0 1 0 0 0,1 1 1 0 0,0 0-1 0 0,0 0 0 0 0,1 1 0 0 0,0 0 1 0 0,1 1-1 0 0,0 0 0 0 0,0 0 0 0 0,1 0 1 0 0,1 1-1 0 0,0 0 0 0 0,1 1 1 0 0,0-1-1 0 0,1 1 0 0 0,-3 12-90 0 0,5-19 3 0 0,1 0 1 0 0,0 0-1 0 0,0 0 0 0 0,0 1 1 0 0,1-1-1 0 0,0 0 0 0 0,0 0 0 0 0,1 0 1 0 0,0 0-1 0 0,0 1 0 0 0,0-1 1 0 0,1 0-1 0 0,-1-1 0 0 0,1 1 0 0 0,1 0 1 0 0,-1 0-1 0 0,1-1 0 0 0,0 0 1 0 0,1 1-1 0 0,-1-1 0 0 0,1 0 0 0 0,0-1 1 0 0,0 1-1 0 0,0-1 0 0 0,1 1 1 0 0,0-1-1 0 0,-1-1 0 0 0,2 2-3 0 0,6-1 83 0 0,0-1 1 0 0,1 0-1 0 0,-1 0 0 0 0,1-1 1 0 0,-1-1-1 0 0,1 0 0 0 0,-1-1 0 0 0,1 0 1 0 0,0-1-1 0 0,-1 0 0 0 0,1-1 0 0 0,-1 0 1 0 0,1-1-1 0 0,-1-1 0 0 0,0 0 1 0 0,-1 0-1 0 0,1-1 0 0 0,-1-1 0 0 0,1 0 1 0 0,-2 0-1 0 0,1-1 0 0 0,-1-1 1 0 0,0 0-1 0 0,0 0 0 0 0,-1-1 0 0 0,0 0 1 0 0,-1 0-1 0 0,0-1 0 0 0,6-10-83 0 0,-10 15 17 0 0,1-1 0 0 0,-1-1 0 0 0,0 1 0 0 0,-1 0-1 0 0,1-1 1 0 0,-1 0 0 0 0,-1 0 0 0 0,1 0 0 0 0,-1 0 0 0 0,0 0-1 0 0,-1 0 1 0 0,0-1 0 0 0,0 1 0 0 0,0-1 0 0 0,-1 1 0 0 0,0-1 0 0 0,-1 1-1 0 0,1 0 1 0 0,-2-1 0 0 0,1 1 0 0 0,-1 0 0 0 0,0 0 0 0 0,0 0-1 0 0,-1 0 1 0 0,0 0 0 0 0,0 0 0 0 0,-1 1 0 0 0,1-1 0 0 0,-2 1-1 0 0,1 0 1 0 0,-1 0 0 0 0,-2-2-17 0 0,1 3-146 0 0,-1 1 0 0 0,1 0 0 0 0,-1 0 0 0 0,0 0 0 0 0,0 1 0 0 0,0 0 0 0 0,0 1-1 0 0,0 0 1 0 0,-1 0 0 0 0,1 0 0 0 0,-1 1 0 0 0,1 0 0 0 0,-1 0 0 0 0,0 1 0 0 0,1 0 0 0 0,-1 0 0 0 0,0 1 0 0 0,1 0 0 0 0,-1 1 0 0 0,1-1-1 0 0,-1 1 1 0 0,1 1 0 0 0,0 0 0 0 0,0 0 0 0 0,0 0 0 0 0,0 0 0 0 0,0 1 0 0 0,1 1 0 0 0,0-1 0 0 0,-3 2 146 0 0,-22 20-3596 0 0,19-16-782 0 0,-2 2-7287 0 0</inkml:trace>
  <inkml:trace contextRef="#ctx0" brushRef="#br0" timeOffset="21477.791">12478 950 8802 0 0,'0'0'2466'0'0,"0"0"-214"0"0,0 0-55 0 0,0 0-152 0 0,0 0-368 0 0,0 0-446 0 0,0 0-295 0 0,0 0-285 0 0,0 0-182 0 0,0 0-105 0 0,0 0-92 0 0,0 0-38 0 0,-10 11-45 0 0,-33 36-33 0 0,40-43-136 0 0,0 0-1 0 0,1 0 1 0 0,0 0 0 0 0,0 0-1 0 0,0 1 1 0 0,0-1-1 0 0,1 0 1 0 0,0 1 0 0 0,0-1-1 0 0,0 1 1 0 0,0-1-1 0 0,1 1 1 0 0,0 0 0 0 0,0-1-1 0 0,0 1 1 0 0,0 0-1 0 0,1-1 1 0 0,-1 1 0 0 0,1-1-1 0 0,1 1 1 0 0,-1-1 0 0 0,0 1-1 0 0,1-1 1 0 0,0 0-1 0 0,0 0 1 0 0,0 0 0 0 0,1 1-20 0 0,2 1 105 0 0,1 0 1 0 0,-1-1 0 0 0,1 1 0 0 0,0-1-1 0 0,1 0 1 0 0,-1 0 0 0 0,1-1-1 0 0,0 0 1 0 0,0 0 0 0 0,0-1 0 0 0,1 0-1 0 0,-1 0 1 0 0,1-1 0 0 0,-1 1 0 0 0,1-2-1 0 0,0 1 1 0 0,0-1 0 0 0,0 0 0 0 0,0-1-1 0 0,0 0 1 0 0,0 0 0 0 0,0-1 0 0 0,0 0-1 0 0,0 0 1 0 0,0-1 0 0 0,-1 0-1 0 0,1 0 1 0 0,0-1 0 0 0,-1 0 0 0 0,0 0-1 0 0,0-1 1 0 0,0 0 0 0 0,0 0 0 0 0,0-1-1 0 0,0-1-105 0 0,9-9 169 0 0,-1-1-1 0 0,-1 0 0 0 0,0-2 0 0 0,-1 1 0 0 0,-1-2 1 0 0,9-18-169 0 0,-12 21 35 0 0,-4 8-145 0 0,-1-1 0 0 0,0 1 0 0 0,0-1 1 0 0,-1 0-1 0 0,0 0 0 0 0,0 0 1 0 0,-1 0-1 0 0,-1 0 0 0 0,1-1 0 0 0,-2 1 1 0 0,1-2 109 0 0,-1 10-1070 0 0,-2 1-5425 0 0,-2 0-3251 0 0</inkml:trace>
  <inkml:trace contextRef="#ctx0" brushRef="#br0" timeOffset="22101.536">13095 807 14779 0 0,'0'0'2117'0'0,"0"0"-682"0"0,0 0-427 0 0,0 0-249 0 0,0 0-145 0 0,0 0-3 0 0,0 0 40 0 0,0 0 61 0 0,0 0 74 0 0,0 0-19 0 0,0 0-82 0 0,0 0-106 0 0,5 25-124 0 0,14 81-102 0 0,-14 50 304 0 0,-8-108-628 0 0,-1 0-1 0 0,-3 0 0 0 0,-2 0 1 0 0,-9 24-29 0 0,18-70 9 0 0,0 0 1 0 0,0 0-1 0 0,0 1 0 0 0,-1-1 1 0 0,1 0-1 0 0,-1 0 1 0 0,1 0-1 0 0,-1-1 1 0 0,0 1-1 0 0,0 0 0 0 0,0 0 1 0 0,0 0-1 0 0,0 0 1 0 0,0-1-1 0 0,0 1 0 0 0,-1 0 1 0 0,1-1-1 0 0,0 0 1 0 0,-1 1-1 0 0,0-1 1 0 0,1 0-1 0 0,-1 1 0 0 0,0-1 1 0 0,0 0-1 0 0,1 0 1 0 0,-1 0-1 0 0,0-1 1 0 0,0 1-1 0 0,0 0 0 0 0,0-1 1 0 0,0 1-1 0 0,-1-1-9 0 0,-3-37 152 0 0,19-52-66 0 0,7 36-62 0 0,2 0 1 0 0,2 1-1 0 0,3 2 1 0 0,1 0-1 0 0,3 2 1 0 0,2 1 0 0 0,3 1-25 0 0,-32 41 4 0 0,1-1 0 0 0,1 0 0 0 0,-1 1 0 0 0,1 0 0 0 0,0 0 0 0 0,0 1 1 0 0,0 0-1 0 0,1 0 0 0 0,-1 0 0 0 0,1 1 0 0 0,0 0 0 0 0,0 0 1 0 0,0 1-1 0 0,1 0 0 0 0,-1 0 0 0 0,0 0 0 0 0,1 1 0 0 0,6 0-4 0 0,-9 0 16 0 0,0 1-1 0 0,-1 0 1 0 0,1 0-1 0 0,0 1 1 0 0,-1-1 0 0 0,1 1-1 0 0,-1 0 1 0 0,1 0-1 0 0,-1 1 1 0 0,1-1-1 0 0,-1 1 1 0 0,0 0-1 0 0,1 0 1 0 0,-1 0-1 0 0,0 1 1 0 0,-1-1 0 0 0,1 1-1 0 0,0 0 1 0 0,-1 0-1 0 0,1 0 1 0 0,-1 1-1 0 0,0-1 1 0 0,0 1-1 0 0,-1 0 1 0 0,1 0-1 0 0,0 1-15 0 0,1 2 24 0 0,-1 1-1 0 0,-1-1 1 0 0,1 0-1 0 0,-1 1 1 0 0,0 0-1 0 0,-1-1 1 0 0,0 1-1 0 0,0 0 1 0 0,-1 0-1 0 0,0 0 1 0 0,0-1-1 0 0,0 1 1 0 0,-1 0-1 0 0,-1 0 0 0 0,1 0 1 0 0,-1-1-1 0 0,-1 1 1 0 0,1-1-1 0 0,-1 0 1 0 0,0 1-1 0 0,-1-1 1 0 0,0-1-1 0 0,0 1 1 0 0,0 0-1 0 0,-1-1 1 0 0,-1 0-24 0 0,-3 7 8 0 0,-1-2-1 0 0,-1 1 1 0 0,0-1 0 0 0,0-1 0 0 0,-1 0 0 0 0,-1-1 0 0 0,1 0 0 0 0,-2-1 0 0 0,1 0 0 0 0,-1-1 0 0 0,0-1 0 0 0,-13 5-8 0 0,-114 8-244 0 0,137-20 138 0 0,1 1 0 0 0,-1-1 1 0 0,1 0-1 0 0,-1 0 0 0 0,1 0 1 0 0,0 0-1 0 0,-1-1 0 0 0,1 1 0 0 0,0-1 1 0 0,0 0-1 0 0,0 0 0 0 0,0 0 1 0 0,0 0-1 0 0,0-1 0 0 0,1 1 0 0 0,-1-1 1 0 0,1 1-1 0 0,0-1 0 0 0,-1 0 1 0 0,1 0-1 0 0,1 0 0 0 0,-1 0 0 0 0,0-1 1 0 0,1 1-1 0 0,-1 0 0 0 0,1-1 1 0 0,0 1-1 0 0,0-1 0 0 0,1 1 1 0 0,-1-1-1 0 0,1 1 0 0 0,-1-1 0 0 0,1 1 1 0 0,0-1-1 0 0,1 0 0 0 0,-1 1 1 0 0,1-1-1 0 0,-1 1 0 0 0,1-1 0 0 0,0 1 1 0 0,0-1-1 0 0,1 1 0 0 0,-1 0 1 0 0,1-1-1 0 0,-1 1 0 0 0,1 0 0 0 0,0 0 1 0 0,0 0-1 0 0,1-1 106 0 0,14-20-2725 0 0,-5 9-2100 0 0,-2 3-6705 0 0</inkml:trace>
  <inkml:trace contextRef="#ctx0" brushRef="#br0" timeOffset="18914.804">8325 851 0 0 0,'0'0'819'0'0,"0"0"953"0"0,0 0 267 0 0,0 0-154 0 0,0 0-338 0 0,0 0-336 0 0,0 0-202 0 0,0 0-62 0 0,0 0 15 0 0,0 0 55 0 0,6-3 633 0 0,-6 2 4255 0 0,-38 4-4667 0 0,-15 20-458 0 0,42-17-716 0 0,1 0 0 0 0,-1 1 0 0 0,1 1 0 0 0,0 0 0 0 0,1 0 0 0 0,0 0 0 0 0,0 2-1 0 0,1-1 1 0 0,0 1 0 0 0,1 0 0 0 0,0 0 0 0 0,0 1 0 0 0,1 0 0 0 0,1 0 0 0 0,-1 1 0 0 0,2-1 0 0 0,0 1 0 0 0,0 0 0 0 0,1 0 0 0 0,1 1 0 0 0,-1 3-64 0 0,3-3 60 0 0,-1-9-36 0 0,1 0 1 0 0,-1 1 0 0 0,0-1-1 0 0,1 0 1 0 0,0 1-1 0 0,0-1 1 0 0,1 0-1 0 0,-1 1 1 0 0,1-1-1 0 0,0 0 1 0 0,0 0-1 0 0,0 0 1 0 0,0 1-1 0 0,1-1 1 0 0,0-1-1 0 0,0 1 1 0 0,0 0 0 0 0,0 0-1 0 0,1-1 1 0 0,-1 1-1 0 0,1-1 1 0 0,0 0-1 0 0,0 1 1 0 0,0-1-1 0 0,4 2-24 0 0,-3-5 72 0 0,1 0-1 0 0,-1 0 0 0 0,0 0 1 0 0,1-1-1 0 0,-1 0 0 0 0,0 0 0 0 0,1 0 1 0 0,-1 0-1 0 0,0-1 0 0 0,0 0 1 0 0,0 0-1 0 0,0 0 0 0 0,0 0 1 0 0,0 0-1 0 0,-1-1 0 0 0,1 1 1 0 0,-1-1-1 0 0,0 0 0 0 0,0 0 0 0 0,0-1 1 0 0,0 1-1 0 0,0-1 0 0 0,-1 1 1 0 0,1-2-72 0 0,13-11 134 0 0,105-141 146 0 0,-84 106-176 0 0,-24 105-289 0 0,-12-47 190 0 0,1 0 0 0 0,0 0 0 0 0,0-1 0 0 0,1 1 0 0 0,0-1 0 0 0,0 0 0 0 0,0 0 0 0 0,1 0 0 0 0,0 0 0 0 0,0-1 0 0 0,0 1 0 0 0,1-1 0 0 0,0 0 0 0 0,0 0 0 0 0,0-1 0 0 0,1 1 0 0 0,-1-1 0 0 0,1-1 0 0 0,0 1 0 0 0,0-1 0 0 0,0 0 0 0 0,1 0 0 0 0,-1 0 0 0 0,1-1 0 0 0,0 0 0 0 0,-1-1 0 0 0,1 0 0 0 0,0 0 1 0 0,0 0-1 0 0,0 0 0 0 0,0-1 0 0 0,0-1 0 0 0,0 1 0 0 0,0-1 0 0 0,0 0 0 0 0,-1 0 0 0 0,1-1 0 0 0,0 0 0 0 0,1-1-5 0 0,19-19 56 0 0,0-2 0 0 0,-2 0 0 0 0,-1-2 0 0 0,-1 0 1 0 0,-1-2-1 0 0,-1 0 0 0 0,-1-2 0 0 0,4-12-56 0 0,6-6 10 0 0,-2-2-1 0 0,-3 0 0 0 0,-2-2 1 0 0,-2-1-10 0 0,-12 29 5 0 0,0 0 1 0 0,-2-1-1 0 0,0 1 1 0 0,-2-2-1 0 0,-1 1 1 0 0,-1-1-1 0 0,-1-14-5 0 0,-13-23 168 0 0,8 66-182 0 0,0 0 0 0 0,0 1 0 0 0,0-1-1 0 0,0 1 1 0 0,1 0 0 0 0,0 0 0 0 0,-1 0-1 0 0,1 0 1 0 0,0 0 0 0 0,1 0 0 0 0,-1 0 0 0 0,1 1-1 0 0,0-1 1 0 0,0 1 0 0 0,0-1 0 0 0,1 1 14 0 0,-2 1 13 0 0,-11 50 14 0 0,3 1 1 0 0,2 0-1 0 0,2 1 1 0 0,4 0-1 0 0,1 0 1 0 0,5 22-28 0 0,17 155 19 0 0,-17-178-24 0 0,-3-1 1 0 0,-2 0 0 0 0,-3 0 0 0 0,-3 0-1 0 0,-4 13 5 0 0,11-68 0 0 0,-3 16-8 0 0,0 0 0 0 0,-1 0 0 0 0,-1-1-1 0 0,0 0 1 0 0,-1 0 0 0 0,-1 0 0 0 0,-1 0 0 0 0,0-1 0 0 0,-1-1 0 0 0,0 1 0 0 0,-2 0 8 0 0,10-15-2 0 0,1 0 1 0 0,-1 1-1 0 0,1-1 1 0 0,0 0-1 0 0,-1 0 0 0 0,1 0 1 0 0,-1 1-1 0 0,1-1 1 0 0,-1 0-1 0 0,1 0 1 0 0,-1 0-1 0 0,1 0 0 0 0,-1 0 1 0 0,1 0-1 0 0,0 0 1 0 0,-1 0-1 0 0,1 0 1 0 0,-1 0-1 0 0,1 0 0 0 0,-1-1 1 0 0,1 1-1 0 0,-1 0 1 0 0,1 0-1 0 0,0 0 1 0 0,-1 0-1 0 0,1-1 0 0 0,-1 1 1 0 0,1 0-1 0 0,0 0 1 0 0,-1-1-1 0 0,1 1 1 0 0,0 0-1 0 0,-1-1 1 0 0,1 1-1 0 0,0-1 0 0 0,-1 1 1 0 0,1 0-1 0 0,0-1 1 0 0,0 1-1 0 0,0-1 1 0 0,-1 1-1 0 0,1 0 0 0 0,0-1 1 0 0,0 1-1 0 0,0-1 1 0 0,0 1-1 0 0,0-1 1 0 0,0 1-1 0 0,0-1 0 0 0,0 1 1 0 0,0-1-1 0 0,0 1 1 0 0,0 0-1 0 0,0-1 1 0 0,0 1-1 0 0,0-1 0 0 0,0 1 1 0 0,1-1-1 0 0,-1 1 1 0 0,0 0-1 0 0,0-1 1 0 0,0 1-1 0 0,1-1 0 0 0,-1 1 2 0 0,0-37-163 0 0,4 19 150 0 0,1 0 1 0 0,1 0-1 0 0,1 0 1 0 0,0 1-1 0 0,2 0 1 0 0,-1 1-1 0 0,2-1 1 0 0,0 2-1 0 0,1-1 1 0 0,2 1 12 0 0,1-6-3 0 0,135-186 26 0 0,-82 120 1 0 0,-3-2 1 0 0,-4-3-1 0 0,-4-2 0 0 0,-4-3 1 0 0,-5-2-1 0 0,13-47-24 0 0,-52 124 18 0 0,-2 0 1 0 0,-1 0-1 0 0,-1-1 0 0 0,0 1 1 0 0,-2-1-1 0 0,-1 0 0 0 0,-1-12-18 0 0,0 34 11 0 0,0-1 0 0 0,1 0 0 0 0,-2 1 0 0 0,1-1 0 0 0,0 0 0 0 0,0 1 0 0 0,0-1 0 0 0,-1 0 0 0 0,1 1 0 0 0,-1-1 0 0 0,0 0 0 0 0,1 1 0 0 0,-1-1 0 0 0,0 1 0 0 0,0-1 0 0 0,0 1 0 0 0,0 0 0 0 0,0-1 0 0 0,0 1 0 0 0,0 0 0 0 0,0 0 0 0 0,-1 0 0 0 0,1-1 0 0 0,0 1 0 0 0,-1 1 0 0 0,1-1 0 0 0,-1 0 0 0 0,1 0 0 0 0,-1 0 0 0 0,0 1-11 0 0,-3 22-91 0 0,-24 172 208 0 0,29 245 166 0 0,-36-178-224 0 0,33-176-143 0 0,3-85 33 0 0,14-41-1717 0 0,-7-31-1704 0 0,-7 41-582 0 0,-1 8-1823 0 0,1 10-5442 0 0</inkml:trace>
  <inkml:trace contextRef="#ctx0" brushRef="#br0" timeOffset="19164.558">9104 726 7770 0 0,'0'0'2249'0'0,"0"0"-740"0"0,0 0-300 0 0,0 0 184 0 0,0 0 220 0 0,0 0 89 0 0,0 0-159 0 0,0 0-289 0 0,0 0-217 0 0,0 0-131 0 0,31-8-89 0 0,101-22-98 0 0,-3 9 783 0 0,92 13-2038 0 0,-190 13-2612 0 0,-22-3-1125 0 0,-1-1-6576 0 0</inkml:trace>
  <inkml:trace contextRef="#ctx0" brushRef="#br0" timeOffset="19812.211">9733 928 2224 0 0,'0'0'2278'0'0,"0"0"-231"0"0,0 0-19 0 0,0 0 79 0 0,0 0-76 0 0,0 0-223 0 0,0 0-276 0 0,0 0-263 0 0,0 0-233 0 0,0 0-172 0 0,0 0-129 0 0,0 0-114 0 0,0 0-63 0 0,32-15-61 0 0,98-50-55 0 0,-79 27 119 0 0,-45 28-405 0 0,-2 6-98 0 0,-1 0 0 0 0,1 0 0 0 0,-1 0 0 0 0,0-1 0 0 0,0 1 0 0 0,0-1 0 0 0,-1 0 0 0 0,1 0 0 0 0,-1 0-1 0 0,-1 0 1 0 0,1 0 0 0 0,-1 0 0 0 0,1 0 0 0 0,-2-1 0 0 0,1 1 0 0 0,0 0 0 0 0,-1-1 0 0 0,0 1 0 0 0,0-1 0 0 0,-1 1 0 0 0,0 0 0 0 0,0-1 0 0 0,-1-2-59 0 0,0 6-10 0 0,-1 0 0 0 0,-1 1 0 0 0,1-1 0 0 0,0 1-1 0 0,0-1 1 0 0,0 1 0 0 0,-1 0 0 0 0,1 0-1 0 0,-1 0 1 0 0,1 1 0 0 0,-1-1 0 0 0,1 1-1 0 0,-1 0 1 0 0,1 0 0 0 0,-1 0 0 0 0,1 0-1 0 0,-1 1 1 0 0,1-1 0 0 0,-1 1 0 0 0,1 0-1 0 0,-1 0 1 0 0,1 0 0 0 0,0 1 0 0 0,0-1-1 0 0,0 1 1 0 0,0 0 0 0 0,0-1 0 0 0,-2 3 11 0 0,-11 7-77 0 0,0 1 1 0 0,0 0-1 0 0,1 2 1 0 0,1 0-1 0 0,0 0 1 0 0,1 1-1 0 0,0 1 1 0 0,2 0-1 0 0,0 1 1 0 0,0 0-1 0 0,2 1 1 0 0,0 0-1 0 0,1 0 1 0 0,0 3 76 0 0,6-16-1 0 0,1-1 1 0 0,-1 1-1 0 0,1-1 1 0 0,0 1 0 0 0,0 0-1 0 0,0 0 1 0 0,1-1-1 0 0,-1 1 1 0 0,1 0-1 0 0,0 0 1 0 0,1 0-1 0 0,-1-1 1 0 0,1 1-1 0 0,0 0 1 0 0,0-1 0 0 0,1 1-1 0 0,-1 0 1 0 0,1-1-1 0 0,0 1 1 0 0,0-1-1 0 0,0 0 1 0 0,1 0-1 0 0,0 0 1 0 0,-1 0-1 0 0,1 0 1 0 0,1-1-1 0 0,-1 1 1 0 0,0-1 0 0 0,1 0-1 0 0,0 0 1 0 0,0 0-1 0 0,1 0 1 0 0,9 2 66 0 0,0 0-1 0 0,0-1 0 0 0,1-1 1 0 0,0-1-1 0 0,-1 0 0 0 0,1-1 1 0 0,0 0-1 0 0,0-1 0 0 0,0-1 1 0 0,0 0-1 0 0,0-1 0 0 0,-1-1 1 0 0,1 0-1 0 0,-1-1 0 0 0,0-1 1 0 0,0 0-1 0 0,9-5-65 0 0,-21 10 8 0 0,38-13 154 0 0,0-2 0 0 0,-2-1 0 0 0,0-1 0 0 0,-1-3 0 0 0,-1-1 0 0 0,-1-2 0 0 0,-1-1 0 0 0,-1-1 0 0 0,-1-2 0 0 0,-1-2 0 0 0,-1 0 0 0 0,-2-2 0 0 0,-1-2-162 0 0,-23 27 21 0 0,0 0 0 0 0,0 0-1 0 0,0-1 1 0 0,-1 1 0 0 0,0-1 0 0 0,-1 0 0 0 0,1 1-1 0 0,-1-1 1 0 0,-1 0 0 0 0,1-1 0 0 0,-1 1 0 0 0,0 0 0 0 0,-1-2-21 0 0,-2 6 4 0 0,0 1-1 0 0,0-1 1 0 0,0 1 0 0 0,0-1 0 0 0,-1 1 0 0 0,1 0 0 0 0,-1 0 0 0 0,0 0 0 0 0,1 0 0 0 0,-1 0 0 0 0,0 1 0 0 0,0-1 0 0 0,0 1-1 0 0,0 0 1 0 0,0 0 0 0 0,-1 0 0 0 0,1 0 0 0 0,0 1 0 0 0,0-1 0 0 0,-1 1 0 0 0,1 0 0 0 0,0 0 0 0 0,-1 0 0 0 0,1 0 0 0 0,0 0 0 0 0,0 1-1 0 0,-1 0 1 0 0,1-1 0 0 0,0 1 0 0 0,0 1 0 0 0,0-1 0 0 0,0 0 0 0 0,-1 1-4 0 0,-10 3-20 0 0,0 1 0 0 0,1 0 1 0 0,-1 1-1 0 0,1 1 0 0 0,1 0 1 0 0,0 1-1 0 0,0 0 0 0 0,0 0 0 0 0,1 2 1 0 0,-8 9 19 0 0,17-18-2 0 0,1-1 0 0 0,0 1 0 0 0,0-1 1 0 0,0 1-1 0 0,-1-1 0 0 0,2 1 0 0 0,-1 0 0 0 0,0 0 1 0 0,0 0-1 0 0,0-1 0 0 0,1 1 0 0 0,-1 0 1 0 0,1 0-1 0 0,0 0 0 0 0,-1 0 0 0 0,1 0 1 0 0,0 0-1 0 0,0 0 0 0 0,0 0 0 0 0,0 0 1 0 0,1 0-1 0 0,-1 0 0 0 0,1 0 0 0 0,-1 0 1 0 0,1 0-1 0 0,-1 0 0 0 0,1-1 0 0 0,0 1 1 0 0,0 0-1 0 0,0 0 0 0 0,0-1 0 0 0,0 1 0 0 0,0-1 1 0 0,1 1-1 0 0,-1-1 0 0 0,1 1 0 0 0,-1-1 1 0 0,1 0-1 0 0,-1 1 0 0 0,1-1 0 0 0,-1 0 1 0 0,1 0-1 0 0,0 0 0 0 0,0-1 0 0 0,0 1 1 0 0,0 0-1 0 0,-1-1 0 0 0,1 1 0 0 0,0-1 1 0 0,0 1-1 0 0,0-1 0 0 0,0 0 0 0 0,2 0 2 0 0,46 10 70 0 0,-41-9-45 0 0,-1 0-1 0 0,0 0 0 0 0,1 0 1 0 0,-1 1-1 0 0,0 1 1 0 0,0-1-1 0 0,0 1 1 0 0,0 1-1 0 0,-1 0 1 0 0,1 0-1 0 0,-1 0 0 0 0,0 1 1 0 0,0 0-1 0 0,0 0-24 0 0,-5 1 73 0 0,1 0-1 0 0,-1-1 1 0 0,0 1-1 0 0,-1 0 1 0 0,0 0 0 0 0,0 0-1 0 0,0 0 1 0 0,0 1-1 0 0,-1-1 1 0 0,0 0-1 0 0,0 0 1 0 0,-1 0-1 0 0,0 0 1 0 0,0 0-1 0 0,0 0 1 0 0,-1 0-1 0 0,0 0 1 0 0,0 0 0 0 0,0 0-1 0 0,-1-1 1 0 0,0 1-1 0 0,0-1 1 0 0,-2 3-73 0 0,-14 23 132 0 0,15-26-132 0 0,0 0-1 0 0,1 1 1 0 0,-1-1-1 0 0,1 1 1 0 0,0 0-1 0 0,1-1 1 0 0,-1 1-1 0 0,1 1 0 0 0,0-1 1 0 0,1 0-1 0 0,-1 0 1 0 0,1 1-1 0 0,1-1 1 0 0,-1 1-1 0 0,1-1 1 0 0,0 3 0 0 0,35 0-1109 0 0,-12-11-7094 0 0,-17-1-3933 0 0</inkml:trace>
  <inkml:trace contextRef="#ctx0" brushRef="#br0" timeOffset="27275.045">15 1333 5089 0 0,'0'0'1818'0'0,"0"0"-709"0"0,0 0-476 0 0,0 0-160 0 0,0 0 75 0 0,0 0 184 0 0,0 0 134 0 0,0 0 15 0 0,0 0-73 0 0,0 0-117 0 0,0 0-107 0 0,11-6-69 0 0,34-19-36 0 0,15 19 2748 0 0,325-20 1849 0 0,223-11-2972 0 0,-32 15-1017 0 0,8-4-621 0 0,-516 24-395 0 0,66-4 55 0 0,-1 7 0 0 0,28 7-126 0 0,190 13 16 0 0,150 2 34 0 0,-214 2-76 0 0,-57-6-1 0 0,367 21 68 0 0,234-36 55 0 0,-17 0 2 0 0,-161-33 47 0 0,-200 25-134 0 0,93-3 18 0 0,144-8-48 0 0,-84-4 83 0 0,-280 12-60 0 0,-116 0 32 0 0,127-1-26 0 0,970 8 82 0 0,-1073 8-87 0 0,-42 0-92 0 0,278 6 66 0 0,-59-7 64 0 0,49 4 3 0 0,154 0 2 0 0,51-11 0 0 0,-302 30-21 0 0,-91-12 134 0 0,-137-25-51 0 0,125 7-125 0 0,-62 3 116 0 0,-198-3-90 0 0,0 0 1 0 0,0 0-16 0 0,10 0 248 0 0,61-7-84 0 0,-2 0-126 0 0,-71 4-1109 0 0,-2-2-2382 0 0,2 2-6284 0 0,2-1-2726 0 0</inkml:trace>
  <inkml:trace contextRef="#ctx0" brushRef="#br0" timeOffset="33499.085">15998 796 7746 0 0,'0'0'2458'0'0,"0"0"-590"0"0,0 0-217 0 0,0 0-27 0 0,0 0-70 0 0,0 0-218 0 0,0 0-292 0 0,0 0-217 0 0,0 0-139 0 0,0 0-61 0 0,0 0-35 0 0,2 0-33 0 0,-2 0-519 0 0,0 0 0 0 0,-1 1-1 0 0,1-1 1 0 0,0 0 0 0 0,0 0-1 0 0,-1 0 1 0 0,1 0 0 0 0,0 1 0 0 0,0-1-1 0 0,0 0 1 0 0,-1 0 0 0 0,1 0-1 0 0,0 1 1 0 0,0-1 0 0 0,0 0 0 0 0,-1 0-1 0 0,1 1 1 0 0,0-1 0 0 0,0 0-1 0 0,0 0 1 0 0,0 1 0 0 0,0-1 0 0 0,0 0-1 0 0,0 1 1 0 0,0-1 0 0 0,0 0-1 0 0,0 1 1 0 0,0-1 0 0 0,0 0 0 0 0,0 0-1 0 0,0 1 1 0 0,0-1 0 0 0,0 0-1 0 0,0 1 1 0 0,0-1 0 0 0,0 0-1 0 0,0 0 1 0 0,0 1 0 0 0,1-1 0 0 0,-1 0-1 0 0,0 1 1 0 0,0-1 0 0 0,0 0-1 0 0,0 0 1 0 0,1 0 0 0 0,-1 1 0 0 0,0-1-1 0 0,0 0 1 0 0,0 0 0 0 0,1 0-1 0 0,-1 1 1 0 0,0-1 0 0 0,1 0 0 0 0,-1 0-1 0 0,0 0 1 0 0,0 0 0 0 0,1 0-1 0 0,-1 0 1 0 0,0 0 0 0 0,1 0 0 0 0,-1 0-1 0 0,0 1 1 0 0,0-1 0 0 0,1 0-1 0 0,-1-1-39 0 0,-10 13 613 0 0,-2 6-130 0 0,12-17-454 0 0,0-1 6 0 0,0 0-6 0 0,0 0 11 0 0,26-1 732 0 0,57-42 427 0 0,-83 42-1150 0 0,0 1 0 0 0,0 0 0 0 0,0 0 0 0 0,0-1 0 0 0,0 1 0 0 0,-1 0 0 0 0,1 0 0 0 0,0-1 0 0 0,0 1 0 0 0,0 0 0 0 0,0-1 0 0 0,0 1 0 0 0,0 0 0 0 0,0 0 0 0 0,0-1 0 0 0,0 1 0 0 0,0 0 0 0 0,0 0 0 0 0,0-1 0 0 0,0 1 0 0 0,0 0 0 0 0,0-1 0 0 0,0 1 0 0 0,1 0-49 0 0,-35 7-13 0 0,7 3-720 0 0,27-9 209 0 0,0-1-378 0 0,0 0-714 0 0,0 0-1718 0 0,0 0-4260 0 0,0 0-4957 0 0</inkml:trace>
  <inkml:trace contextRef="#ctx0" brushRef="#br0" timeOffset="34053.619">16077 1079 9098 0 0,'0'0'4078'0'0,"0"0"-1617"0"0,0 0-793 0 0,0 0-141 0 0,0 0-161 0 0,0 0-269 0 0,0 0-313 0 0,0 0-277 0 0,0 0-104 0 0,0 0-38 0 0,0 0 22 0 0,0 0 37 0 0,0 0 6 0 0,-5 14 1977 0 0,-38 8-918 0 0,67-29-476 0 0,50-21-387 0 0,-118 50 135 0 0,54-20-808 0 0,12-16-168 0 0,-1 2-1497 0 0,-12-1-2708 0 0,-7 9-3521 0 0,2 0-5150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0:55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37 0 0 0,'0'0'301'0'0,"0"0"1057"0"0,0 0 593 0 0,0 0 286 0 0,0 0 72 0 0,0 0-148 0 0,0 0-246 0 0,0 0-215 0 0,0 0-186 0 0,0 0-175 0 0,2-6-157 0 0,7-18-130 0 0,-7 17-112 0 0,-2 7-117 0 0,0 0-95 0 0,0 0-91 0 0,0 0-87 0 0,0 0-46 0 0,0 13 1166 0 0,-4 218 346 0 0,32 103-998 0 0,-27-311-977 0 0,3 35 28 0 0,-3 0 1 0 0,-1 0-1 0 0,-4 1 0 0 0,-2-2 1 0 0,-2 1-1 0 0,-12 38-69 0 0,-39 59 112 0 0,50-144-65 0 0,9-10-59 0 0,1-24-292 0 0,51-119-2497 0 0,-17 64-3422 0 0,-26 54-242 0 0,-1 7-5075 0 0</inkml:trace>
  <inkml:trace contextRef="#ctx0" brushRef="#br0" timeOffset="550.324">536 59 8650 0 0,'0'0'3707'0'0,"0"0"-1898"0"0,0 0-797 0 0,0 0-61 0 0,0 0 134 0 0,0 0 78 0 0,0 0-147 0 0,0 0-315 0 0,0 0-313 0 0,0 0-194 0 0,0 0-12 0 0,0 0 106 0 0,0 0 127 0 0,4 0 106 0 0,-2 0-462 0 0,-1 1-1 0 0,0-1 1 0 0,1 0 0 0 0,-1 1 0 0 0,1-1-1 0 0,-1 1 1 0 0,0-1 0 0 0,1 1-1 0 0,-1 0 1 0 0,0-1 0 0 0,0 1 0 0 0,1 0-1 0 0,-1 0 1 0 0,0 0 0 0 0,0 0-1 0 0,0 0 1 0 0,0 0 0 0 0,0 0 0 0 0,0 1-1 0 0,0-1 1 0 0,-1 0 0 0 0,1 0-1 0 0,0 1 1 0 0,-1-1 0 0 0,1 0 0 0 0,-1 1-1 0 0,1-1 1 0 0,-1 1 0 0 0,0-1-1 0 0,1 0 1 0 0,-1 1 0 0 0,0-1 0 0 0,0 1-1 0 0,0-1 1 0 0,0 1 0 0 0,0-1-1 0 0,-1 1 1 0 0,1-1 0 0 0,0 1 0 0 0,-1 0-59 0 0,35 281 2520 0 0,15 70-2161 0 0,-18-56-195 0 0,-36-315 1323 0 0,-20-30-1458 0 0,-1 2 0 0 0,-3 0 0 0 0,-2 2 0 0 0,-2 1 0 0 0,-30-30-29 0 0,48 55-24 0 0,-1 1-1 0 0,-1 1 0 0 0,-1 0 1 0 0,0 1-1 0 0,-1 1 1 0 0,0 1-1 0 0,-1 0 0 0 0,-1 2 1 0 0,0 0-1 0 0,-1 1 1 0 0,0 2-1 0 0,0 0 0 0 0,0 1 1 0 0,-1 1-1 0 0,0 2 1 0 0,-1 0-1 0 0,1 1 0 0 0,-5 1 25 0 0,16 2-47 0 0,10-1 15 0 0,0 0 1 0 0,-1 1-1 0 0,1-1 0 0 0,0 1 0 0 0,0 0 1 0 0,0-1-1 0 0,0 1 0 0 0,-1 0 0 0 0,1 0 1 0 0,0 1-1 0 0,0-1 0 0 0,0 0 0 0 0,-1 1 1 0 0,1-1-1 0 0,0 1 0 0 0,0 0 0 0 0,0 0 1 0 0,0 0-1 0 0,0 0 0 0 0,0 0 0 0 0,0 0 1 0 0,1 0-1 0 0,-1 1 0 0 0,0-1 0 0 0,0 0 1 0 0,1 1-1 0 0,-1 0 0 0 0,1-1 0 0 0,0 1 1 0 0,-1 0-1 0 0,1 0 0 0 0,0 0 0 0 0,0 0 1 0 0,0 1 31 0 0,0 1-159 0 0,1 1 0 0 0,0 0 0 0 0,0-1 1 0 0,1 1-1 0 0,-1 0 0 0 0,1-1 1 0 0,0 1-1 0 0,1-1 0 0 0,-1 1 1 0 0,1-1-1 0 0,-1 1 0 0 0,1-1 0 0 0,1 0 1 0 0,-1 0-1 0 0,0 0 0 0 0,1 0 1 0 0,1 1 158 0 0,40 33-8934 0 0,-28-29-2922 0 0</inkml:trace>
  <inkml:trace contextRef="#ctx0" brushRef="#br0" timeOffset="1336.273">1049 858 3161 0 0,'0'0'584'0'0,"0"0"-29"0"0,0 0 338 0 0,0 0 497 0 0,0 0 267 0 0,0 0-38 0 0,0 0-228 0 0,0 0-185 0 0,0 0-68 0 0,0 0 18 0 0,0 0 9 0 0,0 0-36 0 0,0 0-66 0 0,15 6-134 0 0,45 16-141 0 0,-54-21-625 0 0,-1 1-1 0 0,2-1 1 0 0,-1-1 0 0 0,0 1-1 0 0,0-1 1 0 0,0 0 0 0 0,0-1-1 0 0,0 1 1 0 0,0-1-1 0 0,0 0 1 0 0,0-1 0 0 0,0 1-1 0 0,0-1 1 0 0,-1 0 0 0 0,1-1-1 0 0,-1 1 1 0 0,1-1-1 0 0,-1 0 1 0 0,0-1 0 0 0,0 1-1 0 0,0-1 1 0 0,-1 0-1 0 0,1 0 1 0 0,-1-1 0 0 0,0 1-1 0 0,0-1 1 0 0,0 0 0 0 0,1-2-163 0 0,0 0 125 0 0,-1 4-97 0 0,-1-1 0 0 0,0 0 0 0 0,0 1 1 0 0,0-1-1 0 0,-1-1 0 0 0,1 1 0 0 0,-1 0 1 0 0,0-1-1 0 0,-1 1 0 0 0,1-1 0 0 0,-1 1 1 0 0,1-1-1 0 0,-1 0 0 0 0,-1 0 0 0 0,1 0 1 0 0,-1 1-1 0 0,0-1 0 0 0,0 0 0 0 0,0 0 1 0 0,0 0-1 0 0,-1 0 0 0 0,0 1 0 0 0,0-1 1 0 0,-1 0-1 0 0,1 1 0 0 0,-1-1 0 0 0,0 1 1 0 0,0-1-1 0 0,0 1 0 0 0,-1 0 0 0 0,1 0 1 0 0,-1 0-1 0 0,0 0 0 0 0,0 0 0 0 0,-1 1 1 0 0,1-1-1 0 0,-1 1 0 0 0,-3-3-28 0 0,0 3-20 0 0,1-1-1 0 0,-1 1 0 0 0,0 0 1 0 0,0 1-1 0 0,0 0 1 0 0,0 0-1 0 0,0 0 0 0 0,-1 1 1 0 0,1 0-1 0 0,0 0 0 0 0,-1 1 1 0 0,1 0-1 0 0,0 1 1 0 0,-1-1-1 0 0,1 1 0 0 0,0 1 1 0 0,-1-1-1 0 0,1 1 1 0 0,0 0-1 0 0,-3 2 21 0 0,2 0-27 0 0,0-1 0 0 0,0 1 0 0 0,1 1 0 0 0,-1 0 0 0 0,1 0 0 0 0,0 0 0 0 0,1 0 1 0 0,-1 1-1 0 0,1 1 0 0 0,0-1 0 0 0,1 1 0 0 0,-1 0 0 0 0,1 0 0 0 0,1 0 0 0 0,-1 1 0 0 0,1-1 0 0 0,1 1 0 0 0,-1 0 0 0 0,1 0 0 0 0,-1 7 27 0 0,3-5-5 0 0,0 0-1 0 0,0 1 1 0 0,1-1-1 0 0,0 1 1 0 0,1-1 0 0 0,0 0-1 0 0,1 1 1 0 0,0-1-1 0 0,1 0 1 0 0,0 0-1 0 0,0 0 1 0 0,1 0 0 0 0,0-1-1 0 0,1 0 1 0 0,0 1-1 0 0,1-2 1 0 0,0 1-1 0 0,0-1 1 0 0,1 1-1 0 0,-1-2 1 0 0,2 1 0 0 0,-1-1-1 0 0,1 0 1 0 0,1-1-1 0 0,1 2 6 0 0,6 3 38 0 0,-1 0-1 0 0,2-1 1 0 0,0 0-1 0 0,0-2 0 0 0,0 0 1 0 0,1-1-1 0 0,0 0 1 0 0,1-2-1 0 0,-1 0 1 0 0,1-1-1 0 0,0-1 1 0 0,0-1-1 0 0,10 0-37 0 0,-13-1 87 0 0,1-1-1 0 0,0-1 1 0 0,-1 0 0 0 0,1-1-1 0 0,-1-1 1 0 0,1 0 0 0 0,-1-1-1 0 0,0-1 1 0 0,-1 0 0 0 0,2-2-87 0 0,5-5 109 0 0,1-1 1 0 0,-2-1-1 0 0,0 0 1 0 0,-1-2-1 0 0,0-1 1 0 0,-1 0-1 0 0,-1-1 1 0 0,-1-1-1 0 0,-1-1 1 0 0,0 0-1 0 0,-1-1 0 0 0,7-16-109 0 0,-11 22 24 0 0,-2 0 0 0 0,0 0-1 0 0,-1-1 1 0 0,0 0-1 0 0,-1 0 1 0 0,-1-1-1 0 0,-1 1 1 0 0,0-2-1 0 0,-2 1 1 0 0,1 0-1 0 0,-2-1 1 0 0,0 1-1 0 0,-2-1 1 0 0,0-12-24 0 0,-2 28-12 0 0,0 0-1 0 0,0-1 1 0 0,0 1 0 0 0,-1 0 0 0 0,1 1-1 0 0,-1-1 1 0 0,1 0 0 0 0,-1 1 0 0 0,0-1-1 0 0,1 1 1 0 0,-1 0 0 0 0,0 0 0 0 0,0 0-1 0 0,0 0 1 0 0,0 1 0 0 0,0-1 0 0 0,0 1-1 0 0,0 0 1 0 0,0 0 0 0 0,0 0 0 0 0,0 0-1 0 0,0 0 1 0 0,0 1 0 0 0,0-1 0 0 0,0 1-1 0 0,1 0 1 0 0,-1-1 0 0 0,0 2 0 0 0,0-1 0 0 0,0 0-1 0 0,1 0 1 0 0,-1 1 0 0 0,-2 1 12 0 0,1 0-12 0 0,-1 0 0 0 0,1 0 0 0 0,0 0 0 0 0,0 0 0 0 0,0 1-1 0 0,0-1 1 0 0,1 1 0 0 0,-1 0 0 0 0,1 0 0 0 0,0 1 0 0 0,0-1 0 0 0,1 1 0 0 0,-1-1 0 0 0,1 1 0 0 0,0 0 0 0 0,0 0 0 0 0,1 0 0 0 0,-1 0 0 0 0,1 0 0 0 0,0 0 0 0 0,0 0 0 0 0,1 0 0 0 0,0 1 0 0 0,0-1 0 0 0,0 0-1 0 0,0 0 1 0 0,1 1 0 0 0,1 2 12 0 0,2-3-1 0 0,1 0 0 0 0,-1-1-1 0 0,1 1 1 0 0,1-1-1 0 0,-1 0 1 0 0,1 0-1 0 0,-1 0 1 0 0,1-1-1 0 0,0 0 1 0 0,0 0 0 0 0,1-1-1 0 0,-1 1 1 0 0,5 0 1 0 0,184 23 337 0 0,-192-26-328 0 0,-1 1-1 0 0,0-1 1 0 0,1 0 0 0 0,-1 1-1 0 0,0-1 1 0 0,1 1-1 0 0,-1 0 1 0 0,0 0 0 0 0,0 0-1 0 0,0 0 1 0 0,0 0-1 0 0,0 0 1 0 0,0 1 0 0 0,0-1-1 0 0,0 1 1 0 0,0-1 0 0 0,-1 1-1 0 0,1 0 1 0 0,0 0-1 0 0,-1 0 1 0 0,0-1 0 0 0,1 1-1 0 0,-1 1 1 0 0,0-1-1 0 0,0 0 1 0 0,0 0 0 0 0,0 0-1 0 0,-1 1 1 0 0,1-1 0 0 0,-1 0-1 0 0,1 0 1 0 0,-1 1-1 0 0,0-1 1 0 0,0 1 0 0 0,0-1-1 0 0,0 0 1 0 0,0 1-1 0 0,0-1 1 0 0,-1 0 0 0 0,1 1-1 0 0,-1-1 1 0 0,1 0 0 0 0,-1 0-1 0 0,0 1 1 0 0,0-1-1 0 0,0 0 1 0 0,0 0 0 0 0,-1 0-1 0 0,1 0 1 0 0,-1 0-9 0 0,-45 99 73 0 0,45-67-2524 0 0,16-34-9335 0 0,-10 0 576 0 0</inkml:trace>
  <inkml:trace contextRef="#ctx0" brushRef="#br0" timeOffset="1680.671">2209 943 0 0 0,'0'0'2615'0'0,"0"0"234"0"0,0 0 54 0 0,0 0-296 0 0,0 0-412 0 0,0 0-322 0 0,0 0-285 0 0,0 0-226 0 0,0 0-163 0 0,0 0-91 0 0,0 0-61 0 0,33 2-72 0 0,104 4-115 0 0,-70-16 179 0 0,-57 5-799 0 0,-1 1-124 0 0,0 1 0 0 0,-1-1 1 0 0,0-1-1 0 0,0 1 0 0 0,0-1 0 0 0,0-1 1 0 0,-1 1-1 0 0,0-1 0 0 0,0-1 0 0 0,-1 1 1 0 0,0-1-1 0 0,0 0 0 0 0,0-1 0 0 0,-1 1 1 0 0,0-1-1 0 0,0 0 0 0 0,-1-1 0 0 0,0 1 1 0 0,-1-1-1 0 0,0 1 0 0 0,0-1 0 0 0,-1 0 1 0 0,0 0-1 0 0,1-7-116 0 0,-5 9-6 0 0,1 1 0 0 0,-1 0 0 0 0,0-1 0 0 0,0 1 0 0 0,-1 0 0 0 0,1 0 0 0 0,-2 1 1 0 0,1-1-1 0 0,0 0 0 0 0,-1 1 0 0 0,0 0 0 0 0,0 0 0 0 0,-1 0 0 0 0,0 1 0 0 0,1-1 0 0 0,-1 1 0 0 0,-1 0 0 0 0,1 0 0 0 0,-1 1 1 0 0,1 0-1 0 0,-1 0 0 0 0,0 0 0 0 0,0 0 0 0 0,0 1 0 0 0,-1 0 0 0 0,1 1 0 0 0,0-1 0 0 0,-1 1 0 0 0,1 0 0 0 0,-1 1 0 0 0,1 0 1 0 0,-1 0-1 0 0,1 0 0 0 0,-1 1 0 0 0,1 0 0 0 0,-1 0 0 0 0,1 0 0 0 0,-1 1 0 0 0,1 0 0 0 0,0 0 0 0 0,0 1 0 0 0,0 0 1 0 0,0 0-1 0 0,1 0 0 0 0,-1 1 0 0 0,-1 1 6 0 0,0 2-3 0 0,0 0 1 0 0,1 1-1 0 0,0 0 1 0 0,0 0-1 0 0,0 1 0 0 0,1 0 1 0 0,1 0-1 0 0,0 0 1 0 0,0 0-1 0 0,0 0 1 0 0,1 1-1 0 0,1 0 1 0 0,0 0-1 0 0,0 0 0 0 0,1 0 1 0 0,0 0-1 0 0,1 0 1 0 0,0 0-1 0 0,0 0 1 0 0,1 0-1 0 0,0 0 0 0 0,1 0 1 0 0,0 0-1 0 0,1-1 1 0 0,0 1-1 0 0,1-1 1 0 0,-1 1-1 0 0,2-1 1 0 0,-1 0-1 0 0,1-1 0 0 0,1 1 1 0 0,0-1-1 0 0,0 0 1 0 0,0 0-1 0 0,1-1 1 0 0,0 0-1 0 0,7 5 3 0 0,5 2 63 0 0,0 0-1 0 0,1-2 1 0 0,1 0 0 0 0,0-1 0 0 0,0-2-1 0 0,1 0 1 0 0,0-1 0 0 0,1-1-1 0 0,0-1 1 0 0,0-1 0 0 0,0-1-1 0 0,2-1-62 0 0,107 5-7611 0 0,-119-8-4603 0 0</inkml:trace>
  <inkml:trace contextRef="#ctx0" brushRef="#br0" timeOffset="6046.227">3492 755 3081 0 0,'0'0'3004'0'0,"0"0"-925"0"0,0 0-405 0 0,0 0-30 0 0,0 0 132 0 0,0 0 16 0 0,0 0-217 0 0,0 0-352 0 0,0 0-415 0 0,0 0-316 0 0,0 0-191 0 0,-3-1-70 0 0,-11-4 9 0 0,11 4 34 0 0,3 1 64 0 0,0 0 54 0 0,13 167 4190 0 0,-2-62-4037 0 0,-9-85-491 0 0,0-1-1 0 0,1 0 1 0 0,2 0 0 0 0,0 0 0 0 0,0 0 0 0 0,2-1-1 0 0,0 0 1 0 0,2 0 0 0 0,6 11-54 0 0,-14-27 23 0 0,1 1 0 0 0,0-1-1 0 0,-1 0 1 0 0,1 1 0 0 0,0-1 0 0 0,0 0-1 0 0,0 0 1 0 0,1 0 0 0 0,-1-1 0 0 0,0 1-1 0 0,1 0 1 0 0,-1-1 0 0 0,1 0 0 0 0,-1 1-1 0 0,1-1 1 0 0,0 0 0 0 0,-1 0 0 0 0,1-1 0 0 0,0 1-1 0 0,0-1 1 0 0,-1 1 0 0 0,1-1 0 0 0,0 0-1 0 0,0 0 1 0 0,0 0 0 0 0,0 0 0 0 0,0-1-1 0 0,-1 1 1 0 0,1-1 0 0 0,0 1 0 0 0,0-1-1 0 0,0 0 1 0 0,-1 0 0 0 0,1-1 0 0 0,-1 1 0 0 0,1 0-1 0 0,-1-1 1 0 0,1 1 0 0 0,-1-1 0 0 0,0 0-1 0 0,0 0 1 0 0,0 0 0 0 0,1-1-23 0 0,19-24 142 0 0,-2-1 0 0 0,-1 0 0 0 0,-1-1-1 0 0,-1-1 1 0 0,9-26-142 0 0,9-28 152 0 0,-13 170-254 0 0,-21-79 104 0 0,1 0 0 0 0,0-1 0 0 0,0 1 0 0 0,1 0 0 0 0,0-1 1 0 0,0 1-1 0 0,0-1 0 0 0,1 0 0 0 0,0 0 0 0 0,0 0 0 0 0,1-1 0 0 0,-1 1 1 0 0,1-1-1 0 0,1 0 0 0 0,-1 0 0 0 0,1-1 0 0 0,-1 0 0 0 0,1 0 0 0 0,0 0 1 0 0,1-1-1 0 0,-1 0 0 0 0,1 0 0 0 0,-1 0 0 0 0,1-1 0 0 0,0 0 0 0 0,0 0 1 0 0,0-1-1 0 0,0 0 0 0 0,0 0 0 0 0,0 0 0 0 0,0-1 0 0 0,1 0 0 0 0,5-2-2 0 0,-1-2 40 0 0,-1-1-1 0 0,0-1 0 0 0,-1 0 0 0 0,1 0 0 0 0,-1-1 1 0 0,0 0-1 0 0,-1-1 0 0 0,1 0 0 0 0,-2-1 0 0 0,1 1 0 0 0,-1-2 1 0 0,0 1-1 0 0,3-7-39 0 0,12-19 171 0 0,-1-1 0 0 0,-2-1 0 0 0,-1 0 0 0 0,-2-2 1 0 0,-2 0-1 0 0,9-35-171 0 0,-14-4 300 0 0,-28 81-1046 0 0,2 59-2511 0 0,15-35-3865 0 0,1-21 4324 0 0,0 2-9378 0 0</inkml:trace>
  <inkml:trace contextRef="#ctx0" brushRef="#br0" timeOffset="6500.67">4523 995 11578 0 0,'0'0'1502'0'0,"0"0"-355"0"0,0 0-29 0 0,0 0 114 0 0,0 0-33 0 0,0 0-112 0 0,0 0-126 0 0,0 0-110 0 0,0 0-63 0 0,0 0-37 0 0,0 0-49 0 0,0 0-77 0 0,0 0-29 0 0,30 8-60 0 0,90 26-64 0 0,-69-28 199 0 0,-46-10-525 0 0,4-2-47 0 0,-1 1 0 0 0,0-1 0 0 0,-1 0 0 0 0,1-1 0 0 0,-1 0 0 0 0,0 0 0 0 0,-1 0 0 0 0,0-1 0 0 0,0 0 0 0 0,-1 0 0 0 0,0-1 0 0 0,0 0 1 0 0,-1 1-1 0 0,0-2 0 0 0,0 1 0 0 0,-1 0 0 0 0,-1-1 0 0 0,1 1 0 0 0,-2-1 0 0 0,1 0 0 0 0,-1 0 0 0 0,-1 1 0 0 0,0-1 0 0 0,0-6-99 0 0,0 11 1 0 0,-1-1-1 0 0,0 1 0 0 0,0 0 0 0 0,0 0 0 0 0,0 0 0 0 0,-1 0 0 0 0,1 0 1 0 0,-1 0-1 0 0,-1 1 0 0 0,1-1 0 0 0,-1 0 0 0 0,1 1 0 0 0,-1 0 0 0 0,-1 0 1 0 0,1 0-1 0 0,-1 0 0 0 0,1 0 0 0 0,-1 1 0 0 0,0-1 0 0 0,0 1 0 0 0,-1 0 1 0 0,1 0-1 0 0,0 1 0 0 0,-1-1 0 0 0,0 1 0 0 0,0 0 0 0 0,0 0 0 0 0,1 1 1 0 0,-2 0-1 0 0,1-1 0 0 0,0 2 0 0 0,0-1 0 0 0,0 0 0 0 0,0 1 0 0 0,-1 0 1 0 0,1 0-1 0 0,0 1 0 0 0,0 0 0 0 0,0 0 0 0 0,0 0 0 0 0,0 0 0 0 0,0 1 1 0 0,0-1-1 0 0,0 1 0 0 0,0 1 0 0 0,-3 1 0 0 0,-7 8-12 0 0,2 1-1 0 0,-1 0 1 0 0,2 0-1 0 0,0 1 1 0 0,0 1 0 0 0,1 0-1 0 0,1 0 1 0 0,1 1-1 0 0,0 1 1 0 0,1 0 0 0 0,1 0-1 0 0,0 0 1 0 0,1 1-1 0 0,1 0 1 0 0,1 0 0 0 0,1 0-1 0 0,0 0 1 0 0,1 1-1 0 0,1-1 1 0 0,1 17 12 0 0,2-26 5 0 0,0-1-1 0 0,0 1 1 0 0,0-1 0 0 0,1 0 0 0 0,0 0-1 0 0,1 0 1 0 0,0-1 0 0 0,0 1-1 0 0,1-1 1 0 0,-1 0 0 0 0,2 0 0 0 0,-1 0-1 0 0,1-1 1 0 0,0 0 0 0 0,0 0-1 0 0,1 0 1 0 0,0-1 0 0 0,0 0 0 0 0,0 0-1 0 0,0-1 1 0 0,4 2-5 0 0,9 5 86 0 0,0-2 1 0 0,0 0-1 0 0,1-2 0 0 0,0 0 0 0 0,0-1 1 0 0,0-1-1 0 0,21 2-86 0 0,-31-5 21 0 0,0-1 1 0 0,1 0-1 0 0,-1-1 1 0 0,1 0-1 0 0,-1-1 1 0 0,1 0-1 0 0,-1-1 0 0 0,1 0 1 0 0,-1 0-1 0 0,0-2 1 0 0,0 1-1 0 0,-1-1 1 0 0,1-1-1 0 0,-1 0 1 0 0,2-1-22 0 0,46-51-2564 0 0,-49 46-1816 0 0,-5 3-6885 0 0</inkml:trace>
  <inkml:trace contextRef="#ctx0" brushRef="#br0" timeOffset="8314.279">3165 1116 1424 0 0,'0'0'1657'0'0,"0"0"20"0"0,0 0 129 0 0,0 0 213 0 0,0 0 120 0 0,0 0-50 0 0,0 0-222 0 0,0 0-308 0 0,0 0-316 0 0,0 0-247 0 0,0 0-119 0 0,-11-3 1532 0 0,-93 153 82 0 0,83-121-2807 0 0,-1 0 0 0 0,-2-2-1 0 0,-1 0 1 0 0,-1-2 0 0 0,-18 14 316 0 0,33-33-1623 0 0,3-2-2784 0 0,6-3 1507 0 0,-1 0-8249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96 2905 0 0,'0'0'1624'0'0,"0"0"-117"0"0,0 0 57 0 0,0 0 230 0 0,0 0 174 0 0,0 0-6 0 0,0 0-228 0 0,0 0-391 0 0,0 0-352 0 0,0 0-260 0 0,0 0-154 0 0,0 0-64 0 0,0 0-32 0 0,1-2-1 0 0,5-8 2 0 0,-4 8-21 0 0,-2 2-45 0 0,0 0-48 0 0,0 0-52 0 0,2 19 920 0 0,8 40-460 0 0,-2 0 0 0 0,-3 0 0 0 0,-2 1 0 0 0,-5 43-776 0 0,2-31 285 0 0,-17 259 143 0 0,0-66-1215 0 0,30-272-787 0 0,-5-8 158 0 0,8-20-2671 0 0,-11 7-1725 0 0,-4 15-147 0 0,1 4-1676 0 0</inkml:trace>
  <inkml:trace contextRef="#ctx0" brushRef="#br0" timeOffset="233.877">0 686 9658 0 0,'0'0'1323'0'0,"0"0"-168"0"0,0 0 167 0 0,0 0 210 0 0,0 0 70 0 0,0 0-67 0 0,34 1-170 0 0,108 7-235 0 0,157-6 1378 0 0,-82-20-3813 0 0,-171 11-2756 0 0,0-2-3597 0 0,-29 6-2448 0 0</inkml:trace>
  <inkml:trace contextRef="#ctx0" brushRef="#br0" timeOffset="932.563">1184 575 5953 0 0,'0'0'3349'0'0,"0"0"-1454"0"0,0 0-452 0 0,0 0 69 0 0,0 0 65 0 0,0 0-76 0 0,-34 17-243 0 0,-110 56-301 0 0,21 5 415 0 0,104-61-1206 0 0,4-6-93 0 0,0 0-1 0 0,1 1 0 0 0,1 0 1 0 0,0 2-1 0 0,1-1 0 0 0,0 2 1 0 0,1-1-1 0 0,1 1 0 0 0,0 1 1 0 0,2 0-1 0 0,-1 0 0 0 0,-5 17-72 0 0,14-31 3 0 0,0 1-1 0 0,0-1 0 0 0,0 0 0 0 0,0 1 0 0 0,0-1 1 0 0,0 0-1 0 0,1 1 0 0 0,-1-1 0 0 0,1 0 0 0 0,-1 0 1 0 0,1 1-1 0 0,0-1 0 0 0,0 0 0 0 0,0 0 0 0 0,0 0 1 0 0,0 0-1 0 0,1 0 0 0 0,-1 0 0 0 0,1 0 0 0 0,-1 0 1 0 0,1-1-1 0 0,-1 1 0 0 0,1-1 0 0 0,0 1 0 0 0,0-1 1 0 0,0 0-1 0 0,0 1 0 0 0,0-1 0 0 0,0 0 0 0 0,0 0 1 0 0,0 0-1 0 0,1-1 0 0 0,-1 1 0 0 0,0-1 1 0 0,1 1-1 0 0,-1-1 0 0 0,0 0 0 0 0,1 1 0 0 0,-1-1 1 0 0,0 0-1 0 0,2-1-2 0 0,103-7 459 0 0,-76-3-330 0 0,0-1 1 0 0,-1-2-1 0 0,0 0 0 0 0,-1-3 1 0 0,0 0-1 0 0,-2-2 0 0 0,23-19-129 0 0,32-45 583 0 0,-75 104-566 0 0,11 91 89 0 0,-16-108-107 0 0,0-1 1 0 0,0 1-1 0 0,0-1 0 0 0,0 1 1 0 0,0-1-1 0 0,1 0 0 0 0,-1 0 0 0 0,1 0 1 0 0,0 0-1 0 0,0-1 0 0 0,0 1 1 0 0,1-1-1 0 0,-1 0 0 0 0,0 0 1 0 0,1 0-1 0 0,-1 0 0 0 0,1 0 0 0 0,0-1 1 0 0,0 0-1 0 0,0 1 0 0 0,-1-2 1 0 0,1 1-1 0 0,0 0 0 0 0,0-1 1 0 0,0 1-1 0 0,0-1 0 0 0,2-1 1 0 0,1 1 19 0 0,1 0-1 0 0,0-1 0 0 0,-1-1 1 0 0,1 1-1 0 0,-1-1 1 0 0,1 0-1 0 0,-1-1 0 0 0,0 0 1 0 0,0 0-1 0 0,0 0 1 0 0,0-1-1 0 0,-1 0 1 0 0,0 0-1 0 0,1-1 0 0 0,-1 0 1 0 0,4-5-19 0 0,31-32 284 0 0,-2-2 1 0 0,-2-1 0 0 0,-3-2-1 0 0,-1-2 1 0 0,24-48-285 0 0,-36 56 70 0 0,-2-2 1 0 0,-2 0-1 0 0,-1-1 0 0 0,-3-1 1 0 0,-1 0-1 0 0,-3-1 1 0 0,-1 0-1 0 0,-3 0 1 0 0,-1 0-1 0 0,-3-41-70 0 0,0 85 31 0 0,-1 0 0 0 0,1 0 0 0 0,-1 0-1 0 0,1 0 1 0 0,-1-1 0 0 0,0 1 0 0 0,0 0 0 0 0,0 0 0 0 0,0 0 0 0 0,0-1 0 0 0,-1 1-1 0 0,1 0 1 0 0,-1 0 0 0 0,1 0 0 0 0,-1 0 0 0 0,0 0 0 0 0,0 0 0 0 0,0 0-1 0 0,0 0 1 0 0,0 0 0 0 0,0 0 0 0 0,0 0 0 0 0,-1 1 0 0 0,1-1 0 0 0,-1 0 0 0 0,1 1-1 0 0,-1-1 1 0 0,0 1 0 0 0,1 0 0 0 0,-1 0 0 0 0,0-1 0 0 0,0 1 0 0 0,0 0-1 0 0,0 0 1 0 0,0 1 0 0 0,0-1 0 0 0,0 0 0 0 0,0 1 0 0 0,0-1 0 0 0,-1 1 0 0 0,1 0-1 0 0,0 0 1 0 0,0 0 0 0 0,0 0 0 0 0,-1 0 0 0 0,1 0 0 0 0,0 0 0 0 0,-1 1-31 0 0,-1 3 16 0 0,-1 0 0 0 0,1 1 0 0 0,0 0 1 0 0,0-1-1 0 0,1 1 0 0 0,-1 1 1 0 0,1-1-1 0 0,0 0 0 0 0,1 1 0 0 0,-1-1 1 0 0,1 1-1 0 0,0 0 0 0 0,0 3-16 0 0,-3 4 26 0 0,-6 26 59 0 0,3 1-1 0 0,0 1 1 0 0,3 0-1 0 0,1-1 1 0 0,2 1 0 0 0,2 1-1 0 0,5 38-84 0 0,-4-66 32 0 0,33 307 503 0 0,-8-16-446 0 0,-26-305-117 0 0,0 0-17 0 0,0 0-8 0 0,0 0-15 0 0,-13-60-2825 0 0,11 7-607 0 0,2 18-1615 0 0,0 12-1277 0 0,0 3-4896 0 0</inkml:trace>
  <inkml:trace contextRef="#ctx0" brushRef="#br0" timeOffset="1641.572">2086 365 13155 0 0,'0'0'1523'0'0,"0"0"-346"0"0,0 0-91 0 0,0 0 36 0 0,0 0-5 0 0,0 0-126 0 0,-33 31-191 0 0,-107 96-193 0 0,-18 13 1165 0 0,156-139-1750 0 0,1 0 0 0 0,-1 0-1 0 0,0 0 1 0 0,1 0 0 0 0,-1 1-1 0 0,1-1 1 0 0,-1 1 0 0 0,1-1-1 0 0,0 1 1 0 0,-1-1 0 0 0,1 1-1 0 0,0 0 1 0 0,0 0 0 0 0,0-1 0 0 0,0 1-1 0 0,1 0 1 0 0,-1 0 0 0 0,0 0-1 0 0,1 0 1 0 0,0 0 0 0 0,-1 0-1 0 0,1 0 1 0 0,0 0 0 0 0,0 0-1 0 0,0 0 1 0 0,0 0 0 0 0,0 0-1 0 0,0 0 1 0 0,1 0 0 0 0,-1 0-1 0 0,1 0 1 0 0,0 0 0 0 0,-1 0-1 0 0,1 0 1 0 0,0 0 0 0 0,0 0-1 0 0,0-1 1 0 0,0 1 0 0 0,0 0-1 0 0,1-1 1 0 0,-1 1 0 0 0,0-1 0 0 0,1 1-1 0 0,-1-1 1 0 0,1 0 0 0 0,0 1-1 0 0,-1-1-21 0 0,139 29 876 0 0,-132-28-816 0 0,-6-2-28 0 0,-1 0 0 0 0,1 0 0 0 0,0 0-1 0 0,0 0 1 0 0,-1 1 0 0 0,1-1 0 0 0,0 0 0 0 0,0 1 0 0 0,-1 0 0 0 0,1-1-1 0 0,0 1 1 0 0,-1 0 0 0 0,1 0 0 0 0,-1 0 0 0 0,1 0 0 0 0,-1 0-1 0 0,1 0 1 0 0,-1 0 0 0 0,0 0 0 0 0,0 1 0 0 0,1-1 0 0 0,-1 1-1 0 0,0-1 1 0 0,0 1 0 0 0,0-1 0 0 0,-1 1 0 0 0,1-1 0 0 0,0 1 0 0 0,0 0-1 0 0,-1-1 1 0 0,1 1 0 0 0,-1 0 0 0 0,0 0 0 0 0,1-1 0 0 0,-1 1-1 0 0,0 0 1 0 0,0 0 0 0 0,0 0 0 0 0,-1 0-32 0 0,66 5-1194 0 0,33-14-8608 0 0,-10 48 12626 0 0,-71-40-2409 0 0,0 0 1 0 0,0-2-1 0 0,0 0 1 0 0,0-1-1 0 0,0 0 1 0 0,-1-1-1 0 0,1-1 1 0 0,-1-1-1 0 0,1 0 0 0 0,-2-2 1 0 0,1 1-1 0 0,-1-2 1 0 0,0 0-1 0 0,0-1 1 0 0,-1 0-1 0 0,0-1 1 0 0,-1-1-1 0 0,0 0 1 0 0,-1 0-1 0 0,5-7-415 0 0,-11 11 80 0 0,-1 1 0 0 0,0-2 0 0 0,0 1 0 0 0,-1 0 0 0 0,0-1 0 0 0,0 0 0 0 0,0 0 0 0 0,-1 0 0 0 0,-1-1-1 0 0,1 1 1 0 0,-1-4-80 0 0,-1 10 15 0 0,-1-1-1 0 0,1 0 0 0 0,-1 1 1 0 0,0-1-1 0 0,0 0 0 0 0,0 1 1 0 0,0-1-1 0 0,0 0 0 0 0,-1 1 1 0 0,1-1-1 0 0,-1 0 0 0 0,0 1 1 0 0,1-1-1 0 0,-1 1 0 0 0,-1-1 1 0 0,1 1-1 0 0,0-1 0 0 0,0 1 1 0 0,-1 0-1 0 0,0 0 1 0 0,1-1-1 0 0,-1 1 0 0 0,0 0 1 0 0,0 1-1 0 0,0-1 0 0 0,0 0 1 0 0,0 0-1 0 0,-1 1 0 0 0,1 0 1 0 0,0-1-1 0 0,-1 1 0 0 0,1 0 1 0 0,-1 0-1 0 0,1 0 0 0 0,-1 0 1 0 0,0 1-1 0 0,-1-1-14 0 0,-7-1 1 0 0,-1 1 1 0 0,1 0-1 0 0,0 1 0 0 0,0 1 0 0 0,0-1 1 0 0,0 2-1 0 0,0-1 0 0 0,0 1 0 0 0,0 1 1 0 0,0 0-1 0 0,1 1 0 0 0,-1 0 1 0 0,1 1-1 0 0,0-1 0 0 0,0 2 0 0 0,1 0 1 0 0,0 0-1 0 0,0 1 0 0 0,0 0 0 0 0,1 0 1 0 0,0 1-1 0 0,0 0 0 0 0,-2 4-1 0 0,-1 0-5 0 0,2 0-1 0 0,0 0 1 0 0,0 1-1 0 0,1 0 1 0 0,1 1-1 0 0,0-1 1 0 0,1 2-1 0 0,1-1 1 0 0,-4 15 5 0 0,3 77-9 0 0,9-98 18 0 0,0 1 1 0 0,1-1-1 0 0,0 0 1 0 0,1 0 0 0 0,0-1-1 0 0,0 1 1 0 0,0-1-1 0 0,1 0 1 0 0,0-1-1 0 0,1 1 1 0 0,-1-1-1 0 0,1-1 1 0 0,0 1 0 0 0,1-1-1 0 0,-1 0 1 0 0,1-1-1 0 0,0 0 1 0 0,0 0-1 0 0,1 0 1 0 0,-1-1 0 0 0,1 0-1 0 0,-1-1 1 0 0,3 0-10 0 0,22 7-33 0 0,1-2 1 0 0,0-1-1 0 0,1-1 1 0 0,-1-2-1 0 0,1-2 1 0 0,33-2 32 0 0,-36-8-1683 0 0,-19 3-3423 0 0,-7 3-6401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0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355 118 0 0 0,'0'0'185'0'0,"0"0"640"0"0,0 0 293 0 0,0 0 217 0 0,0 0 171 0 0,0 0 66 0 0,0 0-2 0 0,0 0-134 0 0,19-14-181 0 0,74-59 707 0 0,-94 78 6407 0 0,-6 12-8350 0 0,5-13 730 0 0,-40 82 354 0 0,-4-2 0 0 0,-55 75-1103 0 0,44-72 194 0 0,-126 184 205 0 0,155-198-54 0 0,62-58-95 0 0,-7-14-93 0 0,0 0 1 0 0,1-2 0 0 0,-1-2-1 0 0,0 0 1 0 0,0-2 0 0 0,18-5-158 0 0,19-3 111 0 0,101-8 52 0 0,-92 17-55 0 0,-72 4-59 0 0,-1 0 50 0 0,-23-31 807 0 0,2-3-855 0 0,2-2 0 0 0,1 0 0 0 0,2-1 1 0 0,2-1-1 0 0,1 0 0 0 0,2-1 0 0 0,-1-18-51 0 0,2 21 44 0 0,-43-178 86 0 0,47 196-4050 0 0,-1-2-4868 0 0,7 18 1115 0 0,0 1-155 0 0</inkml:trace>
  <inkml:trace contextRef="#ctx0" brushRef="#br0" timeOffset="626.468">1033 1 6409 0 0,'0'0'3616'0'0,"0"0"-1357"0"0,0 0-639 0 0,0 0-229 0 0,0 0-126 0 0,0 0-104 0 0,0 0-185 0 0,0 0-209 0 0,0 0-196 0 0,0 0-114 0 0,0 0-59 0 0,0 0-45 0 0,0 0 15 0 0,-8 14 3 0 0,-26 48 8 0 0,25 8 737 0 0,10-51-840 0 0,-1 7-54 0 0,-2-1-1 0 0,-1 1 1 0 0,0-1-1 0 0,-2 0 1 0 0,-1 0 0 0 0,-1-1-1 0 0,-8 17-221 0 0,-62 173 474 0 0,67-107-114 0 0,39-64 444 0 0,-16-31-611 0 0,28 7 291 0 0,-28-17-362 0 0,-1 0-1 0 0,0-1 0 0 0,1-1 0 0 0,-1 0 1 0 0,1 0-1 0 0,-1-1 0 0 0,0-1 0 0 0,0 0 1 0 0,11-3-122 0 0,-14 3 27 0 0,16-6 129 0 0,5-3-339 0 0,-30 11 13 0 0,-6-22-2944 0 0,-4 5-5128 0 0,10 16 6544 0 0,-2-3-9932 0 0</inkml:trace>
  <inkml:trace contextRef="#ctx0" brushRef="#br0" timeOffset="887.012">729 339 8394 0 0,'0'0'3118'0'0,"0"0"-734"0"0,0 0-397 0 0,0 0-181 0 0,0 0-206 0 0,0 0-263 0 0,0 0-329 0 0,0 0-305 0 0,0 0-247 0 0,0 0-128 0 0,0 0-43 0 0,0 0-18 0 0,11 0 453 0 0,157 0 1633 0 0,-15-8-1712 0 0,-87 9-3995 0 0,-13-1-5584 0 0,-42 0-3420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5 0 0 0,'0'0'884'0'0,"0"0"786"0"0,0 0 178 0 0,0 0-103 0 0,0 0-121 0 0,0 0-166 0 0,0 0-27 0 0,0 0 4 0 0,0 0-26 0 0,0 0-66 0 0,0 0-105 0 0,0 0-94 0 0,3-1-84 0 0,11-2-70 0 0,-11 3-81 0 0,-3 0-89 0 0,-17 0 1029 0 0,-79 32-813 0 0,62-16-745 0 0,-10 16 933 0 0,44-31-1171 0 0,0-1-6 0 0,0 0-8 0 0,0 0-15 0 0,0 0-16 0 0,2 18 74 0 0,100 144 569 0 0,-96-153-570 0 0,-1 1-1 0 0,0 0 1 0 0,0 0-1 0 0,-1 1 1 0 0,-1-1-1 0 0,0 1 1 0 0,0 0-1 0 0,-1 0 0 0 0,0 0 1 0 0,-1 0-1 0 0,0 0 1 0 0,-1 0-1 0 0,0 1 1 0 0,-1-1-1 0 0,-1 3-80 0 0,1-9 57 0 0,-1 1 0 0 0,-1-1-1 0 0,1 0 1 0 0,0 0 0 0 0,-1 0-1 0 0,0 0 1 0 0,-1-1 0 0 0,1 1-1 0 0,-1-1 1 0 0,1 1 0 0 0,-1-1-1 0 0,0-1 1 0 0,-1 1 0 0 0,1 0-1 0 0,-1-1 1 0 0,0 0 0 0 0,0 0 0 0 0,0-1-1 0 0,0 1 1 0 0,0-1 0 0 0,0 0-1 0 0,-1 0 1 0 0,1-1 0 0 0,-2 1-57 0 0,-9 2 60 0 0,0-1 0 0 0,0-1 1 0 0,0 0-1 0 0,0-1 0 0 0,0 0 1 0 0,0-1-1 0 0,0-1 0 0 0,-2-1-60 0 0,-46-20 98 0 0,63 22-130 0 0,22-27-7748 0 0,-6 22 48 0 0,-8 4-4112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11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44 6953 0 0,'0'0'4192'0'0,"0"0"-2046"0"0,0 0-715 0 0,0 0-34 0 0,0 0-28 0 0,0 0-109 0 0,0 0-162 0 0,0 0-242 0 0,0 0-191 0 0,0 0-134 0 0,-33 25-112 0 0,-102 80-94 0 0,74-37 56 0 0,57-57-326 0 0,1-7-38 0 0,1 1 0 0 0,-1 0 0 0 0,1-1 0 0 0,0 1 0 0 0,1 0-1 0 0,-1 0 1 0 0,1 0 0 0 0,0 0 0 0 0,0 0 0 0 0,1 0 0 0 0,0 0 0 0 0,-1 0-1 0 0,2 0 1 0 0,-1 0 0 0 0,0 1 0 0 0,1-1 0 0 0,0 0 0 0 0,0 0 0 0 0,1 0-1 0 0,0-1 1 0 0,-1 1 0 0 0,1 0 0 0 0,1-1 0 0 0,-1 1 0 0 0,1-1-1 0 0,0 1 1 0 0,0-1 0 0 0,0 0 0 0 0,0 0 0 0 0,1-1 0 0 0,0 1 0 0 0,0-1-1 0 0,0 0 1 0 0,0 0 0 0 0,0 0 0 0 0,2 1-17 0 0,9 2 110 0 0,0 0-1 0 0,1-1 1 0 0,0-1 0 0 0,0-1 0 0 0,0 0-1 0 0,0-1 1 0 0,0 0 0 0 0,1-1-1 0 0,-1-1 1 0 0,0-1 0 0 0,1-1-1 0 0,-1 0 1 0 0,0-1 0 0 0,0 0-1 0 0,0-1 1 0 0,14-7-110 0 0,-19 9 88 0 0,0 0-1 0 0,0-1 0 0 0,0-1 1 0 0,0 0-1 0 0,-1 0 1 0 0,0-1-1 0 0,0 0 0 0 0,0-1 1 0 0,-1 0-1 0 0,1-1 1 0 0,-1 0-1 0 0,-1 0 0 0 0,0-1 1 0 0,0 0-1 0 0,0 0 1 0 0,-1-1-1 0 0,0 0 0 0 0,-1 0 1 0 0,0-1-1 0 0,0 0 1 0 0,-1 0-1 0 0,0 0 0 0 0,-1 0 1 0 0,0-1-1 0 0,-1 0 1 0 0,0-1-88 0 0,-3 3 5 0 0,0 0 0 0 0,-1 0 0 0 0,0 0 0 0 0,0 1 0 0 0,-1-1 1 0 0,-1 0-1 0 0,1 1 0 0 0,-1-1 0 0 0,0 1 0 0 0,-1 0 0 0 0,0 0 1 0 0,-1 1-1 0 0,1-1 0 0 0,-1 1 0 0 0,-1 0 0 0 0,1 0 0 0 0,-1 0 1 0 0,-1 1-1 0 0,1 0 0 0 0,-1 0 0 0 0,0 1 0 0 0,0-1 0 0 0,-1 2 0 0 0,1-1 1 0 0,-1 1-1 0 0,0 0 0 0 0,0 1 0 0 0,-1 0 0 0 0,1 0 0 0 0,-1 0 1 0 0,0 1-6 0 0,-5-3-257 0 0,-1 1 1 0 0,0 0-1 0 0,1 1 0 0 0,-1 1 1 0 0,0 0-1 0 0,-1 1 1 0 0,1 1-1 0 0,0 0 1 0 0,-14 2 256 0 0,-35 23-11288 0 0,52-17-780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2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390 293 0 0 0,'0'0'1428'0'0,"0"0"402"0"0,0 0 256 0 0,0 0 144 0 0,0 0-63 0 0,0 0-240 0 0,0 0-271 0 0,0 0-237 0 0,0 0-207 0 0,0 0-147 0 0,0 0-105 0 0,-1-5-93 0 0,-2-15-83 0 0,2 19-646 0 0,0-1 0 0 0,-1 1 0 0 0,1 0 0 0 0,0 0 0 0 0,-1 0 0 0 0,1 0 0 0 0,-1 0 0 0 0,1 0 0 0 0,-1 1 0 0 0,1-1 0 0 0,-1 0 0 0 0,0 1 0 0 0,1-1 0 0 0,-1 1 0 0 0,0 0 0 0 0,1-1-1 0 0,-1 1 1 0 0,0 0 0 0 0,0 0 0 0 0,1 0 0 0 0,-1 0 0 0 0,0 1 0 0 0,0-1 0 0 0,1 0 0 0 0,-2 1-138 0 0,-2-1 125 0 0,-19 2 200 0 0,1 2 0 0 0,-1 0 0 0 0,1 1 0 0 0,0 1 0 0 0,1 1 1 0 0,0 2-1 0 0,0 0 0 0 0,0 1 0 0 0,-3 4-325 0 0,24-12 42 0 0,0 1-1 0 0,1-1 1 0 0,-1 1 0 0 0,1-1 0 0 0,0 1 0 0 0,0-1-1 0 0,0 1 1 0 0,0 0 0 0 0,0-1 0 0 0,1 1 0 0 0,-1-1-1 0 0,1 1 1 0 0,0-1 0 0 0,-1 1 0 0 0,1-1 0 0 0,0 0-1 0 0,0 1 1 0 0,1-1 0 0 0,-1 0 0 0 0,0 0-1 0 0,2 1-41 0 0,114 164 550 0 0,-101-149-514 0 0,-8-11-25 0 0,-1 1 1 0 0,1 0-1 0 0,-2 0 0 0 0,1 1 1 0 0,-1 0-1 0 0,-1 0 0 0 0,1 0 1 0 0,-2 1-1 0 0,1 0 0 0 0,0 4-11 0 0,-6-9 36 0 0,0 0 0 0 0,0 1 1 0 0,0-1-1 0 0,-1 0 0 0 0,0 0 0 0 0,0 0 0 0 0,-1 0 0 0 0,1 0 0 0 0,-1 0 0 0 0,0 0 0 0 0,0-1 0 0 0,-1 0 1 0 0,1 0-1 0 0,-1 0 0 0 0,0 0 0 0 0,0 0 0 0 0,0-1 0 0 0,-1 1 0 0 0,1-1 0 0 0,-1 0 0 0 0,0-1 0 0 0,0 1 1 0 0,0-1-1 0 0,0 0 0 0 0,0 0 0 0 0,0 0 0 0 0,0-1 0 0 0,-2 0-36 0 0,-3 4 11 0 0,3-1-12 0 0,0-1 1 0 0,0 1-1 0 0,0-2 1 0 0,-1 1-1 0 0,1-1 0 0 0,-1 0 1 0 0,0 0-1 0 0,1-1 1 0 0,-1 0-1 0 0,0-1 1 0 0,0 1-1 0 0,0-2 1 0 0,1 1-1 0 0,-1-1 0 0 0,0 0 1 0 0,0 0-1 0 0,1-1 1 0 0,-1 0-1 0 0,1-1 1 0 0,-1 0-1 0 0,1 0 1 0 0,0 0-1 0 0,0-1 0 0 0,-6-4 1 0 0,12 6-73 0 0,0 1-1 0 0,-1-1 0 0 0,1 1 0 0 0,0-1 0 0 0,0 1 1 0 0,0-1-1 0 0,0 0 0 0 0,1 1 0 0 0,-1-1 0 0 0,0 0 1 0 0,1 0-1 0 0,-1 1 0 0 0,1-1 0 0 0,0 0 0 0 0,0 0 1 0 0,-1 0-1 0 0,1 0 0 0 0,0 0 0 0 0,1 0 0 0 0,-1 1 1 0 0,0-1-1 0 0,0 0 0 0 0,1 0 0 0 0,-1 0 0 0 0,1 0 1 0 0,0 1-1 0 0,-1-1 0 0 0,1 0 0 0 0,0 0 0 0 0,0 1 0 0 0,0-1 1 0 0,0 1-1 0 0,1-2 74 0 0,14-13-3557 0 0,3 4-3580 0 0,-9 8-4880 0 0</inkml:trace>
  <inkml:trace contextRef="#ctx0" brushRef="#br0" timeOffset="732.514">460 853 4761 0 0,'0'0'2315'0'0,"0"0"-92"0"0,0 0 58 0 0,0 0-65 0 0,0 0-186 0 0,0 0-287 0 0,0 0-319 0 0,0 0-227 0 0,0 0-176 0 0,0 0-121 0 0,0 0-133 0 0,0 0-159 0 0,0 0-113 0 0,-3-3-117 0 0,2 1-313 0 0,0 0 0 0 0,0 0 0 0 0,0 0 0 0 0,0 0 0 0 0,0 0 0 0 0,1 0 0 0 0,-1 0 0 0 0,1-1 0 0 0,-1 1 1 0 0,1 0-1 0 0,0 0 0 0 0,0-1 0 0 0,0 1 0 0 0,0 0 0 0 0,0-1 0 0 0,1 1 0 0 0,-1 0 0 0 0,0 0 0 0 0,1-1 1 0 0,0 1-1 0 0,0 0 0 0 0,0 0 0 0 0,0 0 0 0 0,0 0 0 0 0,0 0 0 0 0,0 0 0 0 0,1 0-65 0 0,18-40 384 0 0,2 0 0 0 0,1 2 0 0 0,3 0 0 0 0,1 2 0 0 0,2 1 0 0 0,1 1-1 0 0,12-9-383 0 0,-24 29 45 0 0,1 1-1 0 0,0 1 1 0 0,0 0-1 0 0,2 1 1 0 0,0 2-1 0 0,17-8-44 0 0,-38 19-1 0 0,1-1 0 0 0,0 1 1 0 0,-1 0-1 0 0,1-1 0 0 0,-1 1 0 0 0,1 0 0 0 0,-1 0 0 0 0,1-1 0 0 0,0 1 1 0 0,-1 0-1 0 0,1 0 0 0 0,0 0 0 0 0,-1 0 0 0 0,1 0 0 0 0,0 0 0 0 0,-1 0 1 0 0,1 0-1 0 0,0 0 0 0 0,-1 0 0 0 0,1 1 0 0 0,-1-1 0 0 0,1 0 0 0 0,0 0 1 0 0,-1 1-1 0 0,1-1 0 0 0,-1 0 0 0 0,1 0 0 0 0,-1 1 0 0 0,1-1 0 0 0,0 1 1 0 0,-1-1-1 0 0,0 1 0 0 0,1-1 0 0 0,-1 1 0 0 0,1-1 0 0 0,-1 1 0 0 0,0-1 0 0 0,1 1 1 0 0,-1-1-1 0 0,0 1 0 0 0,1-1 0 0 0,-1 1 0 0 0,0 0 0 0 0,0-1 0 0 0,0 1 1 0 0,0 0-1 0 0,1-1 0 0 0,-1 1 0 0 0,0-1 0 0 0,0 1 0 0 0,0 0 0 0 0,0-1 1 0 0,0 1-1 0 0,-1 0 1 0 0,4 9 24 0 0,3 20 15 0 0,-2 1 0 0 0,-1-1 0 0 0,-1 1 0 0 0,-1 0 1 0 0,-4 27-40 0 0,2 10-2 0 0,1-62 2 0 0,-1-5-1 0 0,1-1 0 0 0,-1 1-1 0 0,1-1 1 0 0,-1 1 0 0 0,1 0-1 0 0,0-1 1 0 0,-1 1-1 0 0,1 0 1 0 0,0-1 0 0 0,0 1-1 0 0,0 0 1 0 0,-1-1 0 0 0,1 1-1 0 0,0 0 1 0 0,0-1-1 0 0,0 1 1 0 0,0 0 0 0 0,0-1-1 0 0,0 1 1 0 0,0 0-1 0 0,1 0 1 0 0,-1-1 0 0 0,0 1-1 0 0,0 0 1 0 0,0-1 0 0 0,1 1-1 0 0,-1 0 1 0 0,0-1-1 0 0,1 1 1 0 0,-1-1 0 0 0,1 1-1 0 0,-1 0 1 0 0,0-1-1 0 0,1 1 1 0 0,-1-1 0 0 0,1 1-1 0 0,-1-1 1 0 0,1 0 0 0 0,0 1-1 0 0,-1-1 1 0 0,1 1-1 0 0,-1-1 1 0 0,1 0 0 0 0,0 0-1 0 0,-1 1 1 0 0,1-1 0 0 0,0 0-1 0 0,0 0 1 0 0,-1 0-1 0 0,1 0 1 0 0,0 0 0 0 0,-1 0-1 0 0,1 0 1 0 0,0 0-1 0 0,-1 0 1 0 0,1 0 0 0 0,0 0-1 0 0,0 0 1 0 0,-1 0 0 0 0,1-1 1 0 0,52-42 90 0 0,215-156-52 0 0,-194 152-18 0 0,-73 48-21 0 0,0 1 1 0 0,0-1-1 0 0,-1 0 1 0 0,1 0 0 0 0,0 1-1 0 0,-1-1 1 0 0,1 0-1 0 0,-1 1 1 0 0,0-1-1 0 0,1 0 1 0 0,-1 1 0 0 0,0-1-1 0 0,0 1 1 0 0,0-1-1 0 0,0 0 1 0 0,0 1 0 0 0,0-1-1 0 0,0 1 1 0 0,0-1-1 0 0,-1 1 1 0 0,1-1-1 0 0,-1 0 1 0 0,1 1 0 0 0,-1-1-1 0 0,1 0 1 0 0,-1 0-1 0 0,0 1 1 0 0,1-1 0 0 0,-2 1 0 0 0,-80 207 106 0 0,75-195-156 0 0,1-1 1 0 0,1 2-1 0 0,-1-1 0 0 0,2 1 0 0 0,0-1 0 0 0,1 1 0 0 0,1 0 1 0 0,0 2 49 0 0,2-16-211 0 0,0-1-77 0 0,47-23-8793 0 0,-36 14 3024 0 0,-3 4-5846 0 0</inkml:trace>
  <inkml:trace contextRef="#ctx0" brushRef="#br0" timeOffset="2099.165">1735 525 3089 0 0,'0'0'2747'0'0,"0"0"-836"0"0,0 0-199 0 0,0 0 283 0 0,0 0 198 0 0,0 0-71 0 0,0 0-307 0 0,0 0-348 0 0,0 0-288 0 0,0 0-199 0 0,0 0-164 0 0,0 0-144 0 0,0 0-82 0 0,-8 7-78 0 0,-145 107 1600 0 0,147-108-2093 0 0,-1 1 0 0 0,2 0 0 0 0,-1 0 0 0 0,1 0 0 0 0,0 1 0 0 0,1 0 0 0 0,-1 0 0 0 0,2 0 0 0 0,-1 0 0 0 0,1 0 0 0 0,0 1 0 0 0,1 0 0 0 0,0-1 0 0 0,0 1 0 0 0,1 0 0 0 0,0 0 0 0 0,1 0 0 0 0,0 0 0 0 0,0 0 0 0 0,2 6-19 0 0,1-11 29 0 0,0 0 0 0 0,1 0 0 0 0,0 0 0 0 0,0-1 0 0 0,0 1 0 0 0,0-1 0 0 0,0 0 0 0 0,0 0 0 0 0,1-1 0 0 0,0 1 0 0 0,-1-1-1 0 0,1 0 1 0 0,0-1 0 0 0,0 1 0 0 0,0-1 0 0 0,0 0 0 0 0,0 0 0 0 0,0 0 0 0 0,1-1 0 0 0,-1 1 0 0 0,0-1 0 0 0,0-1 0 0 0,0 1 0 0 0,1-1 0 0 0,-1 0 0 0 0,0 0-1 0 0,0 0 1 0 0,0-1 0 0 0,0 0 0 0 0,0 0 0 0 0,-1 0 0 0 0,1 0 0 0 0,-1-1 0 0 0,1 0 0 0 0,-1 0 0 0 0,0 0-29 0 0,19-15 121 0 0,-1 0 0 0 0,-1-2 0 0 0,-1 0-1 0 0,-1-1 1 0 0,0-1 0 0 0,-2-1 0 0 0,-1 0 0 0 0,3-7-121 0 0,-18 28 2 0 0,67-83 105 0 0,-117 162 185 0 0,48-71-295 0 0,1 0 0 0 0,0 0 0 0 0,0 0 1 0 0,0 1-1 0 0,0-1 0 0 0,1 0 0 0 0,0 0 0 0 0,1 0 0 0 0,-1 0 0 0 0,1 0 0 0 0,0 0 1 0 0,1 0-1 0 0,-1-1 0 0 0,1 1 0 0 0,0-1 0 0 0,0 0 0 0 0,1 0 0 0 0,0 0 0 0 0,0 0 0 0 0,0 0 1 0 0,0-1-1 0 0,1 0 0 0 0,0 0 0 0 0,-1 0 0 0 0,2-1 0 0 0,-1 1 0 0 0,0-1 0 0 0,1 0 1 0 0,-1-1-1 0 0,1 1 0 0 0,5 1 3 0 0,6 3 7 0 0,0-1 0 0 0,1-1 0 0 0,-1 0 0 0 0,1-1 0 0 0,1-1 0 0 0,-1 0 0 0 0,0-2 0 0 0,0 0 0 0 0,1-1 0 0 0,-1-1 0 0 0,10-2-7 0 0,-15 1 19 0 0,1-1 0 0 0,-1-1 0 0 0,0 0-1 0 0,0-1 1 0 0,0 0 0 0 0,0-1 0 0 0,-1-1 0 0 0,0 0 0 0 0,-1 0-1 0 0,1-1 1 0 0,-1-1 0 0 0,-1 0 0 0 0,0 0 0 0 0,0-1-1 0 0,-1-1 1 0 0,0 1 0 0 0,-1-1 0 0 0,2-4-19 0 0,1 0 16 0 0,7-8 5 0 0,-1-1 0 0 0,0-1 0 0 0,-2-1 1 0 0,-1 0-1 0 0,-1-1 0 0 0,-1 0 0 0 0,-2-1 0 0 0,4-15-21 0 0,-7 13 18 0 0,-1 0 1 0 0,-1 0-1 0 0,-2 0 0 0 0,-1 0 0 0 0,-1 0 1 0 0,-3-22-19 0 0,3 51-2 0 0,-1 0 0 0 0,0 0 1 0 0,0 0-1 0 0,0 0 1 0 0,0 1-1 0 0,0-1 0 0 0,0 0 1 0 0,0 0-1 0 0,0 0 1 0 0,0 0-1 0 0,0 0 0 0 0,0 1 1 0 0,0-1-1 0 0,-1 0 1 0 0,1 0-1 0 0,0 0 1 0 0,-1 1-1 0 0,1-1 0 0 0,0 0 1 0 0,-1 0-1 0 0,1 1 1 0 0,-1-1-1 0 0,1 0 0 0 0,-1 1 1 0 0,0-1-1 0 0,1 0 1 0 0,-1 1-1 0 0,0-1 0 0 0,1 1 1 0 0,-1-1-1 0 0,0 1 1 0 0,0 0-1 0 0,1-1 0 0 0,-1 1 1 0 0,0 0-1 0 0,0-1 1 0 0,0 1-1 0 0,1 0 0 0 0,-1 0 1 0 0,0 0-1 0 0,0 0 1 0 0,0 0-1 0 0,0 0 0 0 0,0 0 1 0 0,1 0-1 0 0,-2 0 2 0 0,-12 21-36 0 0,-6 8 25 0 0,1 0-1 0 0,1 2 1 0 0,2 0-1 0 0,1 0 1 0 0,-2 10 11 0 0,8-18-14 0 0,1 0-1 0 0,1 1 1 0 0,0 0 0 0 0,2 0 0 0 0,1 1-1 0 0,1-1 1 0 0,2 1 0 0 0,0 0-1 0 0,1-1 1 0 0,2 3 14 0 0,-1-20-3 0 0,0-1 0 0 0,1 1 0 0 0,0 0-1 0 0,0-1 1 0 0,1 0 0 0 0,0 1 0 0 0,0-1 0 0 0,0 0-1 0 0,1 0 1 0 0,0-1 0 0 0,0 1 0 0 0,1-1 0 0 0,-1 0 0 0 0,1 0-1 0 0,0 0 1 0 0,0-1 0 0 0,1 0 0 0 0,-1 0 0 0 0,1 0-1 0 0,0-1 1 0 0,0 1 0 0 0,1-1 0 0 0,-1-1 0 0 0,0 1-1 0 0,2-1 4 0 0,4 1 4 0 0,0 0 0 0 0,0 0 0 0 0,0-1 0 0 0,0-1 0 0 0,0 0 0 0 0,0-1 0 0 0,1 0 0 0 0,-1-1 0 0 0,0 0 0 0 0,0-1 0 0 0,0 0 0 0 0,0-1 0 0 0,9-4-4 0 0,26-13 42 0 0,-1-2-1 0 0,-1-1 1 0 0,-1-3-1 0 0,-1-2 1 0 0,-1-1-1 0 0,-2-3 1 0 0,-1-1-1 0 0,-2-1 0 0 0,-1-3 1 0 0,16-21-42 0 0,-36 41 6 0 0,0-1 1 0 0,-1-1-1 0 0,-1 0 1 0 0,-1-1-1 0 0,0-1 1 0 0,-2 0-1 0 0,0 0 1 0 0,-2-1-1 0 0,0-1 1 0 0,-1 0-1 0 0,-2 0 1 0 0,0 0-1 0 0,-2 0 1 0 0,0-1-1 0 0,-1-12-6 0 0,-2 33 4 0 0,-1 0-1 0 0,-1 0 1 0 0,1 0 0 0 0,0 0-1 0 0,-1 0 1 0 0,0 0-1 0 0,1 0 1 0 0,-1 0 0 0 0,-1 0-1 0 0,1 0 1 0 0,0 0-1 0 0,-1 0 1 0 0,1 1-1 0 0,-1-1 1 0 0,0 0 0 0 0,0 1-1 0 0,0 0 1 0 0,0-1-1 0 0,0 1 1 0 0,0 0-1 0 0,-1 0 1 0 0,1 0 0 0 0,-1 0-1 0 0,0 1 1 0 0,1-1-1 0 0,-1 1 1 0 0,0-1-1 0 0,0 1 1 0 0,0 0 0 0 0,0 0-1 0 0,0 1 1 0 0,0-1-1 0 0,0 0 1 0 0,0 1 0 0 0,0 0-1 0 0,0 0 1 0 0,0 0-1 0 0,-1 0 1 0 0,1 0-1 0 0,0 1 1 0 0,0-1-4 0 0,-9 3-5 0 0,-1 1-1 0 0,1-1 1 0 0,1 2 0 0 0,-1 0-1 0 0,0 0 1 0 0,1 1 0 0 0,0 1-1 0 0,1 0 1 0 0,0 0 0 0 0,0 1-1 0 0,0 0 1 0 0,1 1 0 0 0,0 0-1 0 0,0 0 1 0 0,1 1 0 0 0,1 0-1 0 0,-2 4 6 0 0,-4 2-1 0 0,0 1 0 0 0,2 0-1 0 0,0 0 1 0 0,1 1 0 0 0,1 1-1 0 0,1 0 1 0 0,0 0 0 0 0,2 0-1 0 0,0 1 1 0 0,1 0 0 0 0,1 0-1 0 0,1 1 1 0 0,0-1 0 0 0,2 1-1 0 0,1 5 2 0 0,0-11 3 0 0,0 0 1 0 0,2 0-1 0 0,0 0 0 0 0,1 0 0 0 0,0 0 0 0 0,1 0 0 0 0,1-1 0 0 0,0 0 1 0 0,1 0-1 0 0,1 0 0 0 0,0 0 0 0 0,1-1 0 0 0,0-1 0 0 0,7 9-3 0 0,-2-3 78 0 0,2 0 0 0 0,0-1 0 0 0,1-1 0 0 0,0-1 0 0 0,2 0 0 0 0,-1-1 0 0 0,2 0 0 0 0,0-2 0 0 0,19 10-78 0 0,8-6 311 0 0,-46-16-219 0 0,0 0 20 0 0,0 0 22 0 0,0 0 10 0 0,0 0-10 0 0,-30-15-3509 0 0,14 12-8166 0 0,12 3-1077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2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23 2425 0 0,'0'0'1989'0'0,"0"0"-507"0"0,0 0-188 0 0,0 0 8 0 0,0 0 40 0 0,0 0-51 0 0,0 0-172 0 0,0 0-238 0 0,0 0-123 0 0,0 0 23 0 0,0 0 84 0 0,3 0 106 0 0,34 14 4640 0 0,-6 32-2353 0 0,-7 255-746 0 0,-24-80-2060 0 0,1-208-438 0 0,-1 0 0 0 0,-1 0 0 0 0,0 0 0 0 0,-1-1 1 0 0,-1 1-1 0 0,0 0 0 0 0,0-1 0 0 0,-1 1 0 0 0,-1-1 1 0 0,0 0-1 0 0,-5 8-14 0 0,4-9-3056 0 0,2-18-1982 0 0,-1 0 347 0 0,3 2-2702 0 0,2 1-918 0 0</inkml:trace>
  <inkml:trace contextRef="#ctx0" brushRef="#br0" timeOffset="370.532">0 410 8386 0 0,'0'0'2278'0'0,"0"0"-537"0"0,0 0-316 0 0,0 0-120 0 0,0 0-117 0 0,0 0-149 0 0,0 0-182 0 0,0 0-148 0 0,0 0-81 0 0,0 0-45 0 0,0 0-15 0 0,0 0-2 0 0,24-7 10 0 0,75-21-20 0 0,28 8 1016 0 0,52 19-874 0 0,-149 3-763 0 0,-24-1-93 0 0,-1 0 0 0 0,0-1-1 0 0,1 1 1 0 0,-1-1 0 0 0,1-1 0 0 0,-1 1-1 0 0,0-1 1 0 0,1 0 0 0 0,-1 0 0 0 0,0 0 0 0 0,0-1-1 0 0,0 0 1 0 0,0 0 0 0 0,0 0 0 0 0,1-1 158 0 0,12-9-2875 0 0,-5 2-7538 0 0,-8 7 1464 0 0</inkml:trace>
  <inkml:trace contextRef="#ctx0" brushRef="#br0" timeOffset="969.57">689 1 8370 0 0,'0'0'2002'0'0,"0"0"-413"0"0,0 0-220 0 0,0 0 11 0 0,0 0 71 0 0,0 0-71 0 0,0 0-237 0 0,0 0-235 0 0,0 0-156 0 0,0 0-41 0 0,0 0-5 0 0,0 0-58 0 0,0 0-72 0 0,1 18-72 0 0,7 115 658 0 0,-21 198 575 0 0,-16-107-1530 0 0,27-129-167 0 0,2-94-40 0 0,0 0-1 0 0,1 0 0 0 0,-1 0 1 0 0,0 0-1 0 0,0 0 1 0 0,1 0-1 0 0,-1-1 1 0 0,1 1-1 0 0,-1 0 1 0 0,1 0-1 0 0,-1 0 1 0 0,1-1-1 0 0,-1 1 1 0 0,1 0-1 0 0,0-1 1 0 0,-1 1-1 0 0,1 0 1 0 0,0-1-1 0 0,0 1 0 0 0,-1-1 1 0 0,1 1-1 0 0,0-1 1 0 0,0 1-1 0 0,0-1 1 0 0,0 0-1 0 0,0 0 1 0 0,-1 1-1 0 0,1-1 1 0 0,0 0-1 0 0,0 0 1 0 0,0 0-1 0 0,0 0 1 0 0,0 0-1 0 0,0 0 1 0 0,0 0-1 0 0,0 0 1 0 0,0 0-1 0 0,0 0 0 0 0,0-1 1 0 0,-1 1-1 0 0,1 0 1 0 0,0-1-1 0 0,0 1 1 0 0,0 0-1 0 0,0-1 1 0 0,-1 1-1 0 0,1-1 1 0 0,0 0 0 0 0,41-24 138 0 0,42-41 48 0 0,155-103 52 0 0,-238 168-234 0 0,-1 1-1 0 0,1-1 0 0 0,-1 0 0 0 0,1 1 0 0 0,-1-1 0 0 0,1 0 0 0 0,0 1 0 0 0,0-1 0 0 0,-1 1 1 0 0,1-1-1 0 0,0 1 0 0 0,0-1 0 0 0,-1 1 0 0 0,1 0 0 0 0,0-1 0 0 0,0 1 0 0 0,0 0 0 0 0,0 0 1 0 0,0 0-1 0 0,-1-1 0 0 0,1 1 0 0 0,0 0 0 0 0,0 0 0 0 0,0 0 0 0 0,0 0 0 0 0,0 1 0 0 0,0-1 1 0 0,0 0-1 0 0,-1 0 0 0 0,1 0 0 0 0,0 1 0 0 0,0-1 0 0 0,0 0 0 0 0,0 1 0 0 0,-1-1 0 0 0,1 1 1 0 0,0-1-1 0 0,0 1 0 0 0,-1-1 0 0 0,1 1 0 0 0,0 0 0 0 0,-1-1 0 0 0,1 1 0 0 0,-1 0 0 0 0,1-1 1 0 0,-1 1-1 0 0,1 0 0 0 0,-1 0 0 0 0,1 0 0 0 0,-1-1 0 0 0,0 1 0 0 0,0 0 0 0 0,1 0 0 0 0,-1 0 1 0 0,0 0-1 0 0,0 0 0 0 0,0 0 0 0 0,0-1 0 0 0,0 1 0 0 0,0 0 0 0 0,0 0 0 0 0,0 0 0 0 0,0 0-2 0 0,8 202 769 0 0,-9-202-819 0 0,1 0 0 0 0,0 0-1 0 0,0 0 1 0 0,0 0 0 0 0,0 0-1 0 0,0 0 1 0 0,0 0-1 0 0,0 0 1 0 0,0 0 0 0 0,0 0-1 0 0,0 0 1 0 0,1 0 0 0 0,-1 0-1 0 0,0 0 1 0 0,1 0-1 0 0,-1-1 1 0 0,0 1 0 0 0,1 0-1 0 0,-1 0 1 0 0,1 0 0 0 0,0 0-1 0 0,-1-1 1 0 0,1 1 0 0 0,0 0-1 0 0,-1-1 1 0 0,1 1-1 0 0,0 0 1 0 0,0-1 0 0 0,0 1-1 0 0,-1-1 1 0 0,1 1 0 0 0,0-1-1 0 0,0 1 1 0 0,0-1-1 0 0,0 0 1 0 0,0 0 0 0 0,0 1-1 0 0,0-1 1 0 0,0 0 0 0 0,0 0-1 0 0,0 0 1 0 0,0 0 0 0 0,0 0-1 0 0,0 0 1 0 0,0 0-1 0 0,0 0 1 0 0,0-1 0 0 0,0 1-1 0 0,0 0 1 0 0,0 0 0 0 0,-1-1-1 0 0,1 1 1 0 0,0-1-1 0 0,1 0 50 0 0,4-13-3226 0 0,-5 8-619 0 0,1 1-4107 0 0,0 1-2498 0 0</inkml:trace>
  <inkml:trace contextRef="#ctx0" brushRef="#br0" timeOffset="1849.07">1477 608 5825 0 0,'0'0'2749'0'0,"0"0"-645"0"0,0 0-246 0 0,0 0-90 0 0,0 0-158 0 0,0 0-243 0 0,0 0-285 0 0,0 0-245 0 0,0 0-167 0 0,0 0-96 0 0,0 0-52 0 0,0 0-35 0 0,0 0-11 0 0,-16 3-20 0 0,-51 12-24 0 0,-16 33 877 0 0,75-43-1283 0 0,1 0-1 0 0,0 0 1 0 0,1 0-1 0 0,-1 1 1 0 0,1 0-1 0 0,0 0 1 0 0,1 1-1 0 0,0 0 1 0 0,0 0-1 0 0,0 0 1 0 0,1 0-1 0 0,0 1 1 0 0,0 0-1 0 0,1 0 0 0 0,0 0 1 0 0,0 0-1 0 0,1 0 1 0 0,0 1-1 0 0,0-1 1 0 0,1 1-1 0 0,0 2-25 0 0,3-9 14 0 0,-1 1-1 0 0,1-1 0 0 0,0 0 1 0 0,0 1-1 0 0,-1-1 1 0 0,2 0-1 0 0,-1 0 0 0 0,0 0 1 0 0,0-1-1 0 0,1 1 0 0 0,-1 0 1 0 0,1-1-1 0 0,-1 0 1 0 0,1 0-1 0 0,-1 1 0 0 0,1-1 1 0 0,0-1-1 0 0,0 1 0 0 0,-1 0 1 0 0,1-1-1 0 0,0 1 1 0 0,0-1-1 0 0,0 0 0 0 0,0 0 1 0 0,0 0-1 0 0,0 0 0 0 0,0-1 1 0 0,-1 1-1 0 0,1-1 1 0 0,0 0-1 0 0,2 0-13 0 0,9-3 155 0 0,1 0 0 0 0,-1-1 0 0 0,0 0 0 0 0,0-1 0 0 0,0-1 0 0 0,-1 0 0 0 0,0-1 1 0 0,-1 0-1 0 0,11-9-155 0 0,-15 11 66 0 0,119-100 879 0 0,-78 76-626 0 0,-49 52-278 0 0,-7 17 67 0 0,5-34-109 0 0,1-1 0 0 0,-1 1 1 0 0,1 0-1 0 0,0-1 0 0 0,0 1 1 0 0,1 0-1 0 0,0 0 0 0 0,-1-1 0 0 0,1 1 1 0 0,1 0-1 0 0,-1 0 0 0 0,1 0 1 0 0,0-1-1 0 0,0 1 0 0 0,0 0 0 0 0,1-1 1 0 0,-1 1-1 0 0,1-1 0 0 0,0 0 1 0 0,3 4 0 0 0,1-1 3 0 0,0-1 0 0 0,0 0 0 0 0,1 0 0 0 0,0-1 1 0 0,1 0-1 0 0,-1 0 0 0 0,1-1 0 0 0,0 1 0 0 0,0-2 1 0 0,0 1-1 0 0,0-1 0 0 0,1 0 0 0 0,0-1 0 0 0,-1 0 0 0 0,1-1 1 0 0,0 1-1 0 0,0-2 0 0 0,0 1 0 0 0,0-1 0 0 0,-1 0 1 0 0,1-1-1 0 0,0 0 0 0 0,0-1 0 0 0,0 0 0 0 0,-1 0 1 0 0,1-1-1 0 0,-1 0 0 0 0,4-2-3 0 0,-7 3 5 0 0,16-6 33 0 0,-1 0 1 0 0,0-2-1 0 0,0 0 0 0 0,-1-1 1 0 0,-1-1-1 0 0,0-1 0 0 0,2-2-38 0 0,3-4 34 0 0,-1-1 0 0 0,-1-1-1 0 0,-1 0 1 0 0,-1-2-1 0 0,0 0 1 0 0,-2-1 0 0 0,-1-1-1 0 0,-1-1 1 0 0,-1 0-1 0 0,3-11-33 0 0,-2-10 14 0 0,-3 0 0 0 0,-1 0 0 0 0,-3-1 0 0 0,-1 0 0 0 0,-3 0 0 0 0,-2-48-14 0 0,-1 92 8 0 0,0 0-1 0 0,-1 1 1 0 0,0-1-1 0 0,0 0 1 0 0,0 1-1 0 0,0-1 1 0 0,0 0-1 0 0,-1 1 1 0 0,0-1-1 0 0,1 0 1 0 0,-2 1-1 0 0,1-1 1 0 0,0 1-1 0 0,0 0 1 0 0,-1-1-1 0 0,0 1 1 0 0,0 0-1 0 0,0 0 0 0 0,0 0 1 0 0,0 0-1 0 0,-1 0 1 0 0,1 0-1 0 0,-1 1 1 0 0,0-1-1 0 0,0 1 1 0 0,0 0-1 0 0,0 0 1 0 0,0 0-1 0 0,0 0 1 0 0,0 0-1 0 0,-1 1 1 0 0,1 0-1 0 0,-1-1 1 0 0,1 1-1 0 0,-1 1 1 0 0,1-1-1 0 0,-1 0 0 0 0,-2 1-6 0 0,3 3-3 0 0,0 0 0 0 0,0 0 0 0 0,0 0 0 0 0,1 1 1 0 0,0-1-1 0 0,-1 1 0 0 0,1 0 0 0 0,1 0 1 0 0,-1 0-1 0 0,0 0 0 0 0,1 0 0 0 0,0 0 0 0 0,0 0 1 0 0,0 0-1 0 0,1 1 0 0 0,-1-1 0 0 0,1 0 1 0 0,0 1 1 0 0,12 168 174 0 0,49 208 517 0 0,-21-233-643 0 0,-29-164-2310 0 0,-9-33-141 0 0,-20-22-3961 0 0,10 44-472 0 0,5 14-4240 0 0</inkml:trace>
  <inkml:trace contextRef="#ctx0" brushRef="#br0" timeOffset="2102.927">2012 211 8034 0 0,'0'0'2616'0'0,"0"0"-798"0"0,0 0-444 0 0,0 0-70 0 0,0 0 151 0 0,0 0 172 0 0,0 0-33 0 0,0 0-206 0 0,0 0-245 0 0,0 0-214 0 0,0 0-170 0 0,0 0-151 0 0,33 5-96 0 0,103 17-102 0 0,3-16 353 0 0,79-29-2562 0 0,-202 20-2521 0 0,-5-1-7541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3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3009 0 0,'0'0'1107'0'0,"0"0"-125"0"0,0 0 280 0 0,0 0 484 0 0,0 0 266 0 0,0 0-107 0 0,0 0-421 0 0,0 0-519 0 0,0 0-347 0 0,0 0-111 0 0,0 0 71 0 0,6-1 115 0 0,60 6 2153 0 0,64 2 156 0 0,-119-9-2920 0 0,-1 0 1 0 0,0-1-1 0 0,1 0 1 0 0,-1 0 0 0 0,-1-1-1 0 0,1-1 1 0 0,0 0 0 0 0,-1 0-1 0 0,0 0 1 0 0,0-2 0 0 0,-1 1-1 0 0,0-1 1 0 0,0 0-1 0 0,0 0 1 0 0,-1-1 0 0 0,0 0-1 0 0,-1 0 1 0 0,1-1 0 0 0,-2 0-1 0 0,1 0 1 0 0,-1-1 0 0 0,-1 1-1 0 0,1-1 1 0 0,-2 0-1 0 0,1 0 1 0 0,-2 0 0 0 0,1-1-1 0 0,-1-2-82 0 0,-2-10 486 0 0,-3 37-130 0 0,16 139-304 0 0,1-69 10 0 0,-3 2-1 0 0,-4-1 1 0 0,-4 41-62 0 0,-3-42 7 0 0,-3-1 0 0 0,-4 1 1 0 0,-17 77-8 0 0,19-135-55 0 0,3-7-18 0 0,-1 0-1 0 0,0 0 1 0 0,-2-1-1 0 0,0 1 0 0 0,-1-1 1 0 0,-1 0-1 0 0,0 0 1 0 0,-2-1-1 0 0,0 0 1 0 0,0 0-1 0 0,-2-1 1 0 0,0 0-1 0 0,-1-1 1 0 0,-1-1-1 0 0,-12 13 74 0 0,21-25-103 0 0,0 1 0 0 0,0-1 0 0 0,-1 0-1 0 0,1 0 1 0 0,0-1 0 0 0,-1 1 0 0 0,1-1 0 0 0,-1 0 0 0 0,1 0-1 0 0,-1 0 1 0 0,1-1 0 0 0,-1 0 0 0 0,0 0 0 0 0,1 0 0 0 0,-1 0-1 0 0,1-1 1 0 0,-1 1 0 0 0,0-1 0 0 0,1-1 0 0 0,0 1 0 0 0,-1 0-1 0 0,1-1 1 0 0,0 0 0 0 0,0 0 0 0 0,0 0 0 0 0,0-1 0 0 0,0 0 0 0 0,0 1-1 0 0,0-1 1 0 0,1 0 0 0 0,0-1 0 0 0,0 1 0 0 0,0 0 0 0 0,0-1-1 0 0,0 0 1 0 0,0 0 0 0 0,1 0 0 0 0,0 0 0 0 0,0 0 0 0 0,0 0-1 0 0,0-1 1 0 0,1 1 0 0 0,0 0 0 0 0,0-1 0 0 0,0 0 0 0 0,0 1-1 0 0,1-1 1 0 0,0-3 103 0 0,-2-13 100 0 0,0 1 0 0 0,2 0 1 0 0,1-1-1 0 0,0 1 0 0 0,2 0 0 0 0,0 0 0 0 0,1 0 0 0 0,1 0 0 0 0,1 1 0 0 0,1 0 0 0 0,1 0 1 0 0,0 0-1 0 0,1 1 0 0 0,1 1 0 0 0,5-6-100 0 0,0 2 325 0 0,1 1 0 0 0,1 0-1 0 0,1 2 1 0 0,1 0 0 0 0,0 1 0 0 0,1 1 0 0 0,1 0-1 0 0,1 2 1 0 0,0 1 0 0 0,0 0 0 0 0,16-5-325 0 0,122-47 911 0 0,-136 74-2716 0 0,-22-3-2809 0 0,-2 2-3861 0 0,0-2-2637 0 0</inkml:trace>
  <inkml:trace contextRef="#ctx0" brushRef="#br0" timeOffset="546.054">784 835 5513 0 0,'0'0'1128'0'0,"0"0"38"0"0,0 0 329 0 0,0 0 301 0 0,0 0-26 0 0,0 0-306 0 0,0 0-418 0 0,0 0-291 0 0,0 0-107 0 0,0 0-1 0 0,0 0 38 0 0,0 0 42 0 0,-10 20 63 0 0,-33 59 54 0 0,32-60 32 0 0,11-19 1 0 0,0 0-54 0 0,5-133 2970 0 0,47-22-2825 0 0,-6 79-781 0 0,24-11 77 0 0,-69 86-263 0 0,0 0-1 0 0,-1 0 1 0 0,1 0 0 0 0,0 1-1 0 0,0-1 1 0 0,0 0 0 0 0,-1 1-1 0 0,1-1 1 0 0,0 1 0 0 0,0-1-1 0 0,0 1 1 0 0,0-1-1 0 0,0 1 1 0 0,0 0 0 0 0,0 0-1 0 0,0-1 1 0 0,0 1 0 0 0,0 0-1 0 0,1 0 1 0 0,-1 0 0 0 0,0 0-1 0 0,0 0 1 0 0,0 0 0 0 0,0 0-1 0 0,0 1 1 0 0,0-1-1 0 0,0 0 1 0 0,0 0 0 0 0,0 1-1 0 0,0-1 1 0 0,0 1 0 0 0,0-1-1 0 0,0 1 1 0 0,0-1 0 0 0,0 1-1 0 0,-1 0 1 0 0,1-1 0 0 0,0 1-1 0 0,0 0 1 0 0,-1 0 0 0 0,1-1-1 0 0,0 1 1 0 0,-1 0-1 0 0,1 0 1 0 0,-1 0 0 0 0,1 0-1 0 0,-1 0 1 0 0,1 0 0 0 0,-1 0-1 0 0,0 0 1 0 0,1 0 0 0 0,-1 0-1 0 0,0 0 1 0 0,0 0-1 0 0,10 15 6 0 0,15 57 968 0 0,-25-39-7738 0 0,0-17-1442 0 0,0-16-3580 0 0</inkml:trace>
  <inkml:trace contextRef="#ctx0" brushRef="#br0" timeOffset="786.055">1233 670 5409 0 0,'0'0'2217'0'0,"0"0"-657"0"0,0 0-56 0 0,0 0-23 0 0,0 0-129 0 0,0 0-296 0 0,0 0-384 0 0,0 0-312 0 0,0 0-200 0 0,0 0-88 0 0,0 0-56 0 0,0 0-96 0 0,0 0-112 0 0,2 158-248 0 0,-2-154-384 0 0,0-4-672 0 0,0 0-2113 0 0,0 0-5609 0 0</inkml:trace>
  <inkml:trace contextRef="#ctx0" brushRef="#br0" timeOffset="934.971">1158 324 16612 0 0,'0'0'1864'0'0,"0"0"-480"0"0,0 0-320 0 0,0 0-271 0 0,0 0-265 0 0,0 0-320 0 0,0 0-208 0 0,0 0-96 0 0,0 0-56 0 0,0 0 24 0 0,0 0-160 0 0,0 0-248 0 0,0 0-633 0 0,0 0-2592 0 0,74 55-8769 0 0</inkml:trace>
  <inkml:trace contextRef="#ctx0" brushRef="#br0" timeOffset="1245.322">1697 489 8330 0 0,'0'0'3343'0'0,"0"0"-1044"0"0,0 0-449 0 0,0 0-146 0 0,0 0-245 0 0,0 0-272 0 0,0 0-186 0 0,0 0-201 0 0,0 0-131 0 0,0 0-139 0 0,0 0-105 0 0,0 0-65 0 0,0 0-70 0 0,-17 2-16 0 0,-57 7-20 0 0,-5 29 314 0 0,70-33-524 0 0,0 2-1 0 0,0-1 1 0 0,0 1 0 0 0,1 0 0 0 0,0 1-1 0 0,0 0 1 0 0,1 0 0 0 0,0 1 0 0 0,0 0 0 0 0,0 1-44 0 0,5-7-1 0 0,0 1 1 0 0,0-1 0 0 0,0 1 0 0 0,0 0 0 0 0,1 0-1 0 0,0 0 1 0 0,-1 0 0 0 0,2 0 0 0 0,-1 0 0 0 0,0 0-1 0 0,1 0 1 0 0,-1 0 0 0 0,1 0 0 0 0,0 0 0 0 0,1 1-1 0 0,-1-1 1 0 0,1 0 0 0 0,0 0 0 0 0,0 0-1 0 0,0 0 1 0 0,0 0 0 0 0,1 0 0 0 0,0 0 0 0 0,-1-1-1 0 0,1 1 1 0 0,1-1 0 0 0,-1 1 0 0 0,1 0 0 0 0,7 6 20 0 0,-1-1-1 0 0,2-1 1 0 0,-1 0 0 0 0,1 0 0 0 0,0-1 0 0 0,1 0-1 0 0,-1-1 1 0 0,1-1 0 0 0,1 0 0 0 0,-1 0 0 0 0,1-1-1 0 0,-1-1 1 0 0,1 0 0 0 0,0 0 0 0 0,1-2 0 0 0,-1 0-1 0 0,0 0 1 0 0,0-1 0 0 0,6-1-20 0 0,-12 0-107 0 0,1 0 0 0 0,-1 0-1 0 0,1-1 1 0 0,-1 0 0 0 0,0 0 0 0 0,0-1 0 0 0,0 0-1 0 0,0 0 1 0 0,0-1 0 0 0,-1 0 0 0 0,1 0 0 0 0,-1 0-1 0 0,0-1 1 0 0,0 0 0 0 0,-1 0 0 0 0,1 0 0 0 0,-1-1 0 0 0,-1 0-1 0 0,1 0 1 0 0,-1 0 0 0 0,0-1 0 0 0,0 1 0 0 0,0-1-1 0 0,-1-1 108 0 0,10-21-7427 0 0,-9 20-4171 0 0</inkml:trace>
  <inkml:trace contextRef="#ctx0" brushRef="#br0" timeOffset="1640.812">2215 55 12963 0 0,'0'0'2174'0'0,"0"0"-817"0"0,0 0-186 0 0,0 0 152 0 0,0 0 57 0 0,0 0-87 0 0,0 0-249 0 0,0 0-248 0 0,0 0-149 0 0,0 0-68 0 0,0 0-55 0 0,0 0-92 0 0,-4 14-69 0 0,-27 96 430 0 0,18-47-625 0 0,3-1 0 0 0,3 1-1 0 0,2 1 1 0 0,3-1 0 0 0,4 18-168 0 0,-2-49 24 0 0,-6 166 3 0 0,-5-130-146 0 0,11-68 14 0 0,0-1 0 0 0,0 1 1 0 0,0 0-1 0 0,0-1 0 0 0,0 1 1 0 0,0 0-1 0 0,0-1 0 0 0,0 1 0 0 0,0 0 1 0 0,-1-1-1 0 0,1 1 0 0 0,0 0 0 0 0,0-1 1 0 0,0 1-1 0 0,0 0 0 0 0,0-1 0 0 0,-1 1 1 0 0,1 0-1 0 0,0 0 0 0 0,0-1 1 0 0,-1 1-1 0 0,1 0 0 0 0,0 0 0 0 0,0-1 1 0 0,-1 1-1 0 0,1 0 0 0 0,0 0 0 0 0,0 0 1 0 0,-1 0-1 0 0,1 0 0 0 0,0-1 1 0 0,-1 1-1 0 0,1 0 0 0 0,0 0 0 0 0,-1 0 1 0 0,1 0-1 0 0,0 0 0 0 0,-1 0 0 0 0,1 0 1 0 0,0 0-1 0 0,-1 0 0 0 0,1 0 1 0 0,0 0-1 0 0,-1 0 0 0 0,1 0 0 0 0,0 0 1 0 0,-1 1-1 0 0,1-1 0 0 0,0 0 0 0 0,-1 0 1 0 0,1 0 104 0 0,-10-36-10833 0 0,8 28 61 0 0</inkml:trace>
  <inkml:trace contextRef="#ctx0" brushRef="#br0" timeOffset="1852.336">1885 567 9594 0 0,'0'0'1692'0'0,"0"0"-438"0"0,0 0-84 0 0,0 0 241 0 0,0 0 226 0 0,0 0-2 0 0,0 0-164 0 0,0 0-262 0 0,0 0-189 0 0,0 0-139 0 0,0 0-93 0 0,0 0-69 0 0,29 5-69 0 0,91 14-74 0 0,30-14 644 0 0,22-12-1180 0 0,-104 6-1586 0 0,-53 2-2440 0 0,0-1-3714 0 0,-8 0-4723 0 0</inkml:trace>
  <inkml:trace contextRef="#ctx0" brushRef="#br0" timeOffset="2051.717">2616 655 12283 0 0,'0'0'2904'0'0,"0"0"-1455"0"0,0 0-177 0 0,0 0 24 0 0,0 0-136 0 0,0 0-255 0 0,0 0-385 0 0,0 0-280 0 0,0 0-152 0 0,0 0-56 0 0,0 0-64 0 0,0 0-72 0 0,0 0-64 0 0,0 0-144 0 0,4 166-201 0 0,1-163-615 0 0,-1 1-1952 0 0,-2-4-9403 0 0</inkml:trace>
  <inkml:trace contextRef="#ctx0" brushRef="#br0" timeOffset="2288.95">2564 349 14843 0 0,'0'0'1929'0'0,"0"0"-825"0"0,0 0-320 0 0,0 0-272 0 0,0 0-224 0 0,0 0-136 0 0,0 0-184 0 0,0 0-88 0 0,0 0-136 0 0,0 0-376 0 0,0 0-1072 0 0,0 0-3994 0 0,0 0-5472 0 0</inkml:trace>
  <inkml:trace contextRef="#ctx0" brushRef="#br0" timeOffset="2520.834">2863 600 12091 0 0,'0'0'1803'0'0,"0"0"-699"0"0,0 0-176 0 0,0 0 68 0 0,0 0-10 0 0,0 0-149 0 0,0 0-265 0 0,0 0-235 0 0,0 0-172 0 0,0 0-72 0 0,0 0-31 0 0,0 0-32 0 0,-14 32-8 0 0,-40 101-10 0 0,44-78 9 0 0,12-50-13 0 0,3-1 125 0 0,-1 1 1 0 0,1-1 0 0 0,0-1-1 0 0,0 1 1 0 0,0-1-1 0 0,1 0 1 0 0,-1 0-1 0 0,1 0 1 0 0,0-1-1 0 0,0 0 1 0 0,0 0-1 0 0,0 0 1 0 0,0-1-1 0 0,0 0 1 0 0,0 0-1 0 0,0 0 1 0 0,0-1 0 0 0,0 0-1 0 0,1 0 1 0 0,-1-1-1 0 0,0 0 1 0 0,0 0-1 0 0,0 0 1 0 0,0-1-1 0 0,0 0 1 0 0,0 0-1 0 0,0 0 1 0 0,-1-1-1 0 0,1 0 1 0 0,-1 0-1 0 0,4-2-132 0 0,-4 2 115 0 0,0-1 1 0 0,-1 1-1 0 0,1-1 1 0 0,-1 0-1 0 0,0 0 1 0 0,0 0-1 0 0,0 0 1 0 0,0-1-1 0 0,-1 0 1 0 0,0 0-1 0 0,0 0 1 0 0,0 0-1 0 0,0 0 1 0 0,-1 0 0 0 0,0-1-1 0 0,0 1 1 0 0,-1-1-1 0 0,1 0 1 0 0,-1 1-1 0 0,0-1 1 0 0,-1 0-1 0 0,1 0 1 0 0,-1 0-1 0 0,0 0 1 0 0,-1 1-1 0 0,0-2-116 0 0,0 1-68 0 0,-1 1 0 0 0,0-1 0 0 0,0 1 0 0 0,-1 0-1 0 0,1 0 1 0 0,-1 0 0 0 0,-1 0 0 0 0,1 0 0 0 0,0 0-1 0 0,-1 1 1 0 0,0 0 0 0 0,0 0 0 0 0,0 0 0 0 0,-1 0-1 0 0,0 1 1 0 0,1-1 0 0 0,-1 1 0 0 0,0 0-1 0 0,0 1 1 0 0,-1-1 0 0 0,1 1 0 0 0,0 0 0 0 0,-1 0-1 0 0,0 1 1 0 0,1 0 0 0 0,-1 0 0 0 0,-2 0 68 0 0,-16 0-3583 0 0,17 1 228 0 0,-5 0-8605 0 0</inkml:trace>
  <inkml:trace contextRef="#ctx0" brushRef="#br0" timeOffset="3045.989">3214 850 8282 0 0,'0'0'2675'0'0,"0"0"-320"0"0,0 0-178 0 0,0 0-313 0 0,0 0-385 0 0,0 0-363 0 0,0 0-301 0 0,0 0-136 0 0,0 0-63 0 0,0 0-25 0 0,0 0-30 0 0,0 0-50 0 0,9-17-44 0 0,46-84 236 0 0,15 17 47 0 0,-69 84-757 0 0,0 0 0 0 0,0 0 0 0 0,0 0 0 0 0,0 0 0 0 0,0 0 0 0 0,0 0 0 0 0,0 0 0 0 0,0 0 0 0 0,0 0 0 0 0,0 0-1 0 0,0 1 1 0 0,0-1 0 0 0,0 0 0 0 0,0 1 0 0 0,0-1 0 0 0,0 1 0 0 0,0-1 0 0 0,-1 1 0 0 0,1-1 0 0 0,0 1-1 0 0,0 0 1 0 0,0-1 0 0 0,-1 1 0 0 0,1 0 0 0 0,0 0 0 0 0,-1-1 0 0 0,1 1 0 0 0,-1 0 0 0 0,1 0 0 0 0,-1 0 0 0 0,1 0-1 0 0,-1 0 1 0 0,0 0 0 0 0,1 0 0 0 0,-1 0 0 0 0,0 0 0 0 0,0 0 0 0 0,0 0 0 0 0,0 0 0 0 0,0 0 0 0 0,0 0-1 0 0,0 0 1 0 0,0 0 0 0 0,0 0 0 0 0,0 0 0 0 0,0 0 0 0 0,-1 0 0 0 0,1 0 0 0 0,0 0 0 0 0,-1-1 0 0 0,1 1 0 0 0,-1 0-1 0 0,1 0 1 0 0,-1 0 0 0 0,1 0 0 0 0,-1 0 7 0 0,2 13-15 0 0,0-8 13 0 0,0 0-1 0 0,1 0 1 0 0,-1-1-1 0 0,1 1 1 0 0,0-1-1 0 0,0 1 1 0 0,1-1-1 0 0,0 0 1 0 0,0 0-1 0 0,0 0 1 0 0,0 0-1 0 0,1-1 1 0 0,0 1-1 0 0,0-1 1 0 0,0 0-1 0 0,0 0 1 0 0,1 0-1 0 0,2 1 3 0 0,-1-1 35 0 0,1-1 1 0 0,-1 0-1 0 0,1 0 0 0 0,0 0 1 0 0,0-1-1 0 0,0 0 0 0 0,0 0 1 0 0,1-1-1 0 0,-1 1 0 0 0,0-2 1 0 0,1 1-1 0 0,5-1-35 0 0,-4 1 154 0 0,0-1 0 0 0,0 0 0 0 0,0 0 0 0 0,-1 0 0 0 0,1-1 0 0 0,0-1 0 0 0,0 1 0 0 0,-1-1-1 0 0,1-1 1 0 0,-1 0 0 0 0,0 0 0 0 0,1-1 0 0 0,-1 0 0 0 0,-1 0 0 0 0,1 0 0 0 0,-1-1 0 0 0,0-1 0 0 0,0 1 0 0 0,0-1 0 0 0,-1 0-1 0 0,1 0 1 0 0,-2-1 0 0 0,1 0 0 0 0,2-4-154 0 0,-3 4-15 0 0,-1 0-1 0 0,0-1 1 0 0,0 1-1 0 0,-1-1 0 0 0,0 0 1 0 0,0 0-1 0 0,-1 0 1 0 0,0 0-1 0 0,0 0 0 0 0,-1-1 1 0 0,0 1-1 0 0,-1 0 1 0 0,0-1-1 0 0,0 1 0 0 0,0-1 1 0 0,-2 0 15 0 0,-7-7-1594 0 0,-4 7-6917 0 0,6 6-4052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227 501 0 0 0,'0'0'755'0'0,"0"0"701"0"0,0 0 270 0 0,0 0 134 0 0,0 0 97 0 0,0 0-24 0 0,0 0-60 0 0,0 0-85 0 0,8-2-163 0 0,23-5-205 0 0,-26 2 1560 0 0,-21-2-1697 0 0,5 6-1138 0 0,0 1 0 0 0,0 1-1 0 0,0-1 1 0 0,0 2 0 0 0,0 0-1 0 0,0 0 1 0 0,1 1-1 0 0,-1 0 1 0 0,1 1 0 0 0,0 0-1 0 0,0 1 1 0 0,0 0 0 0 0,1 0-1 0 0,0 1 1 0 0,0 0 0 0 0,0 1-1 0 0,1 0 1 0 0,-1 0-1 0 0,2 1 1 0 0,-1 0 0 0 0,1 0-1 0 0,0 2-144 0 0,3-5 26 0 0,0-1 0 0 0,1 1 0 0 0,-1 0 0 0 0,1 0 0 0 0,1 0 0 0 0,-1 1 0 0 0,1-1 0 0 0,0 0 0 0 0,0 1 0 0 0,0 0 0 0 0,1-1 0 0 0,0 1 0 0 0,0 0 0 0 0,1 0 0 0 0,-1 0 0 0 0,1 0 0 0 0,0 0 0 0 0,1-1 0 0 0,-1 1 0 0 0,1 0 0 0 0,1 0 0 0 0,-1 0 0 0 0,1-1 0 0 0,0 1 0 0 0,0-1 0 0 0,0 1 0 0 0,1-1 0 0 0,0 0-1 0 0,0 0 1 0 0,0 0 0 0 0,1 0 0 0 0,0-1 0 0 0,0 0 0 0 0,0 1 0 0 0,0-1 0 0 0,2 1-26 0 0,10 3 121 0 0,-1-1 0 0 0,1-1-1 0 0,1 0 1 0 0,-1-1 0 0 0,1 0-1 0 0,0-2 1 0 0,0 0 0 0 0,0-1 0 0 0,0 0-1 0 0,1-1 1 0 0,-1-2 0 0 0,0 1-1 0 0,1-2 1 0 0,14-3-121 0 0,-26 4-4 0 0,-1 1 0 0 0,1-1-1 0 0,-1 0 1 0 0,1 0 0 0 0,-1-1 0 0 0,1 0 0 0 0,-1 0 0 0 0,0 0-1 0 0,0 0 1 0 0,0-1 0 0 0,0 0 0 0 0,-1 0 0 0 0,1 0-1 0 0,-1-1 1 0 0,0 1 0 0 0,0-1 0 0 0,0 0 0 0 0,0 0 0 0 0,0 0-1 0 0,-1-1 1 0 0,0 0 0 0 0,2-3 4 0 0,1-24-2551 0 0,-6 17-3640 0 0,0 11 2594 0 0,0 0-7930 0 0</inkml:trace>
  <inkml:trace contextRef="#ctx0" brushRef="#br0" timeOffset="565.209">702 0 6537 0 0,'0'0'3053'0'0,"0"0"-1359"0"0,0 0-591 0 0,0 0-116 0 0,0 0 46 0 0,0 0 117 0 0,0 0 111 0 0,0 0-44 0 0,0 0-156 0 0,0 0-103 0 0,0 0-112 0 0,0 0-59 0 0,0 0-33 0 0,2 19-34 0 0,9 122 940 0 0,6 225 455 0 0,-19-308-2017 0 0,-3 0-1 0 0,-2-1 0 0 0,-10 36-97 0 0,11-35 39 0 0,22-76 189 0 0,111-125 179 0 0,-110 126-410 0 0,-8 8 13 0 0,0 0-1 0 0,1 0 1 0 0,0 0-1 0 0,0 2 1 0 0,1-1 0 0 0,-1 1-1 0 0,2 0 1 0 0,-1 1-1 0 0,1 1 1 0 0,0 0 0 0 0,0 0-10 0 0,-9 7 9 0 0,0-1-1 0 0,-1 1 1 0 0,1-1 0 0 0,-1 1 0 0 0,1 0 0 0 0,-1 0 0 0 0,0 0 0 0 0,1 0 0 0 0,-1 0 0 0 0,0 1 0 0 0,-1-1 0 0 0,1 1-1 0 0,0-1 1 0 0,-1 1 0 0 0,1 0 0 0 0,-1-1 0 0 0,0 1 0 0 0,0 0 0 0 0,0 0 0 0 0,0 0 0 0 0,-1 0 0 0 0,1 0-1 0 0,-1 0 1 0 0,1 0 0 0 0,-1 0 0 0 0,0 0 0 0 0,0 0 0 0 0,-1 0 0 0 0,1 0 0 0 0,-1 0 0 0 0,1 0 0 0 0,-1 0-1 0 0,0 1-8 0 0,1 11 31 0 0,16 87 45 0 0,-15-100-121 0 0,-1-1 1 0 0,1 0-1 0 0,0 0 1 0 0,0 0-1 0 0,0 0 0 0 0,0 0 1 0 0,0 0-1 0 0,0 0 1 0 0,0 0-1 0 0,0-1 1 0 0,1 1-1 0 0,-1 0 1 0 0,0-1-1 0 0,0 1 1 0 0,1-1-1 0 0,-1 1 0 0 0,0-1 1 0 0,1 0-1 0 0,-1 1 1 0 0,1-1-1 0 0,-1 0 1 0 0,0 0-1 0 0,1 0 1 0 0,-1 0-1 0 0,0 0 1 0 0,1 0-1 0 0,-1 0 0 0 0,1-1 1 0 0,-1 1-1 0 0,0 0 1 0 0,1-1-1 0 0,-1 1 1 0 0,0-1-1 0 0,0 1 1 0 0,1-1-1 0 0,-1 0 1 0 0,0 0-1 0 0,0 1 0 0 0,0-1 45 0 0,35-22-6584 0 0,-27 16 2000 0 0,-2 3-7090 0 0</inkml:trace>
  <inkml:trace contextRef="#ctx0" brushRef="#br0" timeOffset="1051.555">1553 538 4241 0 0,'0'0'3602'0'0,"0"0"-1203"0"0,0 0-397 0 0,0 0-84 0 0,0 0-190 0 0,0 0-273 0 0,0 0-272 0 0,0 0-272 0 0,0 0-156 0 0,0 0-105 0 0,0 0-48 0 0,0 0-11 0 0,0 0-33 0 0,-19 10-29 0 0,-93 54 275 0 0,97-54-671 0 0,0 1 0 0 0,0 1 0 0 0,1 1 1 0 0,1 0-1 0 0,0 1 0 0 0,1 0 0 0 0,1 1 0 0 0,0 0 1 0 0,-6 11-134 0 0,16-25 5 0 0,0 0 0 0 0,0 0 0 0 0,0 1 0 0 0,0-1 0 0 0,0 0 0 0 0,0 0 0 0 0,1 1 0 0 0,-1-1 0 0 0,0 0-1 0 0,1 1 1 0 0,-1-1 0 0 0,1 1 0 0 0,-1-1 0 0 0,1 1 0 0 0,0-1 0 0 0,-1 1 0 0 0,1-1 0 0 0,0 1 0 0 0,0-1 0 0 0,0 1 0 0 0,0-1 0 0 0,1 1 0 0 0,-1-1 0 0 0,0 1 0 0 0,0-1 0 0 0,1 1 0 0 0,-1-1 0 0 0,1 1 0 0 0,0-1 0 0 0,-1 0 0 0 0,1 1 0 0 0,0-1 0 0 0,0 0 0 0 0,0 1 0 0 0,0-1 0 0 0,0 0 0 0 0,0 0 0 0 0,0 0 0 0 0,0 0 0 0 0,0 0 0 0 0,1 0 0 0 0,-1 0 0 0 0,0-1 0 0 0,0 1 0 0 0,1 0-5 0 0,16-3 160 0 0,-1-2 0 0 0,0 0 1 0 0,0 0-1 0 0,-1-2 0 0 0,1 0 0 0 0,-1-1 1 0 0,-1 0-1 0 0,1-2 0 0 0,-1 1 1 0 0,-1-2-1 0 0,1 0 0 0 0,0-3-160 0 0,34-18 183 0 0,49-31 30 0 0,-94 105-108 0 0,-4-39-173 0 0,1 0 0 0 0,0 0-1 0 0,0-1 1 0 0,0 1 0 0 0,0 0 0 0 0,1-1-1 0 0,-1 1 1 0 0,1-1 0 0 0,0 1 0 0 0,0-1-1 0 0,0 0 1 0 0,0 0 0 0 0,1 0-1 0 0,-1 0 1 0 0,1 0 0 0 0,0 0 0 0 0,0-1-1 0 0,0 1 1 0 0,3 1 68 0 0,19 9-4401 0 0,1-8-5684 0 0,-20-5-995 0 0</inkml:trace>
  <inkml:trace contextRef="#ctx0" brushRef="#br0" timeOffset="1424.586">1844 770 4353 0 0,'0'0'2975'0'0,"0"0"-342"0"0,0 0-213 0 0,0 0-314 0 0,0 0-342 0 0,0 0-398 0 0,0 0-338 0 0,0 0-194 0 0,0 0-87 0 0,0 0-37 0 0,0 0-60 0 0,0 0-63 0 0,0 0-52 0 0,12-11-55 0 0,64-53 320 0 0,5-23 397 0 0,-66 127-1403 0 0,22 23 202 0 0,-29-59 88 0 0,1 0 1 0 0,0-1-1 0 0,0 0 1 0 0,0 0-1 0 0,0-1 1 0 0,0 0 0 0 0,1 0-1 0 0,-1-1 1 0 0,1-1-1 0 0,-1 1 1 0 0,1-2-1 0 0,-1 1 1 0 0,1-1 0 0 0,-1-1-1 0 0,0 0 1 0 0,1 0-1 0 0,-1-1 1 0 0,0 0-1 0 0,0 0 1 0 0,-1-1 0 0 0,1 0-1 0 0,3-3-84 0 0,8-1 387 0 0,-16 7-333 0 0,0 0 0 0 0,-1 0 0 0 0,1 0 0 0 0,-1-1 1 0 0,0 1-1 0 0,1-1 0 0 0,-1 0 0 0 0,0 0 0 0 0,0 0 0 0 0,0 0 0 0 0,0-1 1 0 0,0 1-1 0 0,-1-1 0 0 0,1 1 0 0 0,-1-1 0 0 0,0 0 0 0 0,0 0 0 0 0,0 0 1 0 0,0 0-1 0 0,1-3-54 0 0,6-44-970 0 0,-9 49 225 0 0,0 1-421 0 0,0 0-542 0 0,0 0-947 0 0,0 0-2923 0 0,0 0-6008 0 0</inkml:trace>
  <inkml:trace contextRef="#ctx0" brushRef="#br0" timeOffset="2251.625">2646 560 3681 0 0,'0'0'4177'0'0,"0"0"-534"0"0,0 0-565 0 0,0 0-623 0 0,0 0-536 0 0,0 0-400 0 0,0 0-285 0 0,0 0-248 0 0,0 0-198 0 0,0 0-151 0 0,0 0-165 0 0,0 0-109 0 0,0 0-80 0 0,-3-7-63 0 0,-14-23-47 0 0,-20 32 119 0 0,32 0-256 0 0,-1 1-38 0 0,-1 0 1 0 0,1 1-1 0 0,0-1 0 0 0,0 1 0 0 0,1 0 0 0 0,-1 0 1 0 0,1 1-1 0 0,0 0 0 0 0,0 0 0 0 0,0 0 0 0 0,1 1 1 0 0,-1-1-1 0 0,1 1 0 0 0,1 0 0 0 0,-1 0 0 0 0,1 0 1 0 0,0 1-1 0 0,1-1 0 0 0,-1 1 0 0 0,1 0 0 0 0,0-1 1 0 0,1 1-1 0 0,-1 6 2 0 0,2-11-2 0 0,-1 0 0 0 0,1 0 0 0 0,0 1 0 0 0,0-1 0 0 0,0 0 0 0 0,0 0 1 0 0,0 0-1 0 0,0 0 0 0 0,1 1 0 0 0,-1-1 0 0 0,1 0 0 0 0,-1 0 0 0 0,1 0 0 0 0,0 0 0 0 0,0 0 0 0 0,0 0 0 0 0,0 0 1 0 0,0 0-1 0 0,0-1 0 0 0,0 1 0 0 0,1 0 0 0 0,-1 0 0 0 0,1-1 0 0 0,-1 1 0 0 0,1-1 0 0 0,0 0 0 0 0,0 1 1 0 0,-1-1-1 0 0,1 0 0 0 0,0 0 0 0 0,0 0 0 0 0,0 0 0 0 0,0-1 0 0 0,0 1 0 0 0,0 0 0 0 0,1-1 0 0 0,-1 0 0 0 0,0 1 1 0 0,0-1-1 0 0,0 0 0 0 0,0 0 0 0 0,1 0 2 0 0,3 0 57 0 0,1 0 1 0 0,-1-1-1 0 0,0 0 0 0 0,0 0 1 0 0,1-1-1 0 0,-1 0 0 0 0,0 0 1 0 0,0 0-1 0 0,-1 0 0 0 0,1-1 1 0 0,0 0-1 0 0,-1 0 0 0 0,0-1 1 0 0,1 0-1 0 0,2-3-57 0 0,1 1 77 0 0,0-1-1 0 0,1 2 0 0 0,-1-1 1 0 0,1 1-1 0 0,0 1 1 0 0,0 0-1 0 0,1 0 1 0 0,-1 1-1 0 0,1 0 1 0 0,0 1-1 0 0,0 0 1 0 0,0 1-1 0 0,0 0 1 0 0,0 1-1 0 0,0 0 1 0 0,0 1-1 0 0,6 1-76 0 0,-11-1 11 0 0,0 1-1 0 0,-1 0 1 0 0,1 1 0 0 0,-1-1-1 0 0,0 1 1 0 0,0 0-1 0 0,0 0 1 0 0,0 1-1 0 0,0 0 1 0 0,-1 0 0 0 0,0 0-1 0 0,1 0 1 0 0,-2 0-1 0 0,1 1 1 0 0,0 0-1 0 0,-1-1 1 0 0,0 2 0 0 0,0-1-1 0 0,0 0 1 0 0,-1 0-1 0 0,0 1 1 0 0,0 0-1 0 0,1 3-10 0 0,24 138 79 0 0,-24-110-116 0 0,-2 1 1 0 0,-1 0-1 0 0,-2-1 1 0 0,-1 1-1 0 0,-5 16 37 0 0,7-46-45 0 0,-1 0 0 0 0,0 0 0 0 0,0 0 0 0 0,-1-1 0 0 0,0 1 1 0 0,0-1-1 0 0,-1 0 0 0 0,0 0 0 0 0,0 0 0 0 0,-1-1 0 0 0,1 1 0 0 0,-2-1 0 0 0,1 0 0 0 0,0 0 0 0 0,-1-1 0 0 0,0 0 0 0 0,-1 0 1 0 0,1 0-1 0 0,-1-1 0 0 0,0 0 0 0 0,0 0 0 0 0,0 0 0 0 0,-1-1 0 0 0,1 0 0 0 0,-1-1 0 0 0,1 0 0 0 0,-1 0 0 0 0,0 0 1 0 0,0-1-1 0 0,0 0 0 0 0,-7-1 45 0 0,11-2-38 0 0,0 0 1 0 0,0-1 0 0 0,1 1-1 0 0,-1-1 1 0 0,1 0 0 0 0,0 0-1 0 0,-1 0 1 0 0,1-1 0 0 0,1 1-1 0 0,-1-1 1 0 0,0 1 0 0 0,1-1-1 0 0,0 0 1 0 0,0 0 0 0 0,0 0-1 0 0,0 0 1 0 0,1 0 0 0 0,0-1-1 0 0,-1 1 1 0 0,2 0 0 0 0,-1-1-1 0 0,0 1 1 0 0,1 0 0 0 0,0-1-1 0 0,0 1 1 0 0,0-1 0 0 0,1 1-1 0 0,-1-1 1 0 0,1 1-1 0 0,0 0 1 0 0,1-5 37 0 0,59-73 79 0 0,-49 69-73 0 0,13-9 49 0 0,0 2 0 0 0,1 0-1 0 0,1 2 1 0 0,1 1-1 0 0,23-10-54 0 0,34-22 100 0 0,-66 39-64 0 0,-1-2 1 0 0,0 0 0 0 0,0-1-1 0 0,-2-1 1 0 0,1-1 0 0 0,-2 0-1 0 0,0-1 1 0 0,-1-1 0 0 0,-1 0-1 0 0,0 0 1 0 0,-1-2 0 0 0,-1 1-1 0 0,-1-2 1 0 0,5-13-37 0 0,24-105 101 0 0,-41 136-100 0 0,0 0-1 0 0,-1 0 1 0 0,1 1 0 0 0,0-1-1 0 0,0 1 1 0 0,-1-1-1 0 0,1 1 1 0 0,-1 0-1 0 0,0 0 1 0 0,1 0-1 0 0,-1 1 1 0 0,0-1-1 0 0,1 0 1 0 0,-1 1 0 0 0,0 0-1 0 0,1 0 1 0 0,-1 0-1 0 0,0 0 1 0 0,0 0-1 0 0,0 0 1 0 0,1 1-1 0 0,-1-1 1 0 0,0 1-1 0 0,1 0 1 0 0,-1 0-1 0 0,1 0 1 0 0,-3 1-1 0 0,-1 0-7 0 0,0 0 1 0 0,0 1-1 0 0,0 0 0 0 0,1 0 0 0 0,-1 0 1 0 0,1 1-1 0 0,0-1 0 0 0,0 1 1 0 0,0 1-1 0 0,0-1 0 0 0,1 1 0 0 0,-1 0 1 0 0,1 0-1 0 0,1 0 0 0 0,-1 0 1 0 0,1 1-1 0 0,0-1 0 0 0,0 1 0 0 0,0 0 1 0 0,1 0-1 0 0,0 0 0 0 0,0 0 1 0 0,0 1-1 0 0,1-1 0 0 0,0 0 0 0 0,0 2 7 0 0,1-3 1 0 0,0 1-1 0 0,1-1 1 0 0,-1 1-1 0 0,1-1 1 0 0,0 1-1 0 0,1-1 0 0 0,-1 0 1 0 0,1 1-1 0 0,0-1 1 0 0,0 0-1 0 0,1 0 1 0 0,-1 0-1 0 0,1 0 1 0 0,0-1-1 0 0,1 1 0 0 0,-1-1 1 0 0,1 0-1 0 0,0 0 1 0 0,0 0-1 0 0,0 0 1 0 0,0-1-1 0 0,1 1 1 0 0,-1-1-1 0 0,2 0 0 0 0,9 4 14 0 0,-1 0 0 0 0,1-1 0 0 0,1-1 0 0 0,-1 0 0 0 0,1-1 0 0 0,0-1 0 0 0,0 0 0 0 0,0-1 0 0 0,0-1 0 0 0,0 0 0 0 0,0-1 0 0 0,14-3-14 0 0,-5 3 3 0 0,19-29 91 0 0,-31 8-3477 0 0,-3 4-4731 0 0,-7 11-3520 0 0</inkml:trace>
  <inkml:trace contextRef="#ctx0" brushRef="#br0" timeOffset="2784.996">3859 593 8538 0 0,'0'0'5004'0'0,"0"0"-2002"0"0,0 0-918 0 0,0 0-446 0 0,0 0-381 0 0,0 0-270 0 0,0 0-231 0 0,0 0-197 0 0,0 0-123 0 0,0 0-62 0 0,0 0-62 0 0,0 0-60 0 0,-19-2-47 0 0,-61-8-54 0 0,24 19 43 0 0,44-2-155 0 0,6-5-45 0 0,1 0 0 0 0,1 1 0 0 0,-1 0 0 0 0,0 0 0 0 0,1 0 0 0 0,-1 0 0 0 0,1 1 0 0 0,0 0 0 0 0,0 0 0 0 0,1 0 0 0 0,-1 0 0 0 0,1 1-1 0 0,0-1 1 0 0,0 1 0 0 0,0 0 0 0 0,0 0 0 0 0,1 0 0 0 0,0 0 0 0 0,0 0 0 0 0,1 0 0 0 0,-1 1 0 0 0,1-1 0 0 0,0 0 0 0 0,1 1 0 0 0,-1-1 0 0 0,1 1 0 0 0,0-1 0 0 0,0 1 0 0 0,1-1 0 0 0,0 1 0 0 0,0-1-1 0 0,0 1 1 0 0,0-1 0 0 0,1 0 0 0 0,0 0 0 0 0,0 1 0 0 0,1-1 0 0 0,-1-1 0 0 0,3 5 6 0 0,3-4 21 0 0,-1 0 0 0 0,1 0 0 0 0,0-1 0 0 0,1 0 0 0 0,-1-1 0 0 0,1 1 0 0 0,0-1 1 0 0,-1-1-1 0 0,1 0 0 0 0,0 0 0 0 0,1-1 0 0 0,-1 0 0 0 0,0-1 0 0 0,0 0 0 0 0,0 0 0 0 0,0-1 0 0 0,1 0 0 0 0,-1 0 0 0 0,0-1 0 0 0,-1 0 0 0 0,1-1 0 0 0,0 0 0 0 0,-1-1 0 0 0,1 1 0 0 0,-1-2 0 0 0,0 1 1 0 0,0-1-1 0 0,2-2-21 0 0,4-3 155 0 0,-2-1 0 0 0,0 0 0 0 0,0 0 0 0 0,-1-1 0 0 0,0-1 0 0 0,-1 0 0 0 0,0 0 0 0 0,-1-1 0 0 0,-1 0 0 0 0,0 0 0 0 0,3-12-155 0 0,27-41 140 0 0,-26 51-148 0 0,0-1 0 0 0,-2 0 0 0 0,0 0 0 0 0,-1-1 0 0 0,-1 0 0 0 0,0-1 0 0 0,-2 0 0 0 0,0 0 0 0 0,-1 0 0 0 0,-1-1 0 0 0,0 1 0 0 0,-2-1 0 0 0,-1 0 0 0 0,0 0 0 0 0,-1 0 0 0 0,-1 0 0 0 0,-2-7 8 0 0,2 22-8 0 0,-1-1 0 0 0,0 1 1 0 0,0-1-1 0 0,-1 1 0 0 0,1 0 0 0 0,-1 0 0 0 0,0 0 0 0 0,0 0 0 0 0,-1 0 0 0 0,1 0 0 0 0,-1 1 0 0 0,0 0 0 0 0,-1 0 1 0 0,1 0-1 0 0,-1 0 0 0 0,1 1 0 0 0,-1 0 0 0 0,0 0 0 0 0,0 0 0 0 0,-1 0 0 0 0,1 1 0 0 0,0 0 0 0 0,-1 0 0 0 0,0 1 1 0 0,1-1-1 0 0,-1 1 0 0 0,0 0 0 0 0,0 1 0 0 0,-2-1 8 0 0,2 1-2 0 0,0 0 0 0 0,0 0 1 0 0,0 0-1 0 0,0 1 0 0 0,0 0 0 0 0,0 0 1 0 0,0 0-1 0 0,0 1 0 0 0,0 0 0 0 0,1 0 1 0 0,-1 0-1 0 0,1 1 0 0 0,0 0 0 0 0,-1 0 1 0 0,1 0-1 0 0,1 1 0 0 0,-1 0 0 0 0,0 0 1 0 0,1 0-1 0 0,0 0 0 0 0,0 1 0 0 0,-3 3 2 0 0,2 6 12 0 0,0 0-1 0 0,1 1 0 0 0,0 0 1 0 0,2-1-1 0 0,-1 1 0 0 0,2 1 1 0 0,0-1-1 0 0,1 0 0 0 0,0 0 1 0 0,1 0-1 0 0,1 0 0 0 0,0 0 1 0 0,1 0-1 0 0,1 0 0 0 0,0-1 1 0 0,1 1-1 0 0,1-1 0 0 0,0 0 1 0 0,1-1-1 0 0,5 8-11 0 0,5 16 42 0 0,2-2 0 0 0,1 0 0 0 0,2-1 0 0 0,1-2-1 0 0,1 0 1 0 0,2-1 0 0 0,2-2 0 0 0,0-1 0 0 0,2-1 0 0 0,1-1 0 0 0,1-2 0 0 0,15 8-42 0 0,46 14-398 0 0,-49-40-4833 0 0,-39-7-1604 0 0,0-2-5557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4 759 0 0 0,'0'0'1040'0'0,"0"0"254"0"0,0 0 69 0 0,0 0 62 0 0,0 0 25 0 0,0 0 8 0 0,0 0-23 0 0,0 0-42 0 0,0 0-15 0 0,0 0-35 0 0,0 0-40 0 0,0 0-32 0 0,-4 4 6829 0 0,43-93-6443 0 0,2 20-1270 0 0,3 1 0 0 0,3 2 0 0 0,19-18-387 0 0,-98 224 400 0 0,32-132-401 0 0,0 1 1 0 0,0-1-1 0 0,1 1 0 0 0,0 0 0 0 0,1-1 0 0 0,-1 0 1 0 0,2 1-1 0 0,-1-1 0 0 0,1 0 0 0 0,0 0 0 0 0,1 0 0 0 0,0-1 1 0 0,0 1-1 0 0,1-1 0 0 0,0 0 0 0 0,0 0 0 0 0,0 0 1 0 0,7 4 0 0 0,-7-8 34 0 0,0 0 0 0 0,0-1 0 0 0,0 0 0 0 0,1 0 0 0 0,-1-1 0 0 0,1 0 0 0 0,-1 1 0 0 0,1-2 0 0 0,0 1 0 0 0,-1-1 0 0 0,1 0 0 0 0,0 0 0 0 0,0 0 1 0 0,-1-1-1 0 0,1 0 0 0 0,0 0 0 0 0,-1 0 0 0 0,1-1 0 0 0,-1 0 0 0 0,0 0 0 0 0,0 0 0 0 0,1-1 0 0 0,-1 0 0 0 0,-1 0 0 0 0,1 0 0 0 0,0 0 0 0 0,-1-1 1 0 0,0 0-1 0 0,1 0 0 0 0,-2 0 0 0 0,4-3-34 0 0,9-8 132 0 0,0 1 0 0 0,-1-2 0 0 0,-1 0 0 0 0,-1-1 1 0 0,0 0-1 0 0,-1-1 0 0 0,0-1 0 0 0,-2 1 0 0 0,0-2 0 0 0,4-12-132 0 0,-13 30 9 0 0,0 0-1 0 0,1 0 0 0 0,-1 0 0 0 0,0 0 0 0 0,-1 0 1 0 0,1-1-1 0 0,0 1 0 0 0,0 0 0 0 0,-1 0 0 0 0,1-1 0 0 0,-1 1 1 0 0,0 0-1 0 0,0-1 0 0 0,0 1 0 0 0,0 0 0 0 0,0 0 1 0 0,0-1-1 0 0,-1 1 0 0 0,1 0 0 0 0,-1-1 0 0 0,0 1 1 0 0,1 0-1 0 0,-1 0 0 0 0,0 0 0 0 0,0 0 0 0 0,0 0 0 0 0,-1 0 1 0 0,1 0-1 0 0,0 0 0 0 0,-1 0 0 0 0,1 1 0 0 0,-1-1 1 0 0,0 0-1 0 0,0 1 0 0 0,1-1 0 0 0,-1 1 0 0 0,0 0 1 0 0,0 0-1 0 0,0 0 0 0 0,0 0 0 0 0,-1 0 0 0 0,1 0 1 0 0,0 0-1 0 0,0 1 0 0 0,0-1 0 0 0,-1 1 0 0 0,1-1 0 0 0,0 1 1 0 0,-1 0-1 0 0,1 0-8 0 0,-1 1-24 0 0,0-1 0 0 0,0 1 1 0 0,0 0-1 0 0,1 0 0 0 0,-1 0 0 0 0,1 0 1 0 0,-1 1-1 0 0,1-1 0 0 0,-1 1 1 0 0,1-1-1 0 0,-1 1 0 0 0,1 0 0 0 0,0 0 1 0 0,0 0-1 0 0,0 0 0 0 0,0 0 1 0 0,1 1-1 0 0,-1-1 0 0 0,1 1 0 0 0,-1-1 1 0 0,1 1-1 0 0,0-1 0 0 0,0 1 1 0 0,-1 1 23 0 0,-7 29-2611 0 0,10-10-3191 0 0,7-5-4818 0 0,-4-13-22 0 0</inkml:trace>
  <inkml:trace contextRef="#ctx0" brushRef="#br0" timeOffset="315.514">938 460 8082 0 0,'0'0'2095'0'0,"0"0"-332"0"0,0 0-108 0 0,0 0-23 0 0,0 0-90 0 0,0 0-162 0 0,0 0-214 0 0,0 0-202 0 0,0 0-174 0 0,0 0-146 0 0,0 0-127 0 0,0 0-122 0 0,-16 21-82 0 0,-45 66-61 0 0,58-84-222 0 0,1 1-1 0 0,0-1 1 0 0,0 0 0 0 0,0 0-1 0 0,0 1 1 0 0,0-1-1 0 0,1 1 1 0 0,0 0-1 0 0,-1-1 1 0 0,2 1 0 0 0,-1 0-1 0 0,0 0 1 0 0,1 0-1 0 0,-1 0 1 0 0,1-1-1 0 0,0 1 1 0 0,0 0 0 0 0,1 0-1 0 0,0 1-29 0 0,0 9 102 0 0,0-11-69 0 0,-1 0-1 0 0,1 0 1 0 0,0 0-1 0 0,-1 0 0 0 0,2 0 1 0 0,-1 0-1 0 0,0 0 0 0 0,0 0 1 0 0,1 0-1 0 0,0 0 1 0 0,0-1-1 0 0,-1 1 0 0 0,1-1 1 0 0,1 1-1 0 0,-1-1 0 0 0,0 0 1 0 0,1 0-1 0 0,-1 0 1 0 0,1 0-1 0 0,-1 0 0 0 0,1 0 1 0 0,0-1-1 0 0,0 0 1 0 0,0 1-1 0 0,0-1 0 0 0,0 0 1 0 0,0 0-1 0 0,3 0-32 0 0,91 7 1289 0 0,-93-9-1242 0 0,0 1 0 0 0,1-1 1 0 0,-1 0-1 0 0,1 0 1 0 0,-1 0-1 0 0,0-1 1 0 0,0 1-1 0 0,0-1 1 0 0,0 0-1 0 0,0 0 1 0 0,0-1-1 0 0,-1 1 0 0 0,1-1 1 0 0,-1 0-1 0 0,1 0 1 0 0,-1 0-1 0 0,0 0 1 0 0,0 0-1 0 0,0-1 1 0 0,-1 1-1 0 0,1-1 0 0 0,-1 0 1 0 0,0 0-1 0 0,0 0 1 0 0,0 0-1 0 0,-1 0 1 0 0,1 0-1 0 0,-1 0 1 0 0,0-1-1 0 0,0 1 1 0 0,0-1-1 0 0,-1 1 0 0 0,0 0 1 0 0,0-1-1 0 0,0 1 1 0 0,0-1-1 0 0,-1 1 1 0 0,1-1-1 0 0,-1 1 1 0 0,0 0-1 0 0,-1 0 0 0 0,1-1 1 0 0,-1 1-1 0 0,0 0 1 0 0,0 0-1 0 0,0 0 1 0 0,0 1-1 0 0,-1-1 1 0 0,1 0-1 0 0,-2 0-47 0 0,-6-5-60 0 0,0 1-1 0 0,-1 0 1 0 0,0 1-1 0 0,0 0 1 0 0,-1 1 0 0 0,1 0-1 0 0,-1 1 1 0 0,-1 1-1 0 0,1-1 1 0 0,-1 2-1 0 0,0 0 1 0 0,-11-1 60 0 0,-53-2-8937 0 0,70 6-2942 0 0</inkml:trace>
  <inkml:trace contextRef="#ctx0" brushRef="#br0" timeOffset="811.502">1562 0 8906 0 0,'0'0'3106'0'0,"0"0"-1114"0"0,0 0-531 0 0,0 0-149 0 0,0 0-57 0 0,0 0-22 0 0,0 0-132 0 0,0 0-166 0 0,0 0-102 0 0,0 0-41 0 0,0 0-18 0 0,0 0-81 0 0,0 0-79 0 0,1 12-80 0 0,13 98 1020 0 0,-4 30-651 0 0,-25 33-576 0 0,-44 62-294 0 0,54-199-498 0 0,5-35 281 0 0,0-1-86 0 0,0 0-94 0 0,0 0-120 0 0,4-23-3612 0 0,-2 6 611 0 0,-1-1-4879 0 0,0 10-2282 0 0</inkml:trace>
  <inkml:trace contextRef="#ctx0" brushRef="#br0" timeOffset="1059.259">1179 368 9178 0 0,'0'0'1483'0'0,"0"0"-45"0"0,0 0 275 0 0,0 0 129 0 0,0 0-83 0 0,0 0-249 0 0,31-1-290 0 0,100-5-260 0 0,25-13 973 0 0,22-7-610 0 0,17-2-5352 0 0,-180 27-2901 0 0,-5 1-5014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4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1 179 0 0 0,'0'0'333'0'0,"0"0"-7"0"0,0 0 74 0 0,0 0 340 0 0,0 0 394 0 0,0 0 253 0 0,0 0 45 0 0,0 0-128 0 0,0 0-186 0 0,0 0-147 0 0,0 0-34 0 0,9-6 6 0 0,29-20 28 0 0,2-30 3118 0 0,-30 34-3173 0 0,25-47 4308 0 0,-22 334-2994 0 0,0 150-1656 0 0,-46-202-173 0 0,11-112-136 0 0,20-39-150 0 0,15-70 59 0 0,23-84 312 0 0,4 3 0 0 0,42-68-486 0 0,-79 151 6 0 0,1 0-1 0 0,-1 0 0 0 0,1 1 0 0 0,0-1 1 0 0,0 1-1 0 0,1 0 0 0 0,0 0 0 0 0,0 0 1 0 0,0 1-1 0 0,0 0 0 0 0,1 0 0 0 0,0 0 0 0 0,-1 0 1 0 0,1 1-1 0 0,1 0 0 0 0,-1 1 0 0 0,0-1 1 0 0,1 1-1 0 0,-1 0 0 0 0,1 1 0 0 0,0-1 1 0 0,-1 1-1 0 0,1 1 0 0 0,0-1 0 0 0,0 1 0 0 0,3 1-5 0 0,-4 1 15 0 0,-1 1-1 0 0,1 1 0 0 0,-1-1 0 0 0,1 1 0 0 0,-1 0 0 0 0,0 0 0 0 0,0 0 0 0 0,-1 1 0 0 0,0-1 0 0 0,1 1 0 0 0,-1 0 0 0 0,-1 1 1 0 0,1-1-1 0 0,-1 1 0 0 0,0-1 0 0 0,1 3-14 0 0,1 5 63 0 0,0 0 0 0 0,-1 0 1 0 0,0 0-1 0 0,-1 1 0 0 0,0 0 0 0 0,-2-1 1 0 0,1 1-1 0 0,-1 0 0 0 0,-1 0 0 0 0,-1 0 1 0 0,0-1-1 0 0,-1 1 0 0 0,0 0 1 0 0,-1-1-1 0 0,0 1 0 0 0,-3 4-63 0 0,-15 85 72 0 0,21-103-77 0 0,36 0-1089 0 0,-18-17-1197 0 0,-8 5-4500 0 0,-6 4-4108 0 0</inkml:trace>
  <inkml:trace contextRef="#ctx0" brushRef="#br0" timeOffset="543.911">1076 680 1992 0 0,'0'0'3768'0'0,"0"0"-1512"0"0,0 0-351 0 0,0 0 123 0 0,0 0-1 0 0,0 0-238 0 0,0 0-386 0 0,0 0-354 0 0,0 0-250 0 0,0 0-133 0 0,0 0-72 0 0,0 0-46 0 0,0 0-29 0 0,-21-6-37 0 0,-67-17-54 0 0,86 22-391 0 0,-1 0 0 0 0,1 0 0 0 0,0 1 0 0 0,-1-1 0 0 0,1 1 0 0 0,-1 0 0 0 0,1 0 0 0 0,-1 0 0 0 0,1 0 0 0 0,-1 0 0 0 0,1 0 0 0 0,0 1 0 0 0,-1-1 0 0 0,1 1 0 0 0,-1-1 0 0 0,1 1 0 0 0,0 0 0 0 0,0 0 0 0 0,-1 0 0 0 0,1 0 0 0 0,0 1 0 0 0,0-1 0 0 0,0 1 0 0 0,0-1 0 0 0,0 2-37 0 0,-6 3 194 0 0,-2 1-128 0 0,0 0 0 0 0,1 1 0 0 0,0 0 0 0 0,0 1 0 0 0,1 0 0 0 0,0 0 0 0 0,1 1 0 0 0,0 0 0 0 0,0 0 0 0 0,1 0 0 0 0,1 1 1 0 0,0 0-1 0 0,0 0 0 0 0,1 0 0 0 0,0 1 0 0 0,1 0 0 0 0,0 0 0 0 0,1-1 0 0 0,1 1 0 0 0,-1 1 0 0 0,2-1 0 0 0,0 0 0 0 0,0 0 0 0 0,2 1-66 0 0,-2-10 10 0 0,1 0 1 0 0,-1 0-1 0 0,1-1 0 0 0,0 1 0 0 0,0 0 0 0 0,0-1 0 0 0,1 1 1 0 0,-1 0-1 0 0,1-1 0 0 0,-1 1 0 0 0,1-1 0 0 0,0 0 0 0 0,0 0 0 0 0,0 0 1 0 0,0 0-1 0 0,0 0 0 0 0,1 0 0 0 0,-1 0 0 0 0,0-1 0 0 0,1 1 0 0 0,-1-1 1 0 0,1 0-1 0 0,0 1 0 0 0,-1-1 0 0 0,1-1 0 0 0,0 1 0 0 0,0 0 1 0 0,0-1-1 0 0,0 1 0 0 0,0-1 0 0 0,-1 0 0 0 0,4 0-10 0 0,2 0 76 0 0,0 0 1 0 0,0-1-1 0 0,0 0 0 0 0,0 0 0 0 0,0-1 0 0 0,0 0 0 0 0,-1 0 1 0 0,1-1-1 0 0,-1 0 0 0 0,1 0 0 0 0,3-3-76 0 0,16-13 156 0 0,-2 0 1 0 0,1-1-1 0 0,-2-2 0 0 0,-1 0 0 0 0,-1-2 0 0 0,-1 0 1 0 0,-1-2-1 0 0,7-11-156 0 0,-1-26 408 0 0,-26 62-288 0 0,0 1 12 0 0,0 0-32 0 0,0 0-28 0 0,-9 23-7 0 0,9-20-59 0 0,-3 3-8 0 0,1 0-1 0 0,0 0 1 0 0,1 0 0 0 0,-1 1 0 0 0,1-1-1 0 0,1 0 1 0 0,-1 1 0 0 0,1-1 0 0 0,0 1-1 0 0,0-1 1 0 0,1 1 0 0 0,0-1 0 0 0,0 0-1 0 0,1 0 1 0 0,-1 1 0 0 0,1-1 0 0 0,1 0-1 0 0,-1 0 1 0 0,1 0 0 0 0,0-1 0 0 0,0 1-1 0 0,1-1 1 0 0,0 0 0 0 0,0 0 0 0 0,0 0 0 0 0,0 0-1 0 0,1 0 1 0 0,0-1 2 0 0,1-1-143 0 0,-1 0-1 0 0,1 0 1 0 0,-1 0-1 0 0,1-1 1 0 0,0 0-1 0 0,0-1 1 0 0,0 1-1 0 0,0-1 1 0 0,0 0-1 0 0,0 0 1 0 0,0-1 0 0 0,0 0-1 0 0,0 0 1 0 0,0 0-1 0 0,1-1 1 0 0,-1 0-1 0 0,2-1 144 0 0,15-4-5034 0 0,1-3-4069 0 0,-16 6-2531 0 0</inkml:trace>
  <inkml:trace contextRef="#ctx0" brushRef="#br0" timeOffset="1020.146">1836 584 6889 0 0,'0'0'2205'0'0,"0"0"-475"0"0,0 0 133 0 0,0 0 275 0 0,0 0 58 0 0,0 0-257 0 0,0 0-465 0 0,0 0-469 0 0,0 0-323 0 0,0 0-194 0 0,0 0-143 0 0,0 0-34 0 0,0 0 8 0 0,-11 5-22 0 0,-97 43 714 0 0,105-47-998 0 0,0 0 0 0 0,0 0 0 0 0,0 1 0 0 0,1 0 1 0 0,-1-1-1 0 0,0 1 0 0 0,1 0 0 0 0,-1 0 0 0 0,1 0 0 0 0,0 1 0 0 0,0-1 0 0 0,0 1 0 0 0,0-1 0 0 0,0 1 1 0 0,1 0-1 0 0,-1-1 0 0 0,1 1 0 0 0,0 0 0 0 0,-1 0 0 0 0,1 0 0 0 0,0 0 0 0 0,1 0 0 0 0,-1 0 1 0 0,1 0-1 0 0,-1 1 0 0 0,1-1 0 0 0,0 0 0 0 0,0 0 0 0 0,0 0 0 0 0,1 0 0 0 0,-1 0 0 0 0,1 1 1 0 0,0-1-1 0 0,-1 0 0 0 0,2 1-13 0 0,1 0 14 0 0,0 1 1 0 0,0-1-1 0 0,1 0 0 0 0,-1 0 1 0 0,1 0-1 0 0,0-1 1 0 0,0 0-1 0 0,0 1 0 0 0,0-1 1 0 0,1-1-1 0 0,0 1 1 0 0,-1-1-1 0 0,1 1 0 0 0,0-1 1 0 0,0-1-1 0 0,4 2-14 0 0,39 22 349 0 0,-43-22-271 0 0,0 1 0 0 0,-1 0 1 0 0,1 0-1 0 0,-1 0 1 0 0,0 1-1 0 0,0 0 0 0 0,0-1 1 0 0,0 1-1 0 0,-1 1 0 0 0,0-1 1 0 0,0 0-1 0 0,-1 1 1 0 0,1 0-1 0 0,-1-1 0 0 0,0 1 1 0 0,-1 0-1 0 0,1 0 1 0 0,-1 0-1 0 0,-1 0 0 0 0,1 0 1 0 0,-1 0-1 0 0,0 1 1 0 0,0 0-79 0 0,-2-2 36 0 0,0 0 0 0 0,-1 0 0 0 0,0 0 0 0 0,1 0 0 0 0,-1-1 0 0 0,-1 1 0 0 0,1-1 0 0 0,-1 0 1 0 0,0 0-1 0 0,0 0 0 0 0,0 0 0 0 0,0-1 0 0 0,-4 3-36 0 0,-2 2 11 0 0,-1 0 0 0 0,0-1 0 0 0,-1 0 0 0 0,1 0 0 0 0,-1-1-1 0 0,-1-1 1 0 0,1 0 0 0 0,-1-1 0 0 0,0 0 0 0 0,0-1 0 0 0,0 0 0 0 0,0-1 0 0 0,0-1 0 0 0,-1 0 0 0 0,1-1-1 0 0,0 0 1 0 0,-3-1-11 0 0,14 1-55 0 0,1-1 0 0 0,-1 1 0 0 0,0 0 0 0 0,0-1 0 0 0,1 0 0 0 0,-1 1 0 0 0,0-1 0 0 0,1 0-1 0 0,-1 0 1 0 0,1 0 0 0 0,-1 0 0 0 0,1 0 0 0 0,-1 0 0 0 0,1 0 0 0 0,0 0 0 0 0,-1 0 0 0 0,1-1-1 0 0,0 1 1 0 0,0-1 0 0 0,0 1 0 0 0,0-1 0 0 0,0 1 0 0 0,0-1 0 0 0,0 0 0 0 0,1 1 0 0 0,-1-1 0 0 0,1 0-1 0 0,-1 0 1 0 0,1 1 0 0 0,-1-2 55 0 0,0-16-3298 0 0,2-1-3470 0 0,0 12-5419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0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0 892 0 0 0,'0'0'1471'0'0,"0"0"313"0"0,0 0-69 0 0,0 0-161 0 0,0 0-208 0 0,0 0-206 0 0,0 0-144 0 0,0 0-70 0 0,0 0-2 0 0,0 0 39 0 0,0 0 68 0 0,13-4 6308 0 0,4-66-4736 0 0,71-94-1136 0 0,36 42-671 0 0,-124 122-796 0 0,0-1 4 0 0,1 0 0 0 0,-1 0 1 0 0,0 0-1 0 0,0 1 0 0 0,1-1 0 0 0,-1 0 1 0 0,0 0-1 0 0,1 1 0 0 0,-1-1 0 0 0,0 0 1 0 0,1 0-1 0 0,-1 1 0 0 0,1-1 0 0 0,0 1 0 0 0,-1-1 1 0 0,1 0-1 0 0,-1 1 0 0 0,1-1 0 0 0,0 1 1 0 0,0-1-1 0 0,-1 1 0 0 0,1 0 0 0 0,0-1 0 0 0,0 1 1 0 0,-1 0-1 0 0,1-1 0 0 0,0 1 0 0 0,0 0 1 0 0,0 0-1 0 0,-1 0 0 0 0,1 0 0 0 0,0 0 1 0 0,0 0-1 0 0,0 0 0 0 0,0 0 0 0 0,-1 0 0 0 0,1 0 1 0 0,0 0-1 0 0,0 1 0 0 0,0-1 0 0 0,-1 0 1 0 0,1 0-1 0 0,0 1 0 0 0,0-1 0 0 0,-1 1 1 0 0,1-1-1 0 0,0 0 0 0 0,-1 1 0 0 0,1 0 0 0 0,0-1 1 0 0,-1 1-1 0 0,1-1 0 0 0,-1 1 0 0 0,1 0 1 0 0,-1-1-1 0 0,1 1 0 0 0,-1 0 0 0 0,1-1 0 0 0,-1 1 1 0 0,0 0-1 0 0,0 0 0 0 0,1 0 0 0 0,-1-1 1 0 0,0 1-1 0 0,0 0 0 0 0,0 0 0 0 0,0 0 1 0 0,0 0-1 0 0,0-1 0 0 0,0 2-4 0 0,31 269 503 0 0,27-327-407 0 0,-34 25-98 0 0,2 2 0 0 0,1 0 0 0 0,1 2 1 0 0,1 1-1 0 0,2 1 0 0 0,0 1 0 0 0,2 2 1 0 0,0 1-1 0 0,9-2 2 0 0,-3 16-98 0 0,-33 44 136 0 0,-8 2-24 0 0,-2 0 0 0 0,-2 0 0 0 0,-2-1 0 0 0,-1 0 0 0 0,-3 4-14 0 0,0 72-450 0 0,12-113 375 0 0,0 0 0 0 0,0 0 0 0 0,0-1 0 0 0,0 1 0 0 0,0 0 0 0 0,0-1 0 0 0,0 1 0 0 0,1 0 0 0 0,-1-1 0 0 0,0 1 0 0 0,0 0 0 0 0,1-1 0 0 0,-1 1 0 0 0,0-1 0 0 0,1 1 0 0 0,-1-1 0 0 0,1 1 0 0 0,-1-1 0 0 0,1 1 0 0 0,-1-1 0 0 0,1 1 0 0 0,-1-1 0 0 0,1 1 0 0 0,-1-1 0 0 0,1 0 0 0 0,-1 1 0 0 0,1-1 0 0 0,0 0 0 0 0,-1 1 0 0 0,1-1 0 0 0,0 0 0 0 0,-1 0 0 0 0,1 0 0 0 0,0 0 0 0 0,-1 0 0 0 0,1 0 0 0 0,0 0 0 0 0,-1 0 0 0 0,1 0 0 0 0,0 0 0 0 0,0 0 0 0 0,-1 0 0 0 0,1 0 0 0 0,0 0 0 0 0,-1-1-1 0 0,1 1 1 0 0,-1 0 0 0 0,1 0 0 0 0,0-1 0 0 0,-1 1 0 0 0,1-1 0 0 0,-1 1 0 0 0,1 0 0 0 0,-1-1 0 0 0,1 1 0 0 0,0-1 75 0 0,22-13-9205 0 0,-22 13 7718 0 0,6-3-9914 0 0</inkml:trace>
  <inkml:trace contextRef="#ctx0" brushRef="#br0" timeOffset="320.362">1136 568 5873 0 0,'0'0'1811'0'0,"0"0"-50"0"0,0 0 124 0 0,0 0 25 0 0,0 0-219 0 0,0 0-329 0 0,0 0-345 0 0,0 0-238 0 0,0 0-155 0 0,0 0-82 0 0,-20 34-81 0 0,-62 104-87 0 0,58-80 72 0 0,25-49-338 0 0,-2-5-61 0 0,1-1-1 0 0,0 1 1 0 0,0-1-1 0 0,0 1 1 0 0,0-1-1 0 0,1 1 1 0 0,-1-1-1 0 0,1 1 0 0 0,0-1 1 0 0,0 1-1 0 0,0-1 1 0 0,1 0-1 0 0,-1 0 1 0 0,1 1-1 0 0,0-1 0 0 0,-1 0 1 0 0,2-1-1 0 0,-1 1 1 0 0,0 0-1 0 0,0 0 1 0 0,1-1-1 0 0,-1 1 1 0 0,1-1-1 0 0,0 0 0 0 0,0 0 1 0 0,0 0-1 0 0,0 0 1 0 0,0-1-1 0 0,0 1 1 0 0,0-1-1 0 0,1 0 1 0 0,-1 0-1 0 0,1 0 0 0 0,-1 0-46 0 0,5 1 112 0 0,0 0 0 0 0,-1-1 0 0 0,1 0 1 0 0,0-1-1 0 0,0 0 0 0 0,-1 0 0 0 0,1-1 0 0 0,0 1 0 0 0,0-2 0 0 0,-1 1 0 0 0,1-1 0 0 0,-1 0 0 0 0,1-1 0 0 0,-1 0 0 0 0,0 0 0 0 0,0 0 0 0 0,0-1 0 0 0,0 0 0 0 0,-1-1 0 0 0,0 1 0 0 0,0-1 0 0 0,0 0 0 0 0,0-1 0 0 0,-1 1 0 0 0,0-1 0 0 0,0 0 0 0 0,0-1 0 0 0,-1 1 0 0 0,0-1 0 0 0,0 0 0 0 0,1-5-112 0 0,-3 6-23 0 0,-1-1 0 0 0,0 1 0 0 0,-1 0 0 0 0,1-1 0 0 0,-1 1 0 0 0,-1-1 0 0 0,1 1 0 0 0,-1-1 0 0 0,0 1 0 0 0,-1 0 1 0 0,0-1-1 0 0,1 1 0 0 0,-2 0 0 0 0,1 0 0 0 0,-1 0 0 0 0,0 1 0 0 0,0-1 0 0 0,-1 1 0 0 0,0-1 0 0 0,1 1 0 0 0,-2 0 0 0 0,1 0 0 0 0,-1 1 0 0 0,1-1 0 0 0,-1 1 0 0 0,-1 0 0 0 0,1 1 0 0 0,0-1 0 0 0,-1 1 0 0 0,0 0 0 0 0,0 0 0 0 0,0 1 0 0 0,0 0 0 0 0,0 0 0 0 0,0 0 0 0 0,-1 1 23 0 0,0-1-420 0 0,-53-11-1985 0 0,20 9-7595 0 0,26 4-1820 0 0</inkml:trace>
  <inkml:trace contextRef="#ctx0" brushRef="#br0" timeOffset="848.685">1791 1 13947 0 0,'0'0'2016'0'0,"0"0"-565"0"0,0 0-336 0 0,0 0-38 0 0,0 0-29 0 0,0 0-63 0 0,0 0-158 0 0,0 0-183 0 0,0 0-98 0 0,0 0-36 0 0,0 0 4 0 0,0 0 9 0 0,0 0-18 0 0,-1 14-42 0 0,-2 44-39 0 0,35 58 1116 0 0,-32-94-1507 0 0,-1 1 0 0 0,0-1 0 0 0,-2 0-1 0 0,-1 0 1 0 0,0 0 0 0 0,-2 0 0 0 0,-1 0-1 0 0,0-1 1 0 0,-1 0 0 0 0,-2-1 0 0 0,0 0-1 0 0,-10 14-32 0 0,-35 85 33 0 0,47-98-68 0 0,1 1-1 0 0,1 0 1 0 0,1 0 0 0 0,1 0 0 0 0,1 1-1 0 0,0-1 1 0 0,2 19 35 0 0,12 10-277 0 0,-10-51 194 0 0,0 0 1 0 0,0-1-1 0 0,0 1 1 0 0,0 0 0 0 0,0-1-1 0 0,0 1 1 0 0,0 0 0 0 0,0-1-1 0 0,0 0 1 0 0,0 1-1 0 0,0-1 1 0 0,0 1 0 0 0,0-1-1 0 0,0 0 1 0 0,0 0-1 0 0,-1 0 1 0 0,1 1 0 0 0,0-1-1 0 0,-1 0 1 0 0,1 0-1 0 0,-1 0 1 0 0,1 0 0 0 0,-1 0-1 0 0,1 0 1 0 0,-1 0-1 0 0,0 0 1 0 0,1 0 0 0 0,-1 0-1 0 0,0-1 1 0 0,0 1 0 0 0,0 0-1 0 0,0-1 83 0 0,7-51-5050 0 0,-6 30-1838 0 0,-2 12 1526 0 0,1 3-2738 0 0</inkml:trace>
  <inkml:trace contextRef="#ctx0" brushRef="#br0" timeOffset="1097.946">1420 461 8890 0 0,'0'0'2104'0'0,"0"0"-486"0"0,0 0-264 0 0,0 0-3 0 0,0 0 117 0 0,0 0 75 0 0,0 0-49 0 0,0 0-242 0 0,0 0-275 0 0,0 0-174 0 0,0 0-121 0 0,0 0-52 0 0,0 0-43 0 0,34 0-69 0 0,108 0-85 0 0,87 0 549 0 0,-148 6-850 0 0,-40-3-2049 0 0,0-1-6004 0 0,-35-2-521 0 0</inkml:trace>
  <inkml:trace contextRef="#ctx0" brushRef="#br0" timeOffset="1351.956">2230 535 9234 0 0,'0'0'3030'0'0,"0"0"-1259"0"0,0 0-541 0 0,0 0-9 0 0,0 0 7 0 0,0 0-107 0 0,0 0-230 0 0,0 0-273 0 0,0 0-244 0 0,-9 32-154 0 0,-27 98-107 0 0,27-65-128 0 0,17-44-1506 0 0,2-19-7598 0 0,-8-2-1277 0 0</inkml:trace>
  <inkml:trace contextRef="#ctx0" brushRef="#br0" timeOffset="1521.101">2163 248 14067 0 0,'0'0'2689'0'0,"0"0"-1193"0"0,0 0-528 0 0,0 0-240 0 0,0 0-280 0 0,0 0-272 0 0,0 0-168 0 0,0 0-104 0 0,0 0-8 0 0,0 0-8 0 0,0 0-104 0 0,0 0-160 0 0,0 0-272 0 0,0 0-528 0 0,76 44-1985 0 0,-69-37-8801 0 0</inkml:trace>
  <inkml:trace contextRef="#ctx0" brushRef="#br0" timeOffset="1761.132">2618 491 8450 0 0,'0'0'3230'0'0,"0"0"-974"0"0,0 0-513 0 0,0 0-181 0 0,0 0-195 0 0,0 0-228 0 0,0 0-278 0 0,0 0-254 0 0,0 0-187 0 0,0 0-137 0 0,0 0-66 0 0,0 0-63 0 0,-27 34-33 0 0,-83 106-21 0 0,73-75-16 0 0,36-63-83 0 0,0 0 0 0 0,1 0 0 0 0,-1 0 0 0 0,1 0 0 0 0,0 0 0 0 0,0 0 0 0 0,0 0 0 0 0,0 0 0 0 0,0 0 0 0 0,0 0 0 0 0,0 0 0 0 0,1 0 0 0 0,-1 0 0 0 0,1-1 0 0 0,-1 1 0 0 0,1 0 0 0 0,0 0 0 0 0,-1 0 0 0 0,1 0 0 0 0,0-1 0 0 0,1 1 0 0 0,-1 0 0 0 0,0-1 0 0 0,0 1 0 0 0,1-1 0 0 0,-1 1 0 0 0,0-1 0 0 0,1 0 0 0 0,0 1 0 0 0,-1-1 0 0 0,1 0 0 0 0,0 0 0 0 0,-1 0 0 0 0,1 0 0 0 0,0-1 0 0 0,0 1 0 0 0,0 0 0 0 0,0-1 0 0 0,0 1 0 0 0,0-1 0 0 0,0 0 0 0 0,2 0-1 0 0,3 1 129 0 0,1-1 1 0 0,0 0-1 0 0,-1-1 1 0 0,1 0 0 0 0,-1 0-1 0 0,1-1 1 0 0,-1 0 0 0 0,0 0-1 0 0,0-1 1 0 0,1 1 0 0 0,-2-2-1 0 0,1 1 1 0 0,0-1 0 0 0,-1 0-1 0 0,1 0 1 0 0,-1-1 0 0 0,-1 0-1 0 0,3-1-129 0 0,-1-1 89 0 0,0 1 1 0 0,-1-1-1 0 0,1-1 0 0 0,-1 1 0 0 0,0-1 0 0 0,-1-1 0 0 0,0 1 0 0 0,0-1 0 0 0,-1 1 0 0 0,0-1 1 0 0,-1 0-1 0 0,0-1 0 0 0,0 1 0 0 0,-1-1 0 0 0,0 1 0 0 0,-1-1 0 0 0,0 1 0 0 0,0-1 0 0 0,-1 0 1 0 0,0 0-1 0 0,-1 1 0 0 0,0-2-89 0 0,-1 7-13 0 0,1-1 1 0 0,-1 1-1 0 0,0 0 0 0 0,0 0 1 0 0,-1 0-1 0 0,1 0 1 0 0,-1 1-1 0 0,0-1 1 0 0,0 1-1 0 0,0-1 0 0 0,0 1 1 0 0,0 0-1 0 0,-1 0 1 0 0,0 0-1 0 0,1 1 0 0 0,-1-1 1 0 0,0 1-1 0 0,0 0 1 0 0,0 0-1 0 0,-1 0 1 0 0,1 1-1 0 0,0 0 13 0 0,1 0-232 0 0,-1 0 1 0 0,1 0-1 0 0,0 1 1 0 0,0-1-1 0 0,0 1 1 0 0,0 0-1 0 0,0 0 1 0 0,-1 0-1 0 0,1 1 1 0 0,0-1-1 0 0,0 1 0 0 0,0 0 1 0 0,0 0-1 0 0,0 0 1 0 0,0 0-1 0 0,0 0 1 0 0,0 0-1 0 0,0 1 1 0 0,1-1-1 0 0,-3 3 232 0 0,-5 3-5122 0 0,1-3-6465 0 0</inkml:trace>
  <inkml:trace contextRef="#ctx0" brushRef="#br0" timeOffset="2230.964">2868 745 10346 0 0,'0'0'2623'0'0,"0"0"-477"0"0,0 0-400 0 0,0 0-375 0 0,0 0-242 0 0,0 0-170 0 0,0 0-156 0 0,0 0-107 0 0,0 0-66 0 0,0 0-62 0 0,0 0-37 0 0,0 0-50 0 0,0 0-51 0 0,20-27-64 0 0,63-84-66 0 0,-23 43 250 0 0,-33 42-407 0 0,-27 26-182 0 0,0 0-15 0 0,0 15-83 0 0,-1-8 136 0 0,1-1 0 0 0,0 1 1 0 0,0 0-1 0 0,0-1 0 0 0,1 1 0 0 0,0 0 0 0 0,0-1 0 0 0,1 1 0 0 0,0-1 1 0 0,0 0-1 0 0,0 1 0 0 0,1-1 0 0 0,0 0 0 0 0,0 0 0 0 0,1-1 0 0 0,-1 1 0 0 0,2 0 1 0 0,1-1 104 0 0,1 0-1 0 0,0-1 0 0 0,0 1 0 0 0,0-1 1 0 0,0-1-1 0 0,1 1 0 0 0,0-1 0 0 0,-1-1 0 0 0,1 1 1 0 0,0-1-1 0 0,1-1 0 0 0,-1 1 0 0 0,0-1 1 0 0,0-1-1 0 0,0 0 0 0 0,1 0 0 0 0,-1 0 0 0 0,0-1 1 0 0,0 0-1 0 0,1-1 0 0 0,-1 0 0 0 0,0 0 1 0 0,-1-1-1 0 0,1 0 0 0 0,0 0 0 0 0,-1-1 0 0 0,0 0 1 0 0,0 0-1 0 0,0-1 0 0 0,0 0 0 0 0,0 0 1 0 0,-1 0-1 0 0,0-1 0 0 0,-1 0 0 0 0,6-6-103 0 0,-7 6-36 0 0,-1-1-1 0 0,0 1 1 0 0,-1 0-1 0 0,0-1 1 0 0,1 1-1 0 0,-2-1 1 0 0,1 0-1 0 0,-1 0 0 0 0,0 1 1 0 0,-1-1-1 0 0,1 0 1 0 0,-1 0-1 0 0,-1 0 1 0 0,0-3 36 0 0,1-6-1013 0 0,-8 1-5531 0 0,4 12 1031 0 0,3-1-7187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137 485 0 0 0,'0'0'1130'0'0,"0"0"462"0"0,0 0 291 0 0,0 0 108 0 0,0 0-76 0 0,0 0-237 0 0,0 0-299 0 0,0 0-248 0 0,0 0-147 0 0,2-2-52 0 0,8-5-5 0 0,-7 5-61 0 0,-3 2-85 0 0,0 0-118 0 0,0 0-87 0 0,0 0-36 0 0,-19 1 710 0 0,9 5-1219 0 0,1 0 1 0 0,0 0 0 0 0,0 1 0 0 0,0 0-1 0 0,1 0 1 0 0,0 1 0 0 0,1 0 0 0 0,0 1 0 0 0,0 0-1 0 0,0 0 1 0 0,1 0 0 0 0,1 1 0 0 0,0 0-1 0 0,0 0 1 0 0,1 0 0 0 0,0 0 0 0 0,1 1-1 0 0,0 0 1 0 0,0-1 0 0 0,1 1 0 0 0,1 0-1 0 0,0 6-31 0 0,1-15 4 0 0,0 0 0 0 0,0-1 0 0 0,0 1 0 0 0,1 0 0 0 0,-1-1 0 0 0,1 1 0 0 0,-1 0 0 0 0,1-1 0 0 0,0 1 0 0 0,-1-1 0 0 0,1 1 0 0 0,0-1 0 0 0,0 0 0 0 0,0 1-1 0 0,0-1 1 0 0,0 0 0 0 0,0 1 0 0 0,1-1 0 0 0,-1 0 0 0 0,0 0 0 0 0,1 0 0 0 0,-1 0 0 0 0,0 0 0 0 0,1-1 0 0 0,-1 1 0 0 0,1 0 0 0 0,0-1 0 0 0,-1 1-1 0 0,1-1 1 0 0,-1 1 0 0 0,1-1 0 0 0,0 0 0 0 0,-1 0 0 0 0,1 0 0 0 0,0 0 0 0 0,0 0 0 0 0,-1 0 0 0 0,1 0 0 0 0,1 0-4 0 0,67-16 689 0 0,-60 12-601 0 0,-1-1 0 0 0,0 1 0 0 0,0-2 0 0 0,-1 1 0 0 0,1-1 0 0 0,-1-1 0 0 0,0 1 0 0 0,-1-1 0 0 0,0-1-1 0 0,0 1 1 0 0,0-1 0 0 0,-1-1 0 0 0,-1 1 0 0 0,1-1 0 0 0,-1 0 0 0 0,0 0 0 0 0,-1 0 0 0 0,0-1 0 0 0,-1 0 0 0 0,0 1 0 0 0,-1-1-1 0 0,1 0 1 0 0,-2-1 0 0 0,0 1 0 0 0,0 0 0 0 0,-1-8-88 0 0,0 15-19 0 0,-1 0 1 0 0,1 0-1 0 0,-1 0 0 0 0,0 0 0 0 0,0 1 1 0 0,-1-1-1 0 0,1 0 0 0 0,-1 0 0 0 0,1 1 1 0 0,-1-1-1 0 0,0 1 0 0 0,0 0 0 0 0,0-1 1 0 0,0 1-1 0 0,0 0 0 0 0,0 0 1 0 0,-1 0-1 0 0,1 1 0 0 0,-1-1 0 0 0,1 0 1 0 0,-1 1-1 0 0,0 0 0 0 0,1-1 0 0 0,-1 1 1 0 0,0 0-1 0 0,0 1 0 0 0,0-1 0 0 0,0 0 1 0 0,0 1-1 0 0,-2 0 19 0 0,-92 4-1208 0 0,55 15 267 0 0,82-16 834 0 0,-22-5 189 0 0,0-1 1 0 0,0-1-1 0 0,0 0 0 0 0,-1-1 1 0 0,0-1-1 0 0,0 0 0 0 0,0-2 1 0 0,9-5-83 0 0,24-9 189 0 0,-36 17-149 0 0,-1-1-1 0 0,0 0 1 0 0,1-1 0 0 0,-2-1-1 0 0,1 1 1 0 0,-1-2-1 0 0,-1 0 1 0 0,1 0-1 0 0,-1-1 1 0 0,-1-1-1 0 0,0 0 1 0 0,-1 0-1 0 0,0-1 1 0 0,0 0 0 0 0,-1 0-1 0 0,-1-1 1 0 0,0 0-1 0 0,-1-1 1 0 0,-1 1-1 0 0,2-7-39 0 0,8-129 201 0 0,-15 137-126 0 0,0 67-68 0 0,-2 37 36 0 0,5-1 0 0 0,4 0 0 0 0,8 32-43 0 0,-1-40-4 0 0,-5 1 0 0 0,-3 1 0 0 0,-3-1 0 0 0,-5 18 4 0 0,1-84-8 0 0,-1 1 0 0 0,0-1 0 0 0,-1 0 1 0 0,-1 0-1 0 0,-1 0 0 0 0,-1-1 0 0 0,0 1 0 0 0,-1-1 0 0 0,-1-1 0 0 0,0 1 0 0 0,-2-1 0 0 0,1-1 0 0 0,-2 0 0 0 0,0 0 0 0 0,-1-1 0 0 0,0 0 0 0 0,-1-1 0 0 0,-1-1 1 0 0,0 0-1 0 0,-10 5 8 0 0,23-15-2 0 0,-1 0 0 0 0,1-1-1 0 0,-1 1 1 0 0,0-1 0 0 0,1 0 0 0 0,-1 0 0 0 0,0 1 0 0 0,0-1 0 0 0,0 0 0 0 0,0 0 0 0 0,0-1 0 0 0,0 1 0 0 0,0 0 0 0 0,0-1 0 0 0,-1 1 0 0 0,1-1 0 0 0,0 0 0 0 0,0 0 0 0 0,0 0 0 0 0,0 0 0 0 0,-1 0-1 0 0,1 0 1 0 0,0-1 0 0 0,0 1 0 0 0,0 0 0 0 0,0-1 0 0 0,0 0 0 0 0,0 0 0 0 0,0 1 0 0 0,0-1 0 0 0,0 0 0 0 0,0-1 0 0 0,0 1 0 0 0,0 0 0 0 0,1-1 0 0 0,-1 1 0 0 0,0 0 0 0 0,1-1 0 0 0,-1 0 0 0 0,1 1 0 0 0,0-1-1 0 0,0 0 1 0 0,-1 0 0 0 0,1 0 0 0 0,0 0 0 0 0,1 0 0 0 0,-1 0 0 0 0,0 0 0 0 0,0 0 0 0 0,1 0 0 0 0,0 0 0 0 0,-1 0 0 0 0,1-1 0 0 0,0 0 2 0 0,0-19 59 0 0,1 1-1 0 0,1 0 1 0 0,1 0-1 0 0,1 0 1 0 0,1 1 0 0 0,0-1-1 0 0,2 1 1 0 0,0 1-1 0 0,1-1 1 0 0,1 1 0 0 0,1 0-1 0 0,9-11-58 0 0,68-90-1368 0 0,11 18-6358 0 0,-82 86-3619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1:5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1 879 6233 0 0,'0'0'2298'0'0,"0"0"-320"0"0,0 0-116 0 0,0 0-86 0 0,0 0-126 0 0,0 0-261 0 0,0 0-311 0 0,0 0-223 0 0,0 0-138 0 0,0 0-95 0 0,0 0-69 0 0,0 0-59 0 0,0 0-60 0 0,26-30-27 0 0,81-93-51 0 0,-68 79 75 0 0,-1-3 1 0 0,-3 0-1 0 0,18-35-431 0 0,169-286 723 0 0,-219 364-712 0 0,0 0 1 0 0,0-1 0 0 0,0 1 0 0 0,1 0 0 0 0,-1 1 0 0 0,1-1 0 0 0,0 1 0 0 0,0-1-1 0 0,0 1 1 0 0,1 0 0 0 0,-1 1 0 0 0,1-1 0 0 0,-1 1 0 0 0,1 0 0 0 0,0 0 0 0 0,0 0-1 0 0,0 1 1 0 0,0-1 0 0 0,0 1 0 0 0,1 1-12 0 0,-3 2 20 0 0,-1 0 0 0 0,1 0 1 0 0,0 1-1 0 0,-1 0 0 0 0,1-1 0 0 0,-1 1 0 0 0,0 0 1 0 0,0 0-1 0 0,0 0 0 0 0,0 1 0 0 0,-1-1 1 0 0,1 0-1 0 0,-1 1 0 0 0,0-1 0 0 0,0 1 0 0 0,0-1 1 0 0,0 1-1 0 0,0-1 0 0 0,-1 1 0 0 0,0 0 0 0 0,0-1 1 0 0,0 1-1 0 0,0 0 0 0 0,0-1 0 0 0,-1 1 0 0 0,0 1-20 0 0,0 66 266 0 0,10 145-26 0 0,41-58-215 0 0,21-17 34 0 0,-103-142 1525 0 0,-240-127-1214 0 0,48 54-473 0 0,182 66-397 0 0,35 7-1739 0 0,33-2-810 0 0,-25 3 2948 0 0,9-1-1150 0 0,18-1-7234 0 0,-13 2-3052 0 0</inkml:trace>
  <inkml:trace contextRef="#ctx0" brushRef="#br0" timeOffset="8533.098">1092 168 0 0 0,'0'0'912'0'0,"0"0"863"0"0,0 0 344 0 0,0 0 60 0 0,0 0-130 0 0,0 0-251 0 0,0 0-215 0 0,0 0-170 0 0,0 0-140 0 0,0 0-120 0 0,0 0-51 0 0,3-4-43 0 0,8-10-35 0 0,-7 16 7658 0 0,2 17-8538 0 0,-4-13 583 0 0,31 177 691 0 0,-29 89-989 0 0,-4-250-429 0 0,1-11 24 0 0,0-11-48 0 0,-2-26-1014 0 0,-14-14-2669 0 0,0 17-2865 0 0,9 14 1889 0 0,4 8-6795 0 0</inkml:trace>
  <inkml:trace contextRef="#ctx0" brushRef="#br0" timeOffset="9030.234">829 400 5849 0 0,'0'0'2375'0'0,"0"0"-206"0"0,0 0-106 0 0,0 0-115 0 0,0 0-197 0 0,0 0-309 0 0,0 0-316 0 0,0 0-246 0 0,0 0-153 0 0,0 0-63 0 0,0 0 13 0 0,0 0 13 0 0,0 0-18 0 0,-6 4 2789 0 0,29 18-1385 0 0,17-14-1622 0 0,0-1-1 0 0,0-2 1 0 0,0-2-1 0 0,1-2 1 0 0,24-3-454 0 0,-9 2 174 0 0,164-23 139 0 0,-190 16-397 0 0,-58 15-401 0 0,24-8 658 0 0,-3-1-4053 0 0,4-6-7556 0 0,3 4-504 0 0</inkml:trace>
  <inkml:trace contextRef="#ctx0" brushRef="#br0" timeOffset="9617.163">1643 46 4409 0 0,'0'0'2332'0'0,"0"0"65"0"0,0 0 66 0 0,0 0-69 0 0,0 0-274 0 0,0 0-403 0 0,0 0-388 0 0,0 0-266 0 0,0 0-172 0 0,0 0-112 0 0,0 0-83 0 0,0 0-56 0 0,0 0-68 0 0,13 1 1430 0 0,22 168 1844 0 0,-32-146-3747 0 0,2 7-1 0 0,-2-1 0 0 0,-1 1-1 0 0,-1-1 1 0 0,-1 1 0 0 0,-2 0 0 0 0,-3 15-98 0 0,-28 109 73 0 0,33-201-5637 0 0,6 25 2167 0 0,-3 8-3233 0 0,-1 6-4891 0 0</inkml:trace>
  <inkml:trace contextRef="#ctx0" brushRef="#br0" timeOffset="10286.654">1536 24 8346 0 0,'0'0'2728'0'0,"0"0"-478"0"0,0 0-256 0 0,0 0-166 0 0,0 0-259 0 0,0 0-270 0 0,0 0-301 0 0,0 0-227 0 0,0 0-105 0 0,0 0-61 0 0,0 0-10 0 0,0 0-12 0 0,0 0-2 0 0,4-2-39 0 0,16-3-204 0 0,0 0-1 0 0,0 1 1 0 0,0 1 0 0 0,1 1 0 0 0,0 0-1 0 0,-1 2 1 0 0,15 1-338 0 0,-16-1 152 0 0,24-1-15 0 0,105 14 296 0 0,-145-12-426 0 0,0-1-1 0 0,-1 1 1 0 0,1 1 0 0 0,0-1 0 0 0,-1 0 0 0 0,0 0 0 0 0,1 1 0 0 0,-1 0-1 0 0,0-1 1 0 0,1 1 0 0 0,-1 0 0 0 0,0 0 0 0 0,-1 0 0 0 0,1 0-1 0 0,0 1 1 0 0,0-1 0 0 0,-1 0 0 0 0,1 1 0 0 0,-1-1 0 0 0,0 1 0 0 0,0-1-1 0 0,0 1 1 0 0,0 0 0 0 0,0-1 0 0 0,-1 1 0 0 0,1 0 0 0 0,-1 0 0 0 0,0 0-1 0 0,0-1 1 0 0,0 1 0 0 0,0 0 0 0 0,0 0 0 0 0,0 0 0 0 0,-1-1-1 0 0,0 2-6 0 0,-1 5 23 0 0,0-1-1 0 0,-1 1 0 0 0,0-1 1 0 0,-1 0-1 0 0,0 0 1 0 0,0-1-1 0 0,0 1 0 0 0,-1-1 1 0 0,0 0-1 0 0,-1 0 0 0 0,-1 1-22 0 0,-168 149 122 0 0,166-150-121 0 0,5-5-3 0 0,1 1-1 0 0,-1-1 1 0 0,1 1 0 0 0,-1 0 0 0 0,1 0-1 0 0,0 0 1 0 0,0 0 0 0 0,0 1 0 0 0,0-1-1 0 0,1 1 1 0 0,-1 0 0 0 0,1 0 0 0 0,0 0-1 0 0,0 0 1 0 0,1 0 0 0 0,-1 0 0 0 0,1 0-1 0 0,0 1 1 0 0,-1 0 2 0 0,55 21 7 0 0,-30-22-2 0 0,-7-2-5 0 0,0 0 0 0 0,0 1 1 0 0,0 1-1 0 0,0 0 0 0 0,-1 1 1 0 0,1 1-1 0 0,-1 0 0 0 0,-1 1 1 0 0,1 1-1 0 0,-1 0 0 0 0,0 1 1 0 0,-1 1-1 0 0,8 7 0 0 0,-14-11 13 0 0,0 0 0 0 0,-1 0 0 0 0,0 1 0 0 0,0 0 0 0 0,-1 0 0 0 0,0 1-1 0 0,0 0 1 0 0,-1 0 0 0 0,1 0 0 0 0,-2 0 0 0 0,1 0 0 0 0,-1 1 0 0 0,-1 0 0 0 0,0-1 0 0 0,0 1-1 0 0,0 0 1 0 0,-1 0 0 0 0,0 5-13 0 0,-1-10 15 0 0,-1 0 0 0 0,1-1 0 0 0,0 1-1 0 0,-1 0 1 0 0,0-1 0 0 0,0 1 0 0 0,0-1-1 0 0,0 1 1 0 0,-1-1 0 0 0,0 0 0 0 0,1 1-1 0 0,-1-1 1 0 0,0 0 0 0 0,0 0 0 0 0,-1 0-1 0 0,1 0 1 0 0,-1-1 0 0 0,1 1 0 0 0,-1-1 0 0 0,0 1-1 0 0,0-1 1 0 0,0 0 0 0 0,0 0 0 0 0,0 0-1 0 0,0-1 1 0 0,-1 1 0 0 0,1-1 0 0 0,-3 1-15 0 0,-18 6 46 0 0,0 0 0 0 0,-1-2 0 0 0,0-1 0 0 0,0-1-1 0 0,0-1 1 0 0,0-1 0 0 0,-1-2 0 0 0,1 0 0 0 0,0-2 0 0 0,0 0 0 0 0,-1-2 0 0 0,2-1 0 0 0,-1-1 0 0 0,1-1 0 0 0,-7-3-46 0 0,-13-11 117 0 0,43 21-147 0 0,1 0-1 0 0,-1-1 0 0 0,0 1 0 0 0,0 0 0 0 0,1 0 0 0 0,-1-1 0 0 0,0 1 0 0 0,1-1 0 0 0,-1 1 0 0 0,0 0 0 0 0,1-1 0 0 0,-1 1 0 0 0,1-1 1 0 0,-1 0-1 0 0,0 1 0 0 0,1-1 0 0 0,0 1 0 0 0,-1-1 0 0 0,1 0 0 0 0,-1 1 0 0 0,1-1 0 0 0,0 0 0 0 0,-1 0 0 0 0,1 1 0 0 0,0-1 1 0 0,0 0-1 0 0,0 0 0 0 0,-1 0 0 0 0,1 1 0 0 0,0-1 0 0 0,0 0 0 0 0,0 0 0 0 0,0 1 0 0 0,0-1 0 0 0,1 0 0 0 0,-1 0 0 0 0,0 0 1 0 0,0 1-1 0 0,0-1 0 0 0,1 0 0 0 0,-1 0 0 0 0,0 1 0 0 0,1-1 0 0 0,-1 0 0 0 0,1 1 0 0 0,-1-1 0 0 0,1 0 0 0 0,-1 1 0 0 0,1-1 0 0 0,-1 1 1 0 0,1-1-1 0 0,-1 1 0 0 0,1-1 0 0 0,0 0 31 0 0,21-12-2769 0 0,-12 7-3347 0 0,0-1-6498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08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44 236 4489 0 0,'0'0'2072'0'0,"0"0"-301"0"0,0 0-93 0 0,0 0 131 0 0,0 0 99 0 0,0 0-20 0 0,0 0-262 0 0,0 0-335 0 0,0 0-296 0 0,0 0-263 0 0,0 0-199 0 0,-7 0-118 0 0,-22 0-45 0 0,21 0-18 0 0,8 0 20 0 0,0 0 36 0 0,16 3 1331 0 0,230 10 1779 0 0,-174-14-3103 0 0,518-21 661 0 0,-571 22-1053 0 0,-12-1-23 0 0,0 0 0 0 0,0 1 1 0 0,1 0-1 0 0,-1 1 0 0 0,0-1 1 0 0,0 1-1 0 0,-1 1 0 0 0,1-1 1 0 0,0 1-1 0 0,0 0 0 0 0,-1 1 1 0 0,6 2-1 0 0,-44-43 914 0 0,-35-20-871 0 0,-14-1-42 0 0,-33-15-8 0 0,83 60-27 0 0,29 37-34 0 0,-13 200 99 0 0,13-197-28 0 0,-2 0 0 0 0,0-1 0 0 0,-2 1 0 0 0,-1-1 0 0 0,-1-1 0 0 0,-1 1 1 0 0,-1-1-1 0 0,-1-1 0 0 0,-1 0 0 0 0,-1-1 0 0 0,-1 0 0 0 0,-2 0-3 0 0,-26 44 15 0 0,43-65-15 0 0,0-1 0 0 0,0 1 0 0 0,0-1 0 0 0,0 1 0 0 0,0-1 0 0 0,0 0 0 0 0,0 1 0 0 0,0-1 0 0 0,0 0 0 0 0,-1 0 0 0 0,1 1 0 0 0,0-1 0 0 0,0 0 0 0 0,0 0 0 0 0,0 0 0 0 0,0 0 0 0 0,0-1 0 0 0,0 1 1 0 0,0 0-1 0 0,0 0 0 0 0,0 0 0 0 0,0-1 0 0 0,0 1 0 0 0,0-1 0 0 0,0 1 0 0 0,0 0 0 0 0,0-1 0 0 0,0 0 0 0 0,-1 1 0 0 0,1-1 0 0 0,0 1 0 0 0,0-1 0 0 0,-1 0 0 0 0,1 0 0 0 0,0 1 0 0 0,-1-1 0 0 0,1 0 0 0 0,0 0 0 0 0,59-35 61 0 0,0-1 0 0 0,-3-4 0 0 0,-1-2-1 0 0,-2-2 1 0 0,27-31-61 0 0,-66 60-622 0 0,15-19 1207 0 0,-23 22-3566 0 0,-2-2-3365 0 0,-5 11-6497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0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55 721 0 0 0,'0'0'517'0'0,"0"0"734"0"0,0 0 206 0 0,0 0-54 0 0,0 0-146 0 0,0 0-121 0 0,0 0-62 0 0,0 0 10 0 0,0 0 7 0 0,0 0-28 0 0,0 0-79 0 0,2 4-121 0 0,-1-2-791 0 0,0 0-1 0 0,-1-1 1 0 0,1 1-1 0 0,-1-1 1 0 0,1 1-1 0 0,-1 0 1 0 0,0-1-1 0 0,0 1 1 0 0,0 0-1 0 0,0 0 1 0 0,0-1-1 0 0,0 1 1 0 0,0 0-1 0 0,0-1 1 0 0,-1 1-1 0 0,1 0 1 0 0,-1-1 0 0 0,1 1-1 0 0,-1 0 1 0 0,1-1-1 0 0,-1 1 1 0 0,0-1-1 0 0,0 1 1 0 0,0-1-1 0 0,0 0 1 0 0,0 1-1 0 0,0-1-71 0 0,-7 14 225 0 0,0 1 0 0 0,1-1 0 0 0,1 1-1 0 0,1 1 1 0 0,0-1 0 0 0,2 1 0 0 0,-1 0-1 0 0,2-1 1 0 0,0 1 0 0 0,1 1 0 0 0,1 6-225 0 0,1-20 104 0 0,-1-1 0 0 0,1 1 0 0 0,0 0-1 0 0,-1-1 1 0 0,2 1 0 0 0,-1 0 0 0 0,0-1 0 0 0,1 1 0 0 0,0-1 0 0 0,0 0 0 0 0,0 0 0 0 0,0 0 0 0 0,0 0 0 0 0,0 0 0 0 0,1 0-1 0 0,0 0 1 0 0,-1-1 0 0 0,1 1 0 0 0,0-1 0 0 0,0 0 0 0 0,1 0 0 0 0,-1 0 0 0 0,0 0 0 0 0,1 0 0 0 0,-1-1 0 0 0,1 0 0 0 0,-1 0-1 0 0,1 0 1 0 0,0 0 0 0 0,-1 0 0 0 0,1-1 0 0 0,0 1 0 0 0,0-1 0 0 0,-1 0 0 0 0,1 0 0 0 0,0 0 0 0 0,0-1 0 0 0,-1 0 0 0 0,4 0-104 0 0,-3-2 105 0 0,0 1 1 0 0,0-1 0 0 0,0-1 0 0 0,-1 1 0 0 0,1 0 0 0 0,-1-1 0 0 0,0 1-1 0 0,0-1 1 0 0,0 0 0 0 0,-1 0 0 0 0,1 0 0 0 0,-1-1 0 0 0,0 1 0 0 0,0-1-1 0 0,0 1 1 0 0,-1-1 0 0 0,1 0 0 0 0,-1 1 0 0 0,0-1 0 0 0,-1 0 0 0 0,1 0-1 0 0,-1 0 1 0 0,0 1 0 0 0,-1-6-106 0 0,3 0-36 0 0,-1 0-1 0 0,0 0 1 0 0,-1 0-1 0 0,0-1 1 0 0,-1 1-1 0 0,0 0 1 0 0,-1 0-1 0 0,0 0 1 0 0,0 0-1 0 0,-1 1 1 0 0,-1-1-1 0 0,1 0 1 0 0,-1 1-1 0 0,-1 0 1 0 0,0 0-1 0 0,0 1 1 0 0,-1-1-1 0 0,0 1 1 0 0,0 0-1 0 0,-1 0 1 0 0,0 1-1 0 0,0 0 1 0 0,-1 0-1 0 0,0 1 1 0 0,0 0-1 0 0,-1 0 1 0 0,-6-2 36 0 0,-22-4-922 0 0,37 12 689 0 0,12 0-159 0 0,25 1 521 0 0,-27 0-77 0 0,0 0 0 0 0,1-1-1 0 0,-1 0 1 0 0,0-1-1 0 0,0 0 1 0 0,0 0-1 0 0,1-1 1 0 0,-2-1 0 0 0,1 0-1 0 0,1 0-51 0 0,14-11 130 0 0,-1-2-1 0 0,0 0 1 0 0,0-2-1 0 0,-2 0 1 0 0,0-1-1 0 0,-2-2 1 0 0,0 0 0 0 0,-1-1-1 0 0,-1-1 1 0 0,-1 0-1 0 0,-1-2 1 0 0,-1 0-1 0 0,-2 0 1 0 0,0-1 0 0 0,-2-1-1 0 0,0 0 1 0 0,-2-1-1 0 0,-2 0 1 0 0,0 0-1 0 0,-1-4-129 0 0,-1 8 30 0 0,-1 1 0 0 0,-1-1 0 0 0,-1 0 0 0 0,-1 0 0 0 0,-1 1 0 0 0,-1-1 0 0 0,-2-5-30 0 0,3 29 3 0 0,0 1 0 0 0,0-1 1 0 0,0 1-1 0 0,0-1 1 0 0,-1 0-1 0 0,1 1 0 0 0,0-1 1 0 0,0 0-1 0 0,0 1 0 0 0,-1-1 1 0 0,1 0-1 0 0,0 1 1 0 0,0-1-1 0 0,-1 0 0 0 0,1 0 1 0 0,0 1-1 0 0,-1-1 0 0 0,1 0 1 0 0,0 0-1 0 0,-1 1 1 0 0,1-1-1 0 0,0 0 0 0 0,-1 0 1 0 0,1 0-1 0 0,-1 0 0 0 0,1 0 1 0 0,0 0-1 0 0,-1 0 1 0 0,1 1-1 0 0,-1-1 0 0 0,1 0 1 0 0,0 0-1 0 0,-1 0 1 0 0,1-1-1 0 0,-1 1 0 0 0,1 0 1 0 0,0 0-1 0 0,-1 0 0 0 0,1 0 1 0 0,0 0-1 0 0,-1 0 1 0 0,1-1-1 0 0,-1 1 0 0 0,1 0 1 0 0,0 0-1 0 0,-1 0 0 0 0,1-1 1 0 0,0 1-1 0 0,0 0 1 0 0,-1-1-1 0 0,1 1 0 0 0,0 0 1 0 0,0 0-1 0 0,-1-1 0 0 0,1 1 1 0 0,0-1-1 0 0,0 1 1 0 0,0 0-1 0 0,-1-1 0 0 0,1 1 1 0 0,0 0-1 0 0,0-1-3 0 0,-8 67-24 0 0,3 0 1 0 0,3 1-1 0 0,3-1 0 0 0,3 0 1 0 0,2 1-1 0 0,4-2 1 0 0,2 1-1 0 0,3-2 0 0 0,9 19 24 0 0,43 252-58 0 0,-56-232 0 0 0,-3 1 0 0 0,-6 68 58 0 0,-3-147 12 0 0,-2 0 0 0 0,0 1 0 0 0,-1-1 0 0 0,-1-1 0 0 0,-2 1 0 0 0,-1-1 0 0 0,0 0 0 0 0,-5 6-12 0 0,13-29 12 0 0,0 1-1 0 0,-1-1 0 0 0,1 0 1 0 0,-1 0-1 0 0,1 1 1 0 0,-1-1-1 0 0,1 0 0 0 0,-1 0 1 0 0,0 0-1 0 0,1 0 1 0 0,-1 0-1 0 0,0 0 0 0 0,0 0 1 0 0,0 0-1 0 0,0 0 0 0 0,1-1 1 0 0,-2 1-1 0 0,1 0 1 0 0,0 0-1 0 0,0-1 0 0 0,0 1 1 0 0,0-1-1 0 0,0 1 1 0 0,0-1-1 0 0,-1 1 0 0 0,1-1 1 0 0,0 0-1 0 0,0 0 0 0 0,-1 1 1 0 0,1-1-1 0 0,0 0 1 0 0,0 0-1 0 0,-1 0 0 0 0,1 0 1 0 0,0-1-1 0 0,0 1 1 0 0,-1 0-1 0 0,1 0 0 0 0,0-1 1 0 0,0 1-1 0 0,0-1 0 0 0,-1 1 1 0 0,1-1-1 0 0,0 1 1 0 0,0-1-1 0 0,0 0 0 0 0,0 0 1 0 0,0 1-1 0 0,0-1 1 0 0,0 0-1 0 0,0 0 0 0 0,1 0 1 0 0,-1 0-1 0 0,0 0 0 0 0,0 0 1 0 0,1 0-1 0 0,-1 0 1 0 0,1-1-1 0 0,-1 1 0 0 0,1 0 1 0 0,-1 0-1 0 0,1 0 1 0 0,0-1-1 0 0,0 1 0 0 0,-1 0 1 0 0,1 0-1 0 0,0-1 0 0 0,0 1 1 0 0,0-1-12 0 0,-7-163 398 0 0,7 161-389 0 0,5-42 30 0 0,2 2 1 0 0,2-1-1 0 0,2 1 1 0 0,1 0 0 0 0,3 1-1 0 0,1 1 1 0 0,12-20-40 0 0,76-119-1159 0 0,-66 143-2578 0 0,-27 28-1282 0 0,-2 2-6840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1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81 0 0 0,'0'0'671'0'0,"0"0"974"0"0,0 0 461 0 0,0 0 131 0 0,0 0-34 0 0,0 0-184 0 0,0 0-328 0 0,0 0-249 0 0,0 0-189 0 0,0 0-161 0 0,6-9-71 0 0,18-28-120 0 0,-24 36-797 0 0,0 0 0 0 0,0 0 0 0 0,1 0 0 0 0,-1 0 0 0 0,0-1 0 0 0,0 1 0 0 0,0 0 0 0 0,0 0 0 0 0,0 0 0 0 0,0 0-1 0 0,-1 0 1 0 0,1 0 0 0 0,0-1 0 0 0,-1 1 0 0 0,1 0 0 0 0,0 0 0 0 0,-1 0 0 0 0,1 0 0 0 0,-1 0 0 0 0,0 0 0 0 0,1 0 0 0 0,-1 0 0 0 0,0 0 0 0 0,0 1 0 0 0,1-1-1 0 0,-1 0 1 0 0,0 0 0 0 0,0 1 0 0 0,0-1 0 0 0,0 0 0 0 0,0 1 0 0 0,0-1 0 0 0,0 1 0 0 0,0-1 0 0 0,0 1 0 0 0,0 0 0 0 0,0-1 0 0 0,-1 1 0 0 0,1 0 0 0 0,0 0-1 0 0,0 0 1 0 0,0 0 0 0 0,0 0 0 0 0,0 0 0 0 0,-1 0 0 0 0,1 0-104 0 0,0 0 92 0 0,-14 0 89 0 0,0 0 0 0 0,1 1-1 0 0,-1 1 1 0 0,0 1 0 0 0,0 0-1 0 0,1 0 1 0 0,0 2 0 0 0,0-1-1 0 0,0 2 1 0 0,0 0-1 0 0,1 1 1 0 0,0 0 0 0 0,-10 8-181 0 0,-6 0 148 0 0,1 1 1 0 0,0 0-1 0 0,1 3 0 0 0,1 0 1 0 0,1 1-1 0 0,1 1 1 0 0,1 2-1 0 0,1 0 0 0 0,1 2 1 0 0,1 0-1 0 0,0 3-148 0 0,8-8 92 0 0,1 0 0 0 0,1 1-1 0 0,1 0 1 0 0,1 0 0 0 0,1 1 0 0 0,1 0-1 0 0,1 0 1 0 0,0 1 0 0 0,2-1 0 0 0,0 18-92 0 0,2-26 67 0 0,1-1 0 0 0,1 1 0 0 0,0-1 0 0 0,0 1 0 0 0,2-1 0 0 0,-1 0 0 0 0,2 0 0 0 0,0 0 0 0 0,0 0 0 0 0,1 0 0 0 0,1-1 0 0 0,0 0 0 0 0,1 0 0 0 0,0-1 0 0 0,1 0 0 0 0,0 0 1 0 0,0-1-1 0 0,4 3-67 0 0,2 1 129 0 0,0-1 1 0 0,0-1 0 0 0,1-1-1 0 0,1 0 1 0 0,0-1 0 0 0,1 0 0 0 0,0-1-1 0 0,0-1 1 0 0,1-1 0 0 0,-1-1 0 0 0,8 2-130 0 0,-21-7-71 0 0,1-1-1 0 0,-1 1 1 0 0,1-1 0 0 0,0 0 0 0 0,-1 0 0 0 0,1-1 0 0 0,-1 1 0 0 0,1-1 0 0 0,-1 0 0 0 0,0 0 0 0 0,1 0 0 0 0,-1-1 0 0 0,0 0 0 0 0,0 0 0 0 0,0 0 0 0 0,0 0 0 0 0,0 0 0 0 0,0-1 0 0 0,0 0 71 0 0,9-4-1229 0 0,0 1-2517 0 0,-4 0-5435 0 0,-4 2-3263 0 0</inkml:trace>
  <inkml:trace contextRef="#ctx0" brushRef="#br0" timeOffset="333.979">809 696 11450 0 0,'0'0'2488'0'0,"0"0"-521"0"0,0 0-282 0 0,0 0-160 0 0,0 0-245 0 0,0 0-329 0 0,0 0-312 0 0,0 0-157 0 0,0 0-91 0 0,0 0-24 0 0,0 0 6 0 0,0 0-22 0 0,0 0-19 0 0,-19 12-56 0 0,-60 40-53 0 0,75-50-196 0 0,0 1 0 0 0,0-1-1 0 0,1 1 1 0 0,-1 0 0 0 0,1 0 0 0 0,-1 0-1 0 0,1 1 1 0 0,0-1 0 0 0,0 1 0 0 0,1 0-1 0 0,-1 0 1 0 0,1 0 0 0 0,-1 0 0 0 0,1 0 0 0 0,1 0-1 0 0,-1 1 1 0 0,1-1 0 0 0,-1 0 0 0 0,1 1-1 0 0,0 0 1 0 0,0 3-27 0 0,-1 5 38 0 0,1-8-25 0 0,1 1 0 0 0,0-1 0 0 0,0 0 1 0 0,0 1-1 0 0,0-1 0 0 0,1 0 0 0 0,0 0 0 0 0,0 1 0 0 0,1-1 0 0 0,-1 0 0 0 0,1 0 1 0 0,0 0-1 0 0,1-1 0 0 0,-1 1 0 0 0,1 0 0 0 0,0-1 0 0 0,0 0 0 0 0,0 1 0 0 0,0-1 1 0 0,1-1-1 0 0,0 1 0 0 0,0 0 0 0 0,0-1 0 0 0,0 0 0 0 0,0 0 0 0 0,1 0 0 0 0,-1 0 1 0 0,1-1-1 0 0,0 0 0 0 0,0 0 0 0 0,0 0 0 0 0,0 0 0 0 0,0-1 0 0 0,0 0 0 0 0,0 0 1 0 0,1 0-1 0 0,-1-1 0 0 0,1 0-13 0 0,1 2 103 0 0,0-1 1 0 0,0 0-1 0 0,0-1 1 0 0,0 0 0 0 0,0 0-1 0 0,0 0 1 0 0,0-1-1 0 0,0 0 1 0 0,0 0-1 0 0,0-1 1 0 0,-1 0-1 0 0,1 0 1 0 0,0-1-1 0 0,-1 0 1 0 0,0 0-1 0 0,1 0 1 0 0,-1-1-1 0 0,0 0 1 0 0,-1 0 0 0 0,1 0-1 0 0,-1-1 1 0 0,0 0-1 0 0,0 0 1 0 0,0 0-1 0 0,-1-1 1 0 0,0 0-1 0 0,0 1 1 0 0,0-1-1 0 0,-1-1 1 0 0,3-5-104 0 0,-2 6-12 0 0,-1-1 0 0 0,-1 1-1 0 0,1-1 1 0 0,-1 1 0 0 0,0-1 0 0 0,-1 0 0 0 0,1 1-1 0 0,-1-1 1 0 0,-1 0 0 0 0,1 0 0 0 0,-1 0 0 0 0,0 0 0 0 0,-1 0-1 0 0,0 0 1 0 0,0 0 0 0 0,0 1 0 0 0,-1-1 0 0 0,0 0-1 0 0,0 1 1 0 0,-1-1 0 0 0,0 1 0 0 0,0 0 0 0 0,0 0 0 0 0,-1 0-1 0 0,0 0 1 0 0,0 0 0 0 0,-1 1 0 0 0,1 0 0 0 0,-1 0 0 0 0,0 0-1 0 0,0 1 1 0 0,-1-1 0 0 0,0 1 0 0 0,1 1 0 0 0,-1-1-1 0 0,-1 1 1 0 0,1 0 0 0 0,-6-2 12 0 0,-38 2-2257 0 0,34 8-1885 0 0,1 4-4896 0 0,6-2-3607 0 0</inkml:trace>
  <inkml:trace contextRef="#ctx0" brushRef="#br0" timeOffset="861.71">1054 1016 9698 0 0,'0'0'3114'0'0,"0"0"-507"0"0,0 0-429 0 0,0 0-378 0 0,0 0-357 0 0,0 0-281 0 0,0 0-239 0 0,0 0-144 0 0,0 0-67 0 0,0 0-103 0 0,0 0-82 0 0,0 0-80 0 0,13-27-86 0 0,40-84-73 0 0,2 23 379 0 0,-40 71-545 0 0,-13 15-68 0 0,-1 2-59 0 0,-1 0-1 0 0,0 1 1 0 0,0-1 0 0 0,0 0 0 0 0,1 0-1 0 0,-1 0 1 0 0,0 0 0 0 0,0 1-1 0 0,1-1 1 0 0,-1 0 0 0 0,0 0-1 0 0,0 0 1 0 0,1 0 0 0 0,-1 0 0 0 0,0 0-1 0 0,0 0 1 0 0,1 0 0 0 0,-1 0-1 0 0,0 0 1 0 0,1 0 0 0 0,-1 0-1 0 0,0 0 1 0 0,0 0 0 0 0,1 0 0 0 0,-1 0-1 0 0,0 0 1 0 0,1 0 0 0 0,-1 0-1 0 0,0 0 1 0 0,0 0 0 0 0,1 0 0 0 0,-1 0-1 0 0,0-1 1 0 0,0 1 0 0 0,1 0-1 0 0,-1 0 1 0 0,0 0 0 0 0,0 0-1 0 0,0-1 1 0 0,1 1 5 0 0,-6 123-47 0 0,6-120 74 0 0,1 0 0 0 0,1 0 0 0 0,-1 0-1 0 0,0-1 1 0 0,1 1 0 0 0,-1-1 0 0 0,1 1-1 0 0,0-1 1 0 0,0 0 0 0 0,0 0 0 0 0,0 0-1 0 0,0 0 1 0 0,0-1 0 0 0,1 1 0 0 0,-1-1-1 0 0,1 0 1 0 0,-1 0 0 0 0,0 0 0 0 0,1 0-1 0 0,0-1 1 0 0,-1 0 0 0 0,1 1 0 0 0,-1-1-1 0 0,1 0 1 0 0,0-1 0 0 0,-1 1 0 0 0,1-1-1 0 0,-1 1 1 0 0,1-1 0 0 0,-1 0 0 0 0,1 0-1 0 0,-1-1 1 0 0,0 1 0 0 0,1-1 0 0 0,-1 0-1 0 0,1 0-26 0 0,2-2 120 0 0,6-2 36 0 0,-1-1 0 0 0,0 0-1 0 0,0-1 1 0 0,-1 0 0 0 0,0-1-1 0 0,0 0 1 0 0,-1 0 0 0 0,0-1-1 0 0,-1 0 1 0 0,0-1 0 0 0,0 0-1 0 0,-1 0 1 0 0,-1-1 0 0 0,3-6-156 0 0,2-24 255 0 0,-9 13-244 0 0,-26 29-2707 0 0,11 9-539 0 0,6 0-4562 0 0,4-5-4763 0 0</inkml:trace>
  <inkml:trace contextRef="#ctx0" brushRef="#br0" timeOffset="1315.528">1928 645 6185 0 0,'0'0'3388'0'0,"0"0"-810"0"0,0 0-297 0 0,0 0-143 0 0,0 0-280 0 0,0 0-378 0 0,0 0-392 0 0,0 0-259 0 0,0 0-171 0 0,0 0-108 0 0,0 0-70 0 0,0 0-41 0 0,0 0-52 0 0,-18-3-1 0 0,-56-5-34 0 0,38 18 194 0 0,21 1-416 0 0,0 1 1 0 0,0 0 0 0 0,1 1-1 0 0,1 1 1 0 0,0 0-1 0 0,1 1 1 0 0,0 0 0 0 0,-2 5-131 0 0,12-17 16 0 0,0-1-11 0 0,1 0 0 0 0,-1 0-1 0 0,1 0 1 0 0,0 0-1 0 0,0 0 1 0 0,0 0 0 0 0,0 0-1 0 0,0 0 1 0 0,0 1-1 0 0,0-1 1 0 0,1 0 0 0 0,0 0-1 0 0,-1 1 1 0 0,1-1-1 0 0,0 0 1 0 0,0 1 0 0 0,0-1-1 0 0,0 0 1 0 0,0 1-1 0 0,1-1 1 0 0,-1 0 0 0 0,1 1-1 0 0,-1-1 1 0 0,1 0-1 0 0,0 0 1 0 0,0 0 0 0 0,0 1-1 0 0,0-1 1 0 0,0 0-1 0 0,1 0 1 0 0,0 0-5 0 0,48 15 333 0 0,-43-15-300 0 0,-1-1 0 0 0,1 0 0 0 0,-1 1 0 0 0,1 1 0 0 0,-1-1 0 0 0,0 1 0 0 0,0 0 0 0 0,0 0 0 0 0,0 0 0 0 0,-1 1 0 0 0,1 0 0 0 0,-1 0 0 0 0,0 1 0 0 0,0 0 0 0 0,0 0-33 0 0,-4-3 22 0 0,1 1 0 0 0,-1-1 0 0 0,0 1 0 0 0,0 0-1 0 0,0 0 1 0 0,0 0 0 0 0,0-1 0 0 0,-1 1 0 0 0,1 0 0 0 0,-1 0 0 0 0,0 0-1 0 0,1 0 1 0 0,-1 0 0 0 0,-1 0 0 0 0,1 0 0 0 0,0 0 0 0 0,-1 0 0 0 0,0 0-1 0 0,1 0 1 0 0,-1-1 0 0 0,0 1 0 0 0,-1 0 0 0 0,1 0 0 0 0,0-1-1 0 0,-1 1 1 0 0,1-1 0 0 0,-1 1 0 0 0,0-1 0 0 0,0 0 0 0 0,0 0 0 0 0,0 0-1 0 0,0 0 1 0 0,-1 0 0 0 0,1 0 0 0 0,-1 0 0 0 0,1-1 0 0 0,-1 1-1 0 0,1-1 1 0 0,-3 1-22 0 0,-114 41 64 0 0,13-36-1673 0 0,93-18-1101 0 0,12 4-4740 0 0,1 4-4255 0 0</inkml:trace>
  <inkml:trace contextRef="#ctx0" brushRef="#br0" timeOffset="1750.48">1972 972 6201 0 0,'0'0'2750'0'0,"0"0"-267"0"0,0 0-243 0 0,0 0-303 0 0,0 0-258 0 0,0 0-249 0 0,0 0-246 0 0,0 0-174 0 0,0 0-113 0 0,0 0-68 0 0,0 0-71 0 0,0 0-58 0 0,32-6-94 0 0,96-23-78 0 0,-66 6 402 0 0,-48 12-588 0 0,-8 8-237 0 0,-1-1 1 0 0,0 0-1 0 0,0 0 0 0 0,0 0 0 0 0,0 0 0 0 0,-1-1 0 0 0,1 0 0 0 0,-1 0 1 0 0,0 0-1 0 0,-1 0 0 0 0,1-1 0 0 0,-1 0 0 0 0,1-2-105 0 0,3-54 583 0 0,-9 60-580 0 0,-1-1-1 0 0,1 0 1 0 0,-1 0 0 0 0,0 1-1 0 0,0 0 1 0 0,0-1-1 0 0,0 1 1 0 0,0 0 0 0 0,-1 1-1 0 0,1-1 1 0 0,0 0 0 0 0,-1 1-1 0 0,0 0 1 0 0,1 0-1 0 0,-1 0 1 0 0,0 0 0 0 0,1 1-1 0 0,-1-1 1 0 0,0 1 0 0 0,0 0-1 0 0,1 0 1 0 0,-1 0-1 0 0,0 1 1 0 0,0-1 0 0 0,1 1-1 0 0,-1 0 1 0 0,0 0 0 0 0,1 0-1 0 0,-1 1 1 0 0,-1 0-3 0 0,-12 6-54 0 0,0 0 0 0 0,0 1 1 0 0,0 1-1 0 0,1 1 0 0 0,1 0 1 0 0,0 1-1 0 0,1 1 0 0 0,0 0 0 0 0,0 1 1 0 0,2 1-1 0 0,-10 13 54 0 0,17-23-21 0 0,0 1 0 0 0,0-1 0 0 0,0 1 0 0 0,1 0-1 0 0,0 1 1 0 0,0-1 0 0 0,1 1 0 0 0,0-1 0 0 0,0 1 0 0 0,0 0 0 0 0,1 0 0 0 0,0 0-1 0 0,0 1 1 0 0,1-1 0 0 0,0 0 0 0 0,0 1 0 0 0,1-1 0 0 0,0 7 21 0 0,3-9-11 0 0,0-1 0 0 0,1 0 0 0 0,-1-1 0 0 0,1 1 0 0 0,0 0 1 0 0,0-1-1 0 0,0 0 0 0 0,0 0 0 0 0,1 0 0 0 0,-1-1 0 0 0,1 1 0 0 0,0-1 0 0 0,0 0 1 0 0,0-1-1 0 0,-1 1 0 0 0,2-1 0 0 0,-1 0 0 0 0,0 0 0 0 0,0 0 0 0 0,0-1 0 0 0,0 0 0 0 0,1 0 1 0 0,-1 0-1 0 0,0 0 0 0 0,0-1 0 0 0,0 0 0 0 0,0 0 11 0 0,2 1-20 0 0,26-1-233 0 0,-1-1-1 0 0,1-2 1 0 0,-1-1-1 0 0,0-1 0 0 0,0-2 1 0 0,-1-1-1 0 0,6-4 254 0 0,66-34-10834 0 0,-90 39-900 0 0</inkml:trace>
  <inkml:trace contextRef="#ctx0" brushRef="#br0" timeOffset="2027.829">2451 1050 2248 0 0,'0'0'3548'0'0,"0"0"-557"0"0,0 0-140 0 0,0 0-230 0 0,0 0-480 0 0,0 0-390 0 0,0 0-310 0 0,0 0-214 0 0,0 0-115 0 0,0 0-62 0 0,0 0-62 0 0,0 0-97 0 0,0 0-84 0 0,3 2-128 0 0,-2-1-666 0 0,0-1 18 0 0,-1 1-1 0 0,1-1 1 0 0,-1 1 0 0 0,1-1 0 0 0,-1 1-1 0 0,1-1 1 0 0,-1 1 0 0 0,1-1-1 0 0,-1 0 1 0 0,1 1 0 0 0,0-1-1 0 0,-1 0 1 0 0,1 1 0 0 0,0-1-1 0 0,-1 0 1 0 0,1 0 0 0 0,0 0 0 0 0,-1 1-1 0 0,1-1 1 0 0,0 0 0 0 0,-1 0-1 0 0,1 0 1 0 0,0 0 0 0 0,-1 0-1 0 0,1-1 1 0 0,0 1 0 0 0,0 0 0 0 0,-1 0-1 0 0,1 0 1 0 0,0 0 0 0 0,-1-1-1 0 0,1 1 1 0 0,-1 0 0 0 0,1-1-1 0 0,0 1 1 0 0,-1-1 0 0 0,1 1-1 0 0,-1 0 1 0 0,1-1 0 0 0,-1 1 0 0 0,1-1-1 0 0,-1 1 1 0 0,1-1 0 0 0,-1 0-1 0 0,0 1 1 0 0,1-1 0 0 0,-1 1-1 0 0,0-1 1 0 0,1 0 0 0 0,-1 1-1 0 0,0-1 1 0 0,0 0 0 0 0,0 1 0 0 0,0-1-1 0 0,0 0 1 0 0,1 0 0 0 0,-1 1-1 0 0,0-1 1 0 0,-1 0 0 0 0,1 0-31 0 0,20-44 365 0 0,2 1 1 0 0,2 1-1 0 0,1 1 0 0 0,3 2 1 0 0,20-24-366 0 0,-4 23-148 0 0,-18 30-1327 0 0,-26 11 625 0 0,0 7-5243 0 0,0 1-6167 0 0</inkml:trace>
  <inkml:trace contextRef="#ctx0" brushRef="#br0" timeOffset="2733.316">2777 788 0 0 0,'0'0'1676'0'0,"0"0"106"0"0,0 0 153 0 0,0 0 167 0 0,0 0 70 0 0,0 0-91 0 0,0 0-242 0 0,0 0-236 0 0,0 0-193 0 0,0 0-190 0 0,0 0-128 0 0,0 0-150 0 0,0 0-132 0 0,2-3-81 0 0,8-9-75 0 0,-8 9-76 0 0,-2 3-71 0 0,0 0-75 0 0,3 8 551 0 0,29 106 946 0 0,-23-77-1712 0 0,1 0 0 0 0,1 0 0 0 0,2-1 1 0 0,18 34-218 0 0,-9-32 20 0 0,-22-37-6 0 0,0 0 0 0 0,1-1 0 0 0,-1 1 0 0 0,1 0 0 0 0,-1-1 0 0 0,1 1 0 0 0,-1 0 0 0 0,1-1 0 0 0,-1 1 0 0 0,1 0 0 0 0,0-1 0 0 0,-1 1 0 0 0,1-1 0 0 0,0 1 0 0 0,-1-1 0 0 0,1 0 0 0 0,0 1 0 0 0,0-1-1 0 0,-1 0 1 0 0,1 1 0 0 0,0-1 0 0 0,0 0 0 0 0,0 0 0 0 0,-1 0 0 0 0,1 1 0 0 0,0-1 0 0 0,0 0 0 0 0,0 0 0 0 0,0 0 0 0 0,-1-1 0 0 0,1 1 0 0 0,0 0 0 0 0,0 0 0 0 0,0 0 0 0 0,-1-1 0 0 0,1 1 0 0 0,0 0 0 0 0,0-1 0 0 0,-1 1 0 0 0,1 0 0 0 0,0-1 0 0 0,0 1-1 0 0,-1-1 1 0 0,1 1 0 0 0,-1-1 0 0 0,1 0 0 0 0,0 1 0 0 0,0-2-14 0 0,70-126 1015 0 0,32-137-580 0 0,-87 218-554 0 0,-15 47 23 0 0,21 37-1835 0 0,-14-16-108 0 0,0 1-4864 0 0,-4-10-5221 0 0</inkml:trace>
  <inkml:trace contextRef="#ctx0" brushRef="#br0" timeOffset="3485.236">3520 858 10954 0 0,'0'0'2231'0'0,"0"0"-571"0"0,0 0-222 0 0,0 0-16 0 0,0 0-150 0 0,0 0-269 0 0,0 0-245 0 0,0 0-195 0 0,0 0-109 0 0,0 0-60 0 0,0 0-52 0 0,0 0-49 0 0,-33 20-33 0 0,-103 66-19 0 0,63-22 167 0 0,68-58-374 0 0,0 0 0 0 0,0 0 1 0 0,0 0-1 0 0,1 1 0 0 0,0 0 0 0 0,0-1 0 0 0,1 2 0 0 0,-1-1 1 0 0,2 0-1 0 0,-1 1 0 0 0,1-1 0 0 0,0 1 0 0 0,1-1 1 0 0,0 1-1 0 0,0 0 0 0 0,0 3-34 0 0,4-8 72 0 0,-1 0-1 0 0,1-1 1 0 0,-1 1 0 0 0,1-1 0 0 0,0 0 0 0 0,0 0-1 0 0,0 0 1 0 0,0 0 0 0 0,1 0 0 0 0,-1-1 0 0 0,0 0-1 0 0,1 1 1 0 0,-1-1 0 0 0,1-1 0 0 0,-1 1 0 0 0,1 0-1 0 0,-1-1 1 0 0,1 0 0 0 0,0 0 0 0 0,-1 0 0 0 0,1 0-1 0 0,0 0 1 0 0,-1-1 0 0 0,1 1 0 0 0,-1-1 0 0 0,1 0-1 0 0,-1 0 1 0 0,0-1 0 0 0,1 1 0 0 0,-1-1 0 0 0,0 0-72 0 0,37-13 249 0 0,0-2 0 0 0,-2-2 0 0 0,0-1 0 0 0,-2-3 0 0 0,5-4-249 0 0,-36 24 18 0 0,75-48 110 0 0,-79 52-135 0 0,1 0 0 0 0,0 0 0 0 0,-1 0 0 0 0,1 0 0 0 0,-1 0 0 0 0,1 1 1 0 0,-1-1-1 0 0,0 0 0 0 0,1 1 0 0 0,-1-1 0 0 0,0 1 0 0 0,0 0 0 0 0,0-1 0 0 0,0 1 1 0 0,0 0-1 0 0,0-1 0 0 0,-1 1 0 0 0,1 0 0 0 0,-1 0 0 0 0,1 0 0 0 0,-1 0 1 0 0,0 0-1 0 0,1 0 0 0 0,-1 0 0 0 0,0-1 0 0 0,0 1 0 0 0,0 0 0 0 0,-1 0 0 0 0,1 0 1 0 0,0 0-1 0 0,-1 0 0 0 0,1 0 7 0 0,0 3-6 0 0,-1 0 6 0 0,0 1 0 0 0,1 0-1 0 0,0-1 1 0 0,0 1 0 0 0,1 0-1 0 0,-1-1 1 0 0,1 1 0 0 0,0-1-1 0 0,1 1 1 0 0,-1-1 0 0 0,1 0-1 0 0,0 0 1 0 0,1 1 0 0 0,-1-1-1 0 0,1 0 1 0 0,0-1 0 0 0,0 1-1 0 0,1-1 1 0 0,-1 1 0 0 0,1-1-1 0 0,0 0 1 0 0,0 0 0 0 0,0-1-1 0 0,1 1 1 0 0,-1-1 0 0 0,1 0-1 0 0,0 0 1 0 0,0 0 0 0 0,0-1 0 0 0,0 0-1 0 0,0 0 1 0 0,1 0 0 0 0,3 1 0 0 0,1-3 25 0 0,-1 0 1 0 0,1-1 0 0 0,0 0-1 0 0,-1 0 1 0 0,1-1 0 0 0,-1 0-1 0 0,0-1 1 0 0,1 0 0 0 0,-1 0 0 0 0,-1-1-1 0 0,1 0 1 0 0,0-1 0 0 0,-1 0-1 0 0,0 0 1 0 0,5-4-26 0 0,22-23 116 0 0,-1-1 0 0 0,-2-1 0 0 0,-1-2-1 0 0,-1-2 1 0 0,-3 0 0 0 0,-1-2 0 0 0,-2 0 0 0 0,-1-2 0 0 0,1-9-116 0 0,-6 13-13 0 0,-2 1 1 0 0,-2-2 0 0 0,-1 0-1 0 0,-3-1 1 0 0,0 0-1 0 0,-3 0 1 0 0,-1-1 0 0 0,-3 0-1 0 0,-1 0 1 0 0,-2-25 12 0 0,0 56-10 0 0,0 0-1 0 0,-1 0 1 0 0,0 0 0 0 0,-1 0 0 0 0,0 0 0 0 0,0 0-1 0 0,-1 0 1 0 0,-1 1 0 0 0,1-1 0 0 0,-2 1-1 0 0,1 0 1 0 0,-1 0 0 0 0,0 1 0 0 0,-1-1-1 0 0,0 1 11 0 0,2 5-3 0 0,0 1 0 0 0,-1 0 0 0 0,1-1 0 0 0,0 1 0 0 0,-1 1 0 0 0,1-1 0 0 0,-1 1-1 0 0,0 0 1 0 0,0 0 0 0 0,1 0 0 0 0,-1 0 0 0 0,0 1 0 0 0,0 0 0 0 0,0 0-1 0 0,0 0 1 0 0,1 1 0 0 0,-1-1 0 0 0,0 1 0 0 0,0 0 0 0 0,1 1 0 0 0,-1-1-1 0 0,1 1 1 0 0,-1 0 0 0 0,1 0 0 0 0,-1 0 0 0 0,1 1 0 0 0,0 0 0 0 0,0-1-1 0 0,1 1 1 0 0,-1 1 0 0 0,0-1 0 0 0,1 0 0 0 0,0 1 0 0 0,-3 3 3 0 0,-5 10-5 0 0,0 0 0 0 0,2 1 0 0 0,0 1 0 0 0,0-1 0 0 0,2 1 0 0 0,0 1 0 0 0,2-1 0 0 0,0 1 0 0 0,1 0 0 0 0,1 0-1 0 0,0 1 1 0 0,2-1 0 0 0,1 18 5 0 0,-2 17 25 0 0,4 0 0 0 0,1 1 0 0 0,3-1 0 0 0,2-1 0 0 0,3 1 0 0 0,2-2 0 0 0,2 1 0 0 0,3-2-1 0 0,14 29-24 0 0,28 104 46 0 0,-59-157-77 0 0,-1-27 12 0 0,0-1-11 0 0,0 0-18 0 0,0 0-52 0 0,-1-18-695 0 0,-42-71-4587 0 0,16 46-3671 0 0,21 27-2150 0 0</inkml:trace>
  <inkml:trace contextRef="#ctx0" brushRef="#br0" timeOffset="3737.303">3712 722 8018 0 0,'0'0'4079'0'0,"0"0"-1861"0"0,0 0-676 0 0,0 0 65 0 0,0 0 56 0 0,0 0-124 0 0,0 0-259 0 0,0 0-224 0 0,0 0-190 0 0,0 0-122 0 0,35 8-111 0 0,112 25-112 0 0,-10-16 709 0 0,-88-14-1124 0 0,-1-3 0 0 0,1-2 1 0 0,0-2-1 0 0,-1-2 0 0 0,0-3 0 0 0,31-9-106 0 0,-24-4-182 0 0,-28 10-1637 0 0,0 2-5033 0 0,-23 10-1687 0 0,-2 0-1702 0 0</inkml:trace>
  <inkml:trace contextRef="#ctx0" brushRef="#br0" timeOffset="3900.787">4616 829 12515 0 0,'0'0'2335'0'0,"0"0"-699"0"0,0 0-258 0 0,0 0-77 0 0,0 0-203 0 0,0 0-274 0 0,0 0-304 0 0,0 0-254 0 0,0 0-134 0 0,0 0-59 0 0,5 32-42 0 0,19 101-41 0 0,-5-70-290 0 0,-5-47-1111 0 0,-12-14-7177 0 0,-2-2-2428 0 0</inkml:trace>
  <inkml:trace contextRef="#ctx0" brushRef="#br0" timeOffset="4107.026">4693 435 16460 0 0,'0'0'2640'0'0,"0"0"-920"0"0,0 0-375 0 0,0 0-329 0 0,0 0-288 0 0,0 0-264 0 0,0 0-328 0 0,0 0-176 0 0,0 0-136 0 0,0 0-80 0 0,0 0-88 0 0,0 0-192 0 0,0 0-368 0 0,0 0-937 0 0,-40 37-3792 0 0,47-30-7146 0 0</inkml:trace>
  <inkml:trace contextRef="#ctx0" brushRef="#br0" timeOffset="4433.363">5056 825 16644 0 0,'0'0'1352'0'0,"0"0"-371"0"0,0 0-24 0 0,0 0 81 0 0,0 0-19 0 0,0 0-192 0 0,0 0-249 0 0,0 0-233 0 0,0 0-153 0 0,0 0-91 0 0,0 0-26 0 0,-20 31-7 0 0,-61 97-24 0 0,55-70-36 0 0,26-56 36 0 0,0 1-1 0 0,-1-1 0 0 0,1 0 1 0 0,0 0-1 0 0,0 1 0 0 0,1-1 1 0 0,-1 0-1 0 0,0 0 0 0 0,1 1 1 0 0,-1-1-1 0 0,1 0 0 0 0,0 0 1 0 0,0 0-1 0 0,0 0 1 0 0,0 0-1 0 0,0 0 0 0 0,0 0 1 0 0,0 0-1 0 0,1 0 0 0 0,-1-1 1 0 0,1 1-1 0 0,-1 0 0 0 0,1-1 1 0 0,0 1-1 0 0,-1-1 0 0 0,1 0 1 0 0,0 1-1 0 0,0-1 1 0 0,0 0-1 0 0,0 0 0 0 0,0 0 1 0 0,0-1-1 0 0,0 1 0 0 0,1 0 1 0 0,-1-1-1 0 0,0 0 0 0 0,0 1 1 0 0,0-1-1 0 0,1 0 0 0 0,-1 0 1 0 0,0 0-1 0 0,0 0 0 0 0,1 0 1 0 0,-1-1-1 0 0,0 1 1 0 0,0-1-1 0 0,1 0-43 0 0,4 1 123 0 0,0-1 0 0 0,0 0 1 0 0,0 0-1 0 0,0-1 0 0 0,-1 1 0 0 0,1-2 1 0 0,0 1-1 0 0,-1-1 0 0 0,0 0 0 0 0,1 0 1 0 0,-1-1-1 0 0,-1 1 0 0 0,1-1 1 0 0,0-1-1 0 0,-1 1 0 0 0,0-1 0 0 0,0 0 1 0 0,0 0-1 0 0,1-3-123 0 0,1 0 47 0 0,-1-1 1 0 0,0 0 0 0 0,-1 0-1 0 0,0 0 1 0 0,0-1 0 0 0,-1 1-1 0 0,0-1 1 0 0,-1 0 0 0 0,0-1-1 0 0,-1 1 1 0 0,0 0 0 0 0,0-1-1 0 0,-1 1 1 0 0,-1-1 0 0 0,0-8-48 0 0,0 18-34 0 0,0-1 0 0 0,0 1-1 0 0,0-1 1 0 0,0 1 0 0 0,0-1 0 0 0,-1 0 0 0 0,1 1 0 0 0,0-1 0 0 0,-1 1 0 0 0,0-1 0 0 0,1 1 0 0 0,-1 0 0 0 0,0-1 0 0 0,0 1 0 0 0,0 0 0 0 0,0-1 0 0 0,0 1 0 0 0,0 0 0 0 0,0 0 0 0 0,0 0 0 0 0,0 0 0 0 0,0 0 0 0 0,-1 0 0 0 0,1 0 0 0 0,-1 0 0 0 0,1 0 0 0 0,0 1 0 0 0,-1-1 0 0 0,1 1 0 0 0,-1-1 0 0 0,1 1 0 0 0,-1-1-1 0 0,0 1 1 0 0,1 0 0 0 0,-1 0 0 0 0,1 0 0 0 0,-1 0 0 0 0,1 0 0 0 0,-1 0 0 0 0,0 0 0 0 0,0 0 34 0 0,-34 7-4154 0 0,7 5-7272 0 0,17-4-922 0 0</inkml:trace>
  <inkml:trace contextRef="#ctx0" brushRef="#br0" timeOffset="4760.54">5262 1167 18420 0 0,'0'0'2043'0'0,"0"0"-756"0"0,0 0-155 0 0,0 0 98 0 0,0 0-86 0 0,0 0-182 0 0,0 0-242 0 0,0 0-215 0 0,0 0-150 0 0,0 0-70 0 0,33-33-65 0 0,100-102-70 0 0,-80 68 36 0 0,-28 26 5 0 0,-26 47-207 0 0,0 0 0 0 0,0 0 0 0 0,1-1 0 0 0,-1 1 0 0 0,1 0 0 0 0,1 0 0 0 0,-1 0 0 0 0,1-1 0 0 0,0 1 0 0 0,0 0 0 0 0,1 0 0 0 0,-1-1 0 0 0,1 1 0 0 0,1-1 0 0 0,-1 0 0 0 0,1 1 0 0 0,0-1 0 0 0,0 0 16 0 0,3 1 44 0 0,0 1 0 0 0,1-2 0 0 0,-1 1 0 0 0,1-1 0 0 0,0 0-1 0 0,1 0 1 0 0,-1-1 0 0 0,1 0 0 0 0,0 0 0 0 0,0-1 0 0 0,0 0 0 0 0,1-1 0 0 0,-1 1 0 0 0,0-1 0 0 0,1-1-1 0 0,0 0 1 0 0,-1 0 0 0 0,1-1 0 0 0,0 0 0 0 0,-1 0 0 0 0,1-1 0 0 0,0 0 0 0 0,-1-1 0 0 0,9-2-44 0 0,-10 2 33 0 0,1 0 0 0 0,-1 0 1 0 0,0-1-1 0 0,0 0 1 0 0,0 0-1 0 0,0-1 0 0 0,-1 0 1 0 0,1 0-1 0 0,-1 0 1 0 0,0-1-1 0 0,0 0 0 0 0,0 0 1 0 0,-1-1-1 0 0,0 0 0 0 0,0 0 1 0 0,0 0-1 0 0,-1 0 1 0 0,0-1-1 0 0,0 1 0 0 0,-1-1 1 0 0,1 0-1 0 0,-2 0 1 0 0,1 0-1 0 0,-1-1 0 0 0,0 1 1 0 0,0-1-1 0 0,-1-3-33 0 0,-1-40-1734 0 0,0 34-2071 0 0,0 1-4489 0 0,0 4-4961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7 321 0 0 0,'0'0'271'0'0,"0"0"778"0"0,0 0 248 0 0,0 0-19 0 0,0 0-8 0 0,0 0 24 0 0,0 0 71 0 0,0 0 158 0 0,0 0 146 0 0,0 0 80 0 0,0 0 6 0 0,-1 4-105 0 0,-5 10 450 0 0,11-32 1664 0 0,0 9-3436 0 0,1 1 0 0 0,-1 0 0 0 0,1 0 0 0 0,1 0 0 0 0,0 1 0 0 0,0-1 0 0 0,0 2 0 0 0,1-1 0 0 0,0 1 0 0 0,0 0-1 0 0,3-1-327 0 0,-4 3 34 0 0,0 0 0 0 0,0 0-1 0 0,1 1 1 0 0,-1 0-1 0 0,1 0 1 0 0,0 0-1 0 0,0 1 1 0 0,0 1-1 0 0,0-1 1 0 0,0 1-1 0 0,0 1 1 0 0,0-1-1 0 0,0 1 1 0 0,1 1-1 0 0,1 0-33 0 0,-5 2 17 0 0,-1 0-1 0 0,1 1 0 0 0,-1-1 0 0 0,0 1 1 0 0,0 0-1 0 0,-1 1 0 0 0,1-1 0 0 0,-1 0 1 0 0,0 1-1 0 0,0 0 0 0 0,0 0 0 0 0,-1 0 1 0 0,1 0-1 0 0,-1 0 0 0 0,-1 0 0 0 0,1 1 1 0 0,-1-1-1 0 0,0 1 0 0 0,0-1 0 0 0,0 1 1 0 0,-1-1-1 0 0,0 1 0 0 0,0-1 0 0 0,0 1 1 0 0,-1 0-1 0 0,0 2-16 0 0,0 41 78 0 0,-2-1-1 0 0,-2 0 1 0 0,-3 0-1 0 0,-1 0 1 0 0,-3-1-1 0 0,-12 32-77 0 0,15-51 28 0 0,1-2-9 0 0,-2 1-1 0 0,0-1 1 0 0,-2-1 0 0 0,-1 0 0 0 0,-1-1-1 0 0,0 0-18 0 0,18-70 386 0 0,11 8-378 0 0,2 0 0 0 0,1 2 1 0 0,1 0-1 0 0,2 1 0 0 0,2 1 0 0 0,20-22-8 0 0,-29 36 0 0 0,1 1 0 0 0,1 0 0 0 0,1 1-1 0 0,0 1 1 0 0,1 0 0 0 0,1 2 0 0 0,1 0-1 0 0,0 1 1 0 0,1 1 0 0 0,0 1 0 0 0,18-7 0 0 0,-37 18-3 0 0,0 1 1 0 0,-1-1 0 0 0,1 1 0 0 0,0 0 0 0 0,0 0 0 0 0,-1-1-1 0 0,1 1 1 0 0,0 0 0 0 0,-1 1 0 0 0,1-1 0 0 0,0 0 0 0 0,0 0-1 0 0,-1 1 1 0 0,1-1 0 0 0,0 1 0 0 0,-1 0 0 0 0,1-1 0 0 0,-1 1-1 0 0,1 0 1 0 0,-1 0 0 0 0,1 0 0 0 0,-1 0 0 0 0,0 0 0 0 0,1 0-1 0 0,-1 0 1 0 0,0 1 0 0 0,0-1 0 0 0,0 0 0 0 0,0 1 0 0 0,0-1-1 0 0,0 1 1 0 0,0-1 0 0 0,0 1 0 0 0,-1-1 0 0 0,1 1 0 0 0,-1 0-1 0 0,1-1 1 0 0,-1 1 0 0 0,0 0 0 0 0,1-1 0 0 0,-1 1 0 0 0,0 0-1 0 0,0 0 1 0 0,0-1 0 0 0,0 1 0 0 0,0 0 0 0 0,-1-1 0 0 0,1 1-1 0 0,-1 0 1 0 0,1-1 0 0 0,-1 1 0 0 0,1 0 0 0 0,-1-1-1 0 0,0 1 1 0 0,0-1 0 0 0,0 1 2 0 0,1 15 32 0 0,-65 332 60 0 0,94-378-166 0 0,83-114 124 0 0,-83 108-38 0 0,2 2 1 0 0,1 0-1 0 0,1 2 0 0 0,2 2 0 0 0,1 1 1 0 0,26-14-13 0 0,-7 23-64 0 0,-47 78 149 0 0,-11-39-62 0 0,-1 0 1 0 0,0 0-1 0 0,-1 0 0 0 0,-2-1 1 0 0,0 0-1 0 0,-8 16-23 0 0,-15 42 5 0 0,22-53-19 0 0,1-1 1 0 0,1 1-1 0 0,2 0 0 0 0,0 0 0 0 0,1 1 1 0 0,2 1 13 0 0,1-25-79 0 0,1 0 0 0 0,0-1 0 0 0,0 1 1 0 0,0-1-1 0 0,-1 1 0 0 0,1-1 1 0 0,0 1-1 0 0,0-1 0 0 0,0 0 0 0 0,0 0 1 0 0,0 1-1 0 0,0-1 0 0 0,0 0 0 0 0,0 0 1 0 0,0 0-1 0 0,0 0 0 0 0,0 0 1 0 0,0 0-1 0 0,0 0 0 0 0,0 0 0 0 0,0 0 1 0 0,0-1-1 0 0,0 1 0 0 0,0 0 0 0 0,-1 0 1 0 0,1-1-1 0 0,0 1 0 0 0,0-1 1 0 0,0 1-1 0 0,0-1 0 0 0,0 1 0 0 0,-1-1 1 0 0,1 0-1 0 0,0 1 0 0 0,-1-1 1 0 0,1 0-1 0 0,0 0 0 0 0,-1 1 0 0 0,1-1 1 0 0,-1 0-1 0 0,1 0 0 0 0,-1 0 0 0 0,1 0 1 0 0,-1 0 78 0 0,2 0-467 0 0,14-13-8740 0 0,-12 9-2659 0 0</inkml:trace>
  <inkml:trace contextRef="#ctx0" brushRef="#br0" timeOffset="420.387">1255 535 5545 0 0,'0'0'3466'0'0,"0"0"-792"0"0,0 0-459 0 0,0 0-241 0 0,0 0-322 0 0,0 0-362 0 0,0 0-343 0 0,0 0-247 0 0,0 0-140 0 0,0 0-78 0 0,0 0-46 0 0,0 0-80 0 0,0 0-66 0 0,-27 20-32 0 0,-84 66-65 0 0,62-23 74 0 0,45-53-224 0 0,2-5-28 0 0,-1 0 1 0 0,1 0-1 0 0,-1 0 1 0 0,1 0-1 0 0,1 1 1 0 0,-1-1-1 0 0,1 1 1 0 0,0-1-1 0 0,0 1 1 0 0,1-1 0 0 0,-1 1-1 0 0,1-1 1 0 0,1 1-1 0 0,-1-1 1 0 0,1 1-1 0 0,0-1 1 0 0,0 1-1 0 0,0-1 1 0 0,1 0-1 0 0,0 1 1 0 0,0-1-1 0 0,0 0 1 0 0,1 0 0 0 0,-1 0-1 0 0,1-1 1 0 0,0 1-1 0 0,1 0 1 0 0,-1-1-1 0 0,1 0 1 0 0,0 0-1 0 0,0 0 1 0 0,0-1-1 0 0,1 1 1 0 0,-1-1-1 0 0,1 0 1 0 0,0 0-1 0 0,0-1 1 0 0,0 1 0 0 0,0-1-1 0 0,2 1-15 0 0,1-2 126 0 0,0 1 0 0 0,-1-1 0 0 0,1 0 0 0 0,0-1 0 0 0,0 0 0 0 0,-1 0 0 0 0,1-1 0 0 0,0 0 0 0 0,0-1 0 0 0,-1 1 0 0 0,1-1 0 0 0,-1-1 0 0 0,1 1 1 0 0,-1-1-1 0 0,0-1 0 0 0,0 1 0 0 0,-1-1 0 0 0,1 0 0 0 0,-1-1 0 0 0,1 1 0 0 0,-1-1 0 0 0,-1-1 0 0 0,1 1 0 0 0,-1-1 0 0 0,0 0 0 0 0,0 0 0 0 0,-1 0 0 0 0,0-1 0 0 0,0 0 0 0 0,0 0 0 0 0,-1 0 0 0 0,0 0 0 0 0,0 0 0 0 0,0-3-126 0 0,-1-2 5 0 0,0 0 1 0 0,0 0-1 0 0,-1-1 0 0 0,-1 1 0 0 0,0 0 0 0 0,0-1 1 0 0,-2 1-1 0 0,1 0 0 0 0,-2 0 0 0 0,1 0 1 0 0,-2 0-1 0 0,1 0 0 0 0,-2 1 0 0 0,0-2-5 0 0,2 8-123 0 0,1 0-1 0 0,-1 0 0 0 0,0 0 1 0 0,0 1-1 0 0,-1 0 1 0 0,1-1-1 0 0,-1 1 0 0 0,0 0 1 0 0,0 1-1 0 0,0-1 0 0 0,-1 1 1 0 0,1 0-1 0 0,-1 0 0 0 0,0 0 1 0 0,0 1-1 0 0,0-1 124 0 0,-14-1-4259 0 0,-2 6-3580 0 0,13 1-4236 0 0</inkml:trace>
  <inkml:trace contextRef="#ctx0" brushRef="#br0" timeOffset="1076.156">1491 947 5873 0 0,'0'0'3010'0'0,"0"0"-413"0"0,0 0-249 0 0,0 0-149 0 0,0 0-289 0 0,0 0-299 0 0,0 0-239 0 0,0 0-173 0 0,0 0-146 0 0,0 0-179 0 0,0 0-153 0 0,0 0-163 0 0,0 0-96 0 0,-4-10-38 0 0,-9-32-45 0 0,31-7 398 0 0,-10 39-615 0 0,-2 0-49 0 0,11-18 46 0 0,1 0 0 0 0,1 2-1 0 0,1 0 1 0 0,1 1-1 0 0,2 1 1 0 0,9-7-159 0 0,-2 5 72 0 0,-22 18-71 0 0,0 0 0 0 0,1 1 0 0 0,0 0-1 0 0,0 1 1 0 0,0 0 0 0 0,1 0 0 0 0,0 1 0 0 0,0 0-1 0 0,1 1 1 0 0,9-3-1 0 0,-19 7-3 0 0,-1 0-1 0 0,1 0 1 0 0,0 0-1 0 0,-1 0 1 0 0,1 0 0 0 0,0 0-1 0 0,-1 1 1 0 0,1-1-1 0 0,0 0 1 0 0,-1 0 0 0 0,1 1-1 0 0,-1-1 1 0 0,1 0-1 0 0,-1 1 1 0 0,1-1 0 0 0,-1 1-1 0 0,1-1 1 0 0,-1 1-1 0 0,1-1 1 0 0,-1 1 0 0 0,0-1-1 0 0,1 1 1 0 0,-1-1-1 0 0,0 1 1 0 0,1 0 0 0 0,-1-1-1 0 0,0 1 1 0 0,0-1-1 0 0,1 1 1 0 0,-1 0-1 0 0,0-1 1 0 0,0 1 0 0 0,0 0-1 0 0,0-1 1 0 0,0 1-1 0 0,0 0 1 0 0,0-1 0 0 0,0 1-1 0 0,0 0 1 0 0,0-1-1 0 0,0 1 1 0 0,-1-1 0 0 0,1 1-1 0 0,0 0 1 0 0,0-1-1 0 0,-1 1 1 0 0,1-1 0 0 0,0 1-1 0 0,-1 0 1 0 0,1-1-1 0 0,-1 1 4 0 0,-14 42 63 0 0,13-38-71 0 0,-24 105 10 0 0,26-109-2 0 0,0 0 0 0 0,0 0 0 0 0,0-1 1 0 0,0 1-1 0 0,0 0 0 0 0,1 0 0 0 0,-1-1 0 0 0,0 1 1 0 0,1 0-1 0 0,-1 0 0 0 0,0-1 0 0 0,1 1 1 0 0,-1 0-1 0 0,1-1 0 0 0,-1 1 0 0 0,1 0 0 0 0,0-1 1 0 0,-1 1-1 0 0,1-1 0 0 0,0 1 0 0 0,-1-1 0 0 0,1 1 1 0 0,0-1-1 0 0,-1 0 0 0 0,1 1 0 0 0,0-1 0 0 0,0 0 1 0 0,-1 1-1 0 0,1-1 0 0 0,0 0 0 0 0,0 0 1 0 0,0 0-1 0 0,0 0 0 0 0,-1 0 0 0 0,1 0 0 0 0,0 0 1 0 0,0 0-1 0 0,0 0 0 0 0,-1 0 0 0 0,1 0 0 0 0,0 0 1 0 0,0-1-1 0 0,0 1 0 0 0,-1 0 0 0 0,1-1 0 0 0,0 1 1 0 0,0-1-1 0 0,-1 1 0 0 0,1 0 0 0 0,0-1 0 0 0,43-20 73 0 0,-44 20-72 0 0,224-134 129 0 0,-222 136-130 0 0,0 0 0 0 0,0 1-1 0 0,-1-1 1 0 0,1 1-1 0 0,0-1 1 0 0,-1 1 0 0 0,0-1-1 0 0,1 1 1 0 0,-1 0-1 0 0,0 0 1 0 0,0 0-1 0 0,0-1 1 0 0,0 1 0 0 0,0 0-1 0 0,0 0 1 0 0,-1 1-1 0 0,1-1 1 0 0,-1 0 0 0 0,1 0-1 0 0,-1 0 1 0 0,0 0-1 0 0,0 0 1 0 0,0 0-1 0 0,0 1 1 0 0,0-1 0 0 0,0 0-1 0 0,-1 0 1 0 0,1 0-1 0 0,-1 0 1 0 0,0 2 0 0 0,1 5 26 0 0,0 201-137 0 0,0-210-56 0 0,0 0-122 0 0,0 0-215 0 0,0 0-315 0 0,13-6-5603 0 0,-8 1-1243 0 0,1 2-4407 0 0</inkml:trace>
  <inkml:trace contextRef="#ctx0" brushRef="#br0" timeOffset="1537.069">2254 774 4217 0 0,'0'0'3529'0'0,"0"0"-1313"0"0,0 0-345 0 0,0 0-109 0 0,0 0-212 0 0,0 0-217 0 0,0 0-194 0 0,0 0-93 0 0,0 0-71 0 0,36 2-37 0 0,112 4-4 0 0,-59-21 738 0 0,22-39 761 0 0,-107 52-2365 0 0,0 0-1 0 0,-1-1 1 0 0,0 0-1 0 0,1 0 0 0 0,-1 0 1 0 0,0 0-1 0 0,0 0 1 0 0,-1 0-1 0 0,1-1 0 0 0,-1 0 1 0 0,1 1-1 0 0,-1-1 1 0 0,0 0-1 0 0,-1 0 0 0 0,1 0 1 0 0,-1 0-1 0 0,1 0 1 0 0,-1-1-1 0 0,-1 1 0 0 0,1 0 1 0 0,0-1-1 0 0,-1 1 1 0 0,0 0-1 0 0,0-1 0 0 0,0 1 1 0 0,-1 0-1 0 0,0-2-67 0 0,-2 2 13 0 0,0-1-1 0 0,0 1 1 0 0,-1-1 0 0 0,1 1-1 0 0,-1 0 1 0 0,0 0-1 0 0,0 1 1 0 0,-1-1 0 0 0,1 1-1 0 0,-1 0 1 0 0,0 0 0 0 0,0 1-1 0 0,0-1 1 0 0,0 1-1 0 0,0 0 1 0 0,0 1 0 0 0,0-1-1 0 0,-1 1 1 0 0,1 0-1 0 0,-1 0 1 0 0,1 1 0 0 0,-1-1-1 0 0,1 1 1 0 0,-1 0-1 0 0,1 1 1 0 0,-1-1 0 0 0,1 1-1 0 0,-1 0 1 0 0,1 1-1 0 0,0-1 1 0 0,0 1 0 0 0,-1 0-1 0 0,-3 3-12 0 0,-6 1-23 0 0,1 1 0 0 0,1 1 0 0 0,-1 0-1 0 0,1 1 1 0 0,0 0 0 0 0,1 1 0 0 0,0 1-1 0 0,1 0 1 0 0,0 0 0 0 0,1 1 0 0 0,0 0-1 0 0,1 1 1 0 0,0 0 0 0 0,1 1 0 0 0,1 0-1 0 0,0 0 1 0 0,1 0 0 0 0,0 1 0 0 0,1 0-1 0 0,1 0 1 0 0,0 0 0 0 0,1 1 0 0 0,0 9 23 0 0,4-20-25 0 0,1 1 0 0 0,1-1 0 0 0,-1 0 1 0 0,1 0-1 0 0,0 0 0 0 0,0 0 1 0 0,0 0-1 0 0,1-1 0 0 0,-1 1 1 0 0,1-1-1 0 0,0 0 0 0 0,1 0 1 0 0,-1 0-1 0 0,1-1 0 0 0,-1 0 0 0 0,1 0 1 0 0,0 0-1 0 0,0 0 0 0 0,0-1 1 0 0,1 0-1 0 0,-1 0 0 0 0,1 0 1 0 0,-1-1-1 0 0,1 1 0 0 0,-1-1 0 0 0,1-1 1 0 0,0 1-1 0 0,0-1 0 0 0,-1 0 1 0 0,1 0-1 0 0,4-1 25 0 0,150-15-2925 0 0,-127 6 1022 0 0,4-1-1788 0 0,-2 0-4040 0 0,-18 7-2570 0 0</inkml:trace>
  <inkml:trace contextRef="#ctx0" brushRef="#br0" timeOffset="1954.18">2731 936 7106 0 0,'0'0'3794'0'0,"0"0"-1670"0"0,0 0-708 0 0,0 0-119 0 0,0 0 6 0 0,0 0 74 0 0,0 0-144 0 0,0 0-195 0 0,0 0-123 0 0,0 0-65 0 0,0 0-57 0 0,0 0-81 0 0,0 0-95 0 0,32-21-117 0 0,101-65-78 0 0,-43 11 450 0 0,-73 55-746 0 0,49-76 222 0 0,-67 98-326 0 0,-6 9-36 0 0,0-1 1 0 0,0 1-1 0 0,1 0 0 0 0,0 1 1 0 0,1 0-1 0 0,0 0 0 0 0,1 0 1 0 0,1 0-1 0 0,0 1 0 0 0,-1 8 14 0 0,4-18 1 0 0,-1 0 0 0 0,1 0 0 0 0,0 1-1 0 0,0-1 1 0 0,0 0 0 0 0,1 0 0 0 0,-1 0 0 0 0,1 0-1 0 0,0 0 1 0 0,-1 0 0 0 0,1 0 0 0 0,1 0-1 0 0,-1 0 1 0 0,0 0 0 0 0,1 0 0 0 0,-1 0 0 0 0,1-1-1 0 0,0 1 1 0 0,0-1 0 0 0,0 1 0 0 0,0-1-1 0 0,1 0 1 0 0,-1 0 0 0 0,0 0 0 0 0,1 0-1 0 0,0 0 1 0 0,-1-1 0 0 0,1 1 0 0 0,0-1 0 0 0,0 1-1 0 0,2 0 0 0 0,3 0 70 0 0,0 1 0 0 0,0-1 0 0 0,0 0 0 0 0,0-1 0 0 0,1 1 0 0 0,-1-2-1 0 0,0 1 1 0 0,1-1 0 0 0,-1-1 0 0 0,0 1 0 0 0,0-1 0 0 0,1-1-1 0 0,-1 0 1 0 0,0 0 0 0 0,0 0 0 0 0,-1-1 0 0 0,1 0 0 0 0,0-1 0 0 0,-1 1-1 0 0,7-6-69 0 0,-2 2 45 0 0,0-1 0 0 0,0 0 0 0 0,-1-1 0 0 0,0 0 0 0 0,-1-1 0 0 0,0 0 0 0 0,0 0 0 0 0,-1-1 0 0 0,-1-1 0 0 0,0 0-1 0 0,6-11-44 0 0,-4-21-1750 0 0,-10 24-4960 0 0,0 19 5848 0 0,0-4-10873 0 0</inkml:trace>
  <inkml:trace contextRef="#ctx0" brushRef="#br0" timeOffset="2254.147">3825 1 15819 0 0,'0'0'2553'0'0,"0"0"-863"0"0,0 0-463 0 0,0 0-155 0 0,0 0-199 0 0,0 0-105 0 0,0 0-102 0 0,0 0-83 0 0,0 0-10 0 0,0 0-58 0 0,0 0-67 0 0,0 0-63 0 0,0 0-51 0 0,-3 30-34 0 0,-7 96-28 0 0,6 163 950 0 0,21-46-1234 0 0,-16-219-92 0 0,0-19-11 0 0,0 1 0 0 0,-1-1 0 0 0,0 0 0 0 0,0 1 0 0 0,0-1 0 0 0,0 1 0 0 0,-1-1 0 0 0,0 1 0 0 0,0-1 0 0 0,0 0-1 0 0,-1 0 1 0 0,0 1 0 0 0,0-1 0 0 0,0 0 0 0 0,0 0 0 0 0,-1 0 115 0 0,-18-1-6437 0 0,16-4 1393 0 0,-1 0-6937 0 0</inkml:trace>
  <inkml:trace contextRef="#ctx0" brushRef="#br0" timeOffset="2504.103">3458 446 16676 0 0,'0'0'1836'0'0,"0"0"-454"0"0,0 0-86 0 0,0 0-53 0 0,0 0-186 0 0,34-4-212 0 0,104-13-216 0 0,5 12 498 0 0,85 6-1981 0 0,-209 3-1376 0 0,-11-2-2037 0 0,-1-1-7648 0 0</inkml:trace>
  <inkml:trace contextRef="#ctx0" brushRef="#br0" timeOffset="3120.102">4198 524 2192 0 0,'0'0'2541'0'0,"0"0"-8"0"0,0 0-118 0 0,0 0-171 0 0,0 0-271 0 0,0 0-368 0 0,0 0-366 0 0,0 0-352 0 0,0 0-275 0 0,0 0-145 0 0,0 0 21 0 0,0 0 80 0 0,0 0 58 0 0,-5 8 32 0 0,-17 26-45 0 0,10 49 1408 0 0,2 105-263 0 0,11-185-1732 0 0,-1-1 0 0 0,0 1-1 0 0,1-1 1 0 0,0 1 0 0 0,-1-1-1 0 0,1 1 1 0 0,0-1 0 0 0,0 0-1 0 0,0 1 1 0 0,1-1 0 0 0,-1 0-1 0 0,0 0 1 0 0,1 0 0 0 0,0 0 0 0 0,-1 0-1 0 0,1 0 1 0 0,0 0 0 0 0,0-1-1 0 0,0 1 1 0 0,0-1 0 0 0,0 1-1 0 0,0-1 1 0 0,1 0 0 0 0,-1 0 0 0 0,0 0-1 0 0,1 0 1 0 0,-1 0 0 0 0,1 0-1 0 0,-1-1 1 0 0,1 1 0 0 0,-1-1-1 0 0,1 0 1 0 0,-1 0 0 0 0,1 0 0 0 0,1 0-26 0 0,88-27 1039 0 0,-72 15-910 0 0,82-71 200 0 0,-86 62-391 0 0,-1 0 0 0 0,-1 0 1 0 0,-1-1-1 0 0,-1-1 1 0 0,-1-1-1 0 0,-1 1 1 0 0,1-6 61 0 0,-1-14-4703 0 0,-6-3-4673 0 0,-4 39-2487 0 0</inkml:trace>
  <inkml:trace contextRef="#ctx0" brushRef="#br0" timeOffset="3639.159">4631 895 5097 0 0,'0'0'2930'0'0,"0"0"-451"0"0,0 0-4 0 0,0 0 37 0 0,0 0-303 0 0,0 0-418 0 0,0 0-440 0 0,0 0-320 0 0,0 0-144 0 0,0 0-99 0 0,0 0-66 0 0,0 0-98 0 0,0 0-64 0 0,22-28-102 0 0,71-88-73 0 0,-5-8 819 0 0,-85 120-1185 0 0,0 0-1 0 0,1 1 1 0 0,0-1-1 0 0,0 1 1 0 0,0 0-1 0 0,0 0 1 0 0,0 0-1 0 0,0 0 1 0 0,1 1-1 0 0,0-1 1 0 0,-1 1-1 0 0,1 0 1 0 0,0 1-1 0 0,0-1 1 0 0,0 1-1 0 0,4-1-18 0 0,5 47 12 0 0,-13 65-29 0 0,0-108 24 0 0,1 0 1 0 0,-1-1-1 0 0,0 1 0 0 0,1 0 0 0 0,0-1 1 0 0,-1 0-1 0 0,1 1 0 0 0,0-1 1 0 0,0 0-1 0 0,0 0 0 0 0,0 0 1 0 0,0 0-1 0 0,0 0 0 0 0,0 0 0 0 0,0 0 1 0 0,0-1-1 0 0,0 1 0 0 0,0-1 1 0 0,0 0-1 0 0,1 1 0 0 0,-1-1 1 0 0,0 0-1 0 0,0 0 0 0 0,0-1 0 0 0,1 1 1 0 0,-1 0-1 0 0,0-1 0 0 0,0 1 1 0 0,0-1-1 0 0,0 0 0 0 0,0 0 1 0 0,0 0-1 0 0,0 0 0 0 0,0 0 0 0 0,0 0 1 0 0,0 0-1 0 0,0 0 0 0 0,-1-1 1 0 0,1 1-1 0 0,0-1-7 0 0,231-148 336 0 0,-168 116-240 0 0,-63 61 17 0 0,-2 152 153 0 0,0-175-316 0 0,1 0 1 0 0,-1 0-1 0 0,1 0 1 0 0,0 0-1 0 0,0 0 0 0 0,0 0 1 0 0,1 0-1 0 0,-1 0 1 0 0,1 0-1 0 0,0 0 0 0 0,0-1 1 0 0,0 1-1 0 0,1-1 1 0 0,-1 0-1 0 0,1 1 1 0 0,0-1-1 0 0,0 0 0 0 0,0-1 1 0 0,0 1-1 0 0,0 0 1 0 0,0-1-1 0 0,1 0 1 0 0,0 0-1 0 0,-1 0 0 0 0,1 0 1 0 0,0-1-1 0 0,3 2 50 0 0,44-11-8599 0 0,-43 1-3367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1119 0 0 0,'0'0'1199'0'0,"0"0"97"0"0,0 0 50 0 0,5 1 6145 0 0,20 1-3352 0 0,49-45-50 0 0,26-45-2126 0 0,-95 84-1861 0 0,84-81 1331 0 0,-3-4-1 0 0,46-65-1432 0 0,-106 121 74 0 0,-2-1 0 0 0,-1-1-1 0 0,-2-2 1 0 0,-2 0-1 0 0,-1 0 1 0 0,-2-2-1 0 0,-1 0 1 0 0,-2-1-1 0 0,5-29-73 0 0,-15 51 18 0 0,0 1 1 0 0,-1-1-1 0 0,-1 0 0 0 0,0 0 0 0 0,-2 0 1 0 0,0 0-1 0 0,-2-9-18 0 0,2 22 4 0 0,0-1 0 0 0,0 1 1 0 0,-1 0-1 0 0,1 0 0 0 0,-1 0 0 0 0,-1 0 0 0 0,1 1 1 0 0,-1-1-1 0 0,1 0 0 0 0,-1 1 0 0 0,-1 0 0 0 0,1 0 1 0 0,-1 0-1 0 0,1 0 0 0 0,-1 0 0 0 0,0 1 0 0 0,0-1 1 0 0,-1 1-1 0 0,1 0 0 0 0,-1 1 0 0 0,1-1 0 0 0,-1 1 1 0 0,0 0-1 0 0,0 0 0 0 0,0 0 0 0 0,0 1 0 0 0,-1-1-4 0 0,0 1-10 0 0,0 0-1 0 0,0 0 0 0 0,-1 1 0 0 0,1 0 0 0 0,0 0 0 0 0,-1 1 1 0 0,1-1-1 0 0,0 1 0 0 0,-1 0 0 0 0,1 1 0 0 0,0 0 0 0 0,0 0 1 0 0,0 0-1 0 0,0 1 0 0 0,1 0 0 0 0,-1 0 0 0 0,1 0 0 0 0,-1 1 1 0 0,1-1-1 0 0,0 1 0 0 0,1 0 0 0 0,-5 5 11 0 0,-81 117-126 0 0,76-95 134 0 0,0 0-1 0 0,2 0 0 0 0,1 1 0 0 0,2 1 0 0 0,1 0 1 0 0,1 0-1 0 0,2 1 0 0 0,1-1 0 0 0,2 1 1 0 0,2 0-1 0 0,1 0 0 0 0,4 31-7 0 0,0-35 44 0 0,1 0 1 0 0,2-1-1 0 0,0 0 0 0 0,2 0 1 0 0,2-1-1 0 0,0-1 0 0 0,1 0 1 0 0,13 18-45 0 0,-2-12 1451 0 0,-23-33-1426 0 0,-1 0-28 0 0,0 0 22 0 0,0 0-26 0 0,0 0 18 0 0,0 0 10 0 0,0 0-10 0 0,0 0-23 0 0,0 0 11 0 0,0 0-5 0 0,0 0 18 0 0,0 0-17 0 0,0 0-10 0 0,0 0 17 0 0,0 0-28 0 0,0 0-10 0 0,0 0 12 0 0,0 0 7 0 0,0 0-22 0 0,0 0 1 0 0,0 0-10 0 0,0 0 10 0 0,0 0-7 0 0,0 0-30 0 0,0 0-1217 0 0,0 2 3774 0 0,0-1-5198 0 0,0 0-9841 0 0,0-1 1436 0 0</inkml:trace>
  <inkml:trace contextRef="#ctx0" brushRef="#br0" timeOffset="253.936">740 784 6881 0 0,'0'0'1261'0'0,"0"0"-261"0"0,0 0 162 0 0,0 0 349 0 0,0 0 284 0 0,0 0-66 0 0,0 0-282 0 0,0 0-261 0 0,0 0-219 0 0,0 0-126 0 0,0 0-91 0 0,0 0-81 0 0,7 25-117 0 0,21 79-118 0 0,-20-20 547 0 0,-9-81-1010 0 0,1-1-1 0 0,0 0 1 0 0,-1 1-1 0 0,1-1 0 0 0,-1 0 1 0 0,0 1-1 0 0,0-1 1 0 0,1 0-1 0 0,-2 0 1 0 0,1 1-1 0 0,0-1 1 0 0,0 0-1 0 0,-1 0 0 0 0,1-1 1 0 0,-1 1-1 0 0,1 0 1 0 0,-1 0-1 0 0,0-1 1 0 0,0 1-1 0 0,0-1 0 0 0,-1 2 30 0 0,-15-10-9319 0 0,15 6-1675 0 0</inkml:trace>
  <inkml:trace contextRef="#ctx0" brushRef="#br0" timeOffset="488.944">727 453 9794 0 0,'0'0'3650'0'0,"0"0"-1489"0"0,0 0-610 0 0,0 0-199 0 0,0 0-142 0 0,0 0-258 0 0,0 0-328 0 0,0 0-352 0 0,0 0-279 0 0,0 0-171 0 0,0 0-56 0 0,0 0 17 0 0,0 0-11 0 0,2-4-66 0 0,-2 3 265 0 0,0 0 0 0 0,0 1 0 0 0,1-1 0 0 0,-1 0 0 0 0,0 1 0 0 0,0-1 0 0 0,1 1 0 0 0,-1-1 0 0 0,0 0 0 0 0,1 1 0 0 0,-1-1 0 0 0,0 1 0 0 0,1-1 0 0 0,-1 1 0 0 0,1-1 0 0 0,-1 1 0 0 0,1 0 0 0 0,-1-1 0 0 0,1 1 0 0 0,-1-1 0 0 0,1 1 0 0 0,-1 0 0 0 0,1-1 0 0 0,-1 1 0 0 0,1 0 0 0 0,0 0 0 0 0,-1 0 0 0 0,1-1 0 0 0,0 1 0 0 0,-1 0 0 0 0,1 0 0 0 0,0 0 0 0 0,-1 0 0 0 0,1 0 0 0 0,-1 0 0 0 0,1 0 0 0 0,0 0 0 0 0,-1 1-1 0 0,1-1 1 0 0,0 0 0 0 0,-1 0 0 0 0,1 0 0 0 0,-1 1 0 0 0,1-1 0 0 0,0 0 0 0 0,-1 1 0 0 0,1-1 29 0 0,21 18-5486 0 0,-14-10 1541 0 0,-1-1-5668 0 0</inkml:trace>
  <inkml:trace contextRef="#ctx0" brushRef="#br0" timeOffset="932.55">911 1094 4689 0 0,'0'0'4250'0'0,"0"0"-1344"0"0,0 0-644 0 0,0 0-316 0 0,0 0-322 0 0,0 0-317 0 0,0 0-273 0 0,0 0-256 0 0,0 0-211 0 0,0 0-85 0 0,0 0-38 0 0,0 0 11 0 0,0 0 11 0 0,21-29-8 0 0,62-92-14 0 0,-20-1 895 0 0,-54 96-1117 0 0,18-74 349 0 0,-27 100-613 0 0,0 0-16 0 0,0 0 0 0 0,0 0-32 0 0,0 23-254 0 0,17 78 427 0 0,-16-94-58 0 0,0-1 1 0 0,0 0-1 0 0,1 0 0 0 0,0 0 1 0 0,0 0-1 0 0,1 0 1 0 0,-1-1-1 0 0,1 1 0 0 0,1-1 1 0 0,-1 1-1 0 0,1-1 1 0 0,0 0-1 0 0,0 0 0 0 0,0-1 1 0 0,1 1-1 0 0,-1-1 1 0 0,1 0-1 0 0,0-1 0 0 0,0 1 1 0 0,1-1-1 0 0,0 1-25 0 0,-1-5 113 0 0,0 0-1 0 0,0 0 0 0 0,0-1 1 0 0,0 0-1 0 0,0 1 0 0 0,-1-2 1 0 0,1 1-1 0 0,-1 0 0 0 0,0-1 1 0 0,1 0-1 0 0,-1 0 0 0 0,0 0 1 0 0,-1-1-1 0 0,1 1 0 0 0,-1-1 1 0 0,1 0-1 0 0,-1 0 0 0 0,0 0 1 0 0,0-1-1 0 0,-1 1 0 0 0,1 0 1 0 0,-1-1-1 0 0,0 0 0 0 0,0 0 1 0 0,-1 1-1 0 0,1-6-112 0 0,67-169-1446 0 0,-55 166-1513 0 0,-2 10-5446 0 0,-8 3-3685 0 0</inkml:trace>
  <inkml:trace contextRef="#ctx0" brushRef="#br0" timeOffset="1356.967">1585 924 4473 0 0,'0'0'2670'0'0,"0"0"-695"0"0,0 0-343 0 0,0 0-49 0 0,0 0 38 0 0,0 0-14 0 0,0 0-86 0 0,0 0-94 0 0,0 0-202 0 0,0 0-228 0 0,0 0-195 0 0,0 0-145 0 0,0 0-87 0 0,20-7-44 0 0,60-22-48 0 0,-75 28-406 0 0,-1-1 0 0 0,0 0 0 0 0,1 0 1 0 0,-1 0-1 0 0,0 0 0 0 0,-1-1 0 0 0,1 0 1 0 0,0 1-1 0 0,-1-1 0 0 0,1-1 0 0 0,-1 1 1 0 0,0 0-1 0 0,0-1 0 0 0,0 1 0 0 0,-1-1 1 0 0,2-3-73 0 0,0 1 75 0 0,-2 5-53 0 0,-1-1 0 0 0,1 0 1 0 0,0 1-1 0 0,-1-1 1 0 0,1 0-1 0 0,-1 0 0 0 0,0 0 1 0 0,1 0-1 0 0,-1 0 0 0 0,0 0 1 0 0,0 0-1 0 0,-1-1 1 0 0,1 1-1 0 0,0 0 0 0 0,-1 0 1 0 0,1-1-1 0 0,-1 1 0 0 0,0-1 1 0 0,0 1-1 0 0,0 0 1 0 0,0-1-1 0 0,0 1 0 0 0,0 0 1 0 0,0-1-1 0 0,-1 1 0 0 0,0 0 1 0 0,1-1-1 0 0,-1 1 1 0 0,0 0-1 0 0,0 0 0 0 0,0 0 1 0 0,0 0-1 0 0,0 0 1 0 0,-1 0-1 0 0,1 0 0 0 0,-1 0 1 0 0,1 0-1 0 0,-1 1 0 0 0,0-1 1 0 0,1 0-1 0 0,-1 1 1 0 0,0 0-1 0 0,0-1 0 0 0,0 1 1 0 0,0 0-1 0 0,-1 0 0 0 0,1 0 1 0 0,0 0-1 0 0,0 0 1 0 0,-3 0-23 0 0,-3 2-15 0 0,0-1 1 0 0,-1 1-1 0 0,1 0 1 0 0,-1 1-1 0 0,1 0 0 0 0,0 0 1 0 0,0 1-1 0 0,0 0 1 0 0,0 0-1 0 0,1 1 1 0 0,-1 0-1 0 0,1 0 1 0 0,0 1-1 0 0,0 0 1 0 0,0 0-1 0 0,1 1 1 0 0,-3 2 14 0 0,-1 1-21 0 0,1 0 0 0 0,0 1 0 0 0,1-1 0 0 0,0 2 0 0 0,0-1 0 0 0,1 1 0 0 0,0 0 0 0 0,1 1 0 0 0,1 0 0 0 0,0 0 1 0 0,0 0-1 0 0,1 0 0 0 0,1 1 0 0 0,0-1 0 0 0,0 1 0 0 0,1 0 0 0 0,1 0 0 0 0,0 0 0 0 0,1 0 0 0 0,1 0 21 0 0,1-8-12 0 0,1 0-1 0 0,0-1 1 0 0,0 1-1 0 0,0-1 1 0 0,0 0-1 0 0,1 0 1 0 0,0 0-1 0 0,-1 0 1 0 0,1 0-1 0 0,1-1 1 0 0,-1 0-1 0 0,1 0 1 0 0,-1 0-1 0 0,1-1 1 0 0,0 1-1 0 0,0-1 1 0 0,0 0 0 0 0,0 0-1 0 0,0-1 1 0 0,0 0-1 0 0,0 0 1 0 0,1 0-1 0 0,-1 0 1 0 0,0-1-1 0 0,1 0 1 0 0,-1 0-1 0 0,1 0 1 0 0,-1-1-1 0 0,0 0 1 0 0,1 0-1 0 0,0 0 13 0 0,17-2-238 0 0,0 0 0 0 0,0-2 0 0 0,0-1 0 0 0,-1 0-1 0 0,1-2 1 0 0,-1 0 0 0 0,20-12 238 0 0,-22 12-320 0 0,103-48-2488 0 0,-46 13-7611 0 0,-55 28 572 0 0</inkml:trace>
  <inkml:trace contextRef="#ctx0" brushRef="#br0" timeOffset="2010.975">2425 689 5593 0 0,'0'0'2743'0'0,"0"0"-479"0"0,0 0-403 0 0,0 0-328 0 0,0 0-188 0 0,0 0-146 0 0,0 0-143 0 0,0 0-114 0 0,0 0-111 0 0,-35 15-92 0 0,-111 53-99 0 0,51-11 380 0 0,83-49-961 0 0,1 0 0 0 0,1 1 1 0 0,-1 0-1 0 0,1 1 0 0 0,1 0 0 0 0,0 0 0 0 0,0 1 0 0 0,1 1 1 0 0,1-1-1 0 0,0 1 0 0 0,0 0 0 0 0,1 1 0 0 0,1-1 1 0 0,0 1-1 0 0,0 1 0 0 0,0 6-59 0 0,5-18 4 0 0,0 0 0 0 0,0 0 1 0 0,0 0-1 0 0,0-1 0 0 0,0 1 1 0 0,1 0-1 0 0,-1 0 0 0 0,1 0 1 0 0,-1 0-1 0 0,1-1 0 0 0,0 1 0 0 0,0 0 1 0 0,0-1-1 0 0,0 1 0 0 0,0 0 1 0 0,0-1-1 0 0,0 1 0 0 0,0-1 1 0 0,1 0-1 0 0,-1 1 0 0 0,1-1 0 0 0,-1 0 1 0 0,1 0-1 0 0,-1 0 0 0 0,1 0 1 0 0,0 0-1 0 0,-1 0 0 0 0,1 0 1 0 0,0-1-1 0 0,0 1 0 0 0,-1 0 0 0 0,1-1 1 0 0,0 0-1 0 0,0 1 0 0 0,0-1 1 0 0,0 0-1 0 0,0 0 0 0 0,1 0-4 0 0,76-3 698 0 0,-60-2-597 0 0,0-2 0 0 0,0 0 0 0 0,-1-1 0 0 0,0-1 0 0 0,0 0-1 0 0,-1-2 1 0 0,0 0 0 0 0,-1 0 0 0 0,-1-2 0 0 0,0 0 0 0 0,0-1-1 0 0,-1 0 1 0 0,2-4-101 0 0,95-143 639 0 0,-122 178-621 0 0,3-6-50 0 0,0 1-1 0 0,0 0 1 0 0,1 1 0 0 0,1 0-1 0 0,0-1 1 0 0,1 2 0 0 0,0-1 0 0 0,1 1-1 0 0,1 0 1 0 0,0-1 0 0 0,-1 16 32 0 0,4-27-8 0 0,0 1 0 0 0,0 0 0 0 0,0 0 0 0 0,0-1 0 0 0,0 1 0 0 0,1 0 0 0 0,-1-1 0 0 0,1 1 0 0 0,0 0 0 0 0,0-1 0 0 0,0 1 0 0 0,0-1 0 0 0,0 1 0 0 0,1-1 0 0 0,-1 0 0 0 0,1 1 0 0 0,0-1 0 0 0,-1 0 0 0 0,1 0 0 0 0,0 0 0 0 0,0 0 0 0 0,0-1 0 0 0,0 1 0 0 0,1 0 0 0 0,-1-1 0 0 0,0 1 0 0 0,1-1 0 0 0,-1 0 0 0 0,1 0 0 0 0,-1 0 0 0 0,1 0 0 0 0,0 0 0 0 0,-1-1 0 0 0,1 1 0 0 0,0-1 0 0 0,0 0 0 0 0,-1 0 0 0 0,1 0 0 0 0,0 0 0 0 0,0 0 8 0 0,12-1 48 0 0,0-1 1 0 0,0 0 0 0 0,0-1-1 0 0,0 0 1 0 0,-1-1 0 0 0,1-1-1 0 0,-1-1 1 0 0,0 0 0 0 0,-1 0-1 0 0,0-2 1 0 0,0 1 0 0 0,4-4-49 0 0,12-5 128 0 0,7-4-48 0 0,0-1 0 0 0,-2-1 0 0 0,0-2 0 0 0,-2-2 0 0 0,-1 0 0 0 0,0-3 0 0 0,-3 0 0 0 0,0-2 0 0 0,22-32-80 0 0,-46 57 12 0 0,-1 1-1 0 0,0-1 1 0 0,0 1-1 0 0,0-1 1 0 0,0 0-1 0 0,-1 0 1 0 0,0 0-1 0 0,-1 0 1 0 0,1-1 0 0 0,-1 1-1 0 0,0 0 1 0 0,-1-7-12 0 0,0 12 1 0 0,-1-1 0 0 0,0 1 0 0 0,-1-1 0 0 0,1 1 0 0 0,0 0 0 0 0,0-1 0 0 0,0 1 0 0 0,-1 0 0 0 0,1 0 0 0 0,-1 0 0 0 0,1 0 0 0 0,-1 0 1 0 0,1 0-1 0 0,-1 0 0 0 0,0 1 0 0 0,1-1 0 0 0,-1 0 0 0 0,0 1 0 0 0,0-1 0 0 0,1 1 0 0 0,-1 0 0 0 0,0 0 0 0 0,0 0 0 0 0,1 0 0 0 0,-1 0 0 0 0,0 0 0 0 0,0 0 1 0 0,0 0-1 0 0,1 1 0 0 0,-2 0-1 0 0,0-1-6 0 0,-12 3-19 0 0,0 1-1 0 0,0 0 1 0 0,0 1-1 0 0,1 1 1 0 0,0 0-1 0 0,0 1 1 0 0,0 1-1 0 0,1 0 1 0 0,0 1-1 0 0,0 0 0 0 0,1 1 1 0 0,1 1-1 0 0,-1 0 1 0 0,-5 8 25 0 0,13-16-6 0 0,0 0-1 0 0,0 1 1 0 0,1-1 0 0 0,0 1-1 0 0,-1 0 1 0 0,1 0 0 0 0,1 0 0 0 0,-1 1-1 0 0,1-1 1 0 0,-1 1 0 0 0,1-1-1 0 0,0 1 1 0 0,1 0 0 0 0,-1 0-1 0 0,1-1 1 0 0,0 1 0 0 0,0 0 0 0 0,1 5 6 0 0,1-7 1 0 0,1 0 1 0 0,0-1-1 0 0,1 1 1 0 0,-1 0-1 0 0,0-1 1 0 0,1 1-1 0 0,0-1 1 0 0,-1 0-1 0 0,1 0 1 0 0,0 0-1 0 0,0 0 1 0 0,0 0-1 0 0,0-1 1 0 0,0 1-1 0 0,1-1 1 0 0,-1 0-1 0 0,0 0 1 0 0,1 0-1 0 0,-1 0 1 0 0,1-1-1 0 0,-1 1 1 0 0,1-1-1 0 0,-1 0 1 0 0,1 0-1 0 0,-1 0 1 0 0,1-1-1 0 0,0 1-1 0 0,10 1 38 0 0,46 5 137 0 0,-44-6-45 0 0,0 1-1 0 0,0 1 1 0 0,0 0 0 0 0,-1 1 0 0 0,1 1 0 0 0,-1 0 0 0 0,0 1-1 0 0,0 1 1 0 0,11 5-130 0 0,-22-6 34 0 0,0 1 0 0 0,-1-1-1 0 0,0 0 1 0 0,0 1 0 0 0,0 0-1 0 0,0-1 1 0 0,-1 1 0 0 0,0 0 0 0 0,0 0-1 0 0,-1 1 1 0 0,1-1 0 0 0,-1 0-1 0 0,-1 0 1 0 0,1 1 0 0 0,-1-1 0 0 0,0 0-1 0 0,-1 1 1 0 0,0-1 0 0 0,0 0-1 0 0,0 1 1 0 0,0-1 0 0 0,-1 0 0 0 0,0 0-1 0 0,-1 0 1 0 0,-1 3-34 0 0,-5 49-1306 0 0,12-54-1429 0 0,-2-4-1139 0 0,1 0-3434 0 0,-1 0-4719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53:3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0,'0'0'1184'0'0,"0"0"-232"0"0,0 0-38 0 0,0 0 265 0 0,0 0 391 0 0,0 0 222 0 0,0 0-16 0 0,0 0-223 0 0,0 0-289 0 0,0 0-244 0 0,0 0-148 0 0,0 0-91 0 0,0 0-51 0 0,37 1 12 0 0,114 4-39 0 0,816 0 4959 0 0,-520-9-4979 0 0,-450 14 1355 0 0,-119 57-1715 0 0,91-52-280 0 0,3-3 42 0 0,0 2-1 0 0,2 0 0 0 0,-1 2 1 0 0,2 1-1 0 0,-15 13-84 0 0,39-29 2 0 0,0 0-1 0 0,0 1 1 0 0,0-1 0 0 0,0 0-1 0 0,0 1 1 0 0,0-1 0 0 0,0 1-1 0 0,0-1 1 0 0,1 1 0 0 0,-1-1 0 0 0,1 1-1 0 0,-1-1 1 0 0,1 1 0 0 0,-1 0-1 0 0,1-1 1 0 0,0 1 0 0 0,0 0-1 0 0,0-1 1 0 0,0 1 0 0 0,0 0-1 0 0,0-1 1 0 0,0 1 0 0 0,1 0 0 0 0,-1-1-1 0 0,1 1 1 0 0,-1-1 0 0 0,1 1-1 0 0,-1-1 1 0 0,1 1 0 0 0,0-1-1 0 0,0 1 1 0 0,0-1 0 0 0,0 0-1 0 0,0 1 1 0 0,0-1 0 0 0,0 0 0 0 0,0 0-1 0 0,0 1 1 0 0,1-1 0 0 0,-1 0-1 0 0,0-1 1 0 0,1 1 0 0 0,-1 0-1 0 0,1 0 1 0 0,-1 0 0 0 0,1-1 0 0 0,-1 1-1 0 0,1-1 1 0 0,0 1 0 0 0,-1-1-1 0 0,1 0 1 0 0,0 0-2 0 0,24 8 98 0 0,-1-2-1 0 0,1-1 1 0 0,0-1 0 0 0,0-1 0 0 0,0-2-1 0 0,1 0 1 0 0,13-3-98 0 0,-15 2 52 0 0,669 4 907 0 0,-647 0-980 0 0,-47-4 37 0 0,0 0 0 0 0,0 0-10 0 0,0 0-3 0 0,0 0 20 0 0,0 0-22 0 0,-28-5 594 0 0,13-4-597 0 0,1-1 0 0 0,1 0 0 0 0,0-1 0 0 0,0-1 1 0 0,1 0-1 0 0,0 0 0 0 0,1-1 0 0 0,-7-11 2 0 0,-46-89 89 0 0,63 112-88 0 0,-8-14 12 0 0,4 23-81 0 0,-44 356 20 0 0,45-345 57 0 0,-1-1-1 0 0,-1 0 1 0 0,0 0 0 0 0,-2-1-1 0 0,0 1 1 0 0,-1-2 0 0 0,0 1 0 0 0,-2-1-1 0 0,0-1 1 0 0,-1 0 0 0 0,-4 4-9 0 0,9-16 43 0 0,23-25-46 0 0,163-101 63 0 0,-29 26-1400 0 0,-143 91 523 0 0,11-9-1614 0 0,-10 3-7762 0 0,-8 8-2195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5324.944">8308 2080 5817 0 0,'0'0'2913'0'0,"0"0"-839"0"0,0 0-474 0 0,0 0-72 0 0,0 0-55 0 0,0 0-192 0 0,0 0-331 0 0,0 0-314 0 0,0 0-172 0 0,0 0-41 0 0,0 0 12 0 0,5 3 23 0 0,2 1-409 0 0,-4-3 87 0 0,0 0 0 0 0,-1 1 0 0 0,1-1-1 0 0,0 1 1 0 0,-1-1 0 0 0,0 1 0 0 0,1 0-1 0 0,-1 0 1 0 0,0 0 0 0 0,0 0 0 0 0,0 0-1 0 0,0 0 1 0 0,0 1 0 0 0,-1-1 0 0 0,1 1 0 0 0,-1-1-1 0 0,1 1 1 0 0,-1 0 0 0 0,1 1-136 0 0,0 20 338 0 0,-1 1-1 0 0,-1-1 1 0 0,-1 0 0 0 0,-2 1 0 0 0,0-1 0 0 0,-1 0-1 0 0,-4 11-337 0 0,3 1 15 0 0,7-51-880 0 0,0-37-1595 0 0,-2 24-1426 0 0,2 0-5791 0 0,-2 20 1505 0 0</inkml:trace>
  <inkml:trace contextRef="#ctx0" brushRef="#br0" timeOffset="55640.242">8132 2066 3921 0 0,'0'0'3615'0'0,"0"0"-910"0"0,0 0-662 0 0,0 0-284 0 0,0 0-173 0 0,0 0-230 0 0,0 0-292 0 0,0 0-277 0 0,0 0-162 0 0,0 0-80 0 0,0 0-11 0 0,0 0 7 0 0,0 3 9 0 0,1-1-450 0 0,-1 0 0 0 0,1-1-1 0 0,-1 1 1 0 0,1-1 0 0 0,0 1 0 0 0,0-1-1 0 0,0 1 1 0 0,0-1 0 0 0,0 0 0 0 0,0 1-1 0 0,0-1 1 0 0,1 0 0 0 0,-1 0 0 0 0,0 0-1 0 0,1 0 1 0 0,-1 0 0 0 0,0 0-1 0 0,1 0 1 0 0,0 0 0 0 0,-1 0 0 0 0,1-1-1 0 0,-1 1 1 0 0,1-1 0 0 0,0 1 0 0 0,-1-1-1 0 0,1 0 1 0 0,0 0 0 0 0,0 1-1 0 0,-1-1 1 0 0,1 0 0 0 0,0-1 0 0 0,1 1-100 0 0,297 4 2670 0 0,-282 0-2299 0 0,-5-1-2694 0 0,-4-2-4563 0 0,-9-2 814 0 0,0-2 3318 0 0,0 3 1514 0 0,0-4-7349 0 0</inkml:trace>
  <inkml:trace contextRef="#ctx0" brushRef="#br0" timeOffset="56006.582">8148 2356 5625 0 0,'0'0'3181'0'0,"0"0"-755"0"0,0 0-462 0 0,0 0-174 0 0,0 0-134 0 0,0 0-235 0 0,0 0-289 0 0,0 0-209 0 0,0 0-126 0 0,0 0-29 0 0,0 0-24 0 0,0 0-79 0 0,10 3-67 0 0,184 17 2388 0 0,-164-20-3654 0 0,73-2 715 0 0,-69 0-4615 0 0,-1-2-5094 0 0,-22 0-2163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41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109 328 4697 0 0,'0'0'1571'0'0,"0"0"-108"0"0,0 0 35 0 0,0 0 151 0 0,0 0 181 0 0,0 0 54 0 0,0 0-110 0 0,0 0-247 0 0,0 0-267 0 0,0 0-217 0 0,0 0-177 0 0,-19-4-109 0 0,-57-14-86 0 0,63 14 5635 0 0,17 3-5001 0 0,15 2-2259 0 0,-19-1 1387 0 0,451 38 1082 0 0,-247-17-1231 0 0,-174-17-219 0 0,-30-4-48 0 0,0 0 1 0 0,0 0 0 0 0,0 0 9 0 0,0 0-7 0 0,0 0 4 0 0,0 0 9 0 0,0 0 7 0 0,0 0-16 0 0,0 0 7 0 0,0 0 4 0 0,0 0-11 0 0,0 0 10 0 0,0 0-4 0 0,0 0-17 0 0,0 0 2 0 0,0 0-3 0 0,0 0-10 0 0,0 0 20 0 0,0 0-13 0 0,0 0-10 0 0,0 0 6 0 0,0 0-20 0 0,0 0-1 0 0,-22-7-5465 0 0,11 7-840 0 0,10 0 4365 0 0,-2 0-9934 0 0</inkml:trace>
  <inkml:trace contextRef="#ctx0" brushRef="#br0" timeOffset="646.992">113 612 1952 0 0,'0'0'1558'0'0,"0"0"-651"0"0,0 0-124 0 0,0 0 204 0 0,0 0 264 0 0,0 0 169 0 0,0 0 48 0 0,0 0-66 0 0,0 0-150 0 0,0 0-161 0 0,0 0-96 0 0,0 0-82 0 0,-7 2 2 0 0,0 1-509 0 0,-8 1-52 0 0,0-2 2614 0 0,15-2-2196 0 0,2 3 6469 0 0,-1-2-7447 0 0,120 10 1711 0 0,179 0-479 0 0,-151 0-801 0 0,-113-8-115 0 0,-42-3-281 0 0,-30-48-3946 0 0,26 9-5984 0 0,9 27-1836 0 0</inkml:trace>
  <inkml:trace contextRef="#ctx0" brushRef="#br0" timeOffset="1388.678">341 1 11674 0 0,'0'0'1298'0'0,"0"0"-146"0"0,0 0 27 0 0,0 0 138 0 0,0 0 78 0 0,0 0-77 0 0,0 0-207 0 0,0 0-237 0 0,0 0-222 0 0,0 0-164 0 0,0 0-104 0 0,0 0-26 0 0,0 0 10 0 0,-13 4 14 0 0,-41 14 7 0 0,53-18-357 0 0,0 0 0 0 0,1 1 0 0 0,-1-1 0 0 0,1 1 0 0 0,-1-1 0 0 0,1 1 0 0 0,-1-1 0 0 0,1 1 0 0 0,-1-1 0 0 0,1 1 0 0 0,0-1 0 0 0,-1 1 0 0 0,1 0 0 0 0,0-1 0 0 0,-1 1 0 0 0,1 0 0 0 0,0-1 0 0 0,0 1 0 0 0,0 0 1 0 0,-1-1-1 0 0,1 1 0 0 0,0 0 0 0 0,0-1 0 0 0,0 1 0 0 0,0 0 0 0 0,0-1 0 0 0,0 1 0 0 0,1 0 0 0 0,-1 0 0 0 0,0-1 0 0 0,0 1 0 0 0,0 0 0 0 0,1-1 0 0 0,-1 1 0 0 0,0-1 0 0 0,1 1 0 0 0,-1 0 0 0 0,0-1 0 0 0,1 1 1 0 0,-1-1-1 0 0,1 1 0 0 0,-1-1 0 0 0,1 1 0 0 0,-1-1 0 0 0,1 1 0 0 0,-1-1 0 0 0,1 0 0 0 0,0 1 0 0 0,-1-1 0 0 0,1 0 0 0 0,0 1 0 0 0,-1-1 0 0 0,1 0 0 0 0,-1 0 0 0 0,1 0 0 0 0,0 0 0 0 0,0 1 0 0 0,-1-1 0 0 0,1 0 1 0 0,0 0-1 0 0,0 0-32 0 0,-1 0 92 0 0,20 12 374 0 0,-1-1 1 0 0,2 0-1 0 0,-1-1 1 0 0,2-2-1 0 0,-1 0 1 0 0,8 1-467 0 0,77 32 629 0 0,-39-7-407 0 0,-1 3-1 0 0,-2 3 1 0 0,5 7-222 0 0,-3 22 82 0 0,-85-13 477 0 0,-39 58-464 0 0,38-79-55 0 0,-1-2 1 0 0,-2-1 0 0 0,-2 0-1 0 0,0-2 1 0 0,-2-1 0 0 0,-1-1-1 0 0,-2-1 1 0 0,0-2 0 0 0,-2-1-1 0 0,0-1 1 0 0,-2-2 0 0 0,-33 16-41 0 0,67-37-13 0 0,1-1 0 0 0,-1 1-1 0 0,0 0 1 0 0,1-1 0 0 0,-1 1 0 0 0,1 0 0 0 0,-1 0 0 0 0,1-1 0 0 0,-1 1-1 0 0,0 0 1 0 0,1 0 0 0 0,-1 0 0 0 0,1 0 0 0 0,-1 0 0 0 0,1-1 0 0 0,-1 1 0 0 0,1 0-1 0 0,-1 0 1 0 0,1 0 0 0 0,-1 0 0 0 0,1 1 0 0 0,-1-1 0 0 0,0 0 0 0 0,1 0 0 0 0,-1 0-1 0 0,1 0 1 0 0,-1 0 0 0 0,1 1 0 0 0,-1-1 0 0 0,1 0 0 0 0,-1 0 0 0 0,0 0 0 0 0,1 1-1 0 0,-1-1 1 0 0,0 0 0 0 0,1 1 0 0 0,-1-1 0 0 0,0 0 0 0 0,1 1 0 0 0,-1-1 0 0 0,0 1-1 0 0,0-1 1 0 0,1 0 0 0 0,-1 1 0 0 0,0-1 0 0 0,0 1 0 0 0,0-1 0 0 0,1 1-1 0 0,-1-1 1 0 0,0 1 0 0 0,0-1 0 0 0,0 0 0 0 0,0 1 0 0 0,0-1 0 0 0,0 1 0 0 0,0-1-1 0 0,0 1 1 0 0,0-1 0 0 0,0 1 0 0 0,-1-1 0 0 0,1 1 0 0 0,0-1 0 0 0,0 1 0 0 0,0-1-1 0 0,0 0 1 0 0,-1 1 0 0 0,1-1 13 0 0,49 1-3972 0 0,-35-4 444 0 0,-4-1-4169 0 0,-3 1-5200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437 652,'-35'14,"0"2,1 2,1 1,0 1,2 2,0 1,1 2,2 1,-9 11,27-29,0 1,1 1,0-1,1 1,0 1,1-1,0 1,1 1,0-1,0 1,1 0,1 0,0 1,1 0,0-1,1 1,0 8,2-18,0 0,1 0,-1 0,1 1,0-1,0 0,0 0,1 0,-1 0,0-1,1 1,0 0,0-1,0 1,0-1,0 1,0-1,1 0,-1 0,1 0,-1 0,1 0,0-1,0 1,0-1,0 0,0 0,0 0,0 0,0 0,0-1,1 1,104-13,-63-8,-1-2,-1-2,-1-2,-1-1,-2-2,0-2,-3-2,0-1,26-34,-38 44,-1-1,-1-1,-1-1,-1-1,-1-1,-2 0,-1-2,-2 0,0 0,-2-1,-2-1,-1 0,2-18,-8 28,-1-1,-1 1,-1-1,-1 1,-2 0,0 0,-1 0,-1 0,-6-14,8 28,0 0,0 1,-1 0,-1 0,1 0,-1 0,0 1,-1-1,0 1,0 1,-1-1,1 1,-1 0,-1 1,1-1,-1 1,0 1,0 0,0 0,-1 0,1 1,-1 1,0-1,0 1,-7 0,4 1,0 1,0 1,-1 0,1 1,0 0,0 0,1 2,-1-1,0 2,1-1,0 1,0 1,1 0,-1 1,1 0,1 0,-1 1,-7 9,-6 6,0 2,2 0,1 2,1 0,1 1,-6 14,13-23,0 0,1 2,0-1,2 1,1 0,0 0,2 1,0 0,2 0,0 0,1 1,2-1,0 1,1-1,1 0,2 1,0-1,1-1,1 1,1-1,1 0,1 0,0-1,2 0,9 12,-3-13,2 0,-1-2,2 0,1-1,0-1,0-1,2-1,-1-1,2-1,0-1,0-1,0-1,1-1,1-1,-1-2,1 0,-1-2,1-1,19-1,-2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11 0 0 0,'0'0'1683'0'0,"0"0"144"0"0,0 0 208 0 0,0 0 184 0 0,0 0 91 0 0,0 0-80 0 0,0 0-200 0 0,0 0-257 0 0,0 0-244 0 0,0 0-226 0 0,0 0-163 0 0,0-9 476 0 0,0 8 5356 0 0,-15 136-5339 0 0,1-2-1265 0 0,-19 150-24 0 0,-3 60-177 0 0,36-332-157 0 0,0-1-77 0 0,-2-21-456 0 0,-10-70-3630 0 0,10 54-42 0 0,2 0-3846 0 0,0 15-3897 0 0</inkml:trace>
  <inkml:trace contextRef="#ctx0" brushRef="#br0" timeOffset="554.835">73 77 11034 0 0,'0'0'1750'0'0,"0"0"-222"0"0,0 0-113 0 0,0 0 39 0 0,0 0 32 0 0,0 0-98 0 0,0 0-206 0 0,0 0-229 0 0,0 0-183 0 0,0 0-122 0 0,0 0-48 0 0,0 0-36 0 0,0-2-52 0 0,0 1-448 0 0,0 1 1 0 0,0-1-1 0 0,0 0 0 0 0,0 1 1 0 0,0-1-1 0 0,0 1 0 0 0,0-1 1 0 0,0 1-1 0 0,0-1 0 0 0,1 0 1 0 0,-1 1-1 0 0,0-1 0 0 0,1 1 0 0 0,-1-1 1 0 0,0 1-1 0 0,1-1 0 0 0,-1 1 1 0 0,0 0-1 0 0,1-1 0 0 0,-1 1 1 0 0,1-1-1 0 0,-1 1 0 0 0,1 0 1 0 0,-1-1-1 0 0,1 1 0 0 0,-1 0 1 0 0,1-1-1 0 0,-1 1 0 0 0,1 0 1 0 0,-1 0-1 0 0,1 0 0 0 0,0 0 1 0 0,-1 0-1 0 0,1-1 0 0 0,-1 1 0 0 0,1 0 1 0 0,0 0-1 0 0,-1 0 0 0 0,1 0 1 0 0,-1 1-1 0 0,1-1 0 0 0,0 0 1 0 0,-1 0-1 0 0,1 0 0 0 0,-1 0 1 0 0,1 1-1 0 0,-1-1 0 0 0,1 0 1 0 0,0 1-65 0 0,6-1-253 0 0,544-12 2883 0 0,-480 8-2530 0 0,0 3 0 0 0,0 4 0 0 0,42 7-100 0 0,-14 24 171 0 0,-174-17-5978 0 0,68-13 4722 0 0,-16 7-6581 0 0,15-3-4443 0 0</inkml:trace>
  <inkml:trace contextRef="#ctx0" brushRef="#br0" timeOffset="998.911">21 821 5745 0 0,'0'0'3304'0'0,"0"0"-1455"0"0,0 0-368 0 0,0 0 106 0 0,0 0 74 0 0,0 0-143 0 0,0 0-359 0 0,0 0-380 0 0,0 0-244 0 0,0 0-78 0 0,0 0 35 0 0,0 0 87 0 0,0 0 44 0 0,-4 14 26 0 0,-12 40 22 0 0,16-53-627 0 0,0 1 0 0 0,0-1 0 0 0,1 0-1 0 0,-1 0 1 0 0,1 0 0 0 0,-1 0 0 0 0,1 0 0 0 0,-1 0 0 0 0,1 0 0 0 0,-1 0-1 0 0,1 0 1 0 0,0 0 0 0 0,0 0 0 0 0,-1 0 0 0 0,1 0 0 0 0,0 0 0 0 0,0-1 0 0 0,0 1-1 0 0,0 0 1 0 0,0-1 0 0 0,0 1 0 0 0,0-1 0 0 0,0 1 0 0 0,0-1 0 0 0,0 1-1 0 0,1-1 1 0 0,-1 0 0 0 0,0 1 0 0 0,0-1 0 0 0,0 0 0 0 0,0 0 0 0 0,1 0 0 0 0,-1 0-1 0 0,0 0 1 0 0,0 0 0 0 0,0 0 0 0 0,2-1-44 0 0,4 2 323 0 0,19 2 104 0 0,1-2-1 0 0,-1 0 1 0 0,1-2 0 0 0,-1-1 0 0 0,1-1 0 0 0,-1-1 0 0 0,0-2 0 0 0,-1 0 0 0 0,1-2-1 0 0,2-2-426 0 0,115-24 749 0 0,71 18-196 0 0,-184 24-543 0 0,-30-8-2 0 0,0 0 2 0 0,0 0-16 0 0,0 0 6 0 0,0 0-12 0 0,0 0-8 0 0,0 0-11 0 0,0 0 7 0 0,0 0-40 0 0,0 0-28 0 0,0 0-50 0 0,0 0-100 0 0,0 0-102 0 0,0 0-136 0 0,0-6-2634 0 0,0 4-3300 0 0,2 2-5424 0 0</inkml:trace>
  <inkml:trace contextRef="#ctx0" brushRef="#br0" timeOffset="1739.078">826 1197 8450 0 0,'0'0'2126'0'0,"0"0"-90"0"0,0 0 43 0 0,0 0-16 0 0,0 0-197 0 0,0 0-348 0 0,0 0-343 0 0,0 0-267 0 0,0 0-197 0 0,0 0-147 0 0,0 0-88 0 0,0 0-41 0 0,0 0 29 0 0,1-10 12 0 0,5-32-9 0 0,31-32 1068 0 0,-25 57-1251 0 0,13-22 229 0 0,-15 21-364 0 0,1 1 0 0 0,1 0 0 0 0,0 1 0 0 0,1 1 0 0 0,1-1 0 0 0,1 2 0 0 0,12-10-149 0 0,30 12 153 0 0,-44 60-13 0 0,-11 130 216 0 0,46-221-262 0 0,1-19-62 0 0,60-56 5 0 0,-65 96-54 0 0,-33 63 131 0 0,-18 150 185 0 0,6-152-988 0 0,2-24-2581 0 0,4-11-7987 0 0,-3-3-827 0 0</inkml:trace>
  <inkml:trace contextRef="#ctx0" brushRef="#br0" timeOffset="2272.287">1569 1020 12115 0 0,'0'0'1783'0'0,"0"0"-476"0"0,0 0-42 0 0,0 0 190 0 0,0 0 57 0 0,0 0-145 0 0,0 0-334 0 0,0 0-323 0 0,0 0-203 0 0,0 0-100 0 0,0 0-52 0 0,0 0-29 0 0,-3 34-9 0 0,-13 104-47 0 0,1-56 348 0 0,-11-13 66 0 0,24-66-728 0 0,2-3 80 0 0,0-1 0 0 0,0 1 0 0 0,0 0 0 0 0,0-1 1 0 0,0 1-1 0 0,0 0 0 0 0,-1-1 0 0 0,1 1 1 0 0,0 0-1 0 0,0 0 0 0 0,0-1 0 0 0,0 1 1 0 0,0 0-1 0 0,-1-1 0 0 0,1 1 0 0 0,0 0 1 0 0,0 0-1 0 0,0-1 0 0 0,-1 1 0 0 0,1 0 1 0 0,0 0-1 0 0,0 0 0 0 0,-1 0 0 0 0,1-1 1 0 0,0 1-1 0 0,0 0 0 0 0,-1 0 0 0 0,1 0 1 0 0,0 0-1 0 0,-1 0 0 0 0,1 0 0 0 0,0-1 1 0 0,-1 1-1 0 0,1 0 0 0 0,0 0 0 0 0,0 0 1 0 0,-1 0-1 0 0,1 0 0 0 0,0 0 0 0 0,-1 0 1 0 0,1 1-1 0 0,0-1 0 0 0,-1 0 0 0 0,1 0 1 0 0,0 0-1 0 0,-1 0 0 0 0,1 0 0 0 0,0 0 1 0 0,0 0-1 0 0,-1 1 0 0 0,1-1 0 0 0,0 0-36 0 0,0-16 24 0 0,2 1 0 0 0,0-1 1 0 0,0 1-1 0 0,2-1 0 0 0,0 1 0 0 0,0 0 0 0 0,2 0 0 0 0,0 1 0 0 0,0-1 0 0 0,2 1 0 0 0,0 1 0 0 0,0-1 0 0 0,1 1 0 0 0,1 1 1 0 0,0 0-1 0 0,0 0 0 0 0,6-4-24 0 0,7-11 19 0 0,1 0 1 0 0,1 1-1 0 0,2 2 1 0 0,0 0 0 0 0,1 2-1 0 0,8-3-19 0 0,-31 22 11 0 0,0 0 0 0 0,1 0-1 0 0,-1 0 1 0 0,1 1 0 0 0,0-1 0 0 0,0 2-1 0 0,0-1 1 0 0,0 1 0 0 0,0 0 0 0 0,0 0-1 0 0,0 0 1 0 0,0 1 0 0 0,0 0 0 0 0,0 0-1 0 0,6 1-10 0 0,-9 2 37 0 0,0-1-1 0 0,-1 1 1 0 0,1 0-1 0 0,-1 0 0 0 0,0 0 1 0 0,0 0-1 0 0,0 0 0 0 0,-1 0 1 0 0,1 1-1 0 0,-1-1 0 0 0,1 0 1 0 0,-1 1-1 0 0,0 0 0 0 0,0-1 1 0 0,-1 1-1 0 0,1-1 0 0 0,-1 1 1 0 0,0 0-1 0 0,0-1 1 0 0,0 1-1 0 0,0 0 0 0 0,-1-1 1 0 0,1 2-37 0 0,-1 2 36 0 0,1-1 0 0 0,-1 1 0 0 0,0 0 0 0 0,-1 0 0 0 0,0 0 0 0 0,0-1 1 0 0,0 1-1 0 0,-1-1 0 0 0,0 0 0 0 0,0 0 0 0 0,-1 0 0 0 0,1 0 0 0 0,-1 0 0 0 0,-1-1 1 0 0,1 1-1 0 0,-1-1 0 0 0,0 0 0 0 0,0-1 0 0 0,0 1 0 0 0,-1-1 0 0 0,1 0 0 0 0,-1 0 1 0 0,0-1-1 0 0,0 0 0 0 0,-1 0 0 0 0,1 0 0 0 0,0-1 0 0 0,-1 0 0 0 0,0 0 0 0 0,1-1 1 0 0,-1 1-1 0 0,0-2 0 0 0,-5 1-36 0 0,10-1-2 0 0,-8 1-40 0 0,1 0 0 0 0,-1-1 0 0 0,1-1-1 0 0,-1 0 1 0 0,1 0 0 0 0,-1-1 0 0 0,1 0-1 0 0,0 0 1 0 0,0-1 0 0 0,0 0 0 0 0,0-1-1 0 0,0 0 1 0 0,-6-4 42 0 0,-34-43-1716 0 0,33 7-6653 0 0,15 32-3965 0 0</inkml:trace>
  <inkml:trace contextRef="#ctx0" brushRef="#br0" timeOffset="4335.833">299 1403 6865 0 0,'0'0'2725'0'0,"0"0"-789"0"0,0 0-323 0 0,0 0 0 0 0,0 0 5 0 0,0 0-130 0 0,0 0-207 0 0,0 0-274 0 0,0 0-237 0 0,0 0-116 0 0,0 0-66 0 0,0 0-32 0 0,-5 15 11 0 0,-14 47-22 0 0,10 53 1503 0 0,4-39-1497 0 0,-5 0 0 0 0,-2-1 0 0 0,-17 54-551 0 0,28-95-303 0 0,15-49-1169 0 0,-6 2-1754 0 0,-6 4-4660 0 0,0 5-3377 0 0</inkml:trace>
  <inkml:trace contextRef="#ctx0" brushRef="#br0" timeOffset="5591.101">445 1786 6217 0 0,'0'0'1569'0'0,"0"0"-132"0"0,0 0 105 0 0,0 0 134 0 0,0 0-1 0 0,0 0-149 0 0,0 0-302 0 0,0 0-290 0 0,0 0-221 0 0,0 0-155 0 0,0 0-83 0 0,0 0-29 0 0,0 0-18 0 0,-10 0 264 0 0,7 0 3129 0 0,14 13-423 0 0,21 1-3836 0 0,-29-12 672 0 0,12 2-192 0 0,0-1-1 0 0,1 0 0 0 0,-1-1 1 0 0,1 0-1 0 0,0-1 0 0 0,-1-1 0 0 0,1-1 1 0 0,4-1-42 0 0,25 1 120 0 0,131-10 544 0 0,-177 11-620 0 0,-20-4 467 0 0,-71-43-424 0 0,30-1-25 0 0,40 34 18 0 0,21 13-82 0 0,1 1 8 0 0,0 0-7 0 0,-3 30-34 0 0,1 11 42 0 0,2 0 0 0 0,2 1 0 0 0,1-1 0 0 0,9 36-7 0 0,-4 11-5 0 0,-8-87 1 0 0,0-1 15 0 0,0 0-11 0 0,0 0 29 0 0,26-49 58 0 0,85-101-89 0 0,-107 144-433 0 0,8-8-187 0 0,-7 14-3089 0 0,-2 5-3447 0 0,-2-5-5045 0 0</inkml:trace>
  <inkml:trace contextRef="#ctx0" brushRef="#br0" timeOffset="6083.235">988 1638 13155 0 0,'0'0'2238'0'0,"0"0"-569"0"0,0 0-302 0 0,0 0-2 0 0,0 0 6 0 0,0 0-125 0 0,0 0-204 0 0,0 0-262 0 0,0 0-204 0 0,0 0-98 0 0,0 0-77 0 0,0 0-35 0 0,2-2-5 0 0,4-1-194 0 0,1 0 1 0 0,0 0-1 0 0,0 0 1 0 0,0 1-1 0 0,0 0 1 0 0,0 1-1 0 0,1-1 1 0 0,-1 2-1 0 0,0-1 1 0 0,1 1-1 0 0,-1 0 1 0 0,0 0-1 0 0,1 1 1 0 0,6 1-168 0 0,16-1 216 0 0,-26 0-201 0 0,1 1 1 0 0,-1 0 0 0 0,1 0 0 0 0,-1 0 0 0 0,0 0 0 0 0,0 1 0 0 0,0 0 0 0 0,0 0 0 0 0,0 0 0 0 0,0 0 0 0 0,-1 0 0 0 0,1 1 0 0 0,-1 0 0 0 0,0 0 0 0 0,0 0 0 0 0,-1 0 0 0 0,1 0 0 0 0,-1 0 0 0 0,0 1 0 0 0,0-1 0 0 0,0 1 0 0 0,-1-1 0 0 0,1 1 0 0 0,-1 0 0 0 0,0-1 0 0 0,-1 1 0 0 0,1 0 0 0 0,-1 0 0 0 0,0 0 0 0 0,0 0-1 0 0,-1 0 1 0 0,1-1 0 0 0,-1 1 0 0 0,0 0 0 0 0,-1 2-16 0 0,0 3 36 0 0,-1 0 0 0 0,0 0 0 0 0,-1-1 0 0 0,0 1 0 0 0,0-1 0 0 0,-1 0 0 0 0,0 0 0 0 0,-1-1 0 0 0,-5 7-36 0 0,3-4 46 0 0,1-1 4 0 0,5-7-21 0 0,0-1 0 0 0,-1 1-1 0 0,1 0 1 0 0,0-1 0 0 0,0 1 0 0 0,0 0-1 0 0,1 0 1 0 0,-1 1 0 0 0,1-1-1 0 0,0 0 1 0 0,0 0 0 0 0,0 1 0 0 0,0-1-1 0 0,0 1 1 0 0,1-1 0 0 0,0 0-1 0 0,-1 1 1 0 0,1-1 0 0 0,0 1-1 0 0,1-1 1 0 0,-1 2-29 0 0,56-1 475 0 0,105-49 65 0 0,-128 39-500 0 0,-28 3 378 0 0,0 1-1780 0 0,-2 3-8047 0 0,-3-1-2904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5 148 0 0 0,'0'0'942'0'0,"0"0"685"0"0,0 0 166 0 0,0 0 109 0 0,0 0 80 0 0,0 0-11 0 0,0 0-69 0 0,0 0-167 0 0,0 0-255 0 0,0 0-254 0 0,0 0-180 0 0,-4 0 1366 0 0,4 0 2671 0 0,74 22-2539 0 0,138-11-1005 0 0,-143-12-1373 0 0,1 3 0 0 0,-1 2 0 0 0,0 4 0 0 0,-1 3 0 0 0,25 9-166 0 0,-2 5-5 0 0,-45-24 160 0 0,-46-1-129 0 0,0 0 8 0 0,0 0 2 0 0,0 0-12 0 0,0 0-10 0 0,0 0 12 0 0,0 0-6 0 0,0 0 1 0 0,0 0-2 0 0,0 0 2 0 0,0 0-3 0 0,0 0-2 0 0,0 0 0 0 0,0 0 0 0 0,0 0 0 0 0,0 0 1 0 0,0 0 6 0 0,0 0-2 0 0,0 0-8 0 0,0 0 3 0 0,0 0-12 0 0,0 0 22 0 0,0 0 7 0 0,-20-4 562 0 0,4-7-527 0 0,1-1 1 0 0,0-1 0 0 0,1-1 0 0 0,0 0-1 0 0,1 0 1 0 0,1-1 0 0 0,-5-8-69 0 0,-1 0 79 0 0,-15-47-67 0 0,33 69-114 0 0,0 0-1 0 0,0 0 1 0 0,0-1 0 0 0,0 1-1 0 0,1 0 1 0 0,-1 0 0 0 0,0 0 0 0 0,0 0-1 0 0,1 0 1 0 0,-1 0 0 0 0,1 0-1 0 0,-1 0 1 0 0,1 0 0 0 0,0 0 0 0 0,-1 0-1 0 0,1 0 1 0 0,0 0 0 0 0,0 0-1 0 0,-1 0 1 0 0,1 1 0 0 0,0-1 0 0 0,0 0-1 0 0,0 1 1 0 0,0-1 0 0 0,0 0-1 0 0,0 1 1 0 0,0-1 0 0 0,0 1 0 0 0,0 0-1 0 0,0-1 1 0 0,0 1 0 0 0,1 0-1 0 0,-1 0 103 0 0,17-5-4439 0 0,-12 3 801 0 0,7-1-9354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2977 0 0,'0'0'5130'0'0,"0"0"-2685"0"0,0 0-781 0 0,0 0 76 0 0,0 0 121 0 0,0 0-25 0 0,0 0-224 0 0,0 0-357 0 0,0 0-310 0 0,0 0-212 0 0,0 0-101 0 0,-4 0 3394 0 0,185 9-516 0 0,-1 0-2949 0 0,100-19 11 0 0,-236 5-412 0 0,-44 5-135 0 0,0 0-5 0 0,0 0 0 0 0,0 0-7 0 0,0 0 3 0 0,0 0-16 0 0,0 0 12 0 0,0 0 24 0 0,0 0-8 0 0,-10 0-782 0 0,-12 0-1432 0 0,1 5-523 0 0,8 4-3060 0 0,11-8 4047 0 0,-4 3-10102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9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6049 0 0,'0'0'1738'0'0,"0"0"-98"0"0,0 0 109 0 0,0 0 164 0 0,0 0-35 0 0,0 0-215 0 0,0 0-332 0 0,0 0-293 0 0,0 0-186 0 0,0 0-108 0 0,0 0-53 0 0,0 0 0 0 0,-4 1 13 0 0,-12 1-16 0 0,12-1-33 0 0,4-1-67 0 0,0 0-60 0 0,0 0-53 0 0,0 0-36 0 0,0 0-18 0 0,10 4 3363 0 0,17-4-3816 0 0,-22 0 346 0 0,235-7 705 0 0,6 6-652 0 0,-201 5-296 0 0,-68-3-2002 0 0,7 1-1447 0 0,2-1-5123 0 0,10-1-3590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4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16 1872 0 0,'0'0'2011'0'0,"0"0"-526"0"0,0 0-37 0 0,0 0 354 0 0,0 0 348 0 0,0 0 117 0 0,0 0-180 0 0,0 0-391 0 0,0 0-377 0 0,0 0-263 0 0,0 0-163 0 0,4-3-91 0 0,14-9 1928 0 0,-28 30-534 0 0,-122 159-287 0 0,-112 92-1063 0 0,154-174-35 0 0,89-94-796 0 0,0 0 1 0 0,0 0-1 0 0,0 1 1 0 0,0-1-1 0 0,0 1 1 0 0,0-1 0 0 0,0 0-1 0 0,0 1 1 0 0,0 0-1 0 0,1-1 1 0 0,-1 1-1 0 0,1-1 1 0 0,-1 1-1 0 0,1 0 1 0 0,0-1 0 0 0,-1 1-1 0 0,1 0 1 0 0,0-1-1 0 0,0 1 1 0 0,0 0-1 0 0,0 0 1 0 0,1-1-1 0 0,-1 1 1 0 0,0 0 0 0 0,1-1-1 0 0,-1 1 1 0 0,1-1-1 0 0,-1 1 1 0 0,1 0-1 0 0,0-1 1 0 0,0 1-1 0 0,0-1 1 0 0,0 0 0 0 0,0 1-1 0 0,0-1 1 0 0,0 0-1 0 0,0 1 1 0 0,0-1-1 0 0,1 0-15 0 0,32 5 111 0 0,1-2 0 0 0,-1-1 0 0 0,1-2 0 0 0,0-1-1 0 0,6-2-110 0 0,34 0 83 0 0,267-9 51 0 0,-333 0 577 0 0,-24-23-663 0 0,11 27 3 0 0,-52-122 7 0 0,-91-104-34 0 0,116 188 12 0 0,67 58-4733 0 0,-14-9 1469 0 0,-7-3-2069 0 0,-9-1 1441 0 0,6 0-8423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81 11074 0 0,'0'0'1669'0'0,"0"0"-356"0"0,0 0-130 0 0,0 0 116 0 0,0 0 112 0 0,0 0-49 0 0,0 0-231 0 0,0 0-247 0 0,0 0-185 0 0,0 0-121 0 0,0 0-59 0 0,0 0-24 0 0,0 0-18 0 0,6-16 2 0 0,19-48-4 0 0,-25 64-398 0 0,0 0 0 0 0,0 1 0 0 0,1-1 0 0 0,-1 0-1 0 0,0 0 1 0 0,0 0 0 0 0,0 0 0 0 0,0 1 0 0 0,0-1 0 0 0,1 0 0 0 0,-1 0 0 0 0,0 0 0 0 0,0 0-1 0 0,0 0 1 0 0,1 0 0 0 0,-1 1 0 0 0,0-1 0 0 0,0 0 0 0 0,0 0 0 0 0,1 0 0 0 0,-1 0 0 0 0,0 0-1 0 0,0 0 1 0 0,1 0 0 0 0,-1 0 0 0 0,0 0 0 0 0,0 0 0 0 0,0 0 0 0 0,1 0 0 0 0,-1 0 0 0 0,0 0-1 0 0,0 0 1 0 0,0 0 0 0 0,1 0 0 0 0,-1-1 0 0 0,0 1 0 0 0,0 0 0 0 0,0 0 0 0 0,1 0 0 0 0,-1 0-1 0 0,0 0 1 0 0,0 0 0 0 0,0-1 0 0 0,1 1-77 0 0,-1 29 279 0 0,0-26-28 0 0,-3 165 1193 0 0,-106 186-972 0 0,107-263-358 0 0,24-68 99 0 0,55-23 518 0 0,-32-6-622 0 0,-1 1 1 0 0,1 2 0 0 0,0 3-1 0 0,-1 1 1 0 0,19 4-110 0 0,123 17 192 0 0,-178-20-215 0 0,0 0 92 0 0,-21-2-30 0 0,9 0-102 0 0,0 0 0 0 0,1-1 0 0 0,-1 1 0 0 0,1-1 0 0 0,0 0 0 0 0,-1 0-1 0 0,1 0 1 0 0,-1 0 0 0 0,1-1 0 0 0,0 1 0 0 0,0-1 0 0 0,0 0 0 0 0,0 0 0 0 0,0 0-1 0 0,0 0 1 0 0,1-1 0 0 0,-1 1 0 0 0,0-2 63 0 0,-8-15-3831 0 0,6-4-5055 0 0,5 16-3836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9442 0 0,'0'0'2681'0'0,"0"0"-553"0"0,0 0-297 0 0,0 0-85 0 0,0 0-67 0 0,0 0-146 0 0,0 0-210 0 0,0 0-230 0 0,0 0-188 0 0,0 0-158 0 0,0 0-100 0 0,0 0-47 0 0,0 0-83 0 0,8-4 694 0 0,129-10 864 0 0,46 11-1237 0 0,-160 1-747 0 0,21-2 2 0 0,0 3 0 0 0,0 1 0 0 0,0 2 0 0 0,0 2 0 0 0,29 6-93 0 0,-60-2 28 0 0,-13-8-4 0 0,0 0 28 0 0,0 0 35 0 0,0 0-21 0 0,0 0 6 0 0,0 0 19 0 0,-44-33 389 0 0,28 18-470 0 0,1 0-1 0 0,0-1 1 0 0,1 0 0 0 0,1-1-1 0 0,1-1 1 0 0,0 0-1 0 0,1 0 1 0 0,1-1 0 0 0,1-1-1 0 0,-1-4-9 0 0,-10-41-2900 0 0,28 65-8255 0 0,-3 0-1697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16780 0 0,'0'0'1761'0'0,"0"0"-516"0"0,0 0-409 0 0,0 0-64 0 0,0 0 20 0 0,0 0-21 0 0,0 0-98 0 0,0 0-166 0 0,0 0-160 0 0,0 0-110 0 0,0 0-74 0 0,0 0-54 0 0,0 0-29 0 0,-22 31-24 0 0,-69 94-20 0 0,37-48 18 0 0,8-12-1072 0 0,41-50-549 0 0,4-10-855 0 0,-1 0-3290 0 0,2-4-5619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6 643 5577 0 0,'0'0'1642'0'0,"0"0"-71"0"0,0 0-29 0 0,0 0 151 0 0,0 0 153 0 0,0 0-7 0 0,0 0-139 0 0,0 0-263 0 0,0 0-264 0 0,0 0-190 0 0,0 0-124 0 0,0 0-120 0 0,0 0-82 0 0,0-7-71 0 0,0-23-83 0 0,0 23-38 0 0,0 7-52 0 0,0 0-67 0 0,0 0-69 0 0,0 9 279 0 0,-5 306 1453 0 0,5-311-1994 0 0,0 1 0 0 0,0-1 0 0 0,0 0 0 0 0,1 1 0 0 0,0-1 0 0 0,0 0 0 0 0,0 0 0 0 0,0 0 0 0 0,1 0 0 0 0,0 0 0 0 0,-1 0 0 0 0,2 0 0 0 0,-1 0 0 0 0,0-1 0 0 0,1 1 0 0 0,-1-1 0 0 0,1 1 0 0 0,0-1 0 0 0,0 0 0 0 0,4 2-15 0 0,-1-4 46 0 0,1 0 1 0 0,-1-1 0 0 0,1 0 0 0 0,-1 0-1 0 0,1-1 1 0 0,-1 0 0 0 0,0 0-1 0 0,1 0 1 0 0,-1-1 0 0 0,0 0-1 0 0,0 0 1 0 0,0-1 0 0 0,0 0-1 0 0,0 0 1 0 0,-1 0 0 0 0,1-1-1 0 0,-1 1 1 0 0,0-1 0 0 0,0 0-1 0 0,0-1 1 0 0,0 0 0 0 0,-1 1-1 0 0,0-1 1 0 0,4-6-47 0 0,136-139 144 0 0,-144 150-146 0 0,1-1 0 0 0,-1 1-1 0 0,1 0 1 0 0,-1-1 0 0 0,1 1 0 0 0,-1 0-1 0 0,1-1 1 0 0,-1 1 0 0 0,1 0 0 0 0,-1 0 0 0 0,1 0-1 0 0,-1-1 1 0 0,1 1 0 0 0,0 0 0 0 0,-1 0-1 0 0,1 0 1 0 0,-1 0 0 0 0,1 0 0 0 0,-1 0-1 0 0,1 0 1 0 0,0 0 0 0 0,-1 0 0 0 0,1 0 0 0 0,-1 1-1 0 0,1-1 1 0 0,-1 0 0 0 0,1 0 0 0 0,-1 0-1 0 0,1 1 1 0 0,-1-1 0 0 0,1 0 0 0 0,-1 1-1 0 0,1-1 1 0 0,-1 0 0 0 0,1 1 0 0 0,-1-1 0 0 0,0 1-1 0 0,1-1 1 0 0,-1 0 0 0 0,0 1 0 0 0,1-1-1 0 0,-1 1 1 0 0,0-1 0 0 0,0 1 0 0 0,1-1-1 0 0,-1 1 1 0 0,0 0 0 0 0,0-1 0 0 0,0 1 0 0 0,0-1-1 0 0,0 1 1 0 0,0-1 0 0 0,1 1 0 0 0,-1 0-1 0 0,-1-1 1 0 0,1 1 0 0 0,0-1 0 0 0,0 1-1 0 0,0-1 1 0 0,0 1 0 0 0,0-1 0 0 0,0 1 0 0 0,-1-1-1 0 0,1 1 3 0 0,4 15 0 0 0,-4-7 2 0 0,1-1 0 0 0,0 0 1 0 0,0 0-1 0 0,1 0 0 0 0,0 0 0 0 0,0 0 0 0 0,1 0 1 0 0,0 0-1 0 0,0-1 0 0 0,1 0 0 0 0,0 1 0 0 0,0-1 0 0 0,1 0 1 0 0,0-1-1 0 0,0 1 0 0 0,0-1 0 0 0,1 0 0 0 0,0-1 1 0 0,0 1-1 0 0,1-1 0 0 0,-1 0 0 0 0,1-1 0 0 0,0 0 1 0 0,1 0-1 0 0,-1 0 0 0 0,1-1 0 0 0,5 2-2 0 0,-7-5 23 0 0,1 1-1 0 0,-1-1 1 0 0,1-1-1 0 0,-1 1 1 0 0,0-1-1 0 0,1 0 1 0 0,-1-1-1 0 0,0 1 1 0 0,0-1 0 0 0,0 0-1 0 0,0-1 1 0 0,0 0-1 0 0,0 0 1 0 0,-1 0-1 0 0,1 0 1 0 0,-1-1-1 0 0,0 0 1 0 0,0 0 0 0 0,0-1-1 0 0,-1 1 1 0 0,0-1-1 0 0,2-2-22 0 0,2-3 15 0 0,0-1-1 0 0,0 0 1 0 0,-1-1 0 0 0,-1 0 0 0 0,0 0-1 0 0,0-1 1 0 0,-1 1 0 0 0,-1-1-1 0 0,0 0 1 0 0,-1 0 0 0 0,0-1-1 0 0,-1 1 1 0 0,-1-1 0 0 0,0 1-1 0 0,-1-13-14 0 0,-2 0-3201 0 0,1 13-1124 0 0,0 1-4118 0 0,1 7-3516 0 0</inkml:trace>
  <inkml:trace contextRef="#ctx0" brushRef="#br0" timeOffset="547.661">976 32 11626 0 0,'0'0'3432'0'0,"0"0"-1281"0"0,0 0-568 0 0,0 0-185 0 0,0 0-99 0 0,0 0-91 0 0,0 0-161 0 0,0 0-212 0 0,0 0-201 0 0,0 0-155 0 0,0 0-140 0 0,0 0-91 0 0,0-7-48 0 0,0-17 16 0 0,0 48 616 0 0,0 722 1857 0 0,-5-595-2651 0 0,5-151-33 0 0,0-1 0 0 0,1 1 0 0 0,-1-1 0 0 0,1 1 0 0 0,-1-1 0 0 0,1 1 0 0 0,-1-1 0 0 0,1 1 0 0 0,-1-1 0 0 0,1 1 0 0 0,0 0 0 0 0,-1-1 0 0 0,1 1 0 0 0,0 0 0 0 0,-1-1 0 0 0,1 1 0 0 0,0 0 0 0 0,-1 0 0 0 0,1 0 0 0 0,0 0 0 0 0,-1 0 0 0 0,1 0 0 0 0,0 0 0 0 0,0 0 0 0 0,-1 0-1 0 0,1 0 1 0 0,0 0 0 0 0,-1 0 0 0 0,1 0 0 0 0,0 0 0 0 0,-1 1 0 0 0,1-1 0 0 0,0 0 0 0 0,-1 1 0 0 0,1-1 0 0 0,0 0 0 0 0,-1 1 0 0 0,1-1 0 0 0,-1 1 0 0 0,1-1 0 0 0,-1 1 0 0 0,1-1 0 0 0,-1 1 0 0 0,1-1 0 0 0,-1 1 0 0 0,0-1 0 0 0,1 1 0 0 0,-1 0 0 0 0,0-1 0 0 0,1 1 0 0 0,-1 0 0 0 0,0-1-1 0 0,0 1 1 0 0,0 0 0 0 0,1-1 0 0 0,-1 1 0 0 0,0 0 0 0 0,0 0 0 0 0,0-1 0 0 0,0 1 0 0 0,0 0-5 0 0,225-239 287 0 0,-219 233-291 0 0,-1-1 0 0 0,1 1 0 0 0,1 1 0 0 0,-1-1 0 0 0,1 1 1 0 0,-1 0-1 0 0,1 0 0 0 0,0 1 0 0 0,1 0 0 0 0,-1 0 0 0 0,0 1 0 0 0,8-2 4 0 0,-2 42-56 0 0,-29 214 135 0 0,16-251-92 0 0,-1 0-1 0 0,1-1 1 0 0,0 1 0 0 0,0-1-1 0 0,0 1 1 0 0,0-1 0 0 0,0 1-1 0 0,1-1 1 0 0,-1 1 0 0 0,0 0-1 0 0,0-1 1 0 0,0 1 0 0 0,0-1-1 0 0,1 1 1 0 0,-1-1 0 0 0,0 1-1 0 0,0-1 1 0 0,1 1 0 0 0,-1-1 0 0 0,0 1-1 0 0,1-1 1 0 0,-1 0 0 0 0,0 1-1 0 0,1-1 1 0 0,-1 1 0 0 0,1-1-1 0 0,-1 0 1 0 0,1 1 0 0 0,-1-1-1 0 0,1 0 1 0 0,-1 0 0 0 0,1 1-1 0 0,-1-1 1 0 0,1 0 0 0 0,-1 0-1 0 0,1 0 1 0 0,0 0 0 0 0,-1 0-1 0 0,1 0 1 0 0,-1 0 0 0 0,1 0-1 0 0,-1 0 1 0 0,1 0 0 0 0,0 0 0 0 0,-1 0-1 0 0,1 0 1 0 0,-1 0 0 0 0,1 0-1 0 0,-1-1 1 0 0,1 1 0 0 0,-1 0-1 0 0,1 0 1 0 0,-1-1 0 0 0,1 1-1 0 0,-1 0 1 0 0,1-1 0 0 0,-1 1-1 0 0,1 0 1 0 0,-1-1 0 0 0,0 1-1 0 0,1-1 1 0 0,-1 1 0 0 0,0 0-1 0 0,1-1 1 0 0,-1 1 0 0 0,0-1-1 0 0,0 1 1 0 0,1-1 0 0 0,-1 0 13 0 0,5-2-100 0 0,34-23-2643 0 0,-14 5-5064 0 0,-18 13-4114 0 0</inkml:trace>
  <inkml:trace contextRef="#ctx0" brushRef="#br0" timeOffset="926.42">1595 776 8442 0 0,'0'0'2216'0'0,"0"0"-638"0"0,0 0-244 0 0,0 0 109 0 0,0 0 106 0 0,0 0 33 0 0,0 0-70 0 0,0 0-146 0 0,0 0-153 0 0,0 0-174 0 0,0 0-128 0 0,0 0-116 0 0,31 0-103 0 0,98-2-89 0 0,-67-14 172 0 0,-55 11-627 0 0,1 0-55 0 0,0 0 1 0 0,-1-1 0 0 0,0 0-1 0 0,0-1 1 0 0,0 1-1 0 0,-1-1 1 0 0,0 0 0 0 0,0-1-1 0 0,-1 1 1 0 0,0-1-1 0 0,0 0 1 0 0,-1-1 0 0 0,0 1-1 0 0,0-1 1 0 0,-1 0-1 0 0,0 0 1 0 0,-1 0 0 0 0,0 0-1 0 0,0 0 1 0 0,-1-1-1 0 0,0 1 1 0 0,0-7-94 0 0,-3 13 3 0 0,0 1 0 0 0,0-1 0 0 0,0 1 0 0 0,0 0-1 0 0,0 0 1 0 0,-1 0 0 0 0,1 0 0 0 0,-1 0 0 0 0,1 0 0 0 0,-1 0 0 0 0,0 1 0 0 0,1-1 0 0 0,-1 1-1 0 0,0 0 1 0 0,0 0 0 0 0,0 0 0 0 0,0 0 0 0 0,0 1 0 0 0,0-1 0 0 0,-1 1 0 0 0,1 0 0 0 0,0 0 0 0 0,0 0-1 0 0,0 0 1 0 0,0 0 0 0 0,0 1 0 0 0,0-1 0 0 0,0 1 0 0 0,-1 0-3 0 0,-8 2-8 0 0,0 0 1 0 0,0 0-1 0 0,0 2 1 0 0,0-1-1 0 0,1 2 0 0 0,0-1 1 0 0,0 1-1 0 0,0 1 1 0 0,1 0-1 0 0,0 1 0 0 0,0 0 1 0 0,1 0-1 0 0,-5 7 8 0 0,6-7-6 0 0,0 1-1 0 0,1 0 1 0 0,0 0-1 0 0,1 1 1 0 0,0-1 0 0 0,0 2-1 0 0,1-1 1 0 0,0 0-1 0 0,1 1 1 0 0,1 0-1 0 0,-1 0 1 0 0,2 0-1 0 0,-1 1 1 0 0,2-1-1 0 0,-1 0 1 0 0,2 1-1 0 0,-1 0 1 0 0,2-1 0 0 0,0 8 6 0 0,0-15-10 0 0,1 1 0 0 0,-1-1 1 0 0,1 0-1 0 0,0 0 1 0 0,0 1-1 0 0,0-1 1 0 0,0-1-1 0 0,1 1 0 0 0,0 0 1 0 0,-1-1-1 0 0,2 1 1 0 0,-1-1-1 0 0,0 0 1 0 0,0 0-1 0 0,1 0 0 0 0,0 0 1 0 0,0-1-1 0 0,-1 0 1 0 0,1 1-1 0 0,1-1 1 0 0,-1-1-1 0 0,0 1 0 0 0,0-1 1 0 0,4 2 9 0 0,110 14-545 0 0,-8-37-2038 0 0,-76 7-1499 0 0,-1-2-4365 0 0,-19 7-3426 0 0</inkml:trace>
  <inkml:trace contextRef="#ctx0" brushRef="#br0" timeOffset="1248.068">2149 853 11514 0 0,'0'0'1981'0'0,"0"0"-543"0"0,0 0-168 0 0,0 0 87 0 0,0 0 30 0 0,0 0-74 0 0,0 0-200 0 0,0 0-189 0 0,0 0-115 0 0,0 0-33 0 0,0 0-21 0 0,0 0-35 0 0,0 0-27 0 0,-5 12-83 0 0,-14 31 1504 0 0,52-99-1187 0 0,4-7-601 0 0,2 2 0 0 0,2 1 1 0 0,11-6-327 0 0,99-87 36 0 0,-151 153-47 0 0,-1 0-1 0 0,1 0 1 0 0,0 1 0 0 0,0-1-1 0 0,-1 0 1 0 0,1 1 0 0 0,0-1 0 0 0,0 0-1 0 0,0 1 1 0 0,-1-1 0 0 0,1 0-1 0 0,0 1 1 0 0,0-1 0 0 0,0 0-1 0 0,0 1 1 0 0,0-1 0 0 0,0 1 0 0 0,0-1-1 0 0,0 0 1 0 0,0 1 0 0 0,0-1-1 0 0,0 1 1 0 0,0-1 0 0 0,0 0-1 0 0,0 1 1 0 0,0-1 0 0 0,0 0 0 0 0,0 1-1 0 0,0-1 1 0 0,0 0 0 0 0,1 1-1 0 0,-1-1 1 0 0,0 1 0 0 0,0-1-1 0 0,0 0 1 0 0,1 0 0 0 0,-1 1 0 0 0,0-1-1 0 0,0 0 1 0 0,1 1 0 0 0,-1-1-1 0 0,0 0 1 0 0,1 0 0 0 0,-1 0-1 0 0,0 1 1 0 0,1-1 0 0 0,-1 0 0 0 0,0 0-1 0 0,1 0 1 0 0,-1 0 0 0 0,1 0-1 0 0,-1 0 1 0 0,0 1 0 0 0,1-1-1 0 0,-1 0 1 0 0,1 0 0 0 0,-1 0 0 0 0,0 0-1 0 0,1 0 1 0 0,-1-1 0 0 0,0 1-1 0 0,1 0 1 0 0,-1 0 0 0 0,1 0-1 0 0,-1 0 1 0 0,1 0 11 0 0,-10 38-549 0 0,8-36 473 0 0,-14 43-1143 0 0,2-7-2195 0 0,7-12-3614 0 0,5-18-4839 0 0</inkml:trace>
  <inkml:trace contextRef="#ctx0" brushRef="#br0" timeOffset="1636.075">2650 735 2617 0 0,'0'0'2465'0'0,"0"0"41"0"0,0 0 132 0 0,0 0-20 0 0,0 0-149 0 0,0 0-280 0 0,0 0-314 0 0,0 0-302 0 0,0 0-266 0 0,0 0-184 0 0,0 0-148 0 0,0 0-115 0 0,0 0-96 0 0,23 6-104 0 0,74 19-95 0 0,-94-24-504 0 0,0 0 0 0 0,0 0 0 0 0,0 0 0 0 0,1 0 0 0 0,-1 0 0 0 0,0-1 0 0 0,0 1 0 0 0,1-1 0 0 0,-1 0 0 0 0,0 0 0 0 0,1 0 0 0 0,-1-1 0 0 0,0 1 0 0 0,0-1 0 0 0,1 0 0 0 0,-1 0 0 0 0,0 0 0 0 0,0 0 0 0 0,0 0 0 0 0,0-1 0 0 0,1 0-61 0 0,11-6 272 0 0,0 0-117 0 0,0 0 1 0 0,0-1-1 0 0,-1 0 1 0 0,0-1-1 0 0,0-1 1 0 0,-1 0 0 0 0,-1-1-1 0 0,2-2-155 0 0,-12 11 12 0 0,1 1-1 0 0,-1 0 1 0 0,0-1 0 0 0,1 1 0 0 0,-1-1-1 0 0,-1 0 1 0 0,1 1 0 0 0,0-1-1 0 0,-1 0 1 0 0,1 0 0 0 0,-1 0-1 0 0,0 0 1 0 0,0-1 0 0 0,0 1 0 0 0,0 0-1 0 0,-1 0 1 0 0,1-1 0 0 0,-1 1-1 0 0,0 0 1 0 0,0-1 0 0 0,0 1-1 0 0,0 0 1 0 0,-1-1 0 0 0,1 1 0 0 0,-1 0-1 0 0,0 0 1 0 0,0-1 0 0 0,0 1-1 0 0,0 0 1 0 0,-1 0 0 0 0,1 0 0 0 0,-1 0-1 0 0,0 0 1 0 0,1 1 0 0 0,-2-1-1 0 0,1 1 1 0 0,0-1 0 0 0,0 1-1 0 0,-1-1 1 0 0,1 1 0 0 0,-1 0 0 0 0,0 0-1 0 0,1 1 1 0 0,-1-1 0 0 0,0 0-1 0 0,0 1 1 0 0,0 0 0 0 0,-1 0-1 0 0,1 0 1 0 0,0 0 0 0 0,0 0 0 0 0,-1 0-1 0 0,1 1-11 0 0,-7 0-11 0 0,1 0 0 0 0,-1 0 1 0 0,1 1-1 0 0,0 1 0 0 0,-1-1 0 0 0,1 2 0 0 0,0-1 0 0 0,0 1 0 0 0,0 0 1 0 0,0 1-1 0 0,1 0 0 0 0,-1 1 0 0 0,1 0 0 0 0,0 0 0 0 0,0 0 0 0 0,1 1 0 0 0,0 0 1 0 0,0 1-1 0 0,0 0 0 0 0,-3 5 11 0 0,0-2-3 0 0,0 0 0 0 0,1 0 0 0 0,0 1 0 0 0,1 0 1 0 0,0 1-1 0 0,1-1 0 0 0,0 2 0 0 0,1-1 0 0 0,1 1 0 0 0,0 0 0 0 0,0 0 1 0 0,1 0-1 0 0,1 1 0 0 0,0-1 0 0 0,1 1 0 0 0,1 0 0 0 0,0 0 0 0 0,0 0 1 0 0,2-1-1 0 0,0 1 0 0 0,1 3 3 0 0,0-10 1 0 0,1 1 0 0 0,1-1 0 0 0,-1 1 0 0 0,1-1-1 0 0,1 0 1 0 0,-1 0 0 0 0,1-1 0 0 0,0 1 0 0 0,1-1 0 0 0,-1 0 0 0 0,1-1 0 0 0,1 1 0 0 0,-1-1 0 0 0,1 0 0 0 0,0-1 0 0 0,0 1 0 0 0,0-2 0 0 0,0 1-1 0 0,4 1 0 0 0,10 3 10 0 0,0 0-1 0 0,1-2 1 0 0,-1 0 0 0 0,1-1-1 0 0,0-1 1 0 0,12-1-10 0 0,-10 0-104 0 0,0-1 1 0 0,1-2 0 0 0,-1-1-1 0 0,0 0 1 0 0,1-2 0 0 0,-1-1-1 0 0,6-2 104 0 0,10-8-3869 0 0,-1-5-3674 0 0,-25 11-5483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43 254 5577 0 0,'0'0'2514'0'0,"0"0"-655"0"0,0 0-216 0 0,0 0 79 0 0,0 0 42 0 0,0 0-63 0 0,0 0-157 0 0,0 0-257 0 0,0 0-240 0 0,0 0-171 0 0,0 0-125 0 0,0 0-60 0 0,0 0-38 0 0,-7-10-38 0 0,-21-27-26 0 0,20 28-55 0 0,8 9-51 0 0,0 0-70 0 0,0 0-82 0 0,0 0-75 0 0,0 0-66 0 0,0 0-40 0 0,15 0 327 0 0,36 0-33 0 0,1 2 0 0 0,0 2 1 0 0,-1 2-1 0 0,6 4-444 0 0,11 9 83 0 0,65 7 163 0 0,-133-26-201 0 0,0 0 19 0 0,0 0 22 0 0,0 0 11 0 0,0 0 15 0 0,0 0 13 0 0,0 0 1 0 0,0 0-10 0 0,-9-19 284 0 0,-94-116-135 0 0,37 35-294 0 0,66 100-56 0 0,0 0 0 0 0,1 0-1 0 0,-1 0 1 0 0,0 0 0 0 0,1 0 0 0 0,-1-1 0 0 0,0 1 0 0 0,1 0-1 0 0,-1 0 1 0 0,0 0 0 0 0,0 0 0 0 0,1-1 0 0 0,-1 1 0 0 0,0 0-1 0 0,0 0 1 0 0,1 0 0 0 0,-1-1 0 0 0,0 1 0 0 0,0 0 0 0 0,0-1-1 0 0,0 1 1 0 0,1 0 0 0 0,-1 0 0 0 0,0-1 0 0 0,0 1-1 0 0,0 0 1 0 0,0-1 0 0 0,0 1 0 0 0,0 0 0 0 0,0-1 0 0 0,0 1-1 0 0,0 0 1 0 0,0-1 0 0 0,0 1 0 0 0,0 0 0 0 0,0-1 0 0 0,0 1-1 0 0,0 0 1 0 0,0 0 0 0 0,0-1 0 0 0,0 1 0 0 0,-1-1 85 0 0,30 26-7572 0 0,-26-22 4122 0 0,6 5-9034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454 164,'-58'36,"1"2,2 3,3 3,1 1,-26 32,68-67,-1-1,0 1,0-1,1 2,1-1,0 2,1-1,0 1,0 0,1 0,-3 9,9-19,-1-1,0 1,1 0,-1 0,1-1,0 1,0 0,-1 0,1 0,0 0,1-1,-1 1,0 0,0 0,1 0,-1 0,1-1,0 1,-1 0,1-1,0 1,0 0,0-1,0 1,0-1,0 0,1 1,-1-1,0 0,1 0,-1 1,1-1,-1 0,1-1,0 1,-1 0,1 0,0-1,0 1,-1-1,1 1,0-1,1 0,83-6,-50-6,-1-2,-1-1,0-2,-1-1,-1-2,-1-1,0-1,-2-2,22-22,-27 23,0 0,-2-2,0-1,-2 0,2-6,6-2,-27 65,-9 1,3-20,1 1,0 0,1 0,0 1,1-1,0 1,1-1,1 1,0 0,1-1,1 1,0-1,0 1,2-1,3 11,-5-19,1-1,0 0,-1 0,1 0,1 0,-1 0,0-1,1 1,0-1,0 0,0 0,0 0,0-1,1 1,-1-1,1 0,0-1,-1 1,1-1,0 0,0 0,0 0,0-1,0 1,0-1,0 0,0-1,0 1,0-1,0 0,0-1,0 1,9-3,-1-1,0 0,0 0,0-1,-1-1,0 0,0-1,0 0,-1-1,-1 0,1-1,8-11,-1-1,0 0,-2-1,-1-1,-1-1,-1 0,-1-1,-1 0,-2 0,0-1,-2-1,1-9,-35 104,23-57,1 1,0-1,0 1,1-1,0 1,1 0,0 0,1 0,0 0,1 0,0-1,1 1,0 0,0 0,2-1,-1 0,1 1,0-1,1-1,0 1,1-1,0 0,0 0,1 0,0-1,1 0,0-1,0 0,7 5,-9-8,0-2,0 1,0 0,0-1,0 0,1-1,-1 0,0 0,1 0,-1 0,1-1,-1 0,1-1,-1 1,1-1,-1-1,1 1,-1-1,0 0,0 0,0-1,0 0,0 0,-1 0,1-1,-1 0,0 0,0 0,0 0,-1-1,1 0,-1 0,-1 0,1-1,0 1,-1-1,2-5,16-30,-2-2,-2 0,-2-1,-2 0,-1-2,-3 1,-2-1,0-9,-1-4,77 478,-68-368,6 11,-2 1,-3 0,-3 1,-2 1,-3 0,-4 0,-2 0,-2 0,-7 37,3-83,0-1,-2 1,0-1,-1 0,0 0,-2-1,0 0,-1 0,0-1,-2-1,0 0,0 0,-1-1,-1-1,-1 0,0-1,0 0,-1-1,-13 6,14-9,0-1,-1 0,0-1,0-1,-1 0,0-2,1 1,-12-1,23-3,0 1,-1-1,1-1,0 1,0-1,-1 0,1 0,0-1,0 1,0-1,0 0,0-1,1 1,-1-1,1 0,-1 0,1 0,0 0,0-1,1 0,-1 0,1 0,-1 0,1-1,1 1,-1-1,1 1,-1-1,0-3,-2-9,0 1,1-1,0 0,2-1,0 1,0 0,2-1,0 1,1 0,1-1,1 1,0 0,1 0,5-12,4-6,1 0,1 1,2 1,1 0,2 1,9-10,3-1,1 1,3 1,1 3,2 0,1 3,2 1,2 2,0 2,2 2,41-17,51 4,-107 37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15 9754 0 0,'0'0'1967'0'0,"0"0"-297"0"0,0 0-191 0 0,0 0 41 0 0,0 0 7 0 0,0 0-127 0 0,0 0-223 0 0,0 0-265 0 0,0 0-229 0 0,0 0-160 0 0,0 0-73 0 0,0 0-35 0 0,1-2-4 0 0,1-8 5 0 0,-1 8-29 0 0,-1 2-58 0 0,0 8 621 0 0,7 91 1070 0 0,-12 35-1196 0 0,-5-1 0 0 0,-15 56-824 0 0,-27 51 250 0 0,50-232-409 0 0,3-31-646 0 0,0 3-214 0 0,4-37-3163 0 0,-2 38 422 0 0,0 1-3360 0 0,-1 10-4307 0 0</inkml:trace>
  <inkml:trace contextRef="#ctx0" brushRef="#br0" timeOffset="624.871">81 71 6489 0 0,'0'0'1773'0'0,"0"0"-70"0"0,0 0 43 0 0,0 0 81 0 0,0 0-47 0 0,0 0-169 0 0,0 0-243 0 0,0 0-238 0 0,0 0-167 0 0,0 0-132 0 0,0 0-94 0 0,0 0-43 0 0,0 0-22 0 0,-13-7-43 0 0,-41-17-35 0 0,40 18-61 0 0,14 6-73 0 0,0 0-58 0 0,0 0-50 0 0,0 0-54 0 0,0 0-63 0 0,0 0-35 0 0,0 0-49 0 0,0 0-33 0 0,48 0 845 0 0,445-4 1198 0 0,-282 29-1958 0 0,-162-21-135 0 0,-49-4-72 0 0,0 0-2 0 0,0 0 8 0 0,0 0-14 0 0,0 0 5 0 0,0 0 24 0 0,0 0-41 0 0,0 0-2 0 0,0 0-5 0 0,0 0-28 0 0,0 0-15 0 0,0 0-24 0 0,0 0-38 0 0,0 0-57 0 0,0 0-21 0 0,0 0-62 0 0,0 0-94 0 0,0 0-116 0 0,0 0-145 0 0,-5 9-6630 0 0,5-6 2927 0 0,-1 0-7421 0 0</inkml:trace>
  <inkml:trace contextRef="#ctx0" brushRef="#br0" timeOffset="1145.979">15 803 4465 0 0,'0'0'1886'0'0,"0"0"-74"0"0,0 0-17 0 0,0 0-38 0 0,0 0-141 0 0,0 0-220 0 0,0 0-205 0 0,0 0-137 0 0,0 0-97 0 0,0 0-66 0 0,0 0-47 0 0,0 0-26 0 0,0 0-22 0 0,-2 2-33 0 0,-7 10 2200 0 0,9-11-2562 0 0,0-1-44 0 0,94 1 2943 0 0,167-10-1649 0 0,-4-23-969 0 0,-122 27-2597 0 0,-144 1 250 0 0,-3-2-1905 0 0,5 2-2304 0 0,4 0-6584 0 0</inkml:trace>
  <inkml:trace contextRef="#ctx0" brushRef="#br0" timeOffset="2753.033">762 1017 9314 0 0,'0'0'2415'0'0,"0"0"-226"0"0,0 0-193 0 0,0 0-180 0 0,0 0-271 0 0,0 0-288 0 0,0 0-238 0 0,0 0-175 0 0,0 0-110 0 0,0 0-71 0 0,0 0-30 0 0,0 0 3 0 0,0 0-33 0 0,-1-6-40 0 0,-4-16-44 0 0,2 10-155 0 0,0-1-1 0 0,0 1 1 0 0,1-1-1 0 0,1 0 1 0 0,0 0-1 0 0,1 0 1 0 0,0 0-1 0 0,1 0 1 0 0,0 0-1 0 0,2-4-363 0 0,2 6 32 0 0,1 1-1 0 0,0 0 1 0 0,1-1 0 0 0,0 2-1 0 0,1-1 1 0 0,-1 1 0 0 0,2 0-1 0 0,0 1 1 0 0,0 0-1 0 0,0 0 1 0 0,1 1 0 0 0,0 1-1 0 0,0-1 1 0 0,8-2-32 0 0,-17 8 0 0 0,1-1 1 0 0,-1 1-1 0 0,1 0 0 0 0,0 1 1 0 0,-1-1-1 0 0,1 0 1 0 0,0 0-1 0 0,-1 1 0 0 0,1-1 1 0 0,0 1-1 0 0,0-1 1 0 0,0 1-1 0 0,0 0 0 0 0,-1 0 1 0 0,1 0-1 0 0,0 0 0 0 0,0 0 1 0 0,0 0-1 0 0,0 0 1 0 0,-1 0-1 0 0,1 1 0 0 0,0-1 1 0 0,0 1-1 0 0,0 0 1 0 0,-1-1-1 0 0,1 1 0 0 0,0 0 1 0 0,-1 0-1 0 0,1 0 0 0 0,-1 0 1 0 0,1 0-1 0 0,-1 0 1 0 0,1 1-1 0 0,-1-1 0 0 0,0 0 1 0 0,0 1-1 0 0,0-1 1 0 0,0 1-1 0 0,0 0 0 0 0,0-1 1 0 0,0 1-1 0 0,0 0 0 0 0,0-1 1 0 0,-1 1-1 0 0,1 0 1 0 0,-1 0-1 0 0,1-1 0 0 0,-1 1 1 0 0,0 0-1 0 0,0 0 1 0 0,0 0-1 0 0,0 1 0 0 0,9 75 52 0 0,16-100 192 0 0,-7 2-242 0 0,1 2 0 0 0,1 0 0 0 0,0 1 0 0 0,1 1 0 0 0,1 1 0 0 0,0 1 0 0 0,1 1 0 0 0,9-3-2 0 0,-32 16-1 0 0,1-1 1 0 0,0 1-1 0 0,-1 0 1 0 0,1 0-1 0 0,0-1 0 0 0,-1 1 1 0 0,1 0-1 0 0,0 0 1 0 0,0 0-1 0 0,-1 0 0 0 0,1 0 1 0 0,0 0-1 0 0,0 0 1 0 0,-1 0-1 0 0,1 0 0 0 0,0 1 1 0 0,-1-1-1 0 0,1 0 1 0 0,0 0-1 0 0,-1 1 0 0 0,1-1 1 0 0,0 0-1 0 0,-1 1 1 0 0,1-1-1 0 0,0 0 0 0 0,-1 1 1 0 0,1-1-1 0 0,-1 1 0 0 0,1-1 1 0 0,-1 1-1 0 0,1 0 1 0 0,-1-1-1 0 0,1 1 0 0 0,-1-1 1 0 0,0 1-1 0 0,1 0 1 0 0,-1-1-1 0 0,0 1 0 0 0,0 0 1 0 0,1-1-1 0 0,-1 1 1 0 0,0 0-1 0 0,0 0 0 0 0,0-1 1 0 0,0 1-1 0 0,0 0 1 0 0,0-1-1 0 0,0 1 0 0 0,0 1 1 0 0,0 48-34 0 0,-1-34 38 0 0,-15 120-404 0 0,16-135 216 0 0,0-1-58 0 0,0 0-82 0 0,0 0-82 0 0,14 0-9929 0 0,-12 0-1492 0 0</inkml:trace>
  <inkml:trace contextRef="#ctx0" brushRef="#br0" timeOffset="3218.967">1403 818 12155 0 0,'0'0'1709'0'0,"0"0"-462"0"0,0 0-104 0 0,0 0 113 0 0,0 0 49 0 0,0 0-114 0 0,0 0-207 0 0,0 0-183 0 0,0 0-133 0 0,0 0-99 0 0,0 0-65 0 0,0 0-58 0 0,0 0-53 0 0,-7 31-33 0 0,-21 94-48 0 0,13-68 229 0 0,-16-2 1050 0 0,24-81-185 0 0,10 9-1386 0 0,1 0 1 0 0,2 0 0 0 0,-1 1-1 0 0,2 0 1 0 0,0 0 0 0 0,1 0-1 0 0,1 1 1 0 0,0 0 0 0 0,1 1-1 0 0,0 0 1 0 0,1 0 0 0 0,1 1-1 0 0,0 1 1 0 0,1 0 0 0 0,0 0 0 0 0,1 1-1 0 0,0 1 1 0 0,8-4-21 0 0,120-71 131 0 0,-135 82-102 0 0,0 1 0 0 0,0-1 0 0 0,0 1 0 0 0,0 0 0 0 0,0 1 0 0 0,1 0 0 0 0,-1 0 0 0 0,0 0 0 0 0,1 1 0 0 0,-1 0 0 0 0,1 0 0 0 0,2 2-29 0 0,-7 0 21 0 0,0 1 0 0 0,-1-1 0 0 0,0 1 0 0 0,0 0 0 0 0,0 0 0 0 0,0 0-1 0 0,0 0 1 0 0,0 0 0 0 0,-1 0 0 0 0,0 1 0 0 0,1-1 0 0 0,-1 0 0 0 0,0 1 0 0 0,-1-1 0 0 0,1 1 0 0 0,-1-1 0 0 0,1 1 0 0 0,-1-1 0 0 0,0 1 0 0 0,0-1 0 0 0,-1 1 0 0 0,1-1 0 0 0,-1 1 0 0 0,0-1 0 0 0,0 1 0 0 0,0-1-21 0 0,-1 5 34 0 0,0 0 0 0 0,0-1 1 0 0,-1 0-1 0 0,0 1 0 0 0,0-1 0 0 0,-1 0 0 0 0,0-1 0 0 0,0 1 0 0 0,-1-1 1 0 0,1 0-1 0 0,-1 0 0 0 0,-1 0 0 0 0,1 0 0 0 0,-1-1 0 0 0,0 0 1 0 0,0 0-1 0 0,-1-1 0 0 0,1 0 0 0 0,-1 0 0 0 0,0 0 0 0 0,0-1 1 0 0,-1 0-1 0 0,1-1 0 0 0,0 1 0 0 0,-1-1 0 0 0,0-1 0 0 0,1 1 0 0 0,-1-1 1 0 0,0-1-1 0 0,0 1 0 0 0,-3-2-34 0 0,5-1-49 0 0,0-1 0 0 0,1 0 0 0 0,-1 0 0 0 0,1 0 0 0 0,0-1 0 0 0,0 0 1 0 0,0 0-1 0 0,1 0 0 0 0,-1 0 0 0 0,1-1 0 0 0,0 0 0 0 0,0 0 0 0 0,1 0 0 0 0,0 0 0 0 0,-1-1 0 0 0,2 1 0 0 0,-1-1 0 0 0,1 0 1 0 0,0 1-1 0 0,0-1 0 0 0,0-1 0 0 0,1 1 0 0 0,0 0 0 0 0,0 0 0 0 0,0-4 49 0 0,-5-47-2496 0 0,5 20-6045 0 0,1 21-4178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5833 0 0,'0'0'3304'0'0,"0"0"-642"0"0,0 0-294 0 0,0 0-169 0 0,0 0-196 0 0,0 0-288 0 0,0 0-312 0 0,0 0-230 0 0,0 0-165 0 0,0 0-148 0 0,0 0-124 0 0,0 0-94 0 0,0 0-102 0 0,-5-2-60 0 0,-13-5-53 0 0,13 5-69 0 0,5 2-47 0 0,0 0-44 0 0,0 0-42 0 0,0 0-53 0 0,0 0-19 0 0,18 4 605 0 0,20 3-276 0 0,-1-2-1 0 0,1-2 1 0 0,0-1-1 0 0,37-4-481 0 0,-13 1 213 0 0,50-14 50 0 0,-112 15-266 0 0,0 0 15 0 0,0 0-10 0 0,0 0 24 0 0,0 0-26 0 0,0 0 7 0 0,0 0-14 0 0,0 0-15 0 0,0 0-13 0 0,0 0-29 0 0,0 0-42 0 0,0 0 26 0 0,0 0-13 0 0,0 0-15 0 0,0 0-8 0 0,0 0-51 0 0,-18 5-3379 0 0,0 12-427 0 0,5-6-3926 0 0,10-7-3975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14163 0 0,'0'0'2040'0'0,"0"0"-671"0"0,0 0-272 0 0,0 0 50 0 0,0 0 48 0 0,0 0-103 0 0,0 0-233 0 0,0 0-204 0 0,0 0-128 0 0,0 0-71 0 0,0 0-8 0 0,0 0-23 0 0,0 0-20 0 0,12-1-8 0 0,79-2 2305 0 0,-63 10-1674 0 0,125 1 382 0 0,-24-30-993 0 0,-115 21-705 0 0,-25 2-4184 0 0,-6 9-2286 0 0,13-7 2163 0 0,-1-2-7035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1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5153 0 0,'0'0'1530'0'0,"0"0"73"0"0,0 0 173 0 0,0 0 102 0 0,0 0-80 0 0,0 0-223 0 0,0 0-250 0 0,0 0-215 0 0,0 0-151 0 0,0 0-98 0 0,0 0-33 0 0,0 0 1 0 0,0 0 15 0 0,-3 3-8 0 0,-8 12-57 0 0,8-11-63 0 0,3-4-72 0 0,0 0-59 0 0,0 0-50 0 0,0 0-53 0 0,6 3 2824 0 0,23 5-2535 0 0,165-1 656 0 0,-23-25-998 0 0,-113 10-333 0 0,-57 8-76 0 0,-1 0-28 0 0,0 0-7 0 0,0 0 1 0 0,0 0-17 0 0,0 0 11 0 0,0 0 5 0 0,0 0 1 0 0,0 0-12 0 0,0 0 29 0 0,0 0-10 0 0,0 0-13 0 0,0 0 2 0 0,0 0-4 0 0,0 0 4 0 0,0 0-9 0 0,0 0-14 0 0,0 0 5 0 0,0 0-6 0 0,0 0-10 0 0,-22-2-3559 0 0,9 1-1606 0 0,9 1 94 0 0,0 0-6765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11867 0 0,'0'0'2187'0'0,"0"0"-364"0"0,0 0-308 0 0,0 0-107 0 0,0 0-72 0 0,0 0-227 0 0,0 0-279 0 0,0 0-251 0 0,0 0-219 0 0,0 0-134 0 0,0 0-33 0 0,0 0 52 0 0,14 4 860 0 0,-10 17-631 0 0,-1-1 1 0 0,0 1 0 0 0,-2 0 0 0 0,-1 0-1 0 0,0 0 1 0 0,-2 0 0 0 0,-1 2-475 0 0,-30 131 615 0 0,31-149-583 0 0,2-5-54 0 0,-1 1 0 0 0,0-1 0 0 0,1 0 0 0 0,-1 1 0 0 0,1-1 0 0 0,-1 1 0 0 0,1-1 0 0 0,-1 1 0 0 0,1 0 0 0 0,0-1 0 0 0,-1 1-1 0 0,1-1 1 0 0,0 1 0 0 0,-1 0 0 0 0,1-1 0 0 0,0 1 0 0 0,0 0 0 0 0,0-1 0 0 0,0 1 0 0 0,-1 0 0 0 0,1 0 0 0 0,0-1 0 0 0,0 1 0 0 0,0 0 0 0 0,0-1 0 0 0,1 1 0 0 0,-1 0 0 0 0,0-1 0 0 0,0 1 0 0 0,0 0 0 0 0,0-1 0 0 0,1 1 0 0 0,-1 0 0 0 0,0-1 0 0 0,1 1 0 0 0,-1 0 0 0 0,1-1 0 0 0,-1 1 0 0 0,0-1-1 0 0,1 1 1 0 0,-1-1 0 0 0,1 1 0 0 0,-1-1 0 0 0,1 1 0 0 0,0-1 0 0 0,-1 0 0 0 0,1 1 0 0 0,-1-1 0 0 0,1 0 0 0 0,0 1 0 0 0,-1-1 0 0 0,1 0 0 0 0,0 0 0 0 0,-1 0 0 0 0,1 1 0 0 0,0-1 0 0 0,0 0 0 0 0,-1 0 0 0 0,1 0 0 0 0,0 0 0 0 0,-1 0 0 0 0,1 0 0 0 0,0-1 0 0 0,-1 1 0 0 0,1 0 0 0 0,0 0-1 0 0,0 0 24 0 0,33-7-4246 0 0,-24 2 276 0 0,1-2-3652 0 0,-7 3-3821 0 0</inkml:trace>
  <inkml:trace contextRef="#ctx0" brushRef="#br0" timeOffset="774.011">310 170 13467 0 0,'0'0'2207'0'0,"0"0"-493"0"0,0 0-289 0 0,0 0-115 0 0,0 0-123 0 0,0 0-215 0 0,0 0-248 0 0,0 0-222 0 0,0 0-148 0 0,0 0-58 0 0,0 0-27 0 0,0 0 12 0 0,0 0 0 0 0,12-3-1 0 0,153-23 1054 0 0,98 22 16 0 0,-345-29-1157 0 0,-34-18-124 0 0,99 50-17 0 0,17 1-64 0 0,0 0 2 0 0,0 24 4 0 0,-17 227 226 0 0,15-202-158 0 0,2-49-96 0 0,0 0-14 0 0,0 0 68 0 0,123-132 799 0 0,-54 54-736 0 0,-57 78-2823 0 0,-7 10-4596 0 0,-4-9 4197 0 0,1 3-9142 0 0</inkml:trace>
  <inkml:trace contextRef="#ctx0" brushRef="#br0" timeOffset="1186.952">892 100 16115 0 0,'0'0'1885'0'0,"0"0"-422"0"0,0 0-195 0 0,0 0-66 0 0,0 0-69 0 0,0 0-143 0 0,0 0-179 0 0,0 0-195 0 0,0 0-152 0 0,0 0-81 0 0,0 0-58 0 0,0 0-12 0 0,0 0-26 0 0,11-5-39 0 0,37-18-37 0 0,46 10 625 0 0,-69 14-687 0 0,-23-1-143 0 0,0-1-1 0 0,0 1 0 0 0,0 1 1 0 0,0-1-1 0 0,0 0 0 0 0,0 0 0 0 0,0 1 1 0 0,-1-1-1 0 0,1 1 0 0 0,0 0 0 0 0,0-1 1 0 0,0 1-1 0 0,-1 0 0 0 0,1 0 1 0 0,0 0-1 0 0,-1 0 0 0 0,1 1 0 0 0,-1-1 1 0 0,1 0-1 0 0,-1 0 0 0 0,0 1 0 0 0,0-1 1 0 0,1 1-1 0 0,-1 0 0 0 0,0-1 1 0 0,0 1-1 0 0,0 0 0 0 0,-1-1 0 0 0,1 1 1 0 0,0 0-1 0 0,-1 0 0 0 0,1 0 0 0 0,-1 0 1 0 0,1 0-1 0 0,-1-1 0 0 0,0 1 1 0 0,0 0-1 0 0,0 0 0 0 0,0 0 0 0 0,0 0 1 0 0,-1 0-1 0 0,1 0 0 0 0,0 0 0 0 0,-1 2-4 0 0,-1 2 20 0 0,0-1 0 0 0,0 1 0 0 0,0 0 1 0 0,-1 0-1 0 0,0-1 0 0 0,0 0 1 0 0,0 1-1 0 0,-1-1 0 0 0,0 0 1 0 0,0-1-1 0 0,0 1 0 0 0,0-1 1 0 0,-1 1-1 0 0,0-1 0 0 0,-1 0-21 0 0,-12 14 61 0 0,-46 56 159 0 0,64-74-215 0 0,0 1 0 0 0,-1 0 0 0 0,1 0 1 0 0,0 0-1 0 0,0 0 0 0 0,0-1 1 0 0,0 1-1 0 0,0 0 0 0 0,0 0 0 0 0,0 0 1 0 0,1 0-1 0 0,-1 0 0 0 0,0-1 0 0 0,0 1 1 0 0,1 0-1 0 0,-1 0 0 0 0,0-1 1 0 0,1 1-1 0 0,-1 0 0 0 0,1 0 0 0 0,-1-1 1 0 0,1 1-1 0 0,-1 0 0 0 0,1-1 0 0 0,-1 1 1 0 0,1-1-1 0 0,0 1 0 0 0,-1-1 1 0 0,1 1-1 0 0,0-1 0 0 0,0 1 0 0 0,-1-1 1 0 0,1 1-1 0 0,0-1 0 0 0,0 0 0 0 0,0 0 1 0 0,-1 1-1 0 0,1-1 0 0 0,0 0 0 0 0,0 0 1 0 0,0 0-1 0 0,0 0 0 0 0,0 0 1 0 0,-1 0-1 0 0,1 0 0 0 0,0 0 0 0 0,1-1-5 0 0,45 1 290 0 0,110-52-1283 0 0,-103 32-6792 0 0,-46 16-4584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304 376 0 0 0,'0'0'543'0'0,"0"0"177"0"0,0 0 7 0 0,0 0-19 0 0,1 1-2368 0 0,3 2 21488 0 0,-3-3-17778 0 0,-3-8-1775 0 0,-1 0 0 0 0,1 0 0 0 0,-1 1 1 0 0,-1-1-1 0 0,1 1 0 0 0,-1 0 1 0 0,-1 0-1 0 0,1 0 0 0 0,-1 1 0 0 0,0 0 1 0 0,-1 0-1 0 0,-1-1-275 0 0,-84-60 1472 0 0,45 64-832 0 0,39 13-598 0 0,2 1 0 0 0,0 0 0 0 0,0 1 0 0 0,1-1 0 0 0,0 1-1 0 0,1 0 1 0 0,0 0 0 0 0,1 0 0 0 0,1 1 0 0 0,0-1 0 0 0,0 0-1 0 0,1 0 1 0 0,1 1 0 0 0,0-1 0 0 0,3 12-42 0 0,-4-11 26 0 0,4 21 42 0 0,1 0 0 0 0,2-1 0 0 0,1 1 0 0 0,2-2 0 0 0,1 1 0 0 0,2-1 0 0 0,0-1 0 0 0,3 0 0 0 0,2 2-68 0 0,49 108 212 0 0,-3 86 60 0 0,-62-213-205 0 0,0 0-1 0 0,-1 1 0 0 0,-1-1 1 0 0,0 0-1 0 0,-1 0 1 0 0,0 1-1 0 0,-1-1 1 0 0,-1 0-1 0 0,0 0 0 0 0,-1 0 1 0 0,-1-1-67 0 0,-1-2 35 0 0,-1-1 1 0 0,0-1-1 0 0,-1 1 1 0 0,0-1-1 0 0,0 0 0 0 0,-1-1 1 0 0,0 0-1 0 0,-1 0 1 0 0,1-1-1 0 0,-1-1 1 0 0,-1 1-1 0 0,1-2 0 0 0,-1 1 1 0 0,0-1-1 0 0,-1-1 1 0 0,-9 3-36 0 0,18-6 4 0 0,-1 1 0 0 0,0-1 0 0 0,0 1 0 0 0,0-1-1 0 0,0-1 1 0 0,0 1 0 0 0,0 0 0 0 0,0-1 0 0 0,-1 0 0 0 0,1 0 0 0 0,0 0 0 0 0,0 0 0 0 0,0-1 0 0 0,0 0 0 0 0,0 0 0 0 0,0 0 0 0 0,0 0 0 0 0,0-1 0 0 0,0 1 0 0 0,0-1 0 0 0,1 0 0 0 0,-1 0 0 0 0,1 0 0 0 0,-1-1 0 0 0,1 1-1 0 0,0-1 1 0 0,0 0 0 0 0,-2-1-4 0 0,-22-25-2021 0 0,26 29 1236 0 0,1 0-309 0 0,0 10-9573 0 0,0-6-1574 0 0</inkml:trace>
  <inkml:trace contextRef="#ctx0" brushRef="#br0" timeOffset="698.137">586 1175 8362 0 0,'0'0'4475'0'0,"0"0"-2231"0"0,0 0-929 0 0,0 0-81 0 0,0 0 75 0 0,0 0-4 0 0,0 0-100 0 0,0 0-199 0 0,0 0-213 0 0,0 0-176 0 0,0 0-121 0 0,0 0-80 0 0,3-4-64 0 0,8-11-37 0 0,-9 12-47 0 0,-2 3-36 0 0,9 29 1225 0 0,-8-5-1282 0 0,-1 0 1 0 0,-2 0 0 0 0,-1 0-1 0 0,0-1 1 0 0,-2 1 0 0 0,0-1 0 0 0,-4 6-176 0 0,3-3 60 0 0,-13 99 234 0 0,49-111 83 0 0,74-9 210 0 0,-94-9-1012 0 0,-34 0-2112 0 0,-2-3-3620 0 0,20 4 732 0 0,3 2-5987 0 0</inkml:trace>
  <inkml:trace contextRef="#ctx0" brushRef="#br0" timeOffset="973.803">451 1329 6737 0 0,'0'0'4248'0'0,"0"0"-1594"0"0,0 0-738 0 0,0 0-198 0 0,0 0-130 0 0,0 0-189 0 0,0 0-270 0 0,0 0-276 0 0,0 0-214 0 0,0 0-164 0 0,0 0-109 0 0,0 0-68 0 0,0 0-50 0 0,-5-3 589 0 0,71 14 1475 0 0,-37-11-3035 0 0,63 0 1669 0 0,-61 0-4806 0 0,-1 0-4770 0 0,-26 0-3215 0 0</inkml:trace>
  <inkml:trace contextRef="#ctx0" brushRef="#br0" timeOffset="1260.069">858 1333 8162 0 0,'0'0'4214'0'0,"0"0"-2072"0"0,0 0-813 0 0,0 0-83 0 0,0 0 25 0 0,0 0-48 0 0,0 0-123 0 0,0 0-94 0 0,0 0-86 0 0,0 0-57 0 0,0 0-63 0 0,0 0-97 0 0,0 0-114 0 0,3 13-114 0 0,13 107 772 0 0,-16-70-1382 0 0,0-49-82 0 0,9-1-2805 0 0,-5 0-2423 0 0,-3 0-5880 0 0</inkml:trace>
  <inkml:trace contextRef="#ctx0" brushRef="#br0" timeOffset="2326.968">680 30 2473 0 0,'0'0'2091'0'0,"0"0"-360"0"0,0 0-18 0 0,0 0 122 0 0,0 0 82 0 0,0 0-50 0 0,0 0-149 0 0,0 0-249 0 0,0 0-295 0 0,0 0-245 0 0,0 0-183 0 0,0 0-119 0 0,0 0-45 0 0,-4-5-59 0 0,-9-15-60 0 0,10 15-64 0 0,3 5-66 0 0,0 0-47 0 0,0 0-48 0 0,0 0-24 0 0,0 0-29 0 0,0 0-22 0 0,0 0-15 0 0,0 0-22 0 0,0 0 1 0 0,-37 177 1828 0 0,22-49-1400 0 0,56-112-26 0 0,44-16-148 0 0,-84 0-403 0 0,-1 0-38 0 0,0 0-14 0 0,0 0-49 0 0,0 0-76 0 0,0 0-113 0 0,-15 0-9501 0 0,14 0 7115 0 0,-3 0-8649 0 0</inkml:trace>
  <inkml:trace contextRef="#ctx0" brushRef="#br0" timeOffset="2593.058">496 181 7650 0 0,'0'0'2127'0'0,"0"0"-282"0"0,0 0-13 0 0,0 0 31 0 0,0 0-147 0 0,0 0-354 0 0,0 0-396 0 0,0 0-368 0 0,0 0-230 0 0,0 0-100 0 0,0 0-48 0 0,0 0-1 0 0,0 0-4 0 0,3 0 9 0 0,133 0 61 0 0,-106 0-3955 0 0,-1 0-3478 0 0,-19 0-3792 0 0</inkml:trace>
  <inkml:trace contextRef="#ctx0" brushRef="#br0" timeOffset="3044.933">862 203 10330 0 0,'0'0'2293'0'0,"0"0"-428"0"0,0 0-231 0 0,0 0-166 0 0,0 0-221 0 0,0 0-270 0 0,0 0-264 0 0,0 0-181 0 0,0 0-101 0 0,0 0-32 0 0,0 0-27 0 0,0 0-36 0 0,0 0-13 0 0,16-3-25 0 0,109-9 656 0 0,-124 13-927 0 0,0 0 1 0 0,0 0-1 0 0,0 1 0 0 0,0-1 1 0 0,0 0-1 0 0,0 0 1 0 0,-1 1-1 0 0,1-1 0 0 0,-1 0 1 0 0,1 1-1 0 0,-1-1 1 0 0,1 1-1 0 0,-1-1 0 0 0,0 1 1 0 0,1-1-1 0 0,-1 0 1 0 0,0 1-1 0 0,0-1 0 0 0,0 1 1 0 0,0-1-1 0 0,0 1 1 0 0,-1-1-1 0 0,1 1 1 0 0,0-1-1 0 0,-1 1 0 0 0,1-1 1 0 0,-1 1-1 0 0,0-1 1 0 0,1 0-1 0 0,-1 0 0 0 0,-1 2-27 0 0,-87 114 810 0 0,88-116-797 0 0,0 0 0 0 0,1 1-1 0 0,-1-1 1 0 0,1 0 0 0 0,-1 0 0 0 0,1 1 0 0 0,0-1 0 0 0,-1 0 0 0 0,1 0 0 0 0,0 1 0 0 0,0-1-1 0 0,0 0 1 0 0,0 1 0 0 0,0-1 0 0 0,0 0 0 0 0,0 1 0 0 0,1-1 0 0 0,-1 0 0 0 0,0 0-1 0 0,1 1 1 0 0,-1-1 0 0 0,1 0 0 0 0,-1 0 0 0 0,1 0 0 0 0,0 1 0 0 0,-1-1 0 0 0,1 0-1 0 0,0 0 1 0 0,0 0 0 0 0,0 0 0 0 0,0 0 0 0 0,0-1 0 0 0,0 1 0 0 0,0 0 0 0 0,0 0-1 0 0,0-1 1 0 0,0 1 0 0 0,0 0 0 0 0,1-1 0 0 0,-1 1 0 0 0,0-1 0 0 0,0 0 0 0 0,1 1 0 0 0,0-1-14 0 0,67 3 430 0 0,-50-4-521 0 0,42 1-1124 0 0,-42 0-1496 0 0,0 0-3286 0 0,-11 0-5769 0 0</inkml:trace>
  <inkml:trace contextRef="#ctx0" brushRef="#br0" timeOffset="3540.955">1394 600 12539 0 0,'0'0'2392'0'0,"0"0"-493"0"0,0 0-301 0 0,0 0-96 0 0,0 0-137 0 0,0 0-285 0 0,0 0-313 0 0,0 0-269 0 0,0 0-173 0 0,0 0-59 0 0,0 0 10 0 0,0 0 69 0 0,2 5 79 0 0,2 19-34 0 0,0 0-1 0 0,-1 1 0 0 0,-2-1 1 0 0,0 0-1 0 0,-2 1 1 0 0,-1 0-390 0 0,1 32 208 0 0,-27 288 184 0 0,28-344-396 0 0,0-1 5 0 0,0 0-12 0 0,0 0 2 0 0,0 0-8 0 0,-3-19-690 0 0,2-50-4856 0 0,2 40-4241 0 0,-1 20-1727 0 0</inkml:trace>
  <inkml:trace contextRef="#ctx0" brushRef="#br0" timeOffset="3863.769">1296 600 9898 0 0,'0'0'2329'0'0,"0"0"-341"0"0,0 0-177 0 0,0 0-133 0 0,0 0-246 0 0,0 0-305 0 0,0 0-309 0 0,0 0-238 0 0,0 0-68 0 0,0 0 37 0 0,0 0 73 0 0,0 0 51 0 0,0 0-19 0 0,17 1-77 0 0,116 2 755 0 0,133-26 47 0 0,-166 9-3179 0 0,-113 28-4212 0 0,6-10 1219 0 0,-1-3-5296 0 0</inkml:trace>
  <inkml:trace contextRef="#ctx0" brushRef="#br0" timeOffset="4109.173">1234 877 8938 0 0,'0'0'3787'0'0,"0"0"-1678"0"0,0 0-757 0 0,0 0-89 0 0,0 0 31 0 0,0 0 33 0 0,0 0-82 0 0,0 0-183 0 0,0 0-207 0 0,0 0-179 0 0,0 0-143 0 0,32-5-81 0 0,104-12-54 0 0,63-13 725 0 0,-129 20-1236 0 0,-40 9-2996 0 0,-30-2-5479 0 0,0 2-3055 0 0</inkml:trace>
  <inkml:trace contextRef="#ctx0" brushRef="#br0" timeOffset="4650.492">1317 372 10234 0 0,'0'0'2299'0'0,"0"0"-297"0"0,0 0-153 0 0,0 0-81 0 0,0 0-241 0 0,0 0-351 0 0,0 0-344 0 0,0 0-221 0 0,0 0-80 0 0,0 0-4 0 0,0 0 30 0 0,0 0 18 0 0,0 0-24 0 0,13 0-33 0 0,101-4 1187 0 0,123-10-249 0 0,-141 10-1348 0 0,-96 4-77 0 0,0 0 17 0 0,0 0 17 0 0,0 0 25 0 0,0 0 27 0 0,-14-7 368 0 0,-62-27-278 0 0,71 32-200 0 0,0 0 0 0 0,0 0 1 0 0,0-1-1 0 0,1 0 0 0 0,-1 0 0 0 0,1 0 0 0 0,-1 0 1 0 0,1-1-1 0 0,0 0 0 0 0,0 0 0 0 0,1 0 0 0 0,-1 0 1 0 0,1 0-1 0 0,0-1 0 0 0,-2-3-7 0 0,35 0-6440 0 0,-24 8 1992 0 0,7 0-8152 0 0</inkml:trace>
  <inkml:trace contextRef="#ctx0" brushRef="#br0" timeOffset="11593.886">2165 961 0 0 0,'0'0'3382'0'0,"0"0"-1722"0"0,0 0-447 0 0,0 0 196 0 0,0 0 312 0 0,0 0 128 0 0,0 0-119 0 0,0 0-267 0 0,0 0-300 0 0,0 0-181 0 0,0 0-60 0 0,4-5 5 0 0,-2 4-1086 0 0,0-1 499 0 0,0 0 0 0 0,0 0 0 0 0,-1 0 0 0 0,1 0 0 0 0,0 0 0 0 0,-1 0-1 0 0,1-1 1 0 0,-1 1 0 0 0,0-1 0 0 0,0 1 0 0 0,0-1 0 0 0,0 1 0 0 0,0-1 0 0 0,0 1 0 0 0,-1-1 0 0 0,1 0-1 0 0,-1 1 1 0 0,0-1 0 0 0,0 0 0 0 0,0 0 0 0 0,0-2-340 0 0,-31 5 955 0 0,-52 41-676 0 0,77-36-268 0 0,-1 0 0 0 0,0 0-1 0 0,1 1 1 0 0,0 0 0 0 0,0 0 0 0 0,1 0 0 0 0,0 1 0 0 0,0 0 0 0 0,0 0 0 0 0,1 0 0 0 0,-3 6-11 0 0,-9 65 6 0 0,17-74 25 0 0,-1 0 0 0 0,1 0-1 0 0,0 0 1 0 0,1 0-1 0 0,-1-1 1 0 0,1 1 0 0 0,-1 0-1 0 0,1 0 1 0 0,0-1-1 0 0,1 1 1 0 0,-1-1 0 0 0,1 0-1 0 0,-1 0 1 0 0,1 0 0 0 0,0 0-1 0 0,0 0 1 0 0,0 0-1 0 0,0-1 1 0 0,1 1 0 0 0,-1-1-1 0 0,1 0 1 0 0,0 0-1 0 0,-1-1 1 0 0,1 1 0 0 0,0-1-1 0 0,0 1 1 0 0,0-1-1 0 0,0 0 1 0 0,0-1 0 0 0,0 1-1 0 0,0-1 1 0 0,0 0 0 0 0,0 0-1 0 0,1 0 1 0 0,-1 0-1 0 0,0-1 1 0 0,0 0 0 0 0,0 1-1 0 0,0-2 1 0 0,0 1-1 0 0,0 0 1 0 0,-1-1 0 0 0,2 0-31 0 0,19-17 84 0 0,0 0 1 0 0,-1-2 0 0 0,-1-1-1 0 0,-1-1 1 0 0,-1 0 0 0 0,-1-2-1 0 0,-2 0 1 0 0,0-1 0 0 0,-1-1 0 0 0,-2 0-1 0 0,-1-1 1 0 0,-1 0 0 0 0,-1-1-1 0 0,4-23-84 0 0,-4 27-9 0 0,-1-1-1 0 0,-2 0 0 0 0,-1-1 1 0 0,-1 0-1 0 0,-1 0 1 0 0,-1 0-1 0 0,-1-1 0 0 0,-2 1 1 0 0,-1-1-1 0 0,-2-20 10 0 0,1 43-16 0 0,0 0 0 0 0,0-1 0 0 0,0 1-1 0 0,-1 0 1 0 0,1 0 0 0 0,-1 0 0 0 0,-1 0 0 0 0,1 0-1 0 0,-1 0 1 0 0,0 1 0 0 0,0-1 0 0 0,0 1-1 0 0,0 0 1 0 0,-1 0 0 0 0,0 0 0 0 0,0 0 0 0 0,0 1-1 0 0,0 0 1 0 0,0 0 0 0 0,-1 0 0 0 0,0 0 0 0 0,1 0-1 0 0,-1 1 1 0 0,0 0 0 0 0,0 0 0 0 0,0 0-1 0 0,0 1 1 0 0,-1 0 0 0 0,1 0 0 0 0,0 0 0 0 0,-1 0-1 0 0,-1 1 17 0 0,4 0 0 0 0,0 1-1 0 0,0-1 0 0 0,0 1 0 0 0,0 0 0 0 0,0 0 0 0 0,1 0 0 0 0,-1 0 0 0 0,0 0 0 0 0,1 1 0 0 0,-1-1 0 0 0,1 1 0 0 0,-1-1 0 0 0,1 1 0 0 0,0 0 0 0 0,-1 0 0 0 0,1 0 0 0 0,0 1 1 0 0,0-1-1 0 0,1 0 0 0 0,-1 1 0 0 0,0-1 0 0 0,1 1 0 0 0,0-1 0 0 0,-1 1 0 0 0,1 0 0 0 0,0 0 0 0 0,0 0 0 0 0,1-1 0 0 0,-1 1 0 0 0,1 0 0 0 0,-1 1 1 0 0,-8 98 238 0 0,9-100-236 0 0,34 189 613 0 0,43 100 189 0 0,-28-156-282 0 0,-23-105-272 0 0,-21-24-957 0 0,-6-23-2760 0 0,14-19-1826 0 0,-5 22-2346 0 0,-2 6-4080 0 0</inkml:trace>
  <inkml:trace contextRef="#ctx0" brushRef="#br0" timeOffset="12214.102">2789 343 11634 0 0,'0'0'2226'0'0,"0"0"-507"0"0,0 0-237 0 0,0 0-2 0 0,0 0-49 0 0,0 0-188 0 0,0 0-289 0 0,0 0-258 0 0,0 0-179 0 0,0 0-114 0 0,0 0-1 0 0,0 0 32 0 0,0 0 40 0 0,2 6 6 0 0,5 57 679 0 0,-1-1 1 0 0,-4 1-1 0 0,-4 41-1159 0 0,-42 120 353 0 0,35-109-255 0 0,10-114-63 0 0,1 1 0 0 0,0 0 0 0 0,0-1 0 0 0,-1 0 0 0 0,1 1 0 0 0,0-1 0 0 0,0 0 0 0 0,0 0 1 0 0,0 0-1 0 0,1 0 0 0 0,-1 0 0 0 0,0-1 0 0 0,0 1 0 0 0,0-1 0 0 0,1 1 0 0 0,-1-1 0 0 0,0 0 0 0 0,1 0 1 0 0,-1 0-1 0 0,0 0 0 0 0,1 0 0 0 0,-1-1 0 0 0,0 1 0 0 0,0-1 0 0 0,1 1-35 0 0,5-1 115 0 0,79-14 350 0 0,-68 5-1862 0 0,-41-24-4650 0 0,11 20-2967 0 0,9 10-2152 0 0</inkml:trace>
  <inkml:trace contextRef="#ctx0" brushRef="#br0" timeOffset="12585.134">2598 674 10826 0 0,'0'0'2589'0'0,"0"0"-306"0"0,0 0-231 0 0,0 0-192 0 0,0 0-255 0 0,0 0-311 0 0,0 0-317 0 0,0 0-226 0 0,0 0-117 0 0,0 0-85 0 0,0 0-55 0 0,0 0-34 0 0,0 0-43 0 0,21 0 1114 0 0,234 0 415 0 0,-225 2-3074 0 0,-15-1-1779 0 0,1 0-6362 0 0,-12-1-3326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  <inkml:trace contextRef="#ctx0" brushRef="#br0" timeOffset="1408.407">1640 142,'36'-23,"1"1,0 1,2 3,0 0,1 3,6 0,70 6,-113 9,-1 0,1 1,-1-1,1 1,-1 0,1 0,-1 0,1 0,-1 0,0 0,1 1,-1-1,0 1,0-1,0 1,0 0,0 0,-1 0,1 0,-1 0,1 0,-1 0,0 1,1-1,-1 1,0-1,-1 1,1-1,0 1,-1-1,1 1,-1-1,0 1,0 0,0-1,0 1,-1-1,1 1,-1 0,1-1,-1 2,-4 7,0-1,-1 0,0 0,0 0,-1 0,0-1,-1 0,0-1,0 0,-1 0,0 0,0-1,-8 4,-1 3,3-3,11-9,0-1,0 1,0 0,0 1,1-1,-1 1,0-1,1 1,0 0,0 0,0 0,0 1,0-1,1 1,0 0,-1-1,1 1,1 0,-1 0,0 1,1-1,0 0,0 0,0 1,1-1,-1 0,1 1,0-1,1 1,-1-1,1 0,-1 1,1-1,0 0,1 1,6 3,0 0,0-1,1 0,0-1,0 0,0 0,1-1,0 0,0-1,0 0,1 0,-1-1,1-1,0 0,9 1,27 9,74 37,-118-47,0-1,0 1,0 0,0 0,0 0,0 0,-1 0,1 1,-1-1,1 1,-1 0,0 0,0 0,0 0,-1 0,1 0,-1 0,1 0,-1 1,0-1,0 1,-1-1,1 1,-1-1,0 1,0-1,0 1,0-1,0 1,-1-1,0 1,1-1,-1 0,-1 3,-4 2,-1-1,1 1,-1-1,0 0,-1 0,0-1,0 0,0 0,-1-1,0 0,0-1,0 0,0 0,-1-1,0 0,5-1,-193 51,96-54,85-5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0 650,'144'-49,"2"7,1 5,120-11,190-16,249 4,-68 32,356 16,-620 14,273-30,106-35,-206 6,202-40,-380 58,-78 12,-267 27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1,'-24'38,"-23"28,-7 1,4-4,7-14,11-10,10-12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114 222 1080 0 0,'0'0'759'0'0,"0"0"-224"0"0,0 0 121 0 0,0 0 232 0 0,0 0 232 0 0,0 0 67 0 0,0 0-157 0 0,0 0-251 0 0,0 0-266 0 0,0 0-189 0 0,0 0-105 0 0,-6 0-16 0 0,-27 0 563 0 0,-9-11 952 0 0,9 17 4185 0 0,40-3 566 0 0,29-1-5451 0 0,245-20 1730 0 0,28 6-1619 0 0,-271 17-1208 0 0,-57-5-7865 0 0,13 3-192 0 0,1 0-3621 0 0</inkml:trace>
  <inkml:trace contextRef="#ctx0" brushRef="#br0" timeOffset="341.794">64 424 7618 0 0,'0'0'4195'0'0,"0"0"-1741"0"0,0 0-782 0 0,0 0-175 0 0,0 0-152 0 0,0 0-215 0 0,0 0-223 0 0,0 0-195 0 0,0 0-112 0 0,0 0-34 0 0,0 0-20 0 0,0 0 16 0 0,0 0-3 0 0,16-1-15 0 0,114-5 1348 0 0,124 13 31 0 0,-119-17-1728 0 0,-101 2-410 0 0,-34 8 60 0 0,0-4-1394 0 0,0-3-7486 0 0,0 7-2711 0 0</inkml:trace>
  <inkml:trace contextRef="#ctx0" brushRef="#br0" timeOffset="1511.839">407 1 4753 0 0,'0'0'1931'0'0,"0"0"-177"0"0,0 0-147 0 0,0 0 8 0 0,0 0 80 0 0,0 0-99 0 0,0 0-180 0 0,0 0-257 0 0,0 0-300 0 0,0 0-243 0 0,0 0-118 0 0,0 0-31 0 0,0 0-11 0 0,-6 0 62 0 0,-16 0 16 0 0,21 1-442 0 0,1 0 0 0 0,-1 0 0 0 0,1 0 0 0 0,-1 0 0 0 0,1 0 0 0 0,-1 0-1 0 0,1 0 1 0 0,0 0 0 0 0,-1 0 0 0 0,1 0 0 0 0,0 0 0 0 0,0 0 0 0 0,0 0 0 0 0,-1 0 0 0 0,1 0 0 0 0,0 0 0 0 0,1 0 0 0 0,-1 0 0 0 0,0 0 0 0 0,0 0 0 0 0,0 0 0 0 0,0 0 0 0 0,1 0-1 0 0,-1 0 1 0 0,1 0 0 0 0,-1 0 0 0 0,1 0 0 0 0,-1 0 0 0 0,1-1 0 0 0,-1 1 0 0 0,1 0 0 0 0,0 0 0 0 0,0 0-92 0 0,10 9 370 0 0,2 0 0 0 0,-1-2 0 0 0,1 1 0 0 0,1-1 1 0 0,-1-1-1 0 0,1 0 0 0 0,1-1 0 0 0,-1-1 0 0 0,1 0 0 0 0,6 0-370 0 0,12 6 270 0 0,-11-4-213 0 0,-1 1 0 0 0,0 1-1 0 0,0 1 1 0 0,0 0-1 0 0,-2 2 1 0 0,1 0-1 0 0,-1 2 1 0 0,-1 0-1 0 0,-1 0 1 0 0,7 9-57 0 0,8 21 51 0 0,-31-43-55 0 0,-1-1 14 0 0,-8 18 160 0 0,-137 91 221 0 0,69-45-337 0 0,-17 6 35 0 0,-42 41 131 0 0,128-94-200 0 0,7-16-24 0 0,0-1 16 0 0,-15 10 581 0 0,14-16-4385 0 0,5 3 2270 0 0,3-2-6955 0 0,-4 2-4122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391 571 4969 0 0,'0'0'1743'0'0,"0"0"-193"0"0,0 0-17 0 0,0 0 89 0 0,0 0 57 0 0,0 0-107 0 0,0 0-247 0 0,0 0-261 0 0,0 0-237 0 0,0 0-164 0 0,0 0-131 0 0,-6-16-53 0 0,-17-52-39 0 0,21 63-297 0 0,1 0 1 0 0,-2 1-1 0 0,1 0 0 0 0,0-1 1 0 0,-1 1-1 0 0,1 0 1 0 0,-1 0-1 0 0,-1 1 1 0 0,1-1-1 0 0,0 1 1 0 0,-1-1-1 0 0,1 1 1 0 0,-1 0-1 0 0,0 0 1 0 0,0 1-1 0 0,-2-1-143 0 0,-14-12 709 0 0,17 11-548 0 0,-1 1 1 0 0,1-1-1 0 0,-1 0 0 0 0,0 1 0 0 0,0 0 0 0 0,0 0 0 0 0,-1 0 0 0 0,1 1 1 0 0,-1-1-1 0 0,0 1 0 0 0,1 0 0 0 0,-1 1 0 0 0,0-1 0 0 0,0 1 0 0 0,0 0 1 0 0,0 0-1 0 0,0 0 0 0 0,-5 1-161 0 0,-23 40 407 0 0,26-27-336 0 0,1 0-1 0 0,1 1 1 0 0,0 0 0 0 0,1 0 0 0 0,0 1 0 0 0,1-1 0 0 0,1 1 0 0 0,0-1 0 0 0,1 1 0 0 0,1 0 0 0 0,0 0 0 0 0,1 0 0 0 0,3 14-71 0 0,-4-23 16 0 0,36 166 507 0 0,31 72-120 0 0,-50-196-323 0 0,-3 1 0 0 0,-1 0-1 0 0,-3 1 1 0 0,-2 0 0 0 0,-2 5-80 0 0,-5-41 42 0 0,0-1 0 0 0,-1 0 1 0 0,0 1-1 0 0,-1-1 0 0 0,-1 0 1 0 0,0 0-1 0 0,-1 0 1 0 0,0 0-1 0 0,-1 0 0 0 0,0-1 1 0 0,-1 1-1 0 0,-5 7-42 0 0,5-12 39 0 0,0 1 1 0 0,-1-1-1 0 0,0 0 0 0 0,-1-1 1 0 0,1 1-1 0 0,-2-1 1 0 0,1 0-1 0 0,-1-1 1 0 0,0 0-1 0 0,0 0 0 0 0,-7 3-39 0 0,-71-7 314 0 0,80-4-332 0 0,1 0 0 0 0,-1 0 1 0 0,1 0-1 0 0,0-1 1 0 0,0 0-1 0 0,0 0 0 0 0,0 0 1 0 0,1-1-1 0 0,-1 1 1 0 0,1-1-1 0 0,0 0 0 0 0,0-1 1 0 0,0 1-1 0 0,1-1 1 0 0,-1 1-1 0 0,1-1 0 0 0,0 0 1 0 0,1 0-1 0 0,-1-1 0 0 0,1 1 1 0 0,0 0-1 0 0,0-1 1 0 0,1 1-1 0 0,0-1 0 0 0,0 0 1 0 0,0 1-1 0 0,0-1 1 0 0,1 0-1 0 0,0-5 18 0 0,27-9-2681 0 0,-6 15-7078 0 0,-12 4-2909 0 0</inkml:trace>
  <inkml:trace contextRef="#ctx0" brushRef="#br0" timeOffset="1383.468">717 1304 1400 0 0,'0'0'2153'0'0,"0"0"-690"0"0,0 0-56 0 0,0 0 313 0 0,0 0 298 0 0,0 0 117 0 0,0 0-141 0 0,0 0-309 0 0,0 0-310 0 0,0 0-264 0 0,0 0-189 0 0,0 0-134 0 0,2-4-95 0 0,7-14-39 0 0,-4 17 4833 0 0,-3 27-5153 0 0,-2-25-10 0 0,-1 23-188 0 0,0 0 0 0 0,-2-1 0 0 0,-1 1 0 0 0,0 0 0 0 0,-2-1 0 0 0,-1 0 0 0 0,-1-1 0 0 0,-4 8-136 0 0,-70 149 127 0 0,61-105-121 0 0,48-62 51 0 0,71-11 255 0 0,-72-9-153 0 0,-26 8-227 0 0,0 0 0 0 0,-1 0 0 0 0,1 0 1 0 0,0-1-1 0 0,0 1 0 0 0,0 0 1 0 0,0 0-1 0 0,0 0 0 0 0,-1-1 0 0 0,1 1 1 0 0,0 0-1 0 0,0 0 0 0 0,0-1 1 0 0,0 1-1 0 0,0 0 0 0 0,0 0 0 0 0,0-1 1 0 0,0 1-1 0 0,0 0 0 0 0,0 0 0 0 0,0-1 1 0 0,0 1-1 0 0,0 0 0 0 0,0 0 1 0 0,0 0-1 0 0,0-1 0 0 0,0 1 0 0 0,0 0 1 0 0,1 0-1 0 0,-1-1 0 0 0,0 1 1 0 0,0 0 67 0 0,-17-1-2937 0 0,7-2-759 0 0,2-1-4117 0 0,5 4-3674 0 0</inkml:trace>
  <inkml:trace contextRef="#ctx0" brushRef="#br0" timeOffset="1668.302">433 1569 10850 0 0,'0'0'3420'0'0,"0"0"-1479"0"0,0 0-810 0 0,0 0-198 0 0,0 0-37 0 0,0 0-41 0 0,0 0-27 0 0,0 0-29 0 0,0 0-7 0 0,0 0-7 0 0,0 0-46 0 0,0 0-101 0 0,0 0-93 0 0,20 1-80 0 0,98 2 230 0 0,-29-1-55 0 0,0-1-3508 0 0,-72-3-3311 0 0,-15 1 4227 0 0,6 1-9856 0 0</inkml:trace>
  <inkml:trace contextRef="#ctx0" brushRef="#br0" timeOffset="1914.081">928 1602 11955 0 0,'0'0'2731'0'0,"0"0"-1436"0"0,0 0-463 0 0,0 0 167 0 0,0 0 213 0 0,0 0 59 0 0,0 0-157 0 0,0 0-294 0 0,0 0-305 0 0,0 0-197 0 0,0 0-134 0 0,0 0-86 0 0,0 0-42 0 0,4 28-31 0 0,12 86-30 0 0,-10-75-114 0 0,-5-33-526 0 0,-2 2-1952 0 0,1-8-2005 0 0,0 0-6454 0 0</inkml:trace>
  <inkml:trace contextRef="#ctx0" brushRef="#br0" timeOffset="3265.45">746 23 1176 0 0,'0'0'1653'0'0,"0"0"12"0"0,0 0 160 0 0,0 0 215 0 0,0 0 21 0 0,0 0-236 0 0,0 0-331 0 0,0 0-387 0 0,0 0-272 0 0,0 0-120 0 0,0 0-22 0 0,0 0-13 0 0,3-4-21 0 0,9-11-48 0 0,-8 12-66 0 0,-4 3-38 0 0,1 28 2957 0 0,-1-17-3157 0 0,-51 196 1614 0 0,36-75-1616 0 0,15-123-289 0 0,-1-8-5 0 0,1 1-1 0 0,-1-1 1 0 0,1 1 0 0 0,0-1-1 0 0,0 0 1 0 0,-1 1-1 0 0,1-1 1 0 0,0 1-1 0 0,0-1 1 0 0,0 1 0 0 0,0-1-1 0 0,1 1 1 0 0,-1-1-1 0 0,0 1 1 0 0,1-1-1 0 0,-1 0 1 0 0,0 1 0 0 0,1-1-1 0 0,0 0 1 0 0,-1 1-1 0 0,1-1 1 0 0,0 0-1 0 0,0 0 1 0 0,0 1 0 0 0,0-1-1 0 0,0 0 1 0 0,0 0-1 0 0,0 0 1 0 0,0 0-1 0 0,0 0 1 0 0,0 0 0 0 0,0-1-1 0 0,1 1 1 0 0,-1 0-1 0 0,0-1 1 0 0,1 1-1 0 0,-1-1 1 0 0,1 1 0 0 0,-1-1-1 0 0,0 1 1 0 0,1-1-1 0 0,-1 0-10 0 0,117 4 809 0 0,-85-12-1418 0 0,-32 8 457 0 0,-1 0-24 0 0,0 0-49 0 0,0 0-72 0 0,0 0-116 0 0,-22-9-9391 0 0,17 8 4411 0 0,0 0-4895 0 0</inkml:trace>
  <inkml:trace contextRef="#ctx0" brushRef="#br0" timeOffset="3532.541">538 251 5225 0 0,'0'0'2465'0'0,"0"0"-665"0"0,0 0-378 0 0,0 0-70 0 0,0 0-18 0 0,0 0-34 0 0,0 0-79 0 0,0 0-179 0 0,0 0-155 0 0,0 0-98 0 0,0 0-110 0 0,0 0-68 0 0,0 0-79 0 0,29-4-101 0 0,89-14-111 0 0,2 14-379 0 0,-100 8-1505 0 0,-12-1-3320 0 0,-3-2-4194 0 0</inkml:trace>
  <inkml:trace contextRef="#ctx0" brushRef="#br0" timeOffset="4067.402">976 295 7498 0 0,'0'0'2609'0'0,"0"0"-700"0"0,0 0-441 0 0,0 0-153 0 0,0 0-173 0 0,0 0-262 0 0,0 0-268 0 0,0 0-200 0 0,0 0-94 0 0,0 0-10 0 0,0 0 42 0 0,0 0 18 0 0,13 0 6 0 0,104 0 1301 0 0,-115 1-1619 0 0,-1 0-1 0 0,0 0 1 0 0,0 1 0 0 0,0-1-1 0 0,1 0 1 0 0,-1 0 0 0 0,0 1-1 0 0,-1-1 1 0 0,1 1 0 0 0,0-1-1 0 0,0 1 1 0 0,-1-1 0 0 0,1 1 0 0 0,-1-1-1 0 0,1 1 1 0 0,-1 0 0 0 0,0-1-1 0 0,1 1 1 0 0,-1 0 0 0 0,0-1-1 0 0,0 1 1 0 0,0 0 0 0 0,0-1-1 0 0,-1 1 1 0 0,1 0 0 0 0,0-1-1 0 0,-1 1 1 0 0,1-1 0 0 0,-1 1 0 0 0,1 0-1 0 0,-1-1 1 0 0,0 1 0 0 0,0 0-56 0 0,-39 71 1584 0 0,39-69-1521 0 0,0-1 0 0 0,0 0 1 0 0,1 1-1 0 0,-1-1 0 0 0,1 1 0 0 0,0-1 1 0 0,0 1-1 0 0,0-1 0 0 0,0 1 1 0 0,0-1-1 0 0,1 1 0 0 0,0-1 0 0 0,0 1 1 0 0,0-1-1 0 0,0 0 0 0 0,0 1 0 0 0,1-1 1 0 0,-1 0-1 0 0,1 0 0 0 0,0 0 0 0 0,0 0 1 0 0,0 0-1 0 0,2 1-63 0 0,54 7 996 0 0,-5-17-565 0 0,-31 2-377 0 0,-14 3-3484 0 0,-8 4-99 0 0,0-2-4300 0 0,0-1-3699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38 276 0 0 0,'0'0'397'0'0,"0"0"796"0"0,0 0 388 0 0,0 0 260 0 0,0 0 123 0 0,0 0-17 0 0,0 0-168 0 0,0 0-238 0 0,0 0-197 0 0,0 0-145 0 0,0 0-108 0 0,2-2-88 0 0,0-1-556 0 0,6-4 338 0 0,-2 4 2657 0 0,-6 3-3153 0 0,0 0-51 0 0,0 0-24 0 0,0 0 16 0 0,16 16 1254 0 0,-10 1-1153 0 0,-1 0 0 0 0,-1 0 0 0 0,0 1 0 0 0,-1-1 0 0 0,-1 1 0 0 0,-1 0 0 0 0,-1 0 1 0 0,0 6-332 0 0,1 10 216 0 0,-15 285 379 0 0,-1-230-474 0 0,0-129-2616 0 0,6 5-1773 0 0,7 11-6121 0 0,2 17-49 0 0</inkml:trace>
  <inkml:trace contextRef="#ctx0" brushRef="#br0" timeOffset="531.756">38 364 408 0 0,'0'0'1635'0'0,"0"0"40"0"0,0 0 175 0 0,0 0 254 0 0,0 0 31 0 0,0 0-235 0 0,0 0-265 0 0,0 0-282 0 0,0 0-175 0 0,0 0-86 0 0,0 0-93 0 0,0 0-123 0 0,0 0-84 0 0,-5-4-78 0 0,-15-13-89 0 0,15 12-38 0 0,5 5-72 0 0,0 0-67 0 0,0 0-39 0 0,0 0-53 0 0,0 0-42 0 0,0 0-29 0 0,0 0-14 0 0,0 0-42 0 0,22 1 1197 0 0,39 9-419 0 0,0-4 0 0 0,1-2-1 0 0,32-2-1006 0 0,30 9 351 0 0,-84-1-288 0 0,-74-27-4855 0 0,20 14-567 0 0,0 2-4974 0 0,10 1 1572 0 0</inkml:trace>
  <inkml:trace contextRef="#ctx0" brushRef="#br0" timeOffset="878.06">12 526 7346 0 0,'0'0'2297'0'0,"0"0"-334"0"0,0 0-155 0 0,0 0-24 0 0,0 0-106 0 0,0 0-306 0 0,0 0-367 0 0,0 0-236 0 0,0 0-91 0 0,0 0 27 0 0,0 0 37 0 0,0 0-1 0 0,10 1-29 0 0,151 9 3434 0 0,-17-7-2894 0 0,-45-5-1197 0 0,-85-12-2582 0 0,-13 7-2423 0 0,-1-1-4085 0 0,0 7-3106 0 0</inkml:trace>
  <inkml:trace contextRef="#ctx0" brushRef="#br0" timeOffset="1667.646">41 103 2657 0 0,'0'0'1860'0'0,"0"0"-125"0"0,0 0 88 0 0,0 0 219 0 0,0 0 17 0 0,0 0-215 0 0,0 0-283 0 0,0 0-304 0 0,0 0-234 0 0,0 0-184 0 0,0 0-143 0 0,0 0-88 0 0,0 0-14 0 0,-7 2-1 0 0,-20 8-22 0 0,21-7-28 0 0,10-3 2284 0 0,17 0-1792 0 0,19-1-170 0 0,158 16 806 0 0,-20 45-1361 0 0,-164-52-30 0 0,-24-21 589 0 0,-71-85-633 0 0,-12 9-187 0 0,99 105-6914 0 0,-2-11 2656 0 0,-2 0-7946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2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183 614 5369 0 0,'0'0'1438'0'0,"0"0"-23"0"0,0 0 253 0 0,0 0 334 0 0,0 0 110 0 0,0 0-266 0 0,0 0-408 0 0,0 0-358 0 0,0 0-244 0 0,0 0-82 0 0,0 0-42 0 0,0 0-41 0 0,-2-7-57 0 0,-5-17-91 0 0,6 23-472 0 0,0 0 0 0 0,-1 0 1 0 0,1 1-1 0 0,0-1 0 0 0,-1 0 0 0 0,1 1 0 0 0,-1-1 0 0 0,1 1 0 0 0,-1 0 1 0 0,1-1-1 0 0,-1 1 0 0 0,1 0 0 0 0,-1 0 0 0 0,1 0 0 0 0,-1 0 0 0 0,1 0 0 0 0,-1 0 1 0 0,1 0-1 0 0,-1 1 0 0 0,1-1 0 0 0,-1 1 0 0 0,1-1 0 0 0,-1 1 0 0 0,1-1 1 0 0,0 1-1 0 0,-1 0-51 0 0,-6 2 52 0 0,0 0 1 0 0,0 1-1 0 0,1 0 1 0 0,-1 0-1 0 0,1 0 1 0 0,0 1 0 0 0,0 1-1 0 0,1-1 1 0 0,-1 1-1 0 0,1 0 1 0 0,1 0-1 0 0,-1 0 1 0 0,1 1-1 0 0,0 0 1 0 0,1 0-1 0 0,-1 1 1 0 0,1-1 0 0 0,1 1-1 0 0,-1 0 1 0 0,2 0-1 0 0,-1 0 1 0 0,1 0-1 0 0,0 0 1 0 0,0 1-1 0 0,1 5-52 0 0,0-11 10 0 0,1 1-1 0 0,-1-1 1 0 0,1 0-1 0 0,0 0 0 0 0,0 0 1 0 0,0 0-1 0 0,1 0 1 0 0,-1 0-1 0 0,1 0 0 0 0,-1 0 1 0 0,1 0-1 0 0,0 0 1 0 0,0 0-1 0 0,1 0 0 0 0,-1 0 1 0 0,0 0-1 0 0,1-1 1 0 0,0 1-1 0 0,0-1 0 0 0,-1 1 1 0 0,2-1-1 0 0,-1 0 1 0 0,0 1-1 0 0,0-1 0 0 0,1 0 1 0 0,-1 0-1 0 0,1-1 1 0 0,-1 1-1 0 0,1-1 0 0 0,0 1 1 0 0,0-1-1 0 0,0 0 1 0 0,0 0-1 0 0,0 0 1 0 0,0 0-1 0 0,0-1 0 0 0,0 1 1 0 0,0-1-1 0 0,0 1-9 0 0,6-1 74 0 0,1 1-1 0 0,-1-1 1 0 0,0-1-1 0 0,0 1 1 0 0,1-2-1 0 0,-1 1 1 0 0,0-1-1 0 0,0 0 1 0 0,-1-1-1 0 0,1 0 0 0 0,0-1 1 0 0,-1 0-1 0 0,0 0 1 0 0,0-1-1 0 0,0 0 1 0 0,0 0-1 0 0,-1 0 1 0 0,0-1-1 0 0,2-2-73 0 0,15-14 91 0 0,-1-1-1 0 0,-1-1 0 0 0,-1-1 0 0 0,-1 0 0 0 0,-1-2 0 0 0,-1 0 0 0 0,-1-1 0 0 0,-2-1 0 0 0,-1 0 0 0 0,-1-1 0 0 0,-2-1 1 0 0,-1 0-1 0 0,-1 0 0 0 0,-2-1 0 0 0,-1 0 0 0 0,-2 0 0 0 0,0 0 0 0 0,-3-10-90 0 0,0 27-1 0 0,-1-1 1 0 0,0 1-1 0 0,-2 0 1 0 0,0 0-1 0 0,0 0 0 0 0,-1 0 1 0 0,-1 0-1 0 0,-1 1 1 0 0,0-1-1 0 0,-1 1 0 0 0,0 0 1 0 0,-1 1-1 0 0,-1-1 1 0 0,7 12-2 0 0,0 1 0 0 0,0 0 0 0 0,0-1 0 0 0,0 1 0 0 0,0-1 0 0 0,0 1 0 0 0,0 0-1 0 0,-1 0 1 0 0,1 0 0 0 0,0 0 0 0 0,-1 0 0 0 0,1 0 0 0 0,-1 0 0 0 0,1 0 0 0 0,-1 0 0 0 0,1 1 0 0 0,-1-1 0 0 0,0 1 0 0 0,1-1-1 0 0,-1 1 1 0 0,0-1 0 0 0,0 1 0 0 0,1 0 0 0 0,-1 0 0 0 0,0 0 0 0 0,0 0 0 0 0,1 0 0 0 0,-1 1 0 0 0,0-1 0 0 0,1 0 0 0 0,-1 1 0 0 0,0-1-1 0 0,1 1 1 0 0,-1-1 0 0 0,0 1 0 0 0,1 0 0 0 0,-1 0 0 0 0,1 0 0 0 0,0 0 0 0 0,-1 0 0 0 0,1 0 0 0 0,0 0 0 0 0,-1 1 2 0 0,-49 62-94 0 0,43-49 109 0 0,0 2-1 0 0,1-1 1 0 0,1 1-1 0 0,1 0 1 0 0,0 0-1 0 0,1 1 1 0 0,1-1-1 0 0,1 1 1 0 0,0 0-1 0 0,2 0 1 0 0,0 0-1 0 0,0-1 1 0 0,2 1-1 0 0,0 0 1 0 0,1 0-1 0 0,1-1 1 0 0,1 0-1 0 0,0 0 0 0 0,1 0 1 0 0,1 0-1 0 0,5 7-14 0 0,89 149 182 0 0,-94-164-168 0 0,0 1 0 0 0,0 0 0 0 0,-1 0 0 0 0,-1 0 0 0 0,0 1 0 0 0,0 0-1 0 0,-1 0 1 0 0,0 0 0 0 0,-1 1 0 0 0,0 0 0 0 0,-1-1 0 0 0,-1 1 0 0 0,1 9-14 0 0,-2-20-17 0 0,0-1-11 0 0,0 0-21 0 0,0 0-6 0 0,0 0-24 0 0,0 0-33 0 0,0 0-67 0 0,14-19-1518 0 0,20-25-2746 0 0,-18 22-2973 0 0,-10 11-3938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8978 0 0,'0'0'3303'0'0,"0"0"-1420"0"0,0 0-476 0 0,0 0 64 0 0,0 0 30 0 0,0 0-132 0 0,0 0-294 0 0,0 0-345 0 0,0 0-204 0 0,0 0-61 0 0,0 0 20 0 0,0 0 34 0 0,0 0 38 0 0,4 3-29 0 0,-1 2-355 0 0,0 0 0 0 0,0-1 0 0 0,-1 1 0 0 0,1 0 0 0 0,-1 0 0 0 0,0 0 0 0 0,0 1 0 0 0,-1-1 0 0 0,0 0 0 0 0,0 1 0 0 0,0-1 0 0 0,-1 1 0 0 0,1-1 0 0 0,-1 1 0 0 0,0-1 0 0 0,-2 6-173 0 0,-70 208 860 0 0,48-151-748 0 0,15-47-75 0 0,1-1 1 0 0,2 2 0 0 0,0-1 0 0 0,0 1-1 0 0,2 0 1 0 0,1 0 0 0 0,0 10-38 0 0,5-30 22 0 0,-1 1-1 0 0,0-1 1 0 0,1 0 0 0 0,0 0-1 0 0,-1 0 1 0 0,1 0 0 0 0,0-1-1 0 0,0 1 1 0 0,0 0 0 0 0,0-1-1 0 0,0 1 1 0 0,1-1 0 0 0,-1 0 0 0 0,0 0-1 0 0,1 0 1 0 0,-1 0 0 0 0,0 0-1 0 0,1 0 1 0 0,-1-1 0 0 0,1 1-1 0 0,0-1 1 0 0,-1 0 0 0 0,1 1 0 0 0,-1-1-1 0 0,1 0 1 0 0,0-1 0 0 0,-1 1-1 0 0,1 0 1 0 0,-1-1 0 0 0,1 0-1 0 0,-1 1 1 0 0,3-2-22 0 0,7 2 125 0 0,93-23 655 0 0,-86 9-891 0 0,-19 14 6 0 0,0 0-43 0 0,0 0-66 0 0,0-19-2095 0 0,-5-5-1851 0 0,1 8-4505 0 0,2 12-2654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10474 0 0,'0'0'2338'0'0,"0"0"-554"0"0,0 0-317 0 0,0 0-65 0 0,0 0-23 0 0,0 0-45 0 0,0 0-75 0 0,0 0-131 0 0,0 0-143 0 0,0 0-139 0 0,0 0-141 0 0,0 0-103 0 0,0 0-83 0 0,29 1-59 0 0,95 1-66 0 0,113-12 291 0 0,-218 10-2135 0 0,-7 0-6352 0 0,-8 0-4482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3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13795 0 0,'0'0'1868'0'0,"0"0"-381"0"0,0 0-145 0 0,0 0-26 0 0,0 0-78 0 0,0 0-183 0 0,0 0-262 0 0,0 0-221 0 0,0 0-118 0 0,0 0-47 0 0,0 0-26 0 0,0 0 22 0 0,18 14 2063 0 0,89 18-53 0 0,-46-27-2074 0 0,70-15-79 0 0,-104 2-596 0 0,-27 8 120 0 0,0 0-133 0 0,-6-7-4052 0 0,3 6-3088 0 0,-1-2-4636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5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0,'0'0'599'0'0,"0"0"416"0"0,0 0-20 0 0,0 0-137 0 0,0 0-81 0 0,0 0-24 0 0,0 0 59 0 0,0 0 94 0 0,0 0 102 0 0,15 0 12961 0 0,-5 0-11006 0 0,77 7 59 0 0,-8 3-2235 0 0,0-3 1 0 0,0-4-1 0 0,13-4-787 0 0,-55 1 162 0 0,35 4 181 0 0,-79 0-478 0 0,6-5-322 0 0,1 1-3823 0 0,0 0-5230 0 0,0 0-3059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1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5561 0 0,'0'0'2293'0'0,"0"0"-404"0"0,0 0-90 0 0,0 0 83 0 0,0 0-11 0 0,0 0-282 0 0,0 0-437 0 0,0 0-389 0 0,0 0-286 0 0,0 0-79 0 0,0 0 31 0 0,0 0 79 0 0,0 0 14 0 0,14-1-8 0 0,99-2 748 0 0,119 0 2356 0 0,-253-24-2574 0 0,-29-34-873 0 0,23 10-1593 0 0,32 46-2969 0 0,-2 5 43 0 0,0 0-7504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0,'-134'574,"36"-356,97-216,-8 59,32-61,-7-8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0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339 604 5689 0 0,'0'0'1423'0'0,"0"0"-65"0"0,0 0 170 0 0,0 0 247 0 0,0 0 31 0 0,0 0-188 0 0,0 0-335 0 0,0 0-307 0 0,0 0-199 0 0,0 0-55 0 0,0 0-39 0 0,0-11-5 0 0,-2-34-8 0 0,-20-4 2932 0 0,17 44-3353 0 0,-87-28 1613 0 0,90 33-1839 0 0,1-1 1 0 0,-1 1-1 0 0,0 0 0 0 0,1-1 0 0 0,-1 1 1 0 0,1 0-1 0 0,-1 0 0 0 0,0 0 0 0 0,1 0 1 0 0,-1 0-1 0 0,0 1 0 0 0,1-1 0 0 0,-1 0 1 0 0,1 1-1 0 0,-1-1 0 0 0,0 1 1 0 0,1 0-1 0 0,-1-1 0 0 0,1 1 0 0 0,0 0 1 0 0,-1 0-1 0 0,1 0 0 0 0,0 0 0 0 0,-1 0 1 0 0,1 0-1 0 0,0 0 0 0 0,0 1 0 0 0,-1 0-23 0 0,-18 21 65 0 0,10-9-24 0 0,1 2-1 0 0,1-1 1 0 0,1 1 0 0 0,0 1-1 0 0,1-1 1 0 0,0 1-1 0 0,2 0 1 0 0,0 0 0 0 0,0 7-41 0 0,-1 26 146 0 0,3 0 1 0 0,1 1 0 0 0,3-1-1 0 0,4 10-146 0 0,56 213 236 0 0,-45-56-64 0 0,1 22 5 0 0,-11-184-133 0 0,-1 90 204 0 0,-8-140-216 0 0,-1 0 1 0 0,1 0 0 0 0,-1 0 0 0 0,0 0 0 0 0,0 0-1 0 0,0-1 1 0 0,-1 0 0 0 0,1 1 0 0 0,-1-1 0 0 0,0 0-1 0 0,-1-1 1 0 0,1 1 0 0 0,-1-1 0 0 0,1 0 0 0 0,-1 0-1 0 0,0 0 1 0 0,0-1 0 0 0,0 0 0 0 0,0 0 0 0 0,-1 0-1 0 0,1 0 1 0 0,-1-1 0 0 0,1 0 0 0 0,-1 0-1 0 0,1 0 1 0 0,-1-1 0 0 0,-4 0-33 0 0,-34-4 343 0 0,41 0-425 0 0,0 0 0 0 0,0 0 0 0 0,0 0 1 0 0,1-1-1 0 0,-1 1 0 0 0,1-1 0 0 0,0 1 0 0 0,0-1 1 0 0,1 0-1 0 0,0 0 0 0 0,0 0 0 0 0,0 0 0 0 0,0 0 1 0 0,0 0-1 0 0,1 0 0 0 0,0 0 0 0 0,0 0 0 0 0,1 0 0 0 0,0-4 82 0 0,-1 4-226 0 0,0-10-1051 0 0,1-23-1499 0 0,6 14-8295 0 0,-4 20-728 0 0</inkml:trace>
  <inkml:trace contextRef="#ctx0" brushRef="#br0" timeOffset="1080.641">796 1194 7314 0 0,'0'0'2163'0'0,"0"0"-212"0"0,0 0-160 0 0,0 0-23 0 0,0 0-133 0 0,0 0-253 0 0,0 0-287 0 0,0 0-270 0 0,0 0-169 0 0,0 0-138 0 0,0 0-106 0 0,0 0-55 0 0,0 0-51 0 0,-8-4-49 0 0,-24-11-38 0 0,29 15-183 0 0,1-1 0 0 0,-1 1 0 0 0,1 0 0 0 0,-1 0 0 0 0,1 0 0 0 0,-1 0 0 0 0,1 1 1 0 0,-1-1-1 0 0,1 1 0 0 0,-1-1 0 0 0,1 1 0 0 0,-1 0 0 0 0,1 0 0 0 0,0 0 0 0 0,0 0 0 0 0,-1 0 0 0 0,1 1 0 0 0,0-1 1 0 0,0 1-1 0 0,0-1 0 0 0,0 1 0 0 0,1 0 0 0 0,-1 0 0 0 0,0-1 0 0 0,1 1 0 0 0,-1 1-36 0 0,-7 6 155 0 0,2-3-121 0 0,0 0-1 0 0,1 0 0 0 0,-1 1 1 0 0,1 0-1 0 0,1 0 0 0 0,0 1 0 0 0,0 0 1 0 0,0-1-1 0 0,1 2 0 0 0,0-1 0 0 0,0 0 1 0 0,1 1-1 0 0,0 0 0 0 0,1 0 1 0 0,0-1-1 0 0,0 1 0 0 0,1 1 0 0 0,0-1 1 0 0,1 0-1 0 0,0 4-33 0 0,0-10 29 0 0,0-1 0 0 0,0 1 1 0 0,0 0-1 0 0,1-1 0 0 0,-1 1 0 0 0,1-1 1 0 0,-1 1-1 0 0,1-1 0 0 0,0 1 0 0 0,0-1 0 0 0,0 0 1 0 0,0 1-1 0 0,1-1 0 0 0,-1 0 0 0 0,1 0 1 0 0,-1 0-1 0 0,1 0 0 0 0,0 0 0 0 0,0 0 1 0 0,0 0-1 0 0,0-1 0 0 0,0 1 0 0 0,0-1 0 0 0,0 1 1 0 0,0-1-1 0 0,1 0 0 0 0,-1 0 0 0 0,1 0 1 0 0,-1 0-1 0 0,0 0 0 0 0,1-1 0 0 0,0 1 1 0 0,-1-1-1 0 0,1 1 0 0 0,-1-1 0 0 0,1 0 0 0 0,0 0-29 0 0,5 0 108 0 0,1-1-1 0 0,-1 1 1 0 0,0-2-1 0 0,0 1 1 0 0,0-1-1 0 0,0 0 1 0 0,0-1-1 0 0,0 1 0 0 0,-1-2 1 0 0,1 1-1 0 0,-1-1 1 0 0,0 0-1 0 0,0-1 1 0 0,0 0-1 0 0,-1 0 0 0 0,1-1-107 0 0,15-12 67 0 0,-1-2 0 0 0,-1 0-1 0 0,0-1 1 0 0,-2-1-1 0 0,-1-1 1 0 0,0-1-1 0 0,-2 0 1 0 0,-1-1-1 0 0,-1-1 1 0 0,-1 0-1 0 0,-1 0 1 0 0,-1-1 0 0 0,-2-1-1 0 0,-1 1 1 0 0,-1-1-1 0 0,-1-1 1 0 0,-1 1-1 0 0,-2-1 1 0 0,-1-3-67 0 0,0 21-9 0 0,0-1 1 0 0,-1 0-1 0 0,0 0 1 0 0,-1 1-1 0 0,0-1 1 0 0,-1 1-1 0 0,0-1 1 0 0,-1 1-1 0 0,0-1 1 0 0,-1 1-1 0 0,0 0 0 0 0,-1 1 1 0 0,0-1-1 0 0,-1 1 1 0 0,0 0-1 0 0,0 0 1 0 0,-1 1-1 0 0,-3-3 9 0 0,9 11-8 0 0,1 1 0 0 0,-1-1 0 0 0,0 0 0 0 0,0 0-1 0 0,-1 1 1 0 0,1-1 0 0 0,0 1 0 0 0,0-1 0 0 0,0 1 0 0 0,0-1-1 0 0,0 1 1 0 0,-1 0 0 0 0,1-1 0 0 0,0 1 0 0 0,0 0-1 0 0,0 0 1 0 0,-1 0 0 0 0,1 0 0 0 0,0 0 0 0 0,0 0 0 0 0,-1 0-1 0 0,1 0 1 0 0,0 1 0 0 0,0-1 0 0 0,0 1 0 0 0,-1-1-1 0 0,1 0 1 0 0,0 1 0 0 0,0 0 0 0 0,0-1 0 0 0,0 1 0 0 0,0 0-1 0 0,0-1 1 0 0,0 1 0 0 0,0 0 0 0 0,0 0 0 0 0,0 0-1 0 0,1 0 1 0 0,-1 0 0 0 0,0 0 0 0 0,1 0 0 0 0,-1 0 0 0 0,0 0-1 0 0,1 0 1 0 0,-1 0 0 0 0,1 1 0 0 0,0-1 0 0 0,-1 1 8 0 0,-18 61-61 0 0,23 125 241 0 0,45 89 47 0 0,-34-142-110 0 0,-14-102-3856 0 0,-1-22 740 0 0,0-23 735 0 0,4-1-8005 0 0,2 12 1150 0 0</inkml:trace>
  <inkml:trace contextRef="#ctx0" brushRef="#br0" timeOffset="1602.502">1451 766 8922 0 0,'0'0'3555'0'0,"0"0"-1517"0"0,0 0-732 0 0,0 0-174 0 0,0 0-18 0 0,0 0-76 0 0,0 0-84 0 0,0 0-127 0 0,0 0-99 0 0,0 0-84 0 0,0 0-60 0 0,0 0-30 0 0,0 0-38 0 0,-18 30-13 0 0,-52 90-66 0 0,45-57 243 0 0,15 19 166 0 0,6-35-522 0 0,-2-1 1 0 0,-2 0-1 0 0,-3-1 0 0 0,-10 29-324 0 0,17-34 359 0 0,20-30 28 0 0,-7-7-248 0 0,1 1 0 0 0,0-2 1 0 0,0 0-1 0 0,0 0 1 0 0,1-1-1 0 0,-1 0 0 0 0,0-1 1 0 0,0 0-1 0 0,1 0 0 0 0,4-2-139 0 0,18 1 162 0 0,107-10 307 0 0,-114 9-199 0 0,-27 2-320 0 0,1-1 0 0 0,0 1 1 0 0,0 0-1 0 0,0 0 0 0 0,0 0 0 0 0,-1 0 0 0 0,1 0 0 0 0,0-1 0 0 0,0 1 0 0 0,0 0 0 0 0,0 0 1 0 0,0 0-1 0 0,0 0 0 0 0,-1-1 0 0 0,1 1 0 0 0,0 0 0 0 0,0 0 0 0 0,0 0 0 0 0,0-1 1 0 0,0 1-1 0 0,0 0 0 0 0,0 0 0 0 0,0-1 0 0 0,0 1 0 0 0,0 0 0 0 0,0 0 0 0 0,0 0 1 0 0,0-1-1 0 0,0 1 0 0 0,0 0 0 0 0,0 0 0 0 0,0-1 0 0 0,0 1 0 0 0,1 0 0 0 0,-1 0 1 0 0,0 0-1 0 0,0 0 0 0 0,0-1 0 0 0,0 1 0 0 0,0 0 0 0 0,0 0 0 0 0,1 0 0 0 0,-1 0 0 0 0,0-1 1 0 0,0 1-1 0 0,0 0 0 0 0,0 0 0 0 0,1 0 0 0 0,-1 0 0 0 0,0 0 0 0 0,0 0 50 0 0,-14-9-3534 0 0,6 3-2572 0 0,7 3-5712 0 0</inkml:trace>
  <inkml:trace contextRef="#ctx0" brushRef="#br0" timeOffset="2157.147">1241 593 11626 0 0,'0'0'2084'0'0,"0"0"-201"0"0,0 0-130 0 0,0 0-76 0 0,0 0-145 0 0,0 0-261 0 0,0 0-240 0 0,0 0-147 0 0,0 0-128 0 0,0 0-86 0 0,0 0-81 0 0,0 0-65 0 0,-1-3-68 0 0,-6-12-40 0 0,39 11 1781 0 0,164 15-1380 0 0,-79-3-570 0 0,-77-5-145 0 0,-40-3-64 0 0,-24-36 1184 0 0,-67-101-1045 0 0,90 135-271 0 0,0-1 0 0 0,0 1-1 0 0,0-1 1 0 0,0 1 0 0 0,1-1-1 0 0,-1 0 1 0 0,1 1 0 0 0,0-1-1 0 0,-1 0 1 0 0,1 0 0 0 0,1 1-1 0 0,-1-1 1 0 0,0 0 0 0 0,0 1-1 0 0,1-1 1 0 0,0 0 0 0 0,-1 1-1 0 0,1-1 1 0 0,0 0 0 0 0,0 1-1 0 0,1-2 95 0 0,30-21-9913 0 0,-23 21-2351 0 0</inkml:trace>
  <inkml:trace contextRef="#ctx0" brushRef="#br0" timeOffset="4126.104">473 1783 8426 0 0,'0'0'3291'0'0,"0"0"-1258"0"0,0 0-652 0 0,0 0-145 0 0,0 0-6 0 0,0 0-67 0 0,0 0-217 0 0,0 0-226 0 0,0 0-234 0 0,0 0-171 0 0,0 0-104 0 0,0 0-36 0 0,0 0 27 0 0,-5 2 28 0 0,3 0-162 0 0,-1 0 1 0 0,1 0-1 0 0,0 0 1 0 0,-1 0-1 0 0,1 0 1 0 0,0 0-1 0 0,0 1 1 0 0,1-1-1 0 0,-1 1 1 0 0,0-1-1 0 0,1 1 0 0 0,-1 0 1 0 0,1 0-1 0 0,0-1 1 0 0,0 1-1 0 0,0 0 1 0 0,0 0-1 0 0,1 0 1 0 0,-1 0-1 0 0,1 0 1 0 0,0 1-69 0 0,-2 3 122 0 0,-64 214 2271 0 0,62-211-2318 0 0,0 0 1 0 0,1 0 0 0 0,0 1 0 0 0,1-1 0 0 0,0 1 0 0 0,1 0 0 0 0,0 0 0 0 0,1-1-1 0 0,1 9-75 0 0,42 8 1007 0 0,70-24 108 0 0,-29-14-745 0 0,-84 11-393 0 0,0 0-26 0 0,0 0 43 0 0,0 0 18 0 0,0 0 14 0 0,0 0-9 0 0,0 0-1 0 0,0 0 20 0 0,0 0-20 0 0,0 0-29 0 0,0 0-26 0 0,-4 0-20 0 0,3 0-3514 0 0,1 0-3820 0 0,0 0-3882 0 0</inkml:trace>
  <inkml:trace contextRef="#ctx0" brushRef="#br0" timeOffset="4449.458">777 2081 16724 0 0,'0'0'1828'0'0,"0"0"-673"0"0,0 0-463 0 0,0 0-6 0 0,0 0 146 0 0,0 0 51 0 0,0 0-63 0 0,0 0-111 0 0,0 0-138 0 0,0 0-75 0 0,0 0-50 0 0,0 0-36 0 0,0 0-43 0 0,0 19-27 0 0,-1 62-43 0 0,-25 35 538 0 0,14-74-880 0 0,42-47-2071 0 0,-10-8-230 0 0,-9 2-2158 0 0,-7 7 1858 0 0,5-4-9219 0 0</inkml:trace>
  <inkml:trace contextRef="#ctx0" brushRef="#br0" timeOffset="6025.098">444 63 0 0 0,'0'0'890'0'0,"0"0"370"0"0,0 0 157 0 0,0 0 58 0 0,0 0-65 0 0,0 0-111 0 0,0 0-69 0 0,0 0-19 0 0,0 0 45 0 0,0 0-3 0 0,1-10-42 0 0,6-32-108 0 0,-4 32-151 0 0,-3 10-126 0 0,0 5 4692 0 0,2 19-5243 0 0,-11 112 1263 0 0,-25 99-601 0 0,33-183-685 0 0,1-52-185 0 0,0 0 34 0 0,0 0 27 0 0,0 0 30 0 0,0 0 34 0 0,0 0-7 0 0,19-3 1142 0 0,94-16-680 0 0,-111 22-1006 0 0,-1-2-4667 0 0,0-1-5243 0 0,-1 0-1371 0 0</inkml:trace>
  <inkml:trace contextRef="#ctx0" brushRef="#br0" timeOffset="6654.864">738 269 0 0 0,'0'0'1076'0'0,"0"0"118"0"0,0 0 213 0 0,0 0 240 0 0,0 0 152 0 0,0 0 19 0 0,0 0-81 0 0,0 0-151 0 0,0 0-158 0 0,0 0-141 0 0,0 0-139 0 0,0 0-119 0 0,3 8 5040 0 0,111-8-2914 0 0,-113 0-3150 0 0,0-1 1 0 0,-1 1-1 0 0,1 0 0 0 0,0 0 0 0 0,-1 0 0 0 0,1 0 0 0 0,0 0 1 0 0,0 1-1 0 0,-1-1 0 0 0,1 0 0 0 0,0 0 0 0 0,-1 0 0 0 0,1 1 1 0 0,0-1-1 0 0,-1 0 0 0 0,1 0 0 0 0,0 1 0 0 0,-1-1 0 0 0,1 1 0 0 0,0-1 1 0 0,-1 1-1 0 0,1-1 0 0 0,-1 1 0 0 0,1-1 0 0 0,-1 1 0 0 0,1-1 1 0 0,-1 1-1 0 0,0 0 0 0 0,1-1 0 0 0,-1 1 0 0 0,0-1 0 0 0,1 1 1 0 0,-1 0-1 0 0,0 0 0 0 0,0-1 0 0 0,0 1 0 0 0,1 0 0 0 0,-1-1 0 0 0,0 1 1 0 0,0 0-1 0 0,0 0 0 0 0,0-1 0 0 0,0 1 0 0 0,0 0 0 0 0,-1 0 1 0 0,1-1-1 0 0,0 1 0 0 0,0 0 0 0 0,0-1 0 0 0,-1 1 0 0 0,1 0 1 0 0,0-1-1 0 0,-1 1 0 0 0,1 0 0 0 0,-1-1 0 0 0,1 1 0 0 0,-1-1 0 0 0,1 1 1 0 0,-1-1-1 0 0,1 1-5 0 0,-32 43 343 0 0,28-40-328 0 0,-8 10 51 0 0,9-11-56 0 0,0-1 0 0 0,0 1 1 0 0,1 0-1 0 0,-1 0 0 0 0,1 0 0 0 0,0 0 0 0 0,0 1 1 0 0,0-1-1 0 0,0 0 0 0 0,1 1 0 0 0,-1-1 0 0 0,1 1 0 0 0,0 0 1 0 0,0-1-1 0 0,0 1 0 0 0,1 0 0 0 0,-1 0-10 0 0,28 7 551 0 0,-9-10-255 0 0,9-1-1313 0 0,-7-18-3406 0 0,-17 13-450 0 0,0 1-6395 0 0</inkml:trace>
  <inkml:trace contextRef="#ctx0" brushRef="#br0" timeOffset="8323.72">208 1654 6121 0 0,'0'0'1881'0'0,"0"0"-245"0"0,0 0-110 0 0,0 0 82 0 0,0 0 0 0 0,0 0-173 0 0,0 0-292 0 0,0 0-305 0 0,0 0-235 0 0,0 0-135 0 0,0 0-63 0 0,0 0-21 0 0,0 0 12 0 0,-7 0 1542 0 0,154 7 1903 0 0,20 0-3292 0 0,-166-7-526 0 0,-1 0 17 0 0,-10 4 1080 0 0,-112-70-901 0 0,105 35-2580 0 0,15-4-3999 0 0,2 32 5496 0 0,0-2-11060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10138 0 0,'0'0'2015'0'0,"0"0"-642"0"0,0 0-256 0 0,0 0 51 0 0,0 0 69 0 0,0 0-60 0 0,0 0-162 0 0,0 0-235 0 0,0 0-181 0 0,0 0-64 0 0,0 0 21 0 0,5 1 52 0 0,104 4 4655 0 0,-4 0-3672 0 0,160-5-79 0 0,-166 0-1264 0 0,-98 0-256 0 0,-1-3-11 0 0,0 3 9 0 0,-3-2-3193 0 0,-4 0-6180 0 0,4 2-2085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8242 0 0,'0'0'2452'0'0,"0"0"-477"0"0,0 0-180 0 0,0 0-82 0 0,0 0-173 0 0,0 0-296 0 0,0 0-294 0 0,0 0-222 0 0,0 0-137 0 0,0 0-92 0 0,0 0-70 0 0,0 0-37 0 0,0 0 6 0 0,-8 3 38 0 0,-22 9 57 0 0,29-11-409 0 0,1-1 0 0 0,0 1-1 0 0,0-1 1 0 0,0 1 0 0 0,0 0-1 0 0,0-1 1 0 0,0 1 0 0 0,0 0 0 0 0,0-1-1 0 0,1 1 1 0 0,-1-1 0 0 0,0 1-1 0 0,0 0 1 0 0,0-1 0 0 0,1 1 0 0 0,-1-1-1 0 0,0 1 1 0 0,1-1 0 0 0,-1 1-1 0 0,0-1 1 0 0,1 1 0 0 0,-1-1 0 0 0,1 1-1 0 0,-1-1 1 0 0,1 0 0 0 0,-1 1-1 0 0,1-1 1 0 0,-1 0 0 0 0,1 1 0 0 0,-1-1-1 0 0,1 0 1 0 0,-1 1 0 0 0,1-1-1 0 0,0 0 1 0 0,-1 0 0 0 0,1 0 0 0 0,-1 0-1 0 0,1 0 1 0 0,0 0 0 0 0,-1 0-1 0 0,1 0 1 0 0,-1 0 0 0 0,1 0 0 0 0,0 0-84 0 0,35 6 447 0 0,1-2 1 0 0,0-1 0 0 0,0-2 0 0 0,0-1 0 0 0,0-3 0 0 0,0 0-1 0 0,17-6-447 0 0,58-3 318 0 0,6 11-191 0 0,-92 11-3470 0 0,3-2-6177 0 0,-24-11-2892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8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33 501 13075 0 0,'0'0'1737'0'0,"0"0"-252"0"0,0 0-69 0 0,0 0 12 0 0,0 0-51 0 0,0 0-166 0 0,0 0-206 0 0,0 0-186 0 0,0 0-157 0 0,0 0-102 0 0,0 0-82 0 0,0 0-47 0 0,0 0-19 0 0,-5-2-26 0 0,-17-8-30 0 0,16 8-40 0 0,17 2 749 0 0,420 6 1947 0 0,-266 6-2810 0 0,-117-10 631 0 0,-153-146-534 0 0,48 76-257 0 0,18 19-7 0 0,23 32-93 0 0,2-1 0 0 0,0-1 0 0 0,0 0 1 0 0,2-1-1 0 0,1 0 0 0 0,-9-21 58 0 0,22-14-2064 0 0,8 40-2128 0 0,5 2-4646 0 0,-3 5-4586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26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99 14227 0 0,'0'0'2023'0'0,"0"0"-320"0"0,0 0-193 0 0,0 0-113 0 0,0 0-183 0 0,0 0-240 0 0,0 0-230 0 0,0 0-204 0 0,0 0-117 0 0,0 0-62 0 0,0 0-21 0 0,0 0-22 0 0,0 0-6 0 0,1 4-10 0 0,-4 6-187 0 0,-1 0-1 0 0,0 0 0 0 0,0 0 1 0 0,-1 0-1 0 0,0-1 0 0 0,0 0 0 0 0,-1 0 1 0 0,-1 0-1 0 0,1-1 0 0 0,-1 0 1 0 0,-1 0-1 0 0,1-1 0 0 0,-1 0 1 0 0,-3 1-115 0 0,-53 53 207 0 0,-2-4 1 0 0,-3-2-1 0 0,-47 26-207 0 0,62-25 261 0 0,54-54-255 0 0,0 0 1 0 0,0 0 0 0 0,0 0 0 0 0,0 0-1 0 0,0-1 1 0 0,0 1 0 0 0,0 0 0 0 0,1 0 0 0 0,-1 0-1 0 0,1 0 1 0 0,0 0 0 0 0,-1 0 0 0 0,1 0 0 0 0,0-1-1 0 0,0 1 1 0 0,0 0 0 0 0,0-1 0 0 0,0 1 0 0 0,1 0-1 0 0,-1-1 1 0 0,0 0 0 0 0,1 1 0 0 0,-1-1 0 0 0,1 0-1 0 0,-1 0 1 0 0,1 1 0 0 0,0-1 0 0 0,-1-1 0 0 0,1 1-1 0 0,0 0 1 0 0,0 0 0 0 0,1 0-7 0 0,63 18 341 0 0,304 17 541 0 0,-267-21-754 0 0,-27-4-51 0 0,-76-11-49 0 0,0 0-10 0 0,0 0 8 0 0,0 0 0 0 0,0 0-2 0 0,0 0 1 0 0,0 0 8 0 0,0 0 6 0 0,0 0-18 0 0,0 0 19 0 0,0 0 0 0 0,0 0 2 0 0,0 0 24 0 0,0 0-12 0 0,0 0-4 0 0,0 0 12 0 0,-9-10 168 0 0,-67-128-50 0 0,-3-26-148 0 0,6 20-40 0 0,50 111-1288 0 0,39 43-1262 0 0,14 3-2462 0 0,-17-10-3187 0 0,-3 0-3864 0 0</inkml:trace>
  <inkml:trace contextRef="#ctx0" brushRef="#br0" timeOffset="706.805">1157 3 7914 0 0,'0'0'2060'0'0,"0"0"-102"0"0,0 0 21 0 0,0 0 33 0 0,0 0-146 0 0,0 0-338 0 0,0 0-361 0 0,0 0-280 0 0,0 0-167 0 0,0 0-98 0 0,0 0-39 0 0,0 0-30 0 0,3-1-25 0 0,-2 1-428 0 0,0-1-1 0 0,0 1 1 0 0,0 0-1 0 0,0 0 0 0 0,0-1 1 0 0,0 1-1 0 0,0 0 1 0 0,0 0-1 0 0,0 0 1 0 0,0 0-1 0 0,0 0 0 0 0,0 0 1 0 0,0 1-1 0 0,0-1 1 0 0,0 0-1 0 0,0 0 1 0 0,0 1-1 0 0,0-1 0 0 0,-1 0 1 0 0,1 1-1 0 0,0-1 1 0 0,0 1-1 0 0,0-1 1 0 0,0 1-1 0 0,-1 0 0 0 0,1-1 1 0 0,0 1-1 0 0,0 0 1 0 0,-1-1-1 0 0,1 1 1 0 0,-1 0-1 0 0,1 0 0 0 0,-1 0 1 0 0,1 0-1 0 0,-1-1 1 0 0,1 1-1 0 0,-1 0 1 0 0,0 0-1 0 0,1 0 1 0 0,-1 0-1 0 0,0 0 0 0 0,0 0 1 0 0,0 0-100 0 0,14 44 608 0 0,-15-24-552 0 0,0 0 1 0 0,-2-1-1 0 0,-1 1 1 0 0,-1-1-1 0 0,0 1 1 0 0,-1-2-1 0 0,-2 1 1 0 0,0-1-1 0 0,-1 0 1 0 0,0 0-1 0 0,-10 12-56 0 0,-138 240 66 0 0,149-230-62 0 0,10-39 9 0 0,1 0-1 0 0,0 0 1 0 0,0 0 0 0 0,0-1 0 0 0,0 1-1 0 0,0-1 1 0 0,0 0 0 0 0,0 0 0 0 0,0 0-1 0 0,0 0 1 0 0,1 0 0 0 0,-1-1 0 0 0,0 0 0 0 0,1 1-1 0 0,-1-1 1 0 0,0 0 0 0 0,1-1 0 0 0,-1 1-1 0 0,0-1 1 0 0,2 0-13 0 0,6 1 65 0 0,427-11 1146 0 0,-372 25-1089 0 0,-82-54-4217 0 0,9 27 2379 0 0,-1-6-5485 0 0,5 11-4743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109 328 4697 0 0,'0'0'1571'0'0,"0"0"-108"0"0,0 0 35 0 0,0 0 151 0 0,0 0 181 0 0,0 0 54 0 0,0 0-110 0 0,0 0-247 0 0,0 0-267 0 0,0 0-217 0 0,0 0-177 0 0,-19-4-109 0 0,-57-14-86 0 0,63 14 5635 0 0,17 3-5001 0 0,15 2-2259 0 0,-19-1 1387 0 0,451 38 1082 0 0,-247-17-1231 0 0,-174-17-219 0 0,-30-4-48 0 0,0 0 1 0 0,0 0 0 0 0,0 0 9 0 0,0 0-7 0 0,0 0 4 0 0,0 0 9 0 0,0 0 7 0 0,0 0-16 0 0,0 0 7 0 0,0 0 4 0 0,0 0-11 0 0,0 0 10 0 0,0 0-4 0 0,0 0-17 0 0,0 0 2 0 0,0 0-3 0 0,0 0-10 0 0,0 0 20 0 0,0 0-13 0 0,0 0-10 0 0,0 0 6 0 0,0 0-20 0 0,0 0-1 0 0,-22-7-5465 0 0,11 7-840 0 0,10 0 4365 0 0,-2 0-9934 0 0</inkml:trace>
  <inkml:trace contextRef="#ctx0" brushRef="#br0" timeOffset="646.992">113 612 1952 0 0,'0'0'1558'0'0,"0"0"-651"0"0,0 0-124 0 0,0 0 204 0 0,0 0 264 0 0,0 0 169 0 0,0 0 48 0 0,0 0-66 0 0,0 0-150 0 0,0 0-161 0 0,0 0-96 0 0,0 0-82 0 0,-7 2 2 0 0,0 1-509 0 0,-8 1-52 0 0,0-2 2614 0 0,15-2-2196 0 0,2 3 6469 0 0,-1-2-7447 0 0,120 10 1711 0 0,179 0-479 0 0,-151 0-801 0 0,-113-8-115 0 0,-42-3-281 0 0,-30-48-3946 0 0,26 9-5984 0 0,9 27-1836 0 0</inkml:trace>
  <inkml:trace contextRef="#ctx0" brushRef="#br0" timeOffset="1388.678">341 1 11674 0 0,'0'0'1298'0'0,"0"0"-146"0"0,0 0 27 0 0,0 0 138 0 0,0 0 78 0 0,0 0-77 0 0,0 0-207 0 0,0 0-237 0 0,0 0-222 0 0,0 0-164 0 0,0 0-104 0 0,0 0-26 0 0,0 0 10 0 0,-13 4 14 0 0,-41 14 7 0 0,53-18-357 0 0,0 0 0 0 0,1 1 0 0 0,-1-1 0 0 0,1 1 0 0 0,-1-1 0 0 0,1 1 0 0 0,-1-1 0 0 0,1 1 0 0 0,-1-1 0 0 0,1 1 0 0 0,0-1 0 0 0,-1 1 0 0 0,1 0 0 0 0,0-1 0 0 0,-1 1 0 0 0,1 0 0 0 0,0-1 0 0 0,0 1 0 0 0,0 0 1 0 0,-1-1-1 0 0,1 1 0 0 0,0 0 0 0 0,0-1 0 0 0,0 1 0 0 0,0 0 0 0 0,0-1 0 0 0,0 1 0 0 0,1 0 0 0 0,-1 0 0 0 0,0-1 0 0 0,0 1 0 0 0,0 0 0 0 0,1-1 0 0 0,-1 1 0 0 0,0-1 0 0 0,1 1 0 0 0,-1 0 0 0 0,0-1 0 0 0,1 1 1 0 0,-1-1-1 0 0,1 1 0 0 0,-1-1 0 0 0,1 1 0 0 0,-1-1 0 0 0,1 1 0 0 0,-1-1 0 0 0,1 0 0 0 0,0 1 0 0 0,-1-1 0 0 0,1 0 0 0 0,0 1 0 0 0,-1-1 0 0 0,1 0 0 0 0,-1 0 0 0 0,1 0 0 0 0,0 0 0 0 0,0 1 0 0 0,-1-1 0 0 0,1 0 1 0 0,0 0-1 0 0,0 0-32 0 0,-1 0 92 0 0,20 12 374 0 0,-1-1 1 0 0,2 0-1 0 0,-1-1 1 0 0,2-2-1 0 0,-1 0 1 0 0,8 1-467 0 0,77 32 629 0 0,-39-7-407 0 0,-1 3-1 0 0,-2 3 1 0 0,5 7-222 0 0,-3 22 82 0 0,-85-13 477 0 0,-39 58-464 0 0,38-79-55 0 0,-1-2 1 0 0,-2-1 0 0 0,-2 0-1 0 0,0-2 1 0 0,-2-1 0 0 0,-1-1-1 0 0,-2-1 1 0 0,0-2 0 0 0,-2-1-1 0 0,0-1 1 0 0,-2-2 0 0 0,-33 16-41 0 0,67-37-13 0 0,1-1 0 0 0,-1 1-1 0 0,0 0 1 0 0,1-1 0 0 0,-1 1 0 0 0,1 0 0 0 0,-1 0 0 0 0,1-1 0 0 0,-1 1-1 0 0,0 0 1 0 0,1 0 0 0 0,-1 0 0 0 0,1 0 0 0 0,-1 0 0 0 0,1-1 0 0 0,-1 1 0 0 0,1 0-1 0 0,-1 0 1 0 0,1 0 0 0 0,-1 0 0 0 0,1 1 0 0 0,-1-1 0 0 0,0 0 0 0 0,1 0 0 0 0,-1 0-1 0 0,1 0 1 0 0,-1 0 0 0 0,1 1 0 0 0,-1-1 0 0 0,1 0 0 0 0,-1 0 0 0 0,0 0 0 0 0,1 1-1 0 0,-1-1 1 0 0,0 0 0 0 0,1 1 0 0 0,-1-1 0 0 0,0 0 0 0 0,1 1 0 0 0,-1-1 0 0 0,0 1-1 0 0,0-1 1 0 0,1 0 0 0 0,-1 1 0 0 0,0-1 0 0 0,0 1 0 0 0,0-1 0 0 0,1 1-1 0 0,-1-1 1 0 0,0 1 0 0 0,0-1 0 0 0,0 0 0 0 0,0 1 0 0 0,0-1 0 0 0,0 1 0 0 0,0-1-1 0 0,0 1 1 0 0,0-1 0 0 0,0 1 0 0 0,-1-1 0 0 0,1 1 0 0 0,0-1 0 0 0,0 1 0 0 0,0-1-1 0 0,0 0 1 0 0,-1 1 0 0 0,1-1 13 0 0,49 1-3972 0 0,-35-4 444 0 0,-4-1-4169 0 0,-3 1-5200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38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11 0 0 0,'0'0'1683'0'0,"0"0"144"0"0,0 0 208 0 0,0 0 184 0 0,0 0 91 0 0,0 0-80 0 0,0 0-200 0 0,0 0-257 0 0,0 0-244 0 0,0 0-226 0 0,0 0-163 0 0,0-9 476 0 0,0 8 5356 0 0,-15 136-5339 0 0,1-2-1265 0 0,-19 150-24 0 0,-3 60-177 0 0,36-332-157 0 0,0-1-77 0 0,-2-21-456 0 0,-10-70-3630 0 0,10 54-42 0 0,2 0-3846 0 0,0 15-3897 0 0</inkml:trace>
  <inkml:trace contextRef="#ctx0" brushRef="#br0" timeOffset="554.835">73 77 11034 0 0,'0'0'1750'0'0,"0"0"-222"0"0,0 0-113 0 0,0 0 39 0 0,0 0 32 0 0,0 0-98 0 0,0 0-206 0 0,0 0-229 0 0,0 0-183 0 0,0 0-122 0 0,0 0-48 0 0,0 0-36 0 0,0-2-52 0 0,0 1-448 0 0,0 1 1 0 0,0-1-1 0 0,0 0 0 0 0,0 1 1 0 0,0-1-1 0 0,0 1 0 0 0,0-1 1 0 0,0 1-1 0 0,0-1 0 0 0,1 0 1 0 0,-1 1-1 0 0,0-1 0 0 0,1 1 0 0 0,-1-1 1 0 0,0 1-1 0 0,1-1 0 0 0,-1 1 1 0 0,0 0-1 0 0,1-1 0 0 0,-1 1 1 0 0,1-1-1 0 0,-1 1 0 0 0,1 0 1 0 0,-1-1-1 0 0,1 1 0 0 0,-1 0 1 0 0,1-1-1 0 0,-1 1 0 0 0,1 0 1 0 0,-1 0-1 0 0,1 0 0 0 0,0 0 1 0 0,-1 0-1 0 0,1-1 0 0 0,-1 1 0 0 0,1 0 1 0 0,0 0-1 0 0,-1 0 0 0 0,1 0 1 0 0,-1 1-1 0 0,1-1 0 0 0,0 0 1 0 0,-1 0-1 0 0,1 0 0 0 0,-1 0 1 0 0,1 1-1 0 0,-1-1 0 0 0,1 0 1 0 0,0 1-65 0 0,6-1-253 0 0,544-12 2883 0 0,-480 8-2530 0 0,0 3 0 0 0,0 4 0 0 0,42 7-100 0 0,-14 24 171 0 0,-174-17-5978 0 0,68-13 4722 0 0,-16 7-6581 0 0,15-3-4443 0 0</inkml:trace>
  <inkml:trace contextRef="#ctx0" brushRef="#br0" timeOffset="998.911">21 821 5745 0 0,'0'0'3304'0'0,"0"0"-1455"0"0,0 0-368 0 0,0 0 106 0 0,0 0 74 0 0,0 0-143 0 0,0 0-359 0 0,0 0-380 0 0,0 0-244 0 0,0 0-78 0 0,0 0 35 0 0,0 0 87 0 0,0 0 44 0 0,-4 14 26 0 0,-12 40 22 0 0,16-53-627 0 0,0 1 0 0 0,0-1 0 0 0,1 0-1 0 0,-1 0 1 0 0,1 0 0 0 0,-1 0 0 0 0,1 0 0 0 0,-1 0 0 0 0,1 0 0 0 0,-1 0-1 0 0,1 0 1 0 0,0 0 0 0 0,0 0 0 0 0,-1 0 0 0 0,1 0 0 0 0,0 0 0 0 0,0-1 0 0 0,0 1-1 0 0,0 0 1 0 0,0-1 0 0 0,0 1 0 0 0,0-1 0 0 0,0 1 0 0 0,0-1 0 0 0,0 1-1 0 0,1-1 1 0 0,-1 0 0 0 0,0 1 0 0 0,0-1 0 0 0,0 0 0 0 0,0 0 0 0 0,1 0 0 0 0,-1 0-1 0 0,0 0 1 0 0,0 0 0 0 0,0 0 0 0 0,2-1-44 0 0,4 2 323 0 0,19 2 104 0 0,1-2-1 0 0,-1 0 1 0 0,1-2 0 0 0,-1-1 0 0 0,1-1 0 0 0,-1-1 0 0 0,0-2 0 0 0,-1 0 0 0 0,1-2-1 0 0,2-2-426 0 0,115-24 749 0 0,71 18-196 0 0,-184 24-543 0 0,-30-8-2 0 0,0 0 2 0 0,0 0-16 0 0,0 0 6 0 0,0 0-12 0 0,0 0-8 0 0,0 0-11 0 0,0 0 7 0 0,0 0-40 0 0,0 0-28 0 0,0 0-50 0 0,0 0-100 0 0,0 0-102 0 0,0 0-136 0 0,0-6-2634 0 0,0 4-3300 0 0,2 2-5424 0 0</inkml:trace>
  <inkml:trace contextRef="#ctx0" brushRef="#br0" timeOffset="1739.078">826 1197 8450 0 0,'0'0'2126'0'0,"0"0"-90"0"0,0 0 43 0 0,0 0-16 0 0,0 0-197 0 0,0 0-348 0 0,0 0-343 0 0,0 0-267 0 0,0 0-197 0 0,0 0-147 0 0,0 0-88 0 0,0 0-41 0 0,0 0 29 0 0,1-10 12 0 0,5-32-9 0 0,31-32 1068 0 0,-25 57-1251 0 0,13-22 229 0 0,-15 21-364 0 0,1 1 0 0 0,1 0 0 0 0,0 1 0 0 0,1 1 0 0 0,1-1 0 0 0,1 2 0 0 0,12-10-149 0 0,30 12 153 0 0,-44 60-13 0 0,-11 130 216 0 0,46-221-262 0 0,1-19-62 0 0,60-56 5 0 0,-65 96-54 0 0,-33 63 131 0 0,-18 150 185 0 0,6-152-988 0 0,2-24-2581 0 0,4-11-7987 0 0,-3-3-827 0 0</inkml:trace>
  <inkml:trace contextRef="#ctx0" brushRef="#br0" timeOffset="2272.287">1569 1020 12115 0 0,'0'0'1783'0'0,"0"0"-476"0"0,0 0-42 0 0,0 0 190 0 0,0 0 57 0 0,0 0-145 0 0,0 0-334 0 0,0 0-323 0 0,0 0-203 0 0,0 0-100 0 0,0 0-52 0 0,0 0-29 0 0,-3 34-9 0 0,-13 104-47 0 0,1-56 348 0 0,-11-13 66 0 0,24-66-728 0 0,2-3 80 0 0,0-1 0 0 0,0 1 0 0 0,0 0 0 0 0,0-1 1 0 0,0 1-1 0 0,0 0 0 0 0,-1-1 0 0 0,1 1 1 0 0,0 0-1 0 0,0 0 0 0 0,0-1 0 0 0,0 1 1 0 0,0 0-1 0 0,-1-1 0 0 0,1 1 0 0 0,0 0 1 0 0,0 0-1 0 0,0-1 0 0 0,-1 1 0 0 0,1 0 1 0 0,0 0-1 0 0,0 0 0 0 0,-1 0 0 0 0,1-1 1 0 0,0 1-1 0 0,0 0 0 0 0,-1 0 0 0 0,1 0 1 0 0,0 0-1 0 0,-1 0 0 0 0,1 0 0 0 0,0-1 1 0 0,-1 1-1 0 0,1 0 0 0 0,0 0 0 0 0,0 0 1 0 0,-1 0-1 0 0,1 0 0 0 0,0 0 0 0 0,-1 0 1 0 0,1 1-1 0 0,0-1 0 0 0,-1 0 0 0 0,1 0 1 0 0,0 0-1 0 0,-1 0 0 0 0,1 0 0 0 0,0 0 1 0 0,0 0-1 0 0,-1 1 0 0 0,1-1 0 0 0,0 0-36 0 0,0-16 24 0 0,2 1 0 0 0,0-1 1 0 0,0 1-1 0 0,2-1 0 0 0,0 1 0 0 0,0 0 0 0 0,2 0 0 0 0,0 1 0 0 0,0-1 0 0 0,2 1 0 0 0,0 1 0 0 0,0-1 0 0 0,1 1 0 0 0,1 1 1 0 0,0 0-1 0 0,0 0 0 0 0,6-4-24 0 0,7-11 19 0 0,1 0 1 0 0,1 1-1 0 0,2 2 1 0 0,0 0 0 0 0,1 2-1 0 0,8-3-19 0 0,-31 22 11 0 0,0 0 0 0 0,1 0-1 0 0,-1 0 1 0 0,1 1 0 0 0,0-1 0 0 0,0 2-1 0 0,0-1 1 0 0,0 1 0 0 0,0 0 0 0 0,0 0-1 0 0,0 0 1 0 0,0 1 0 0 0,0 0 0 0 0,0 0-1 0 0,6 1-10 0 0,-9 2 37 0 0,0-1-1 0 0,-1 1 1 0 0,1 0-1 0 0,-1 0 0 0 0,0 0 1 0 0,0 0-1 0 0,0 0 0 0 0,-1 0 1 0 0,1 1-1 0 0,-1-1 0 0 0,1 0 1 0 0,-1 1-1 0 0,0 0 0 0 0,0-1 1 0 0,-1 1-1 0 0,1-1 0 0 0,-1 1 1 0 0,0 0-1 0 0,0-1 1 0 0,0 1-1 0 0,0 0 0 0 0,-1-1 1 0 0,1 2-37 0 0,-1 2 36 0 0,1-1 0 0 0,-1 1 0 0 0,0 0 0 0 0,-1 0 0 0 0,0 0 0 0 0,0-1 1 0 0,0 1-1 0 0,-1-1 0 0 0,0 0 0 0 0,0 0 0 0 0,-1 0 0 0 0,1 0 0 0 0,-1 0 0 0 0,-1-1 1 0 0,1 1-1 0 0,-1-1 0 0 0,0 0 0 0 0,0-1 0 0 0,0 1 0 0 0,-1-1 0 0 0,1 0 0 0 0,-1 0 1 0 0,0-1-1 0 0,0 0 0 0 0,-1 0 0 0 0,1 0 0 0 0,0-1 0 0 0,-1 0 0 0 0,0 0 0 0 0,1-1 1 0 0,-1 1-1 0 0,0-2 0 0 0,-5 1-36 0 0,10-1-2 0 0,-8 1-40 0 0,1 0 0 0 0,-1-1 0 0 0,1-1-1 0 0,-1 0 1 0 0,1 0 0 0 0,-1-1 0 0 0,1 0-1 0 0,0 0 1 0 0,0-1 0 0 0,0 0 0 0 0,0-1-1 0 0,0 0 1 0 0,-6-4 42 0 0,-34-43-1716 0 0,33 7-6653 0 0,15 32-3965 0 0</inkml:trace>
  <inkml:trace contextRef="#ctx0" brushRef="#br0" timeOffset="4335.833">299 1403 6865 0 0,'0'0'2725'0'0,"0"0"-789"0"0,0 0-323 0 0,0 0 0 0 0,0 0 5 0 0,0 0-130 0 0,0 0-207 0 0,0 0-274 0 0,0 0-237 0 0,0 0-116 0 0,0 0-66 0 0,0 0-32 0 0,-5 15 11 0 0,-14 47-22 0 0,10 53 1503 0 0,4-39-1497 0 0,-5 0 0 0 0,-2-1 0 0 0,-17 54-551 0 0,28-95-303 0 0,15-49-1169 0 0,-6 2-1754 0 0,-6 4-4660 0 0,0 5-3377 0 0</inkml:trace>
  <inkml:trace contextRef="#ctx0" brushRef="#br0" timeOffset="5591.101">445 1786 6217 0 0,'0'0'1569'0'0,"0"0"-132"0"0,0 0 105 0 0,0 0 134 0 0,0 0-1 0 0,0 0-149 0 0,0 0-302 0 0,0 0-290 0 0,0 0-221 0 0,0 0-155 0 0,0 0-83 0 0,0 0-29 0 0,0 0-18 0 0,-10 0 264 0 0,7 0 3129 0 0,14 13-423 0 0,21 1-3836 0 0,-29-12 672 0 0,12 2-192 0 0,0-1-1 0 0,1 0 0 0 0,-1-1 1 0 0,1 0-1 0 0,0-1 0 0 0,-1-1 0 0 0,1-1 1 0 0,4-1-42 0 0,25 1 120 0 0,131-10 544 0 0,-177 11-620 0 0,-20-4 467 0 0,-71-43-424 0 0,30-1-25 0 0,40 34 18 0 0,21 13-82 0 0,1 1 8 0 0,0 0-7 0 0,-3 30-34 0 0,1 11 42 0 0,2 0 0 0 0,2 1 0 0 0,1-1 0 0 0,9 36-7 0 0,-4 11-5 0 0,-8-87 1 0 0,0-1 15 0 0,0 0-11 0 0,0 0 29 0 0,26-49 58 0 0,85-101-89 0 0,-107 144-433 0 0,8-8-187 0 0,-7 14-3089 0 0,-2 5-3447 0 0,-2-5-5045 0 0</inkml:trace>
  <inkml:trace contextRef="#ctx0" brushRef="#br0" timeOffset="6083.235">988 1638 13155 0 0,'0'0'2238'0'0,"0"0"-569"0"0,0 0-302 0 0,0 0-2 0 0,0 0 6 0 0,0 0-125 0 0,0 0-204 0 0,0 0-262 0 0,0 0-204 0 0,0 0-98 0 0,0 0-77 0 0,0 0-35 0 0,2-2-5 0 0,4-1-194 0 0,1 0 1 0 0,0 0-1 0 0,0 0 1 0 0,0 1-1 0 0,0 0 1 0 0,0 1-1 0 0,1-1 1 0 0,-1 2-1 0 0,0-1 1 0 0,1 1-1 0 0,-1 0 1 0 0,0 0-1 0 0,1 1 1 0 0,6 1-168 0 0,16-1 216 0 0,-26 0-201 0 0,1 1 1 0 0,-1 0 0 0 0,1 0 0 0 0,-1 0 0 0 0,0 0 0 0 0,0 1 0 0 0,0 0 0 0 0,0 0 0 0 0,0 0 0 0 0,0 0 0 0 0,-1 0 0 0 0,1 1 0 0 0,-1 0 0 0 0,0 0 0 0 0,0 0 0 0 0,-1 0 0 0 0,1 0 0 0 0,-1 0 0 0 0,0 1 0 0 0,0-1 0 0 0,0 1 0 0 0,-1-1 0 0 0,1 1 0 0 0,-1 0 0 0 0,0-1 0 0 0,-1 1 0 0 0,1 0 0 0 0,-1 0 0 0 0,0 0 0 0 0,0 0-1 0 0,-1 0 1 0 0,1-1 0 0 0,-1 1 0 0 0,0 0 0 0 0,-1 2-16 0 0,0 3 36 0 0,-1 0 0 0 0,0 0 0 0 0,-1-1 0 0 0,0 1 0 0 0,0-1 0 0 0,-1 0 0 0 0,0 0 0 0 0,-1-1 0 0 0,-5 7-36 0 0,3-4 46 0 0,1-1 4 0 0,5-7-21 0 0,0-1 0 0 0,-1 1-1 0 0,1 0 1 0 0,0-1 0 0 0,0 1 0 0 0,0 0-1 0 0,1 0 1 0 0,-1 1 0 0 0,1-1-1 0 0,0 0 1 0 0,0 0 0 0 0,0 1 0 0 0,0-1-1 0 0,0 1 1 0 0,1-1 0 0 0,0 0-1 0 0,-1 1 1 0 0,1-1 0 0 0,0 1-1 0 0,1-1 1 0 0,-1 2-29 0 0,56-1 475 0 0,105-49 65 0 0,-128 39-500 0 0,-28 3 378 0 0,0 1-1780 0 0,-2 3-8047 0 0,-3-1-2904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7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5 148 0 0 0,'0'0'942'0'0,"0"0"685"0"0,0 0 166 0 0,0 0 109 0 0,0 0 80 0 0,0 0-11 0 0,0 0-69 0 0,0 0-167 0 0,0 0-255 0 0,0 0-254 0 0,0 0-180 0 0,-4 0 1366 0 0,4 0 2671 0 0,74 22-2539 0 0,138-11-1005 0 0,-143-12-1373 0 0,1 3 0 0 0,-1 2 0 0 0,0 4 0 0 0,-1 3 0 0 0,25 9-166 0 0,-2 5-5 0 0,-45-24 160 0 0,-46-1-129 0 0,0 0 8 0 0,0 0 2 0 0,0 0-12 0 0,0 0-10 0 0,0 0 12 0 0,0 0-6 0 0,0 0 1 0 0,0 0-2 0 0,0 0 2 0 0,0 0-3 0 0,0 0-2 0 0,0 0 0 0 0,0 0 0 0 0,0 0 0 0 0,0 0 1 0 0,0 0 6 0 0,0 0-2 0 0,0 0-8 0 0,0 0 3 0 0,0 0-12 0 0,0 0 22 0 0,0 0 7 0 0,-20-4 562 0 0,4-7-527 0 0,1-1 1 0 0,0-1 0 0 0,1-1 0 0 0,0 0-1 0 0,1 0 1 0 0,1-1 0 0 0,-5-8-69 0 0,-1 0 79 0 0,-15-47-67 0 0,33 69-114 0 0,0 0-1 0 0,0 0 1 0 0,0-1 0 0 0,0 1-1 0 0,1 0 1 0 0,-1 0 0 0 0,0 0 0 0 0,0 0-1 0 0,1 0 1 0 0,-1 0 0 0 0,1 0-1 0 0,-1 0 1 0 0,1 0 0 0 0,0 0 0 0 0,-1 0-1 0 0,1 0 1 0 0,0 0 0 0 0,0 0-1 0 0,-1 0 1 0 0,1 1 0 0 0,0-1 0 0 0,0 0-1 0 0,0 1 1 0 0,0-1 0 0 0,0 0-1 0 0,0 1 1 0 0,0-1 0 0 0,0 1 0 0 0,0 0-1 0 0,0-1 1 0 0,0 1 0 0 0,1 0-1 0 0,-1 0 103 0 0,17-5-4439 0 0,-12 3 801 0 0,7-1-9354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2977 0 0,'0'0'5130'0'0,"0"0"-2685"0"0,0 0-781 0 0,0 0 76 0 0,0 0 121 0 0,0 0-25 0 0,0 0-224 0 0,0 0-357 0 0,0 0-310 0 0,0 0-212 0 0,0 0-101 0 0,-4 0 3394 0 0,185 9-516 0 0,-1 0-2949 0 0,100-19 11 0 0,-236 5-412 0 0,-44 5-135 0 0,0 0-5 0 0,0 0 0 0 0,0 0-7 0 0,0 0 3 0 0,0 0-16 0 0,0 0 12 0 0,0 0 24 0 0,0 0-8 0 0,-10 0-782 0 0,-12 0-1432 0 0,1 5-523 0 0,8 4-3060 0 0,11-8 4047 0 0,-4 3-10102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49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6049 0 0,'0'0'1738'0'0,"0"0"-98"0"0,0 0 109 0 0,0 0 164 0 0,0 0-35 0 0,0 0-215 0 0,0 0-332 0 0,0 0-293 0 0,0 0-186 0 0,0 0-108 0 0,0 0-53 0 0,0 0 0 0 0,-4 1 13 0 0,-12 1-16 0 0,12-1-33 0 0,4-1-67 0 0,0 0-60 0 0,0 0-53 0 0,0 0-36 0 0,0 0-18 0 0,10 4 3363 0 0,17-4-3816 0 0,-22 0 346 0 0,235-7 705 0 0,6 6-652 0 0,-201 5-296 0 0,-68-3-2002 0 0,7 1-1447 0 0,2-1-5123 0 0,10-1-3590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4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0,'-11'178,"-82"278,54-239,13-33,24-172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4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16 1872 0 0,'0'0'2011'0'0,"0"0"-526"0"0,0 0-37 0 0,0 0 354 0 0,0 0 348 0 0,0 0 117 0 0,0 0-180 0 0,0 0-391 0 0,0 0-377 0 0,0 0-263 0 0,0 0-163 0 0,4-3-91 0 0,14-9 1928 0 0,-28 30-534 0 0,-122 159-287 0 0,-112 92-1063 0 0,154-174-35 0 0,89-94-796 0 0,0 0 1 0 0,0 0-1 0 0,0 1 1 0 0,0-1-1 0 0,0 1 1 0 0,0-1 0 0 0,0 0-1 0 0,0 1 1 0 0,0 0-1 0 0,1-1 1 0 0,-1 1-1 0 0,1-1 1 0 0,-1 1-1 0 0,1 0 1 0 0,0-1 0 0 0,-1 1-1 0 0,1 0 1 0 0,0-1-1 0 0,0 1 1 0 0,0 0-1 0 0,0 0 1 0 0,1-1-1 0 0,-1 1 1 0 0,0 0 0 0 0,1-1-1 0 0,-1 1 1 0 0,1-1-1 0 0,-1 1 1 0 0,1 0-1 0 0,0-1 1 0 0,0 1-1 0 0,0-1 1 0 0,0 0 0 0 0,0 1-1 0 0,0-1 1 0 0,0 0-1 0 0,0 1 1 0 0,0-1-1 0 0,1 0-15 0 0,32 5 111 0 0,1-2 0 0 0,-1-1 0 0 0,1-2 0 0 0,0-1-1 0 0,6-2-110 0 0,34 0 83 0 0,267-9 51 0 0,-333 0 577 0 0,-24-23-663 0 0,11 27 3 0 0,-52-122 7 0 0,-91-104-34 0 0,116 188 12 0 0,67 58-4733 0 0,-14-9 1469 0 0,-7-3-2069 0 0,-9-1 1441 0 0,6 0-8423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2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81 11074 0 0,'0'0'1669'0'0,"0"0"-356"0"0,0 0-130 0 0,0 0 116 0 0,0 0 112 0 0,0 0-49 0 0,0 0-231 0 0,0 0-247 0 0,0 0-185 0 0,0 0-121 0 0,0 0-59 0 0,0 0-24 0 0,0 0-18 0 0,6-16 2 0 0,19-48-4 0 0,-25 64-398 0 0,0 0 0 0 0,0 1 0 0 0,1-1 0 0 0,-1 0-1 0 0,0 0 1 0 0,0 0 0 0 0,0 0 0 0 0,0 1 0 0 0,0-1 0 0 0,1 0 0 0 0,-1 0 0 0 0,0 0 0 0 0,0 0-1 0 0,0 0 1 0 0,1 0 0 0 0,-1 1 0 0 0,0-1 0 0 0,0 0 0 0 0,0 0 0 0 0,1 0 0 0 0,-1 0 0 0 0,0 0-1 0 0,0 0 1 0 0,1 0 0 0 0,-1 0 0 0 0,0 0 0 0 0,0 0 0 0 0,0 0 0 0 0,1 0 0 0 0,-1 0 0 0 0,0 0-1 0 0,0 0 1 0 0,0 0 0 0 0,1 0 0 0 0,-1-1 0 0 0,0 1 0 0 0,0 0 0 0 0,0 0 0 0 0,1 0 0 0 0,-1 0-1 0 0,0 0 1 0 0,0 0 0 0 0,0-1 0 0 0,1 1-77 0 0,-1 29 279 0 0,0-26-28 0 0,-3 165 1193 0 0,-106 186-972 0 0,107-263-358 0 0,24-68 99 0 0,55-23 518 0 0,-32-6-622 0 0,-1 1 1 0 0,1 2 0 0 0,0 3-1 0 0,-1 1 1 0 0,19 4-110 0 0,123 17 192 0 0,-178-20-215 0 0,0 0 92 0 0,-21-2-30 0 0,9 0-102 0 0,0 0 0 0 0,1-1 0 0 0,-1 1 0 0 0,1-1 0 0 0,0 0 0 0 0,-1 0-1 0 0,1 0 1 0 0,-1 0 0 0 0,1-1 0 0 0,0 1 0 0 0,0-1 0 0 0,0 0 0 0 0,0 0 0 0 0,0 0-1 0 0,0 0 1 0 0,1-1 0 0 0,-1 1 0 0 0,0-2 63 0 0,-8-15-3831 0 0,6-4-5055 0 0,5 16-3836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5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1 299 9442 0 0,'0'0'2681'0'0,"0"0"-553"0"0,0 0-297 0 0,0 0-85 0 0,0 0-67 0 0,0 0-146 0 0,0 0-210 0 0,0 0-230 0 0,0 0-188 0 0,0 0-158 0 0,0 0-100 0 0,0 0-47 0 0,0 0-83 0 0,8-4 694 0 0,129-10 864 0 0,46 11-1237 0 0,-160 1-747 0 0,21-2 2 0 0,0 3 0 0 0,0 1 0 0 0,0 2 0 0 0,0 2 0 0 0,29 6-93 0 0,-60-2 28 0 0,-13-8-4 0 0,0 0 28 0 0,0 0 35 0 0,0 0-21 0 0,0 0 6 0 0,0 0 19 0 0,-44-33 389 0 0,28 18-470 0 0,1 0-1 0 0,0-1 1 0 0,1 0 0 0 0,1-1-1 0 0,1-1 1 0 0,0 0-1 0 0,1 0 1 0 0,1-1 0 0 0,1-1-1 0 0,-1-4-9 0 0,-10-41-2900 0 0,28 65-8255 0 0,-3 0-1697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16780 0 0,'0'0'1761'0'0,"0"0"-516"0"0,0 0-409 0 0,0 0-64 0 0,0 0 20 0 0,0 0-21 0 0,0 0-98 0 0,0 0-166 0 0,0 0-160 0 0,0 0-110 0 0,0 0-74 0 0,0 0-54 0 0,0 0-29 0 0,-22 31-24 0 0,-69 94-20 0 0,37-48 18 0 0,8-12-1072 0 0,41-50-549 0 0,4-10-855 0 0,-1 0-3290 0 0,2-4-5619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7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6 643 5577 0 0,'0'0'1642'0'0,"0"0"-71"0"0,0 0-29 0 0,0 0 151 0 0,0 0 153 0 0,0 0-7 0 0,0 0-139 0 0,0 0-263 0 0,0 0-264 0 0,0 0-190 0 0,0 0-124 0 0,0 0-120 0 0,0 0-82 0 0,0-7-71 0 0,0-23-83 0 0,0 23-38 0 0,0 7-52 0 0,0 0-67 0 0,0 0-69 0 0,0 9 279 0 0,-5 306 1453 0 0,5-311-1994 0 0,0 1 0 0 0,0-1 0 0 0,0 0 0 0 0,1 1 0 0 0,0-1 0 0 0,0 0 0 0 0,0 0 0 0 0,0 0 0 0 0,1 0 0 0 0,0 0 0 0 0,-1 0 0 0 0,2 0 0 0 0,-1 0 0 0 0,0-1 0 0 0,1 1 0 0 0,-1-1 0 0 0,1 1 0 0 0,0-1 0 0 0,0 0 0 0 0,4 2-15 0 0,-1-4 46 0 0,1 0 1 0 0,-1-1 0 0 0,1 0 0 0 0,-1 0-1 0 0,1-1 1 0 0,-1 0 0 0 0,0 0-1 0 0,1 0 1 0 0,-1-1 0 0 0,0 0-1 0 0,0 0 1 0 0,0-1 0 0 0,0 0-1 0 0,0 0 1 0 0,-1 0 0 0 0,1-1-1 0 0,-1 1 1 0 0,0-1 0 0 0,0 0-1 0 0,0-1 1 0 0,0 0 0 0 0,-1 1-1 0 0,0-1 1 0 0,4-6-47 0 0,136-139 144 0 0,-144 150-146 0 0,1-1 0 0 0,-1 1-1 0 0,1 0 1 0 0,-1-1 0 0 0,1 1 0 0 0,-1 0-1 0 0,1-1 1 0 0,-1 1 0 0 0,1 0 0 0 0,-1 0 0 0 0,1 0-1 0 0,-1-1 1 0 0,1 1 0 0 0,0 0 0 0 0,-1 0-1 0 0,1 0 1 0 0,-1 0 0 0 0,1 0 0 0 0,-1 0-1 0 0,1 0 1 0 0,0 0 0 0 0,-1 0 0 0 0,1 0 0 0 0,-1 1-1 0 0,1-1 1 0 0,-1 0 0 0 0,1 0 0 0 0,-1 0-1 0 0,1 1 1 0 0,-1-1 0 0 0,1 0 0 0 0,-1 1-1 0 0,1-1 1 0 0,-1 0 0 0 0,1 1 0 0 0,-1-1 0 0 0,0 1-1 0 0,1-1 1 0 0,-1 0 0 0 0,0 1 0 0 0,1-1-1 0 0,-1 1 1 0 0,0-1 0 0 0,0 1 0 0 0,1-1-1 0 0,-1 1 1 0 0,0 0 0 0 0,0-1 0 0 0,0 1 0 0 0,0-1-1 0 0,0 1 1 0 0,0-1 0 0 0,1 1 0 0 0,-1 0-1 0 0,-1-1 1 0 0,1 1 0 0 0,0-1 0 0 0,0 1-1 0 0,0-1 1 0 0,0 1 0 0 0,0-1 0 0 0,0 1 0 0 0,-1-1-1 0 0,1 1 3 0 0,4 15 0 0 0,-4-7 2 0 0,1-1 0 0 0,0 0 1 0 0,0 0-1 0 0,1 0 0 0 0,0 0 0 0 0,0 0 0 0 0,1 0 1 0 0,0 0-1 0 0,0-1 0 0 0,1 0 0 0 0,0 1 0 0 0,0-1 0 0 0,1 0 1 0 0,0-1-1 0 0,0 1 0 0 0,0-1 0 0 0,1 0 0 0 0,0-1 1 0 0,0 1-1 0 0,1-1 0 0 0,-1 0 0 0 0,1-1 0 0 0,0 0 1 0 0,1 0-1 0 0,-1 0 0 0 0,1-1 0 0 0,5 2-2 0 0,-7-5 23 0 0,1 1-1 0 0,-1-1 1 0 0,1-1-1 0 0,-1 1 1 0 0,0-1-1 0 0,1 0 1 0 0,-1-1-1 0 0,0 1 1 0 0,0-1 0 0 0,0 0-1 0 0,0-1 1 0 0,0 0-1 0 0,0 0 1 0 0,-1 0-1 0 0,1 0 1 0 0,-1-1-1 0 0,0 0 1 0 0,0 0 0 0 0,0-1-1 0 0,-1 1 1 0 0,0-1-1 0 0,2-2-22 0 0,2-3 15 0 0,0-1-1 0 0,0 0 1 0 0,-1-1 0 0 0,-1 0 0 0 0,0 0-1 0 0,0-1 1 0 0,-1 1 0 0 0,-1-1-1 0 0,0 0 1 0 0,-1 0 0 0 0,0-1-1 0 0,-1 1 1 0 0,-1-1 0 0 0,0 1-1 0 0,-1-13-14 0 0,-2 0-3201 0 0,1 13-1124 0 0,0 1-4118 0 0,1 7-3516 0 0</inkml:trace>
  <inkml:trace contextRef="#ctx0" brushRef="#br0" timeOffset="547.661">976 32 11626 0 0,'0'0'3432'0'0,"0"0"-1281"0"0,0 0-568 0 0,0 0-185 0 0,0 0-99 0 0,0 0-91 0 0,0 0-161 0 0,0 0-212 0 0,0 0-201 0 0,0 0-155 0 0,0 0-140 0 0,0 0-91 0 0,0-7-48 0 0,0-17 16 0 0,0 48 616 0 0,0 722 1857 0 0,-5-595-2651 0 0,5-151-33 0 0,0-1 0 0 0,1 1 0 0 0,-1-1 0 0 0,1 1 0 0 0,-1-1 0 0 0,1 1 0 0 0,-1-1 0 0 0,1 1 0 0 0,-1-1 0 0 0,1 1 0 0 0,0 0 0 0 0,-1-1 0 0 0,1 1 0 0 0,0 0 0 0 0,-1-1 0 0 0,1 1 0 0 0,0 0 0 0 0,-1 0 0 0 0,1 0 0 0 0,0 0 0 0 0,-1 0 0 0 0,1 0 0 0 0,0 0 0 0 0,0 0 0 0 0,-1 0-1 0 0,1 0 1 0 0,0 0 0 0 0,-1 0 0 0 0,1 0 0 0 0,0 0 0 0 0,-1 1 0 0 0,1-1 0 0 0,0 0 0 0 0,-1 1 0 0 0,1-1 0 0 0,0 0 0 0 0,-1 1 0 0 0,1-1 0 0 0,-1 1 0 0 0,1-1 0 0 0,-1 1 0 0 0,1-1 0 0 0,-1 1 0 0 0,1-1 0 0 0,-1 1 0 0 0,0-1 0 0 0,1 1 0 0 0,-1 0 0 0 0,0-1 0 0 0,1 1 0 0 0,-1 0 0 0 0,0-1-1 0 0,0 1 1 0 0,0 0 0 0 0,1-1 0 0 0,-1 1 0 0 0,0 0 0 0 0,0 0 0 0 0,0-1 0 0 0,0 1 0 0 0,0 0-5 0 0,225-239 287 0 0,-219 233-291 0 0,-1-1 0 0 0,1 1 0 0 0,1 1 0 0 0,-1-1 0 0 0,1 1 1 0 0,-1 0-1 0 0,1 0 0 0 0,0 1 0 0 0,1 0 0 0 0,-1 0 0 0 0,0 1 0 0 0,8-2 4 0 0,-2 42-56 0 0,-29 214 135 0 0,16-251-92 0 0,-1 0-1 0 0,1-1 1 0 0,0 1 0 0 0,0-1-1 0 0,0 1 1 0 0,0-1 0 0 0,0 1-1 0 0,1-1 1 0 0,-1 1 0 0 0,0 0-1 0 0,0-1 1 0 0,0 1 0 0 0,0-1-1 0 0,1 1 1 0 0,-1-1 0 0 0,0 1-1 0 0,0-1 1 0 0,1 1 0 0 0,-1-1 0 0 0,0 1-1 0 0,1-1 1 0 0,-1 0 0 0 0,0 1-1 0 0,1-1 1 0 0,-1 1 0 0 0,1-1-1 0 0,-1 0 1 0 0,1 1 0 0 0,-1-1-1 0 0,1 0 1 0 0,-1 0 0 0 0,1 1-1 0 0,-1-1 1 0 0,1 0 0 0 0,-1 0-1 0 0,1 0 1 0 0,0 0 0 0 0,-1 0-1 0 0,1 0 1 0 0,-1 0 0 0 0,1 0-1 0 0,-1 0 1 0 0,1 0 0 0 0,0 0 0 0 0,-1 0-1 0 0,1 0 1 0 0,-1 0 0 0 0,1 0-1 0 0,-1-1 1 0 0,1 1 0 0 0,-1 0-1 0 0,1 0 1 0 0,-1-1 0 0 0,1 1-1 0 0,-1 0 1 0 0,1-1 0 0 0,-1 1-1 0 0,1 0 1 0 0,-1-1 0 0 0,0 1-1 0 0,1-1 1 0 0,-1 1 0 0 0,0 0-1 0 0,1-1 1 0 0,-1 1 0 0 0,0-1-1 0 0,0 1 1 0 0,1-1 0 0 0,-1 0 13 0 0,5-2-100 0 0,34-23-2643 0 0,-14 5-5064 0 0,-18 13-4114 0 0</inkml:trace>
  <inkml:trace contextRef="#ctx0" brushRef="#br0" timeOffset="926.42">1595 776 8442 0 0,'0'0'2216'0'0,"0"0"-638"0"0,0 0-244 0 0,0 0 109 0 0,0 0 106 0 0,0 0 33 0 0,0 0-70 0 0,0 0-146 0 0,0 0-153 0 0,0 0-174 0 0,0 0-128 0 0,0 0-116 0 0,31 0-103 0 0,98-2-89 0 0,-67-14 172 0 0,-55 11-627 0 0,1 0-55 0 0,0 0 1 0 0,-1-1 0 0 0,0 0-1 0 0,0-1 1 0 0,0 1-1 0 0,-1-1 1 0 0,0 0 0 0 0,0-1-1 0 0,-1 1 1 0 0,0-1-1 0 0,0 0 1 0 0,-1-1 0 0 0,0 1-1 0 0,0-1 1 0 0,-1 0-1 0 0,0 0 1 0 0,-1 0 0 0 0,0 0-1 0 0,0 0 1 0 0,-1-1-1 0 0,0 1 1 0 0,0-7-94 0 0,-3 13 3 0 0,0 1 0 0 0,0-1 0 0 0,0 1 0 0 0,0 0-1 0 0,0 0 1 0 0,-1 0 0 0 0,1 0 0 0 0,-1 0 0 0 0,1 0 0 0 0,-1 0 0 0 0,0 1 0 0 0,1-1 0 0 0,-1 1-1 0 0,0 0 1 0 0,0 0 0 0 0,0 0 0 0 0,0 0 0 0 0,0 1 0 0 0,0-1 0 0 0,-1 1 0 0 0,1 0 0 0 0,0 0 0 0 0,0 0-1 0 0,0 0 1 0 0,0 0 0 0 0,0 1 0 0 0,0-1 0 0 0,0 1 0 0 0,-1 0-3 0 0,-8 2-8 0 0,0 0 1 0 0,0 0-1 0 0,0 2 1 0 0,0-1-1 0 0,1 2 0 0 0,0-1 1 0 0,0 1-1 0 0,0 1 1 0 0,1 0-1 0 0,0 1 0 0 0,0 0 1 0 0,1 0-1 0 0,-5 7 8 0 0,6-7-6 0 0,0 1-1 0 0,1 0 1 0 0,0 0-1 0 0,1 1 1 0 0,0-1 0 0 0,0 2-1 0 0,1-1 1 0 0,0 0-1 0 0,1 1 1 0 0,1 0-1 0 0,-1 0 1 0 0,2 0-1 0 0,-1 1 1 0 0,2-1-1 0 0,-1 0 1 0 0,2 1-1 0 0,-1 0 1 0 0,2-1 0 0 0,0 8 6 0 0,0-15-10 0 0,1 1 0 0 0,-1-1 1 0 0,1 0-1 0 0,0 0 1 0 0,0 1-1 0 0,0-1 1 0 0,0-1-1 0 0,1 1 0 0 0,0 0 1 0 0,-1-1-1 0 0,2 1 1 0 0,-1-1-1 0 0,0 0 1 0 0,0 0-1 0 0,1 0 0 0 0,0 0 1 0 0,0-1-1 0 0,-1 0 1 0 0,1 1-1 0 0,1-1 1 0 0,-1-1-1 0 0,0 1 0 0 0,0-1 1 0 0,4 2 9 0 0,110 14-545 0 0,-8-37-2038 0 0,-76 7-1499 0 0,-1-2-4365 0 0,-19 7-3426 0 0</inkml:trace>
  <inkml:trace contextRef="#ctx0" brushRef="#br0" timeOffset="1248.068">2149 853 11514 0 0,'0'0'1981'0'0,"0"0"-543"0"0,0 0-168 0 0,0 0 87 0 0,0 0 30 0 0,0 0-74 0 0,0 0-200 0 0,0 0-189 0 0,0 0-115 0 0,0 0-33 0 0,0 0-21 0 0,0 0-35 0 0,0 0-27 0 0,-5 12-83 0 0,-14 31 1504 0 0,52-99-1187 0 0,4-7-601 0 0,2 2 0 0 0,2 1 1 0 0,11-6-327 0 0,99-87 36 0 0,-151 153-47 0 0,-1 0-1 0 0,1 0 1 0 0,0 1 0 0 0,0-1-1 0 0,-1 0 1 0 0,1 1 0 0 0,0-1 0 0 0,0 0-1 0 0,0 1 1 0 0,-1-1 0 0 0,1 0-1 0 0,0 1 1 0 0,0-1 0 0 0,0 0-1 0 0,0 1 1 0 0,0-1 0 0 0,0 1 0 0 0,0-1-1 0 0,0 0 1 0 0,0 1 0 0 0,0-1-1 0 0,0 1 1 0 0,0-1 0 0 0,0 0-1 0 0,0 1 1 0 0,0-1 0 0 0,0 0 0 0 0,0 1-1 0 0,0-1 1 0 0,0 0 0 0 0,1 1-1 0 0,-1-1 1 0 0,0 1 0 0 0,0-1-1 0 0,0 0 1 0 0,1 0 0 0 0,-1 1 0 0 0,0-1-1 0 0,0 0 1 0 0,1 1 0 0 0,-1-1-1 0 0,0 0 1 0 0,1 0 0 0 0,-1 0-1 0 0,0 1 1 0 0,1-1 0 0 0,-1 0 0 0 0,0 0-1 0 0,1 0 1 0 0,-1 0 0 0 0,1 0-1 0 0,-1 0 1 0 0,0 1 0 0 0,1-1-1 0 0,-1 0 1 0 0,1 0 0 0 0,-1 0 0 0 0,0 0-1 0 0,1 0 1 0 0,-1-1 0 0 0,0 1-1 0 0,1 0 1 0 0,-1 0 0 0 0,1 0-1 0 0,-1 0 1 0 0,1 0 11 0 0,-10 38-549 0 0,8-36 473 0 0,-14 43-1143 0 0,2-7-2195 0 0,7-12-3614 0 0,5-18-4839 0 0</inkml:trace>
  <inkml:trace contextRef="#ctx0" brushRef="#br0" timeOffset="1636.075">2650 735 2617 0 0,'0'0'2465'0'0,"0"0"41"0"0,0 0 132 0 0,0 0-20 0 0,0 0-149 0 0,0 0-280 0 0,0 0-314 0 0,0 0-302 0 0,0 0-266 0 0,0 0-184 0 0,0 0-148 0 0,0 0-115 0 0,0 0-96 0 0,23 6-104 0 0,74 19-95 0 0,-94-24-504 0 0,0 0 0 0 0,0 0 0 0 0,0 0 0 0 0,1 0 0 0 0,-1 0 0 0 0,0-1 0 0 0,0 1 0 0 0,1-1 0 0 0,-1 0 0 0 0,0 0 0 0 0,1 0 0 0 0,-1-1 0 0 0,0 1 0 0 0,0-1 0 0 0,1 0 0 0 0,-1 0 0 0 0,0 0 0 0 0,0 0 0 0 0,0 0 0 0 0,0-1 0 0 0,1 0-61 0 0,11-6 272 0 0,0 0-117 0 0,0 0 1 0 0,0-1-1 0 0,-1 0 1 0 0,0-1-1 0 0,0-1 1 0 0,-1 0 0 0 0,-1-1-1 0 0,2-2-155 0 0,-12 11 12 0 0,1 1-1 0 0,-1 0 1 0 0,0-1 0 0 0,1 1 0 0 0,-1-1-1 0 0,-1 0 1 0 0,1 1 0 0 0,0-1-1 0 0,-1 0 1 0 0,1 0 0 0 0,-1 0-1 0 0,0 0 1 0 0,0-1 0 0 0,0 1 0 0 0,0 0-1 0 0,-1 0 1 0 0,1-1 0 0 0,-1 1-1 0 0,0 0 1 0 0,0-1 0 0 0,0 1-1 0 0,0 0 1 0 0,-1-1 0 0 0,1 1 0 0 0,-1 0-1 0 0,0 0 1 0 0,0-1 0 0 0,0 1-1 0 0,0 0 1 0 0,-1 0 0 0 0,1 0 0 0 0,-1 0-1 0 0,0 0 1 0 0,1 1 0 0 0,-2-1-1 0 0,1 1 1 0 0,0-1 0 0 0,0 1-1 0 0,-1-1 1 0 0,1 1 0 0 0,-1 0 0 0 0,0 0-1 0 0,1 1 1 0 0,-1-1 0 0 0,0 0-1 0 0,0 1 1 0 0,0 0 0 0 0,-1 0-1 0 0,1 0 1 0 0,0 0 0 0 0,0 0 0 0 0,-1 0-1 0 0,1 1-11 0 0,-7 0-11 0 0,1 0 0 0 0,-1 0 1 0 0,1 1-1 0 0,0 1 0 0 0,-1-1 0 0 0,1 2 0 0 0,0-1 0 0 0,0 1 0 0 0,0 0 1 0 0,0 1-1 0 0,1 0 0 0 0,-1 1 0 0 0,1 0 0 0 0,0 0 0 0 0,0 0 0 0 0,1 1 0 0 0,0 0 1 0 0,0 1-1 0 0,0 0 0 0 0,-3 5 11 0 0,0-2-3 0 0,0 0 0 0 0,1 0 0 0 0,0 1 0 0 0,1 0 1 0 0,0 1-1 0 0,1-1 0 0 0,0 2 0 0 0,1-1 0 0 0,1 1 0 0 0,0 0 0 0 0,0 0 1 0 0,1 0-1 0 0,1 1 0 0 0,0-1 0 0 0,1 1 0 0 0,1 0 0 0 0,0 0 0 0 0,0 0 1 0 0,2-1-1 0 0,0 1 0 0 0,1 3 3 0 0,0-10 1 0 0,1 1 0 0 0,1-1 0 0 0,-1 1 0 0 0,1-1-1 0 0,1 0 1 0 0,-1 0 0 0 0,1-1 0 0 0,0 1 0 0 0,1-1 0 0 0,-1 0 0 0 0,1-1 0 0 0,1 1 0 0 0,-1-1 0 0 0,1 0 0 0 0,0-1 0 0 0,0 1 0 0 0,0-2 0 0 0,0 1-1 0 0,4 1 0 0 0,10 3 10 0 0,0 0-1 0 0,1-2 1 0 0,-1 0 0 0 0,1-1-1 0 0,0-1 1 0 0,12-1-10 0 0,-10 0-104 0 0,0-1 1 0 0,1-2 0 0 0,-1-1-1 0 0,0 0 1 0 0,1-2 0 0 0,-1-1-1 0 0,6-2 104 0 0,10-8-3869 0 0,-1-5-3674 0 0,-25 11-5483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43 254 5577 0 0,'0'0'2514'0'0,"0"0"-655"0"0,0 0-216 0 0,0 0 79 0 0,0 0 42 0 0,0 0-63 0 0,0 0-157 0 0,0 0-257 0 0,0 0-240 0 0,0 0-171 0 0,0 0-125 0 0,0 0-60 0 0,0 0-38 0 0,-7-10-38 0 0,-21-27-26 0 0,20 28-55 0 0,8 9-51 0 0,0 0-70 0 0,0 0-82 0 0,0 0-75 0 0,0 0-66 0 0,0 0-40 0 0,15 0 327 0 0,36 0-33 0 0,1 2 0 0 0,0 2 1 0 0,-1 2-1 0 0,6 4-444 0 0,11 9 83 0 0,65 7 163 0 0,-133-26-201 0 0,0 0 19 0 0,0 0 22 0 0,0 0 11 0 0,0 0 15 0 0,0 0 13 0 0,0 0 1 0 0,0 0-10 0 0,-9-19 284 0 0,-94-116-135 0 0,37 35-294 0 0,66 100-56 0 0,0 0 0 0 0,1 0-1 0 0,-1 0 1 0 0,0 0 0 0 0,1 0 0 0 0,-1-1 0 0 0,0 1 0 0 0,1 0-1 0 0,-1 0 1 0 0,0 0 0 0 0,0 0 0 0 0,1-1 0 0 0,-1 1 0 0 0,0 0-1 0 0,0 0 1 0 0,1 0 0 0 0,-1-1 0 0 0,0 1 0 0 0,0 0 0 0 0,0-1-1 0 0,0 1 1 0 0,1 0 0 0 0,-1 0 0 0 0,0-1 0 0 0,0 1-1 0 0,0 0 1 0 0,0-1 0 0 0,0 1 0 0 0,0 0 0 0 0,0-1 0 0 0,0 1-1 0 0,0 0 1 0 0,0-1 0 0 0,0 1 0 0 0,0 0 0 0 0,0-1 0 0 0,0 1-1 0 0,0 0 1 0 0,0 0 0 0 0,0-1 0 0 0,0 1 0 0 0,-1-1 85 0 0,30 26-7572 0 0,-26-22 4122 0 0,6 5-9034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15 9754 0 0,'0'0'1967'0'0,"0"0"-297"0"0,0 0-191 0 0,0 0 41 0 0,0 0 7 0 0,0 0-127 0 0,0 0-223 0 0,0 0-265 0 0,0 0-229 0 0,0 0-160 0 0,0 0-73 0 0,0 0-35 0 0,1-2-4 0 0,1-8 5 0 0,-1 8-29 0 0,-1 2-58 0 0,0 8 621 0 0,7 91 1070 0 0,-12 35-1196 0 0,-5-1 0 0 0,-15 56-824 0 0,-27 51 250 0 0,50-232-409 0 0,3-31-646 0 0,0 3-214 0 0,4-37-3163 0 0,-2 38 422 0 0,0 1-3360 0 0,-1 10-4307 0 0</inkml:trace>
  <inkml:trace contextRef="#ctx0" brushRef="#br0" timeOffset="624.871">81 71 6489 0 0,'0'0'1773'0'0,"0"0"-70"0"0,0 0 43 0 0,0 0 81 0 0,0 0-47 0 0,0 0-169 0 0,0 0-243 0 0,0 0-238 0 0,0 0-167 0 0,0 0-132 0 0,0 0-94 0 0,0 0-43 0 0,0 0-22 0 0,-13-7-43 0 0,-41-17-35 0 0,40 18-61 0 0,14 6-73 0 0,0 0-58 0 0,0 0-50 0 0,0 0-54 0 0,0 0-63 0 0,0 0-35 0 0,0 0-49 0 0,0 0-33 0 0,48 0 845 0 0,445-4 1198 0 0,-282 29-1958 0 0,-162-21-135 0 0,-49-4-72 0 0,0 0-2 0 0,0 0 8 0 0,0 0-14 0 0,0 0 5 0 0,0 0 24 0 0,0 0-41 0 0,0 0-2 0 0,0 0-5 0 0,0 0-28 0 0,0 0-15 0 0,0 0-24 0 0,0 0-38 0 0,0 0-57 0 0,0 0-21 0 0,0 0-62 0 0,0 0-94 0 0,0 0-116 0 0,0 0-145 0 0,-5 9-6630 0 0,5-6 2927 0 0,-1 0-7421 0 0</inkml:trace>
  <inkml:trace contextRef="#ctx0" brushRef="#br0" timeOffset="1145.979">15 803 4465 0 0,'0'0'1886'0'0,"0"0"-74"0"0,0 0-17 0 0,0 0-38 0 0,0 0-141 0 0,0 0-220 0 0,0 0-205 0 0,0 0-137 0 0,0 0-97 0 0,0 0-66 0 0,0 0-47 0 0,0 0-26 0 0,0 0-22 0 0,-2 2-33 0 0,-7 10 2200 0 0,9-11-2562 0 0,0-1-44 0 0,94 1 2943 0 0,167-10-1649 0 0,-4-23-969 0 0,-122 27-2597 0 0,-144 1 250 0 0,-3-2-1905 0 0,5 2-2304 0 0,4 0-6584 0 0</inkml:trace>
  <inkml:trace contextRef="#ctx0" brushRef="#br0" timeOffset="2753.033">762 1017 9314 0 0,'0'0'2415'0'0,"0"0"-226"0"0,0 0-193 0 0,0 0-180 0 0,0 0-271 0 0,0 0-288 0 0,0 0-238 0 0,0 0-175 0 0,0 0-110 0 0,0 0-71 0 0,0 0-30 0 0,0 0 3 0 0,0 0-33 0 0,-1-6-40 0 0,-4-16-44 0 0,2 10-155 0 0,0-1-1 0 0,0 1 1 0 0,1-1-1 0 0,1 0 1 0 0,0 0-1 0 0,1 0 1 0 0,0 0-1 0 0,1 0 1 0 0,0 0-1 0 0,2-4-363 0 0,2 6 32 0 0,1 1-1 0 0,0 0 1 0 0,1-1 0 0 0,0 2-1 0 0,1-1 1 0 0,-1 1 0 0 0,2 0-1 0 0,0 1 1 0 0,0 0-1 0 0,0 0 1 0 0,1 1 0 0 0,0 1-1 0 0,0-1 1 0 0,8-2-32 0 0,-17 8 0 0 0,1-1 1 0 0,-1 1-1 0 0,1 0 0 0 0,0 1 1 0 0,-1-1-1 0 0,1 0 1 0 0,0 0-1 0 0,-1 1 0 0 0,1-1 1 0 0,0 1-1 0 0,0-1 1 0 0,0 1-1 0 0,0 0 0 0 0,-1 0 1 0 0,1 0-1 0 0,0 0 0 0 0,0 0 1 0 0,0 0-1 0 0,0 0 1 0 0,-1 0-1 0 0,1 1 0 0 0,0-1 1 0 0,0 1-1 0 0,0 0 1 0 0,-1-1-1 0 0,1 1 0 0 0,0 0 1 0 0,-1 0-1 0 0,1 0 0 0 0,-1 0 1 0 0,1 0-1 0 0,-1 0 1 0 0,1 1-1 0 0,-1-1 0 0 0,0 0 1 0 0,0 1-1 0 0,0-1 1 0 0,0 1-1 0 0,0 0 0 0 0,0-1 1 0 0,0 1-1 0 0,0 0 0 0 0,0-1 1 0 0,-1 1-1 0 0,1 0 1 0 0,-1 0-1 0 0,1-1 0 0 0,-1 1 1 0 0,0 0-1 0 0,0 0 1 0 0,0 0-1 0 0,0 1 0 0 0,9 75 52 0 0,16-100 192 0 0,-7 2-242 0 0,1 2 0 0 0,1 0 0 0 0,0 1 0 0 0,1 1 0 0 0,1 1 0 0 0,0 1 0 0 0,1 1 0 0 0,9-3-2 0 0,-32 16-1 0 0,1-1 1 0 0,0 1-1 0 0,-1 0 1 0 0,1 0-1 0 0,0-1 0 0 0,-1 1 1 0 0,1 0-1 0 0,0 0 1 0 0,0 0-1 0 0,-1 0 0 0 0,1 0 1 0 0,0 0-1 0 0,0 0 1 0 0,-1 0-1 0 0,1 0 0 0 0,0 1 1 0 0,-1-1-1 0 0,1 0 1 0 0,0 0-1 0 0,-1 1 0 0 0,1-1 1 0 0,0 0-1 0 0,-1 1 1 0 0,1-1-1 0 0,0 0 0 0 0,-1 1 1 0 0,1-1-1 0 0,-1 1 0 0 0,1-1 1 0 0,-1 1-1 0 0,1 0 1 0 0,-1-1-1 0 0,1 1 0 0 0,-1-1 1 0 0,0 1-1 0 0,1 0 1 0 0,-1-1-1 0 0,0 1 0 0 0,0 0 1 0 0,1-1-1 0 0,-1 1 1 0 0,0 0-1 0 0,0 0 0 0 0,0-1 1 0 0,0 1-1 0 0,0 0 1 0 0,0-1-1 0 0,0 1 0 0 0,0 1 1 0 0,0 48-34 0 0,-1-34 38 0 0,-15 120-404 0 0,16-135 216 0 0,0-1-58 0 0,0 0-82 0 0,0 0-82 0 0,14 0-9929 0 0,-12 0-1492 0 0</inkml:trace>
  <inkml:trace contextRef="#ctx0" brushRef="#br0" timeOffset="3218.967">1403 818 12155 0 0,'0'0'1709'0'0,"0"0"-462"0"0,0 0-104 0 0,0 0 113 0 0,0 0 49 0 0,0 0-114 0 0,0 0-207 0 0,0 0-183 0 0,0 0-133 0 0,0 0-99 0 0,0 0-65 0 0,0 0-58 0 0,0 0-53 0 0,-7 31-33 0 0,-21 94-48 0 0,13-68 229 0 0,-16-2 1050 0 0,24-81-185 0 0,10 9-1386 0 0,1 0 1 0 0,2 0 0 0 0,-1 1-1 0 0,2 0 1 0 0,0 0 0 0 0,1 0-1 0 0,1 1 1 0 0,0 0 0 0 0,1 1-1 0 0,0 0 1 0 0,1 0 0 0 0,1 1-1 0 0,0 1 1 0 0,1 0 0 0 0,0 0 0 0 0,1 1-1 0 0,0 1 1 0 0,8-4-21 0 0,120-71 131 0 0,-135 82-102 0 0,0 1 0 0 0,0-1 0 0 0,0 1 0 0 0,0 0 0 0 0,0 1 0 0 0,1 0 0 0 0,-1 0 0 0 0,0 0 0 0 0,1 1 0 0 0,-1 0 0 0 0,1 0 0 0 0,2 2-29 0 0,-7 0 21 0 0,0 1 0 0 0,-1-1 0 0 0,0 1 0 0 0,0 0 0 0 0,0 0 0 0 0,0 0-1 0 0,0 0 1 0 0,0 0 0 0 0,-1 0 0 0 0,0 1 0 0 0,1-1 0 0 0,-1 0 0 0 0,0 1 0 0 0,-1-1 0 0 0,1 1 0 0 0,-1-1 0 0 0,1 1 0 0 0,-1-1 0 0 0,0 1 0 0 0,0-1 0 0 0,-1 1 0 0 0,1-1 0 0 0,-1 1 0 0 0,0-1 0 0 0,0 1 0 0 0,0-1-21 0 0,-1 5 34 0 0,0 0 0 0 0,0-1 1 0 0,-1 0-1 0 0,0 1 0 0 0,0-1 0 0 0,-1 0 0 0 0,0-1 0 0 0,0 1 0 0 0,-1-1 1 0 0,1 0-1 0 0,-1 0 0 0 0,-1 0 0 0 0,1 0 0 0 0,-1-1 0 0 0,0 0 1 0 0,0 0-1 0 0,-1-1 0 0 0,1 0 0 0 0,-1 0 0 0 0,0 0 0 0 0,0-1 1 0 0,-1 0-1 0 0,1-1 0 0 0,0 1 0 0 0,-1-1 0 0 0,0-1 0 0 0,1 1 0 0 0,-1-1 1 0 0,0-1-1 0 0,0 1 0 0 0,-3-2-34 0 0,5-1-49 0 0,0-1 0 0 0,1 0 0 0 0,-1 0 0 0 0,1 0 0 0 0,0-1 0 0 0,0 0 1 0 0,0 0-1 0 0,1 0 0 0 0,-1 0 0 0 0,1-1 0 0 0,0 0 0 0 0,0 0 0 0 0,1 0 0 0 0,0 0 0 0 0,-1-1 0 0 0,2 1 0 0 0,-1-1 0 0 0,1 0 1 0 0,0 1-1 0 0,0-1 0 0 0,0-1 0 0 0,1 1 0 0 0,0 0 0 0 0,0 0 0 0 0,0-4 49 0 0,-5-47-2496 0 0,5 20-6045 0 0,1 21-4178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5833 0 0,'0'0'3304'0'0,"0"0"-642"0"0,0 0-294 0 0,0 0-169 0 0,0 0-196 0 0,0 0-288 0 0,0 0-312 0 0,0 0-230 0 0,0 0-165 0 0,0 0-148 0 0,0 0-124 0 0,0 0-94 0 0,0 0-102 0 0,-5-2-60 0 0,-13-5-53 0 0,13 5-69 0 0,5 2-47 0 0,0 0-44 0 0,0 0-42 0 0,0 0-53 0 0,0 0-19 0 0,18 4 605 0 0,20 3-276 0 0,-1-2-1 0 0,1-2 1 0 0,0-1-1 0 0,37-4-481 0 0,-13 1 213 0 0,50-14 50 0 0,-112 15-266 0 0,0 0 15 0 0,0 0-10 0 0,0 0 24 0 0,0 0-26 0 0,0 0 7 0 0,0 0-14 0 0,0 0-15 0 0,0 0-13 0 0,0 0-29 0 0,0 0-42 0 0,0 0 26 0 0,0 0-13 0 0,0 0-15 0 0,0 0-8 0 0,0 0-51 0 0,-18 5-3379 0 0,0 12-427 0 0,5-6-3926 0 0,10-7-3975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14163 0 0,'0'0'2040'0'0,"0"0"-671"0"0,0 0-272 0 0,0 0 50 0 0,0 0 48 0 0,0 0-103 0 0,0 0-233 0 0,0 0-204 0 0,0 0-128 0 0,0 0-71 0 0,0 0-8 0 0,0 0-23 0 0,0 0-20 0 0,12-1-8 0 0,79-2 2305 0 0,-63 10-1674 0 0,125 1 382 0 0,-24-30-993 0 0,-115 21-705 0 0,-25 2-4184 0 0,-6 9-2286 0 0,13-7 2163 0 0,-1-2-7035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1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5153 0 0,'0'0'1530'0'0,"0"0"73"0"0,0 0 173 0 0,0 0 102 0 0,0 0-80 0 0,0 0-223 0 0,0 0-250 0 0,0 0-215 0 0,0 0-151 0 0,0 0-98 0 0,0 0-33 0 0,0 0 1 0 0,0 0 15 0 0,-3 3-8 0 0,-8 12-57 0 0,8-11-63 0 0,3-4-72 0 0,0 0-59 0 0,0 0-50 0 0,0 0-53 0 0,6 3 2824 0 0,23 5-2535 0 0,165-1 656 0 0,-23-25-998 0 0,-113 10-333 0 0,-57 8-76 0 0,-1 0-28 0 0,0 0-7 0 0,0 0 1 0 0,0 0-17 0 0,0 0 11 0 0,0 0 5 0 0,0 0 1 0 0,0 0-12 0 0,0 0 29 0 0,0 0-10 0 0,0 0-13 0 0,0 0 2 0 0,0 0-4 0 0,0 0 4 0 0,0 0-9 0 0,0 0-14 0 0,0 0 5 0 0,0 0-6 0 0,0 0-10 0 0,-22-2-3559 0 0,9 1-1606 0 0,9 1 94 0 0,0 0-6765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0,'-98'327,"96"-324,0 1,1-1,-1 1,1-1,0 1,0 0,0 0,0 0,1 0,-1 0,1 0,0-1,0 1,1 0,-1 0,1 0,0 0,0 0,0 0,0-1,1 1,0-1,-1 1,1-1,0 1,1-1,-1 0,1 0,-1 0,1 0,0-1,0 1,0-1,0 0,1 1,2 0,14 1,0-2,0 0,0-2,0 0,0-1,0-1,13-3,-24 4,0-1,0 0,0 0,-1-1,1 0,-1-1,1 1,-1-2,0 1,-1-1,6-5,3-4</inkml:trace>
  <inkml:trace contextRef="#ctx0" brushRef="#br0" timeOffset="615.809">506 0,'-37'73,"4"1,-24 76,42-107,-62 202,-6-9,73-213,0-5</inkml:trace>
  <inkml:trace contextRef="#ctx0" brushRef="#br0" timeOffset="1217.934">703 791,'0'5,"-4"6,-8 1,5-1,2-7,8-5,7-1,3-6,3-2,0-3,1 0,-7 2,-5 9,-8 8,-8 4,2 0,3-2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0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11867 0 0,'0'0'2187'0'0,"0"0"-364"0"0,0 0-308 0 0,0 0-107 0 0,0 0-72 0 0,0 0-227 0 0,0 0-279 0 0,0 0-251 0 0,0 0-219 0 0,0 0-134 0 0,0 0-33 0 0,0 0 52 0 0,14 4 860 0 0,-10 17-631 0 0,-1-1 1 0 0,0 1 0 0 0,-2 0 0 0 0,-1 0-1 0 0,0 0 1 0 0,-2 0 0 0 0,-1 2-475 0 0,-30 131 615 0 0,31-149-583 0 0,2-5-54 0 0,-1 1 0 0 0,0-1 0 0 0,1 0 0 0 0,-1 1 0 0 0,1-1 0 0 0,-1 1 0 0 0,1-1 0 0 0,-1 1 0 0 0,1 0 0 0 0,0-1 0 0 0,-1 1-1 0 0,1-1 1 0 0,0 1 0 0 0,-1 0 0 0 0,1-1 0 0 0,0 1 0 0 0,0 0 0 0 0,0-1 0 0 0,0 1 0 0 0,-1 0 0 0 0,1 0 0 0 0,0-1 0 0 0,0 1 0 0 0,0 0 0 0 0,0-1 0 0 0,1 1 0 0 0,-1 0 0 0 0,0-1 0 0 0,0 1 0 0 0,0 0 0 0 0,0-1 0 0 0,1 1 0 0 0,-1 0 0 0 0,0-1 0 0 0,1 1 0 0 0,-1 0 0 0 0,1-1 0 0 0,-1 1 0 0 0,0-1-1 0 0,1 1 1 0 0,-1-1 0 0 0,1 1 0 0 0,-1-1 0 0 0,1 1 0 0 0,0-1 0 0 0,-1 0 0 0 0,1 1 0 0 0,-1-1 0 0 0,1 0 0 0 0,0 1 0 0 0,-1-1 0 0 0,1 0 0 0 0,0 0 0 0 0,-1 0 0 0 0,1 1 0 0 0,0-1 0 0 0,0 0 0 0 0,-1 0 0 0 0,1 0 0 0 0,0 0 0 0 0,-1 0 0 0 0,1 0 0 0 0,0-1 0 0 0,-1 1 0 0 0,1 0 0 0 0,0 0-1 0 0,0 0 24 0 0,33-7-4246 0 0,-24 2 276 0 0,1-2-3652 0 0,-7 3-3821 0 0</inkml:trace>
  <inkml:trace contextRef="#ctx0" brushRef="#br0" timeOffset="774.011">310 170 13467 0 0,'0'0'2207'0'0,"0"0"-493"0"0,0 0-289 0 0,0 0-115 0 0,0 0-123 0 0,0 0-215 0 0,0 0-248 0 0,0 0-222 0 0,0 0-148 0 0,0 0-58 0 0,0 0-27 0 0,0 0 12 0 0,0 0 0 0 0,12-3-1 0 0,153-23 1054 0 0,98 22 16 0 0,-345-29-1157 0 0,-34-18-124 0 0,99 50-17 0 0,17 1-64 0 0,0 0 2 0 0,0 24 4 0 0,-17 227 226 0 0,15-202-158 0 0,2-49-96 0 0,0 0-14 0 0,0 0 68 0 0,123-132 799 0 0,-54 54-736 0 0,-57 78-2823 0 0,-7 10-4596 0 0,-4-9 4197 0 0,1 3-9142 0 0</inkml:trace>
  <inkml:trace contextRef="#ctx0" brushRef="#br0" timeOffset="1186.952">892 100 16115 0 0,'0'0'1885'0'0,"0"0"-422"0"0,0 0-195 0 0,0 0-66 0 0,0 0-69 0 0,0 0-143 0 0,0 0-179 0 0,0 0-195 0 0,0 0-152 0 0,0 0-81 0 0,0 0-58 0 0,0 0-12 0 0,0 0-26 0 0,11-5-39 0 0,37-18-37 0 0,46 10 625 0 0,-69 14-687 0 0,-23-1-143 0 0,0-1-1 0 0,0 1 0 0 0,0 1 1 0 0,0-1-1 0 0,0 0 0 0 0,0 0 0 0 0,0 1 1 0 0,-1-1-1 0 0,1 1 0 0 0,0 0 0 0 0,0-1 1 0 0,0 1-1 0 0,-1 0 0 0 0,1 0 1 0 0,0 0-1 0 0,-1 0 0 0 0,1 1 0 0 0,-1-1 1 0 0,1 0-1 0 0,-1 0 0 0 0,0 1 0 0 0,0-1 1 0 0,1 1-1 0 0,-1 0 0 0 0,0-1 1 0 0,0 1-1 0 0,0 0 0 0 0,-1-1 0 0 0,1 1 1 0 0,0 0-1 0 0,-1 0 0 0 0,1 0 0 0 0,-1 0 1 0 0,1 0-1 0 0,-1-1 0 0 0,0 1 1 0 0,0 0-1 0 0,0 0 0 0 0,0 0 0 0 0,0 0 1 0 0,-1 0-1 0 0,1 0 0 0 0,0 0 0 0 0,-1 2-4 0 0,-1 2 20 0 0,0-1 0 0 0,0 1 0 0 0,0 0 1 0 0,-1 0-1 0 0,0-1 0 0 0,0 0 1 0 0,0 1-1 0 0,-1-1 0 0 0,0 0 1 0 0,0-1-1 0 0,0 1 0 0 0,0-1 1 0 0,-1 1-1 0 0,0-1 0 0 0,-1 0-21 0 0,-12 14 61 0 0,-46 56 159 0 0,64-74-215 0 0,0 1 0 0 0,-1 0 0 0 0,1 0 1 0 0,0 0-1 0 0,0 0 0 0 0,0-1 1 0 0,0 1-1 0 0,0 0 0 0 0,0 0 0 0 0,0 0 1 0 0,1 0-1 0 0,-1 0 0 0 0,0-1 0 0 0,0 1 1 0 0,1 0-1 0 0,-1 0 0 0 0,0-1 1 0 0,1 1-1 0 0,-1 0 0 0 0,1 0 0 0 0,-1-1 1 0 0,1 1-1 0 0,-1 0 0 0 0,1-1 0 0 0,-1 1 1 0 0,1-1-1 0 0,0 1 0 0 0,-1-1 1 0 0,1 1-1 0 0,0-1 0 0 0,0 1 0 0 0,-1-1 1 0 0,1 1-1 0 0,0-1 0 0 0,0 0 0 0 0,0 0 1 0 0,-1 1-1 0 0,1-1 0 0 0,0 0 0 0 0,0 0 1 0 0,0 0-1 0 0,0 0 0 0 0,0 0 1 0 0,-1 0-1 0 0,1 0 0 0 0,0 0 0 0 0,1-1-5 0 0,45 1 290 0 0,110-52-1283 0 0,-103 32-6792 0 0,-46 16-4584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2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1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304 376 0 0 0,'0'0'543'0'0,"0"0"177"0"0,0 0 7 0 0,0 0-19 0 0,1 1-2368 0 0,3 2 21488 0 0,-3-3-17778 0 0,-3-8-1775 0 0,-1 0 0 0 0,1 0 0 0 0,-1 1 1 0 0,-1-1-1 0 0,1 1 0 0 0,-1 0 1 0 0,-1 0-1 0 0,1 0 0 0 0,-1 1 0 0 0,0 0 1 0 0,-1 0-1 0 0,-1-1-275 0 0,-84-60 1472 0 0,45 64-832 0 0,39 13-598 0 0,2 1 0 0 0,0 0 0 0 0,0 1 0 0 0,1-1 0 0 0,0 1-1 0 0,1 0 1 0 0,0 0 0 0 0,1 0 0 0 0,1 1 0 0 0,0-1 0 0 0,0 0-1 0 0,1 0 1 0 0,1 1 0 0 0,0-1 0 0 0,3 12-42 0 0,-4-11 26 0 0,4 21 42 0 0,1 0 0 0 0,2-1 0 0 0,1 1 0 0 0,2-2 0 0 0,1 1 0 0 0,2-1 0 0 0,0-1 0 0 0,3 0 0 0 0,2 2-68 0 0,49 108 212 0 0,-3 86 60 0 0,-62-213-205 0 0,0 0-1 0 0,-1 1 0 0 0,-1-1 1 0 0,0 0-1 0 0,-1 0 1 0 0,0 1-1 0 0,-1-1 1 0 0,-1 0-1 0 0,0 0 0 0 0,-1 0 1 0 0,-1-1-67 0 0,-1-2 35 0 0,-1-1 1 0 0,0-1-1 0 0,-1 1 1 0 0,0-1-1 0 0,0 0 0 0 0,-1-1 1 0 0,0 0-1 0 0,-1 0 1 0 0,1-1-1 0 0,-1-1 1 0 0,-1 1-1 0 0,1-2 0 0 0,-1 1 1 0 0,0-1-1 0 0,-1-1 1 0 0,-9 3-36 0 0,18-6 4 0 0,-1 1 0 0 0,0-1 0 0 0,0 1 0 0 0,0-1-1 0 0,0-1 1 0 0,0 1 0 0 0,0 0 0 0 0,0-1 0 0 0,-1 0 0 0 0,1 0 0 0 0,0 0 0 0 0,0 0 0 0 0,0-1 0 0 0,0 0 0 0 0,0 0 0 0 0,0 0 0 0 0,0 0 0 0 0,0-1 0 0 0,0 1 0 0 0,0-1 0 0 0,1 0 0 0 0,-1 0 0 0 0,1 0 0 0 0,-1-1 0 0 0,1 1-1 0 0,0-1 1 0 0,0 0 0 0 0,-2-1-4 0 0,-22-25-2021 0 0,26 29 1236 0 0,1 0-309 0 0,0 10-9573 0 0,0-6-1574 0 0</inkml:trace>
  <inkml:trace contextRef="#ctx0" brushRef="#br0" timeOffset="698.137">586 1175 8362 0 0,'0'0'4475'0'0,"0"0"-2231"0"0,0 0-929 0 0,0 0-81 0 0,0 0 75 0 0,0 0-4 0 0,0 0-100 0 0,0 0-199 0 0,0 0-213 0 0,0 0-176 0 0,0 0-121 0 0,0 0-80 0 0,3-4-64 0 0,8-11-37 0 0,-9 12-47 0 0,-2 3-36 0 0,9 29 1225 0 0,-8-5-1282 0 0,-1 0 1 0 0,-2 0 0 0 0,-1 0-1 0 0,0-1 1 0 0,-2 1 0 0 0,0-1 0 0 0,-4 6-176 0 0,3-3 60 0 0,-13 99 234 0 0,49-111 83 0 0,74-9 210 0 0,-94-9-1012 0 0,-34 0-2112 0 0,-2-3-3620 0 0,20 4 732 0 0,3 2-5987 0 0</inkml:trace>
  <inkml:trace contextRef="#ctx0" brushRef="#br0" timeOffset="973.803">451 1329 6737 0 0,'0'0'4248'0'0,"0"0"-1594"0"0,0 0-738 0 0,0 0-198 0 0,0 0-130 0 0,0 0-189 0 0,0 0-270 0 0,0 0-276 0 0,0 0-214 0 0,0 0-164 0 0,0 0-109 0 0,0 0-68 0 0,0 0-50 0 0,-5-3 589 0 0,71 14 1475 0 0,-37-11-3035 0 0,63 0 1669 0 0,-61 0-4806 0 0,-1 0-4770 0 0,-26 0-3215 0 0</inkml:trace>
  <inkml:trace contextRef="#ctx0" brushRef="#br0" timeOffset="1260.069">858 1333 8162 0 0,'0'0'4214'0'0,"0"0"-2072"0"0,0 0-813 0 0,0 0-83 0 0,0 0 25 0 0,0 0-48 0 0,0 0-123 0 0,0 0-94 0 0,0 0-86 0 0,0 0-57 0 0,0 0-63 0 0,0 0-97 0 0,0 0-114 0 0,3 13-114 0 0,13 107 772 0 0,-16-70-1382 0 0,0-49-82 0 0,9-1-2805 0 0,-5 0-2423 0 0,-3 0-5880 0 0</inkml:trace>
  <inkml:trace contextRef="#ctx0" brushRef="#br0" timeOffset="2326.968">680 30 2473 0 0,'0'0'2091'0'0,"0"0"-360"0"0,0 0-18 0 0,0 0 122 0 0,0 0 82 0 0,0 0-50 0 0,0 0-149 0 0,0 0-249 0 0,0 0-295 0 0,0 0-245 0 0,0 0-183 0 0,0 0-119 0 0,0 0-45 0 0,-4-5-59 0 0,-9-15-60 0 0,10 15-64 0 0,3 5-66 0 0,0 0-47 0 0,0 0-48 0 0,0 0-24 0 0,0 0-29 0 0,0 0-22 0 0,0 0-15 0 0,0 0-22 0 0,0 0 1 0 0,-37 177 1828 0 0,22-49-1400 0 0,56-112-26 0 0,44-16-148 0 0,-84 0-403 0 0,-1 0-38 0 0,0 0-14 0 0,0 0-49 0 0,0 0-76 0 0,0 0-113 0 0,-15 0-9501 0 0,14 0 7115 0 0,-3 0-8649 0 0</inkml:trace>
  <inkml:trace contextRef="#ctx0" brushRef="#br0" timeOffset="2593.058">496 181 7650 0 0,'0'0'2127'0'0,"0"0"-282"0"0,0 0-13 0 0,0 0 31 0 0,0 0-147 0 0,0 0-354 0 0,0 0-396 0 0,0 0-368 0 0,0 0-230 0 0,0 0-100 0 0,0 0-48 0 0,0 0-1 0 0,0 0-4 0 0,3 0 9 0 0,133 0 61 0 0,-106 0-3955 0 0,-1 0-3478 0 0,-19 0-3792 0 0</inkml:trace>
  <inkml:trace contextRef="#ctx0" brushRef="#br0" timeOffset="3044.933">862 203 10330 0 0,'0'0'2293'0'0,"0"0"-428"0"0,0 0-231 0 0,0 0-166 0 0,0 0-221 0 0,0 0-270 0 0,0 0-264 0 0,0 0-181 0 0,0 0-101 0 0,0 0-32 0 0,0 0-27 0 0,0 0-36 0 0,0 0-13 0 0,16-3-25 0 0,109-9 656 0 0,-124 13-927 0 0,0 0 1 0 0,0 0-1 0 0,0 1 0 0 0,0-1 1 0 0,0 0-1 0 0,0 0 1 0 0,-1 1-1 0 0,1-1 0 0 0,-1 0 1 0 0,1 1-1 0 0,-1-1 1 0 0,1 1-1 0 0,-1-1 0 0 0,0 1 1 0 0,1-1-1 0 0,-1 0 1 0 0,0 1-1 0 0,0-1 0 0 0,0 1 1 0 0,0-1-1 0 0,0 1 1 0 0,-1-1-1 0 0,1 1 1 0 0,0-1-1 0 0,-1 1 0 0 0,1-1 1 0 0,-1 1-1 0 0,0-1 1 0 0,1 0-1 0 0,-1 0 0 0 0,-1 2-27 0 0,-87 114 810 0 0,88-116-797 0 0,0 0 0 0 0,1 1-1 0 0,-1-1 1 0 0,1 0 0 0 0,-1 0 0 0 0,1 1 0 0 0,0-1 0 0 0,-1 0 0 0 0,1 0 0 0 0,0 1 0 0 0,0-1-1 0 0,0 0 1 0 0,0 1 0 0 0,0-1 0 0 0,0 0 0 0 0,0 1 0 0 0,1-1 0 0 0,-1 0 0 0 0,0 0-1 0 0,1 1 1 0 0,-1-1 0 0 0,1 0 0 0 0,-1 0 0 0 0,1 0 0 0 0,0 1 0 0 0,-1-1 0 0 0,1 0-1 0 0,0 0 1 0 0,0 0 0 0 0,0 0 0 0 0,0 0 0 0 0,0-1 0 0 0,0 1 0 0 0,0 0 0 0 0,0 0-1 0 0,0-1 1 0 0,0 1 0 0 0,0 0 0 0 0,1-1 0 0 0,-1 1 0 0 0,0-1 0 0 0,0 0 0 0 0,1 1 0 0 0,0-1-14 0 0,67 3 430 0 0,-50-4-521 0 0,42 1-1124 0 0,-42 0-1496 0 0,0 0-3286 0 0,-11 0-5769 0 0</inkml:trace>
  <inkml:trace contextRef="#ctx0" brushRef="#br0" timeOffset="3540.955">1394 600 12539 0 0,'0'0'2392'0'0,"0"0"-493"0"0,0 0-301 0 0,0 0-96 0 0,0 0-137 0 0,0 0-285 0 0,0 0-313 0 0,0 0-269 0 0,0 0-173 0 0,0 0-59 0 0,0 0 10 0 0,0 0 69 0 0,2 5 79 0 0,2 19-34 0 0,0 0-1 0 0,-1 1 0 0 0,-2-1 1 0 0,0 0-1 0 0,-2 1 1 0 0,-1 0-390 0 0,1 32 208 0 0,-27 288 184 0 0,28-344-396 0 0,0-1 5 0 0,0 0-12 0 0,0 0 2 0 0,0 0-8 0 0,-3-19-690 0 0,2-50-4856 0 0,2 40-4241 0 0,-1 20-1727 0 0</inkml:trace>
  <inkml:trace contextRef="#ctx0" brushRef="#br0" timeOffset="3863.769">1296 600 9898 0 0,'0'0'2329'0'0,"0"0"-341"0"0,0 0-177 0 0,0 0-133 0 0,0 0-246 0 0,0 0-305 0 0,0 0-309 0 0,0 0-238 0 0,0 0-68 0 0,0 0 37 0 0,0 0 73 0 0,0 0 51 0 0,0 0-19 0 0,17 1-77 0 0,116 2 755 0 0,133-26 47 0 0,-166 9-3179 0 0,-113 28-4212 0 0,6-10 1219 0 0,-1-3-5296 0 0</inkml:trace>
  <inkml:trace contextRef="#ctx0" brushRef="#br0" timeOffset="4109.173">1234 877 8938 0 0,'0'0'3787'0'0,"0"0"-1678"0"0,0 0-757 0 0,0 0-89 0 0,0 0 31 0 0,0 0 33 0 0,0 0-82 0 0,0 0-183 0 0,0 0-207 0 0,0 0-179 0 0,0 0-143 0 0,32-5-81 0 0,104-12-54 0 0,63-13 725 0 0,-129 20-1236 0 0,-40 9-2996 0 0,-30-2-5479 0 0,0 2-3055 0 0</inkml:trace>
  <inkml:trace contextRef="#ctx0" brushRef="#br0" timeOffset="4650.492">1317 372 10234 0 0,'0'0'2299'0'0,"0"0"-297"0"0,0 0-153 0 0,0 0-81 0 0,0 0-241 0 0,0 0-351 0 0,0 0-344 0 0,0 0-221 0 0,0 0-80 0 0,0 0-4 0 0,0 0 30 0 0,0 0 18 0 0,0 0-24 0 0,13 0-33 0 0,101-4 1187 0 0,123-10-249 0 0,-141 10-1348 0 0,-96 4-77 0 0,0 0 17 0 0,0 0 17 0 0,0 0 25 0 0,0 0 27 0 0,-14-7 368 0 0,-62-27-278 0 0,71 32-200 0 0,0 0 0 0 0,0 0 1 0 0,0-1-1 0 0,1 0 0 0 0,-1 0 0 0 0,1 0 0 0 0,-1 0 1 0 0,1-1-1 0 0,0 0 0 0 0,0 0 0 0 0,1 0 0 0 0,-1 0 1 0 0,1 0-1 0 0,0-1 0 0 0,-2-3-7 0 0,35 0-6440 0 0,-24 8 1992 0 0,7 0-8152 0 0</inkml:trace>
  <inkml:trace contextRef="#ctx0" brushRef="#br0" timeOffset="11593.886">2165 961 0 0 0,'0'0'3382'0'0,"0"0"-1722"0"0,0 0-447 0 0,0 0 196 0 0,0 0 312 0 0,0 0 128 0 0,0 0-119 0 0,0 0-267 0 0,0 0-300 0 0,0 0-181 0 0,0 0-60 0 0,4-5 5 0 0,-2 4-1086 0 0,0-1 499 0 0,0 0 0 0 0,0 0 0 0 0,-1 0 0 0 0,1 0 0 0 0,0 0 0 0 0,-1 0-1 0 0,1-1 1 0 0,-1 1 0 0 0,0-1 0 0 0,0 1 0 0 0,0-1 0 0 0,0 1 0 0 0,0-1 0 0 0,0 1 0 0 0,-1-1 0 0 0,1 0-1 0 0,-1 1 1 0 0,0-1 0 0 0,0 0 0 0 0,0 0 0 0 0,0-2-340 0 0,-31 5 955 0 0,-52 41-676 0 0,77-36-268 0 0,-1 0 0 0 0,0 0-1 0 0,1 1 1 0 0,0 0 0 0 0,0 0 0 0 0,1 0 0 0 0,0 1 0 0 0,0 0 0 0 0,0 0 0 0 0,1 0 0 0 0,-3 6-11 0 0,-9 65 6 0 0,17-74 25 0 0,-1 0 0 0 0,1 0-1 0 0,0 0 1 0 0,1 0-1 0 0,-1-1 1 0 0,1 1 0 0 0,-1 0-1 0 0,1 0 1 0 0,0-1-1 0 0,1 1 1 0 0,-1-1 0 0 0,1 0-1 0 0,-1 0 1 0 0,1 0 0 0 0,0 0-1 0 0,0 0 1 0 0,0 0-1 0 0,0-1 1 0 0,1 1 0 0 0,-1-1-1 0 0,1 0 1 0 0,0 0-1 0 0,-1-1 1 0 0,1 1 0 0 0,0-1-1 0 0,0 1 1 0 0,0-1-1 0 0,0 0 1 0 0,0-1 0 0 0,0 1-1 0 0,0-1 1 0 0,0 0 0 0 0,0 0-1 0 0,1 0 1 0 0,-1 0-1 0 0,0-1 1 0 0,0 0 0 0 0,0 1-1 0 0,0-2 1 0 0,0 1-1 0 0,0 0 1 0 0,-1-1 0 0 0,2 0-31 0 0,19-17 84 0 0,0 0 1 0 0,-1-2 0 0 0,-1-1-1 0 0,-1-1 1 0 0,-1 0 0 0 0,-1-2-1 0 0,-2 0 1 0 0,0-1 0 0 0,-1-1 0 0 0,-2 0-1 0 0,-1-1 1 0 0,-1 0 0 0 0,-1-1-1 0 0,4-23-84 0 0,-4 27-9 0 0,-1-1-1 0 0,-2 0 0 0 0,-1-1 1 0 0,-1 0-1 0 0,-1 0 1 0 0,-1 0-1 0 0,-1-1 0 0 0,-2 1 1 0 0,-1-1-1 0 0,-2-20 10 0 0,1 43-16 0 0,0 0 0 0 0,0-1 0 0 0,0 1-1 0 0,-1 0 1 0 0,1 0 0 0 0,-1 0 0 0 0,-1 0 0 0 0,1 0-1 0 0,-1 0 1 0 0,0 1 0 0 0,0-1 0 0 0,0 1-1 0 0,0 0 1 0 0,-1 0 0 0 0,0 0 0 0 0,0 0 0 0 0,0 1-1 0 0,0 0 1 0 0,0 0 0 0 0,-1 0 0 0 0,0 0 0 0 0,1 0-1 0 0,-1 1 1 0 0,0 0 0 0 0,0 0 0 0 0,0 0-1 0 0,0 1 1 0 0,-1 0 0 0 0,1 0 0 0 0,0 0 0 0 0,-1 0-1 0 0,-1 1 17 0 0,4 0 0 0 0,0 1-1 0 0,0-1 0 0 0,0 1 0 0 0,0 0 0 0 0,0 0 0 0 0,1 0 0 0 0,-1 0 0 0 0,0 0 0 0 0,1 1 0 0 0,-1-1 0 0 0,1 1 0 0 0,-1-1 0 0 0,1 1 0 0 0,0 0 0 0 0,-1 0 0 0 0,1 0 0 0 0,0 1 1 0 0,0-1-1 0 0,1 0 0 0 0,-1 1 0 0 0,0-1 0 0 0,1 1 0 0 0,0-1 0 0 0,-1 1 0 0 0,1 0 0 0 0,0 0 0 0 0,0 0 0 0 0,1-1 0 0 0,-1 1 0 0 0,1 0 0 0 0,-1 1 1 0 0,-8 98 238 0 0,9-100-236 0 0,34 189 613 0 0,43 100 189 0 0,-28-156-282 0 0,-23-105-272 0 0,-21-24-957 0 0,-6-23-2760 0 0,14-19-1826 0 0,-5 22-2346 0 0,-2 6-4080 0 0</inkml:trace>
  <inkml:trace contextRef="#ctx0" brushRef="#br0" timeOffset="12214.102">2789 343 11634 0 0,'0'0'2226'0'0,"0"0"-507"0"0,0 0-237 0 0,0 0-2 0 0,0 0-49 0 0,0 0-188 0 0,0 0-289 0 0,0 0-258 0 0,0 0-179 0 0,0 0-114 0 0,0 0-1 0 0,0 0 32 0 0,0 0 40 0 0,2 6 6 0 0,5 57 679 0 0,-1-1 1 0 0,-4 1-1 0 0,-4 41-1159 0 0,-42 120 353 0 0,35-109-255 0 0,10-114-63 0 0,1 1 0 0 0,0 0 0 0 0,0-1 0 0 0,-1 0 0 0 0,1 1 0 0 0,0-1 0 0 0,0 0 0 0 0,0 0 1 0 0,0 0-1 0 0,1 0 0 0 0,-1 0 0 0 0,0-1 0 0 0,0 1 0 0 0,0-1 0 0 0,1 1 0 0 0,-1-1 0 0 0,0 0 0 0 0,1 0 1 0 0,-1 0-1 0 0,0 0 0 0 0,1 0 0 0 0,-1-1 0 0 0,0 1 0 0 0,0-1 0 0 0,1 1-35 0 0,5-1 115 0 0,79-14 350 0 0,-68 5-1862 0 0,-41-24-4650 0 0,11 20-2967 0 0,9 10-2152 0 0</inkml:trace>
  <inkml:trace contextRef="#ctx0" brushRef="#br0" timeOffset="12585.134">2598 674 10826 0 0,'0'0'2589'0'0,"0"0"-306"0"0,0 0-231 0 0,0 0-192 0 0,0 0-255 0 0,0 0-311 0 0,0 0-317 0 0,0 0-226 0 0,0 0-117 0 0,0 0-85 0 0,0 0-55 0 0,0 0-34 0 0,0 0-43 0 0,21 0 1114 0 0,234 0 415 0 0,-225 2-3074 0 0,-15-1-1779 0 0,1 0-6362 0 0,-12-1-3326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2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5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38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12739 0 0,'0'0'705'0'0,"0"0"-295"0"0,0 0-86 0 0,0 0 200 0 0,0 0 312 0 0,0 0 223 0 0,0 0 66 0 0,0 0-62 0 0,0 0-169 0 0,35-1-137 0 0,111-2-100 0 0,-2-11 866 0 0,-71-3-647 0 0,-2-3 0 0 0,-1-3 0 0 0,11-8-876 0 0,-17 7 381 0 0,23-9 309 0 0,-98 79 393 0 0,-26 71-775 0 0,5 1 1 0 0,6 2-1 0 0,-1 39-308 0 0,-11 54 252 0 0,25-155-190 0 0,2-11-15 0 0,2 0 1 0 0,2 1-1 0 0,2 0 1 0 0,2 0-1 0 0,2 6-47 0 0,14-14 94 0 0,0-40-18 0 0,-11-45-595 0 0,1-14-1944 0 0,-10 21-2293 0 0,2 23-1573 0 0,2 3-5583 0 0</inkml:trace>
  <inkml:trace contextRef="#ctx0" brushRef="#br0" timeOffset="246.618">172 711 16091 0 0,'0'0'1749'0'0,"0"0"-446"0"0,0 0-282 0 0,0 0-44 0 0,0 0 0 0 0,0 0-13 0 0,0 0-92 0 0,0 0-113 0 0,0 0-116 0 0,0 0-101 0 0,0 0-73 0 0,33-1-41 0 0,107-2-35 0 0,215-4 122 0 0,-215 7-9915 0 0,-127 0-2254 0 0</inkml:trace>
  <inkml:trace contextRef="#ctx0" brushRef="#br0" timeOffset="501.041">1121 674 11450 0 0,'0'0'3541'0'0,"0"0"-1682"0"0,0 0-666 0 0,0 0-64 0 0,0 0 21 0 0,0 0-69 0 0,0 0-178 0 0,0 0-208 0 0,0 0-202 0 0,0 0-143 0 0,0 0-106 0 0,0 0-80 0 0,-24 33-55 0 0,-75 102-19 0 0,77-93-8 0 0,29-33 17 0 0,-2-6-52 0 0,62 26 723 0 0,-61-28-669 0 0,1 0-1 0 0,-1 0 0 0 0,0-1 0 0 0,1 0 0 0 0,-1 0 0 0 0,0-1 1 0 0,0 0-1 0 0,1 0 0 0 0,-1 0 0 0 0,0-1 0 0 0,0 0 1 0 0,0 0-1 0 0,0 0 0 0 0,0-1 0 0 0,-1 0 0 0 0,1 0-100 0 0,2-2 51 0 0,0 0 0 0 0,-1 0 0 0 0,0 0-1 0 0,0-1 1 0 0,0 0 0 0 0,-1 0 0 0 0,0-1-1 0 0,0 0 1 0 0,0 0 0 0 0,-1 0 0 0 0,0-1-1 0 0,-1 0 1 0 0,0 0 0 0 0,0 0-1 0 0,0 0 1 0 0,-1-1 0 0 0,0 1 0 0 0,-1-1-1 0 0,0 0 1 0 0,-1 0 0 0 0,1 0 0 0 0,-2 0-1 0 0,1-1-50 0 0,-1 5-25 0 0,0 1 0 0 0,0-1-1 0 0,0 1 1 0 0,-1 0 0 0 0,1-1-1 0 0,-1 1 1 0 0,0 0 0 0 0,-1-1-1 0 0,1 1 1 0 0,-1 0 0 0 0,1 0-1 0 0,-1 0 1 0 0,-1 0 0 0 0,1 0-1 0 0,0 1 1 0 0,-1-1 0 0 0,0 1-1 0 0,0-1 1 0 0,0 1 0 0 0,0 0-1 0 0,0 0 1 0 0,-1 1 0 0 0,1-1-1 0 0,-1 0 1 0 0,-3 0 25 0 0,-36-2-1824 0 0,17 13-6988 0 0,18-1-3241 0 0</inkml:trace>
  <inkml:trace contextRef="#ctx0" brushRef="#br0" timeOffset="805.097">1490 958 16155 0 0,'0'0'1371'0'0,"0"0"-502"0"0,0 0 57 0 0,0 0 348 0 0,0 0 226 0 0,0 0 5 0 0,0 0-240 0 0,0 0-318 0 0,0 0-212 0 0,0 0-124 0 0,0 0-92 0 0,0 0-65 0 0,0 0-60 0 0,5-14-61 0 0,39-102 395 0 0,-34 96-682 0 0,1-1 0 0 0,0 2-1 0 0,1 0 1 0 0,1 0-1 0 0,1 1 1 0 0,1 1 0 0 0,0 0-1 0 0,1 1 1 0 0,1 1 0 0 0,0 0-1 0 0,2 2 1 0 0,-1 0 0 0 0,1 0-1 0 0,15-5-45 0 0,2 18-1184 0 0,-18 17-5659 0 0,-16-16-5449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20796 0 0,'0'0'1038'0'0,"0"0"-425"0"0,0 0-48 0 0,0 0 229 0 0,0 0 219 0 0,0 0 43 0 0,0 0-124 0 0,0 0-262 0 0,-10 34-172 0 0,-29 107-103 0 0,21-39 149 0 0,-9 217 175 0 0,25-48-2544 0 0,2-259 1253 0 0,0-11-381 0 0,0-1-347 0 0,0-3-1791 0 0,2-5-1454 0 0,0 4-1256 0 0,-1 0-5305 0 0</inkml:trace>
  <inkml:trace contextRef="#ctx0" brushRef="#br0" timeOffset="321.641">141 759 6161 0 0,'0'0'2821'0'0,"0"0"-223"0"0,0 0-256 0 0,0 0-174 0 0,0 0-162 0 0,0 0-212 0 0,0 0-237 0 0,0 0-200 0 0,0 0-220 0 0,0 0-158 0 0,33-1-131 0 0,105-9-134 0 0,-69-8 105 0 0,-57 11-647 0 0,-5 3-110 0 0,0 1 0 0 0,1-1 0 0 0,-1-1 0 0 0,-1 1 0 0 0,1-1 0 0 0,-1 0 0 0 0,0-1 1 0 0,0 1-1 0 0,0-1 0 0 0,-1 0 0 0 0,0-1 0 0 0,0 1 0 0 0,0-1 0 0 0,-1 0 0 0 0,0 0 1 0 0,-1-1-1 0 0,1 1 0 0 0,-1-1 0 0 0,-1 1 0 0 0,0-1 0 0 0,0 0 0 0 0,0 0 0 0 0,-1 0 1 0 0,0-2-63 0 0,-1 8 3 0 0,0 0 1 0 0,0 0-1 0 0,0 0 1 0 0,0 0 0 0 0,-1 0-1 0 0,1 0 1 0 0,0 0 0 0 0,-1 0-1 0 0,0 0 1 0 0,0 0-1 0 0,1 0 1 0 0,-1 0 0 0 0,0 0-1 0 0,0 1 1 0 0,-1-1 0 0 0,1 0-1 0 0,0 1 1 0 0,-1-1-1 0 0,1 1 1 0 0,0-1 0 0 0,-1 1-1 0 0,0 0 1 0 0,1-1 0 0 0,-1 1-1 0 0,0 0 1 0 0,0 0-1 0 0,0 0 1 0 0,1 0 0 0 0,-1 1-1 0 0,0-1 1 0 0,0 1 0 0 0,0-1-1 0 0,0 1 1 0 0,0-1-1 0 0,-1 1 1 0 0,1 0 0 0 0,0 0-1 0 0,0 0 1 0 0,-1 0-4 0 0,-6 0-9 0 0,0-1-1 0 0,0 1 1 0 0,1 1 0 0 0,-1 0 0 0 0,0 0-1 0 0,0 0 1 0 0,1 1 0 0 0,-1 1-1 0 0,1-1 1 0 0,-1 1 0 0 0,1 1 0 0 0,0 0-1 0 0,0 0 1 0 0,1 0 0 0 0,-1 1 0 0 0,1 0-1 0 0,0 1 1 0 0,0-1 0 0 0,1 1 0 0 0,-1 2 9 0 0,-3-1-8 0 0,0 1 1 0 0,1 1 0 0 0,0 0 0 0 0,1 0 0 0 0,0 1-1 0 0,1 0 1 0 0,0 0 0 0 0,0 1 0 0 0,1 0 0 0 0,0 0 0 0 0,1 1-1 0 0,0-1 1 0 0,1 1 0 0 0,1 0 0 0 0,-1 0 0 0 0,2 0 0 0 0,0 1-1 0 0,0-1 1 0 0,1 1 0 0 0,1-1 0 0 0,0 3 7 0 0,5-5 2 0 0,1 0 0 0 0,0 0 0 0 0,0-1 0 0 0,1 0 0 0 0,0-1 0 0 0,1 1 0 0 0,0-1 0 0 0,0-1-1 0 0,1 1 1 0 0,0-1 0 0 0,0-1 0 0 0,0 0 0 0 0,1 0 0 0 0,0-1 0 0 0,0 0 0 0 0,1-1 0 0 0,-1 0 0 0 0,1-1 0 0 0,9 3-2 0 0,89 11-356 0 0,-37-20-3067 0 0,-53 0-2336 0 0,-8 0-6676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0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1157 9122 0 0,'0'0'2364'0'0,"0"0"-467"0"0,0 0-122 0 0,0 0 31 0 0,0 0-67 0 0,0 0-239 0 0,0 0-293 0 0,0 0-286 0 0,0 0-192 0 0,0 0-89 0 0,0 0-80 0 0,0 0-25 0 0,0 0-18 0 0,4-20-31 0 0,32-123 710 0 0,-22 109-932 0 0,2 0 1 0 0,1 1 0 0 0,1 1-1 0 0,2 1 1 0 0,2 0 0 0 0,0 2-1 0 0,2 0-264 0 0,80-66 308 0 0,-102 96-308 0 0,0 0 1 0 0,0 1-1 0 0,0-1 0 0 0,0 0 0 0 0,0 0 1 0 0,0 1-1 0 0,-1-1 0 0 0,1 1 0 0 0,0 0 1 0 0,-1-1-1 0 0,1 1 0 0 0,-1 0 1 0 0,0 0-1 0 0,0 0 0 0 0,0 0 0 0 0,0 0 1 0 0,0 0-1 0 0,0 0 0 0 0,0 0 0 0 0,0 1 1 0 0,-1-1-1 0 0,1 0 0 0 0,-1 0 0 0 0,0 1 1 0 0,0-1-1 0 0,0 2 0 0 0,1 0-4 0 0,16 201 140 0 0,-14-195-124 0 0,-3-8-12 0 0,0 0-1 0 0,0 0 0 0 0,0 0 1 0 0,0 0-1 0 0,1 0 0 0 0,-1-1 1 0 0,1 1-1 0 0,-1 0 0 0 0,1 0 1 0 0,0 0-1 0 0,0-1 0 0 0,0 1 1 0 0,0 0-1 0 0,0-1 0 0 0,0 1 0 0 0,0-1 1 0 0,0 1-1 0 0,1-1 0 0 0,-1 1 1 0 0,1-1-1 0 0,-1 0 0 0 0,1 0 1 0 0,-1 0-1 0 0,1 0 0 0 0,0 0 1 0 0,-1 0-1 0 0,1 0 0 0 0,0 0 1 0 0,0-1-1 0 0,0 1 0 0 0,-1-1 1 0 0,3 1 0 0 0,4-3 11 0 0,0-1 0 0 0,0 0 0 0 0,0 0 0 0 0,0-1-1 0 0,-1 0 1 0 0,1-1 0 0 0,-1 1 0 0 0,-1-1 0 0 0,1 0 0 0 0,0-1 0 0 0,-1 0 0 0 0,0 0 0 0 0,-1 0 0 0 0,1-1 0 0 0,-1 1 0 0 0,3-8-11 0 0,5-1 21 0 0,194-244 139 0 0,-207 259-163 0 0,0 0 1 0 0,0 0-1 0 0,0 0 1 0 0,1 1 0 0 0,-1-1-1 0 0,0 0 1 0 0,0 0-1 0 0,1 0 1 0 0,-1 1 0 0 0,0-1-1 0 0,0 0 1 0 0,1 0 0 0 0,-1 0-1 0 0,0 0 1 0 0,0 0-1 0 0,1 0 1 0 0,-1 0 0 0 0,0 1-1 0 0,1-1 1 0 0,-1 0-1 0 0,0 0 1 0 0,0 0 0 0 0,1 0-1 0 0,-1 0 1 0 0,0 0-1 0 0,1-1 1 0 0,-1 1 0 0 0,0 0-1 0 0,1 0 1 0 0,-1 0-1 0 0,0 0 1 0 0,0 0 0 0 0,1 0-1 0 0,-1 0 1 0 0,0-1-1 0 0,0 1 1 0 0,1 0 0 0 0,-1 0-1 0 0,0 0 1 0 0,0 0-1 0 0,0-1 1 0 0,1 1 0 0 0,-1 0-1 0 0,0 0 1 0 0,0-1-1 0 0,0 1 1 0 0,0 0 0 0 0,1-1 2 0 0,-1 10-8 0 0,7 228 41 0 0,24-137-274 0 0,-29-99-9 0 0,0 1 0 0 0,0 0 0 0 0,-1-1 1 0 0,1 0-1 0 0,1 1 0 0 0,-1-1 0 0 0,0 0 0 0 0,0 0 0 0 0,0 0 0 0 0,1-1 0 0 0,-1 1 1 0 0,0 0-1 0 0,1-1 0 0 0,-1 1 0 0 0,0-1 0 0 0,1 0 0 0 0,-1 0 0 0 0,1 0 1 0 0,-1 0-1 0 0,0 0 0 0 0,1-1 0 0 0,-1 1 0 0 0,0-1 0 0 0,1 1 0 0 0,-1-1 1 0 0,0 0-1 0 0,1 0 0 0 0,-1 0 0 0 0,0 0 0 0 0,0-1 0 0 0,0 1 0 0 0,0 0 1 0 0,0-1-1 0 0,0 0 250 0 0,8-5-5424 0 0,-1 2-6005 0 0</inkml:trace>
  <inkml:trace contextRef="#ctx0" brushRef="#br0" timeOffset="244.807">1098 645 6425 0 0,'0'0'4187'0'0,"0"0"-1752"0"0,0 0-692 0 0,0 0-198 0 0,0 0-140 0 0,0 0-182 0 0,0 0-198 0 0,0 0-189 0 0,0 0-157 0 0,0 0-96 0 0,0 0-79 0 0,-13 35-53 0 0,-37 104-56 0 0,41-83 187 0 0,14-50-447 0 0,1-1-21 0 0,0 0 0 0 0,0 0 0 0 0,1-1 0 0 0,-1 0 0 0 0,1 0 0 0 0,0-1 0 0 0,0 0 0 0 0,1 0 0 0 0,-1 0 0 0 0,1-1 0 0 0,-1 0 0 0 0,1-1 0 0 0,0 1 1 0 0,-1-2-1 0 0,1 1 0 0 0,0-1 0 0 0,0 0 0 0 0,0 0 0 0 0,-1-1 0 0 0,1 0 0 0 0,0-1 0 0 0,-1 0 0 0 0,1 0 0 0 0,-1 0 0 0 0,1-1 0 0 0,3-2-114 0 0,129-61 568 0 0,-74 0-888 0 0,-42 11-5608 0 0,-20 44-307 0 0,0 3-5655 0 0</inkml:trace>
  <inkml:trace contextRef="#ctx0" brushRef="#br0" timeOffset="665.655">1819 1 17812 0 0,'0'0'1731'0'0,"0"0"-646"0"0,0 0-327 0 0,0 0 23 0 0,0 0 93 0 0,0 0 25 0 0,0 0-59 0 0,0 0-137 0 0,0 0-139 0 0,0 0-69 0 0,0 0-82 0 0,0 0-66 0 0,-5 31-43 0 0,-19 100-23 0 0,-45 251 952 0 0,31-106-949 0 0,33-169-279 0 0,5-106 34 0 0,-6 28-937 0 0,7-29 673 0 0,0 0-1 0 0,0 1 1 0 0,0-1 0 0 0,1 0-1 0 0,-1 0 1 0 0,0 0 0 0 0,0 0-1 0 0,0 0 1 0 0,0 0 0 0 0,0 0-1 0 0,1 0 1 0 0,-1 0 0 0 0,0-1-1 0 0,0 1 1 0 0,0 0 0 0 0,0-1-1 0 0,0 1 1 0 0,0-1 0 0 0,0 1-1 0 0,0-1 1 0 0,0 0 0 0 0,0 1-1 0 0,0-1 1 0 0,0 0 0 0 0,0 1-1 0 0,-1-1 1 0 0,1 0 0 0 0,0 0-1 0 0,0 0 1 0 0,-1 0-1 0 0,1 0 1 0 0,-1 0 0 0 0,1 0-1 0 0,-1 0 226 0 0,11-11-2507 0 0,-3 2-4051 0 0,1-1-4609 0 0</inkml:trace>
  <inkml:trace contextRef="#ctx0" brushRef="#br0" timeOffset="1045.723">2121 119 13139 0 0,'0'0'1998'0'0,"0"0"-393"0"0,0 0-70 0 0,0 0 80 0 0,0 0 11 0 0,0 0-207 0 0,0 0-323 0 0,0 0-268 0 0,0 0-188 0 0,0 0-110 0 0,0 0-82 0 0,0 0-65 0 0,0 0-99 0 0,3-2-23 0 0,-2 2-235 0 0,0 0 0 0 0,0 1-1 0 0,0-1 1 0 0,0 0 0 0 0,0 0 0 0 0,0 0-1 0 0,-1 0 1 0 0,1 1 0 0 0,0-1 0 0 0,0 1-1 0 0,0-1 1 0 0,0 0 0 0 0,0 1 0 0 0,-1-1-1 0 0,1 1 1 0 0,0 0 0 0 0,0-1 0 0 0,-1 1-1 0 0,1 0 1 0 0,-1-1 0 0 0,1 1 0 0 0,0 0-1 0 0,-1 0 1 0 0,1-1 0 0 0,-1 1 0 0 0,0 0-1 0 0,1 0 1 0 0,-1 0 0 0 0,0 0-1 0 0,1 0 1 0 0,-1 0 0 0 0,0-1 0 0 0,0 1-1 0 0,0 0 1 0 0,0 0 0 0 0,0 0 0 0 0,0 0-1 0 0,0 0 1 0 0,0 0 0 0 0,0 0 0 0 0,0 0-1 0 0,0 0 1 0 0,-1 0 0 0 0,1 0 0 0 0,0-1-1 0 0,-1 1 1 0 0,1 0 0 0 0,0 0 0 0 0,-1 0-26 0 0,1 0 5 0 0,1 65 447 0 0,-2-1-1 0 0,-4 1 1 0 0,-10 50-452 0 0,-28 211 202 0 0,36-202-2748 0 0,13-180-2523 0 0,-2 32 82 0 0,-2 11-214 0 0,1 3-5955 0 0</inkml:trace>
  <inkml:trace contextRef="#ctx0" brushRef="#br0" timeOffset="1263.662">1856 538 10386 0 0,'0'0'2479'0'0,"0"0"-430"0"0,0 0-287 0 0,0 0-171 0 0,0 0-195 0 0,0 0-225 0 0,0 0-247 0 0,0 0-205 0 0,0 0-60 0 0,0 0 43 0 0,0 0 53 0 0,0 0 11 0 0,0 0-70 0 0,16 2-97 0 0,117 7 670 0 0,95-42-617 0 0,-143 30-1677 0 0,-50 3-2858 0 0,-18 0 90 0 0,-10 0-7615 0 0</inkml:trace>
  <inkml:trace contextRef="#ctx0" brushRef="#br0" timeOffset="1520.889">2521 638 16604 0 0,'0'0'1457'0'0,"0"0"-347"0"0,0 0-87 0 0,0 0 14 0 0,0 0-46 0 0,0 0-180 0 0,0 0-282 0 0,0 0-241 0 0,0 0-130 0 0,0 0-80 0 0,0 0-39 0 0,0 0-18 0 0,0 0-47 0 0,1 30-38 0 0,4 91-51 0 0,1-86-862 0 0,-4-37-1651 0 0,0 1-2462 0 0,-2-2-6187 0 0</inkml:trace>
  <inkml:trace contextRef="#ctx0" brushRef="#br0" timeOffset="1677.471">2484 303 15443 0 0,'0'0'2281'0'0,"0"0"-761"0"0,0 0-352 0 0,0 0-207 0 0,0 0-177 0 0,0 0-264 0 0,0 0-240 0 0,0 0-264 0 0,0 0-224 0 0,0 0-104 0 0,0 0-120 0 0,0 0-184 0 0,0 0-585 0 0,0 0-2599 0 0,-31 0-8731 0 0</inkml:trace>
  <inkml:trace contextRef="#ctx0" brushRef="#br0" timeOffset="2078.051">2762 689 16043 0 0,'0'0'1394'0'0,"0"0"-287"0"0,0 0-88 0 0,0 0-26 0 0,0 0-82 0 0,0 0-123 0 0,-2 32-198 0 0,-5 100-179 0 0,5 79 1534 0 0,1-201-1157 0 0,-1-17 510 0 0,-1-18-506 0 0,6-2-716 0 0,2-1-1 0 0,0 1 0 0 0,2 0 0 0 0,1 0 0 0 0,1 1 0 0 0,1 0 1 0 0,1 1-1 0 0,1 0 0 0 0,7-8-75 0 0,-12 19 17 0 0,5-9-11 0 0,0 0 0 0 0,2 1 0 0 0,0 1 0 0 0,2 0 0 0 0,0 1 0 0 0,1 0 0 0 0,1 2 0 0 0,1 0 1 0 0,5-3-8 0 0,-21 18 6 0 0,1-1 0 0 0,0 1 0 0 0,0 0 0 0 0,0 0 0 0 0,0 0 0 0 0,0 1 0 0 0,1 0 0 0 0,-1 0 0 0 0,1 0 0 0 0,-1 0 0 0 0,1 0 0 0 0,0 1 0 0 0,-1 0 0 0 0,1 0 0 0 0,0 0 0 0 0,0 1 0 0 0,0 0 0 0 0,0 0 0 0 0,0 0 0 0 0,0 0 0 0 0,0 1 0 0 0,0 0 0 0 0,-1 0 0 0 0,1 0 0 0 0,0 0 0 0 0,0 1 0 0 0,-1 0 0 0 0,1 0 0 0 0,-1 0 0 0 0,0 1 0 0 0,1-1 0 0 0,-1 1 0 0 0,0 0-1 0 0,-1 0 1 0 0,1 1 0 0 0,0-1 0 0 0,-1 1 0 0 0,0-1 0 0 0,0 1 0 0 0,0 0 0 0 0,0 1 0 0 0,-1-1 0 0 0,0 0 0 0 0,1 2-5 0 0,-1 1 23 0 0,0 0 0 0 0,-1 1 0 0 0,1-1 0 0 0,-2 0-1 0 0,1 1 1 0 0,-1-1 0 0 0,0 0 0 0 0,-1 1 0 0 0,1-1 0 0 0,-2 0 0 0 0,1 1-1 0 0,-1-1 1 0 0,0 0 0 0 0,0 0 0 0 0,-1 0 0 0 0,0-1 0 0 0,0 1 0 0 0,-1-1-1 0 0,0 1 1 0 0,0-1 0 0 0,0 0 0 0 0,-1 0 0 0 0,0-1 0 0 0,0 0 0 0 0,-1 1-23 0 0,-6 6 32 0 0,-1-1-1 0 0,-1-1 1 0 0,0 0 0 0 0,0-1 0 0 0,-1-1 0 0 0,0 0 0 0 0,0-1 0 0 0,-1 0 0 0 0,1-1 0 0 0,-11 1-32 0 0,20-5-65 0 0,0 0-1 0 0,-1 0 1 0 0,1-1-1 0 0,0 0 1 0 0,0 0-1 0 0,-1-1 1 0 0,1 0-1 0 0,0 0 1 0 0,-1-1-1 0 0,1 1 1 0 0,0-1-1 0 0,0-1 1 0 0,0 1-1 0 0,-1-1 1 0 0,1 0-1 0 0,1 0 1 0 0,-1-1-1 0 0,0 0 1 0 0,1 0-1 0 0,-1 0 66 0 0,-2-55-4640 0 0,11 37-1799 0 0,1 12-5308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5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15259 0 0,'0'0'1723'0'0,"0"0"-264"0"0,0 0-380 0 0,0 0-84 0 0,0 0 60 0 0,0 0 4 0 0,0 0-155 0 0,0 0-205 0 0,0 0-252 0 0,0 0-209 0 0,0 0-84 0 0,4 0 227 0 0,19 143 995 0 0,-21-123-1468 0 0,-2-26-4139 0 0,0-11 136 0 0,0 6-1502 0 0,0-1-5976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45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11330 0 0,'0'0'1785'0'0,"0"0"-465"0"0,0 0-280 0 0,0 0-336 0 0,0 0-319 0 0,0 0-329 0 0,0 0-224 0 0,0 0-161 0 0,0 0-159 0 0,0 0-248 0 0,0 0-408 0 0,0 0-1313 0 0,0 0-8337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8:56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3705 0 0,'0'0'3284'0'0,"0"0"-1070"0"0,0 0-503 0 0,0 0-44 0 0,0 0 55 0 0,0 0-95 0 0,0 0-207 0 0,0 0-282 0 0,0 0-215 0 0,0 0-118 0 0,0 0-65 0 0,9-16-10 0 0,26-50-5 0 0,-23 51 2287 0 0,-8 22-2280 0 0,-5 15-664 0 0,-45 207 713 0 0,33-154-407 0 0,39-123 803 0 0,81-132-726 0 0,-93 160-434 0 0,1-1 0 0 0,0 2-1 0 0,2 0 1 0 0,0 1 0 0 0,2 1-1 0 0,-1 0 1 0 0,2 2 0 0 0,11-7-17 0 0,21 9-4 0 0,-35 58 158 0 0,-29 212 577 0 0,1-198-594 0 0,11-59-129 0 0,0 0-34 0 0,0 0-24 0 0,-8 11-3672 0 0,6-7-683 0 0,1 0-5169 0 0,1-4-2039 0 0</inkml:trace>
  <inkml:trace contextRef="#ctx0" brushRef="#br0" timeOffset="715.596">334 254 1512 0 0,'0'0'2654'0'0,"0"0"-164"0"0,0 0-23 0 0,0 0-74 0 0,0 0-306 0 0,0 0-441 0 0,0 0-395 0 0,0 0-287 0 0,0 0-169 0 0,0 0-65 0 0,0 0-4 0 0,0 0-7 0 0,0 0-12 0 0,0 0-15 0 0,12-14 1305 0 0,61-75 799 0 0,72-33-1015 0 0,-137 116-1694 0 0,-6 5-67 0 0,0-1-1 0 0,0 0 1 0 0,0 0-1 0 0,0 1 1 0 0,0-1-1 0 0,0 1 1 0 0,0 0-1 0 0,1 0 1 0 0,-1 0 0 0 0,0 0-1 0 0,1 0 1 0 0,-1 0-1 0 0,1 0 1 0 0,-1 1-1 0 0,1-1 1 0 0,0 1 0 0 0,-1 0-1 0 0,1 0 1 0 0,-1 0-1 0 0,1 0 1 0 0,2 1-20 0 0,1 40 175 0 0,-39 116 109 0 0,5-58-227 0 0,26-26-132 0 0,2-72 13 0 0,0-1-65 0 0,0 0-96 0 0,0 0-102 0 0,0 0-126 0 0,0 0-157 0 0,15-9-6309 0 0,-14 7 4069 0 0,2-2-9032 0 0</inkml:trace>
  <inkml:trace contextRef="#ctx0" brushRef="#br0" timeOffset="1342.607">941 133 17188 0 0,'0'0'1991'0'0,"0"0"-498"0"0,0 0-295 0 0,0 0-83 0 0,0 0-83 0 0,0 0-173 0 0,0 0-256 0 0,0 0-212 0 0,0 0-183 0 0,0 0 6 0 0,0 0 66 0 0,0 0 23 0 0,0 0 37 0 0,3 10-49 0 0,14 123 600 0 0,-19-97-846 0 0,-2-1 0 0 0,-2 1-1 0 0,-1-1 1 0 0,-2 0 0 0 0,-2-1 0 0 0,0 0 0 0 0,-3-1 0 0 0,0 0 0 0 0,-10 12-45 0 0,23-41 25 0 0,-1 0 1 0 0,1 0-1 0 0,-1-1 1 0 0,0 1-1 0 0,0-1 1 0 0,-1 1-1 0 0,1-1 1 0 0,-1 0-1 0 0,0 0 1 0 0,0 0-1 0 0,0 0 1 0 0,0 0-1 0 0,0-1 1 0 0,-1 0-1 0 0,1 1 1 0 0,-2-1-26 0 0,5-2 72 0 0,0 0 53 0 0,13-103 287 0 0,13 48-386 0 0,1 2-1 0 0,4 0 0 0 0,1 3 1 0 0,2 0-1 0 0,3 3 0 0 0,2 1 1 0 0,1 1-1 0 0,42-33-25 0 0,-72 67 2 0 0,0 1 0 0 0,1 1 1 0 0,0 0-1 0 0,0 1 0 0 0,1 0 0 0 0,0 0 0 0 0,1 1 1 0 0,-1 1-1 0 0,1 0 0 0 0,1 1 0 0 0,-1 0 0 0 0,1 1 1 0 0,0 0-1 0 0,13-1-2 0 0,-25 6 0 0 0,0-1 0 0 0,-1 1 1 0 0,1-1-1 0 0,0 1 0 0 0,0 0 0 0 0,0 0 1 0 0,-1 0-1 0 0,1 0 0 0 0,-1 0 1 0 0,1 0-1 0 0,-1 0 0 0 0,1 0 0 0 0,-1 1 1 0 0,1-1-1 0 0,-1 1 0 0 0,0-1 1 0 0,0 1-1 0 0,0-1 0 0 0,0 1 0 0 0,0-1 1 0 0,0 1-1 0 0,0 0 0 0 0,0 0 1 0 0,-1 0-1 0 0,1-1 0 0 0,-1 1 0 0 0,1 0 1 0 0,-1 0-1 0 0,0 0 0 0 0,0 0 0 0 0,0 0 1 0 0,0 0-1 0 0,0 0 0 0 0,-2 69 80 0 0,-4-55-50 0 0,-1 1-1 0 0,-1-1 1 0 0,0 0-1 0 0,-1-1 1 0 0,0 0-1 0 0,-1-1 1 0 0,-1 0-1 0 0,0 0 1 0 0,-1-1-1 0 0,-1-1 1 0 0,-4 4-30 0 0,5-3 11 0 0,-1-1 12 0 0,1 0 0 0 0,-2 0 1 0 0,0-1-1 0 0,0-1 0 0 0,-1 0 0 0 0,0-2 0 0 0,0 1 0 0 0,-1-2 1 0 0,0 0-1 0 0,-1 0 0 0 0,-9 1-23 0 0,24-7-23 0 0,0-1-1 0 0,0 1 1 0 0,-1 0 0 0 0,1-1-1 0 0,-1 1 1 0 0,1-1 0 0 0,0 0-1 0 0,-1 0 1 0 0,1 0 0 0 0,-1 0 0 0 0,1 0-1 0 0,0 0 1 0 0,-1-1 0 0 0,1 1-1 0 0,-1-1 1 0 0,1 0 0 0 0,0 0-1 0 0,0 0 1 0 0,-1 0 0 0 0,1 0 0 0 0,0 0-1 0 0,0 0 1 0 0,0-1 0 0 0,0 1-1 0 0,0-1 1 0 0,1 1 0 0 0,-1-1-1 0 0,0 0 1 0 0,1 0 0 0 0,-1 0 0 0 0,0-2 23 0 0,-10-49-3882 0 0,17 25-278 0 0,1 13-2718 0 0,-2 6-4995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16 3121 0 0,'0'0'5909'0'0,"0"0"-2882"0"0,0 0-1177 0 0,0 0-224 0 0,0 0 33 0 0,0 0-30 0 0,0 0-183 0 0,0 0-326 0 0,0 0-356 0 0,0 0-229 0 0,0 0-92 0 0,4-3 4 0 0,9-9 3 0 0,-15 46 1706 0 0,-27 171-1070 0 0,29-196-1071 0 0,-1-6 2 0 0,0 1 0 0 0,1-1 0 0 0,-1 1 0 0 0,1-1 0 0 0,0 1 0 0 0,0-1 0 0 0,1 1 0 0 0,-1 0 0 0 0,1-1 0 0 0,0 1 0 0 0,-1-1 0 0 0,2 0 0 0 0,-1 1 0 0 0,0-1 1 0 0,1 0-1 0 0,-1 0 0 0 0,1 0 0 0 0,0 0 0 0 0,0 0 0 0 0,0 0 0 0 0,0 0 0 0 0,1 0 0 0 0,-1-1 0 0 0,1 0 0 0 0,0 1 0 0 0,-1-1 0 0 0,3 1-17 0 0,1-1 100 0 0,0 0-1 0 0,0-1 1 0 0,0 1 0 0 0,1-1-1 0 0,-1-1 1 0 0,1 1-1 0 0,-1-1 1 0 0,0 0-1 0 0,1-1 1 0 0,-1 1-1 0 0,1-1 1 0 0,-1-1 0 0 0,0 1-1 0 0,0-1 1 0 0,0 0-1 0 0,0 0 1 0 0,0-1-1 0 0,0 0 1 0 0,0 0 0 0 0,-1 0-1 0 0,0-1 1 0 0,1 0-1 0 0,1-2-99 0 0,107-110 788 0 0,-69 49-642 0 0,-44 59-2957 0 0,-1-6-7228 0 0,0 14-1965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16379 0 0,'0'0'1862'0'0,"0"0"-614"0"0,0 0-365 0 0,0 0-8 0 0,0 0 93 0 0,0 0 55 0 0,0 0-42 0 0,0 0-143 0 0,0 0-154 0 0,0 0-102 0 0,0 0-78 0 0,0 0-80 0 0,0 0-8 0 0,-5 31-49 0 0,-18 98-63 0 0,21-37 344 0 0,6-64-452 0 0,-3 33-35 0 0,-2 1-1 0 0,-4-2 1 0 0,-2 1-1 0 0,-11 42-160 0 0,10-56 50 0 0,-12 120 53 0 0,18-117-2806 0 0,14-87-4979 0 0,-7 27 2630 0 0,-2 5-6215 0 0</inkml:trace>
  <inkml:trace contextRef="#ctx0" brushRef="#br0" timeOffset="494.935">527 501 15699 0 0,'0'0'2050'0'0,"0"0"-531"0"0,0 0-208 0 0,0 0 37 0 0,0 0-11 0 0,0 0-190 0 0,0 0-253 0 0,0 0-245 0 0,0 0-164 0 0,0 0-57 0 0,0 0-31 0 0,0 0-70 0 0,0 0-79 0 0,-4 0-61 0 0,-8 1-115 0 0,0 2-1 0 0,0-1 1 0 0,0 1 0 0 0,0 1-1 0 0,1 0 1 0 0,-1 1 0 0 0,1 0-1 0 0,0 1 1 0 0,1 0 0 0 0,-3 3-72 0 0,-28 13 230 0 0,40-22-229 0 0,0 0-1 0 0,0 1 1 0 0,0-1 0 0 0,0 1 0 0 0,0 0-1 0 0,1-1 1 0 0,-1 1 0 0 0,0-1 0 0 0,0 1-1 0 0,1 0 1 0 0,-1 0 0 0 0,0 0 0 0 0,1-1-1 0 0,-1 1 1 0 0,0 0 0 0 0,1 0 0 0 0,0 0-1 0 0,-1 0 1 0 0,1 0 0 0 0,-1 0 0 0 0,1 0-1 0 0,0 0 1 0 0,0 0 0 0 0,-1 0 0 0 0,1 0-1 0 0,0 0 1 0 0,0 0 0 0 0,0 0 0 0 0,0 0-1 0 0,0 0 1 0 0,1 0 0 0 0,-1 0 0 0 0,0 0-1 0 0,0 0 1 0 0,1 0 0 0 0,-1 0 0 0 0,0 0-1 0 0,1 0 1 0 0,-1 0 0 0 0,1 0 0 0 0,-1 0-1 0 0,1-1 1 0 0,0 1 0 0 0,-1 0 0 0 0,1 0-1 0 0,0 0 1 0 0,0-1 0 0 0,-1 1 0 0 0,1-1-1 0 0,0 1 1 0 0,0 0-1 0 0,52 40 149 0 0,-46-37-145 0 0,-1-1 23 0 0,-1 0 0 0 0,0 1 0 0 0,1-1 1 0 0,-1 1-1 0 0,0 0 0 0 0,-1 0 1 0 0,1 1-1 0 0,-1 0 0 0 0,1 0 1 0 0,-2 0-1 0 0,1 0 0 0 0,0 0 1 0 0,-1 1-1 0 0,0-1 0 0 0,0 1 1 0 0,-1 0-1 0 0,0 0 0 0 0,0 0 0 0 0,0 0 1 0 0,-1 1-1 0 0,0-1 0 0 0,0 0 1 0 0,0 4-28 0 0,-1-5 18 0 0,0-1 0 0 0,-1 0 0 0 0,0 1 0 0 0,1-1 0 0 0,-2 0 0 0 0,1 0 0 0 0,0 0 1 0 0,-1 0-1 0 0,0 0 0 0 0,0 0 0 0 0,0 0 0 0 0,0 0 0 0 0,0-1 0 0 0,-1 1 0 0 0,0-1 0 0 0,0 0 1 0 0,0 1-1 0 0,0-1 0 0 0,0-1 0 0 0,-1 1 0 0 0,1 0 0 0 0,-1-1 0 0 0,0 0 0 0 0,1 0 0 0 0,-1 0 0 0 0,-3 1-18 0 0,3-1 13 0 0,-8 5-11 0 0,1 0 1 0 0,-1-1 0 0 0,-1-1 0 0 0,1 0 0 0 0,-1 0-1 0 0,1-2 1 0 0,-1 1 0 0 0,-1-2 0 0 0,1 0-1 0 0,0 0 1 0 0,-1-1-3 0 0,13-1-66 0 0,0 0 0 0 0,-1 0-1 0 0,1-1 1 0 0,0 1 0 0 0,0 0-1 0 0,0-1 1 0 0,0 1 0 0 0,-1 0-1 0 0,1-1 1 0 0,0 1 0 0 0,0-1-1 0 0,0 0 1 0 0,0 1 0 0 0,0-1-1 0 0,0 0 1 0 0,0 0 0 0 0,0 0-1 0 0,1 1 1 0 0,-1-1 0 0 0,0 0-1 0 0,0 0 1 0 0,1 0 0 0 0,-1 0-1 0 0,0 0 1 0 0,1-1 0 0 0,-1 1 0 0 0,1 0-1 0 0,0 0 1 0 0,-1 0 0 0 0,1 0-1 0 0,0-1 1 0 0,0 1 0 0 0,-1 0-1 0 0,1 0 1 0 0,0 0 0 0 0,0-1-1 0 0,0 1 1 0 0,1 0 0 0 0,-1 0-1 0 0,0-1 1 0 0,0 1 0 0 0,1 0-1 0 0,-1 0 1 0 0,1 0 0 0 0,-1 0-1 0 0,1 0 1 0 0,-1 0 0 0 0,1-1 66 0 0,20-24-3417 0 0,-3 12-3428 0 0,-13 10 2474 0 0,0 0-7350 0 0</inkml:trace>
  <inkml:trace contextRef="#ctx0" brushRef="#br0" timeOffset="892.933">755 806 15859 0 0,'0'0'2470'0'0,"0"0"-681"0"0,0 0-312 0 0,0 0-158 0 0,0 0-156 0 0,0 0-167 0 0,0 0-222 0 0,0 0-159 0 0,32-13-137 0 0,97-44-100 0 0,-74 19 195 0 0,-45 24-349 0 0,-6 9-171 0 0,-1 0 0 0 0,1 0 0 0 0,-1 0 0 0 0,0-1 0 0 0,0 0 0 0 0,0 1 0 0 0,-1-1 0 0 0,0 0 0 0 0,0 0 0 0 0,-1 0 0 0 0,1 0 0 0 0,-1-1 0 0 0,-1 1 0 0 0,1 0 0 0 0,-1-1 0 0 0,0 1 0 0 0,0 0-53 0 0,-2 4-6 0 0,0 0 1 0 0,1 0 0 0 0,-1 0 0 0 0,0 1-1 0 0,0-1 1 0 0,0 1 0 0 0,0-1 0 0 0,0 1 0 0 0,0 0-1 0 0,0-1 1 0 0,0 1 0 0 0,0 0 0 0 0,-1 1-1 0 0,1-1 1 0 0,0 0 0 0 0,-1 1 0 0 0,1-1 0 0 0,-1 1-1 0 0,1 0 1 0 0,-1 0 0 0 0,1 0 0 0 0,-1 0 0 0 0,1 0-1 0 0,0 0 1 0 0,-1 1 0 0 0,1-1 0 0 0,-1 1-1 0 0,1-1 1 0 0,-1 2 5 0 0,-3-2-25 0 0,-9 5-14 0 0,0 0-1 0 0,1 1 1 0 0,0 0-1 0 0,0 1 0 0 0,1 1 1 0 0,0 0-1 0 0,0 1 0 0 0,0 0 1 0 0,2 1-1 0 0,-1 0 1 0 0,1 1-1 0 0,0 0 0 0 0,1 1 1 0 0,-7 11 39 0 0,14-19-2 0 0,-2 0-2 0 0,0 1 1 0 0,0 0 0 0 0,1 0-1 0 0,-1 0 1 0 0,1 1 0 0 0,0 0 0 0 0,1-1-1 0 0,-1 2 1 0 0,1-1 0 0 0,1 0-1 0 0,-1 0 1 0 0,1 1 0 0 0,0 0-1 0 0,0-1 1 0 0,1 1 0 0 0,0 0 0 0 0,0 0-1 0 0,0 0 1 0 0,1-1 0 0 0,1 5 3 0 0,2-7-1 0 0,1 0 1 0 0,-1-1-1 0 0,1 0 0 0 0,0 1 1 0 0,0-1-1 0 0,1-1 1 0 0,-1 1-1 0 0,0-1 1 0 0,1 1-1 0 0,0-1 1 0 0,-1-1-1 0 0,1 1 1 0 0,0-1-1 0 0,0 1 0 0 0,0-2 1 0 0,0 1-1 0 0,0 0 1 0 0,0-1-1 0 0,1 0 1 0 0,-1 0-1 0 0,0-1 1 0 0,0 1-1 0 0,0-1 0 0 0,1 0 1 0 0,7 1-4 0 0,17-1-142 0 0,-1-1 0 0 0,0-1 0 0 0,0-1 0 0 0,0-2 0 0 0,25-8 146 0 0,9-9-3850 0 0,-1-5-5273 0 0,-48 20-2292 0 0</inkml:trace>
  <inkml:trace contextRef="#ctx0" brushRef="#br0" timeOffset="1344.961">1482 434 13899 0 0,'0'0'1594'0'0,"0"0"-335"0"0,0 0-24 0 0,0 0 66 0 0,0 0-35 0 0,0 0-182 0 0,0 0-203 0 0,0 0-86 0 0,0 0 12 0 0,0 0 15 0 0,0 0-38 0 0,0 0-92 0 0,0 0-132 0 0,-2 8-85 0 0,-11 26-87 0 0,-26 5 524 0 0,-74 42-70 0 0,113-79-838 0 0,0 0 0 0 0,1-1 0 0 0,-1 1-1 0 0,0-1 1 0 0,1 1 0 0 0,0-1 0 0 0,-1 1 0 0 0,1-1 0 0 0,0 1 0 0 0,-1-1 0 0 0,1 0 0 0 0,0 1 0 0 0,0-1 0 0 0,0 0 0 0 0,0 0 0 0 0,1 1 0 0 0,-1-1 0 0 0,0 0 0 0 0,0 0 0 0 0,1-1 0 0 0,-1 1 0 0 0,0 0 0 0 0,1 0 0 0 0,-1 0-1 0 0,1-1 1 0 0,-1 1 0 0 0,1-1 0 0 0,-1 0 0 0 0,1 1 0 0 0,0-1 0 0 0,-1 0 0 0 0,1 0 0 0 0,-1 0 0 0 0,1 0 0 0 0,0 0 0 0 0,-1 0 0 0 0,1 0 0 0 0,0 0-4 0 0,27 11 87 0 0,-21-7-49 0 0,-1 1 1 0 0,1 0-1 0 0,-1 1 0 0 0,0 0 1 0 0,-1 0-1 0 0,0 0 0 0 0,1 1 1 0 0,-2 0-1 0 0,1 0 0 0 0,-1 1 1 0 0,0-1-1 0 0,-1 1 0 0 0,0 0 1 0 0,0 0-1 0 0,-1 1 1 0 0,0-1-1 0 0,0 1 0 0 0,-1-1 1 0 0,0 1-1 0 0,0 0 0 0 0,-1 0 1 0 0,0 0-1 0 0,-1 0 0 0 0,0 1-38 0 0,-3-5 38 0 0,0 0 0 0 0,-1-1 0 0 0,1 0 1 0 0,-1 0-1 0 0,0 0 0 0 0,0 0 0 0 0,0-1 0 0 0,0 0 0 0 0,0 1 0 0 0,-1-2 0 0 0,0 1 0 0 0,1 0 0 0 0,-1-1 0 0 0,0 0 0 0 0,-1 0 1 0 0,1 0-1 0 0,0-1 0 0 0,-2 1-38 0 0,-131 9 218 0 0,133-11-308 0 0,1 0-1 0 0,0 0 0 0 0,0-1 1 0 0,-1 0-1 0 0,1 0 0 0 0,0 0 1 0 0,0 0-1 0 0,0-1 0 0 0,0 1 1 0 0,0-1-1 0 0,0 0 0 0 0,1 0 1 0 0,-1-1-1 0 0,1 1 0 0 0,-4-4 91 0 0,-2-6-4388 0 0,4-3-3983 0 0,5 8-4478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1.0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31 452,'-4'0,"-8"0,5 0,2-5,3 3,1 3</inkml:trace>
  <inkml:trace contextRef="#ctx0" brushRef="#br0" timeOffset="6211.399">117 932,'-5'0,"-7"0,0 5,1-4,7-1,10-1,3-6,5 0,-4 0,-5 6,-2-1,-2-1</inkml:trace>
  <inkml:trace contextRef="#ctx0" brushRef="#br0" timeOffset="6866.6">737 141,'20'249,"-12"217,-8-442,-22 82,19-98</inkml:trace>
  <inkml:trace contextRef="#ctx0" brushRef="#br0" timeOffset="7349.907">1048 283,'49'-25,"-10"3,1 3,1 1,0 1,1 3,33-7,-72 20,0 0,0 1,0-1,0 1,0-1,0 1,0 0,0 0,0 0,0 1,0-1,0 1,0 0,0 0,0 0,0 0,0 0,0 1,-1-1,1 1,0-1,-1 1,0 0,1 0,-1 0,0 1,0-1,0 1,0-1,-1 1,1-1,-1 1,1 0,-1 0,0 0,0-1,0 1,0 0,-1 0,1 1,-1-1,0 0,0 0,0 0,0 0,-1 0,1 0,-1 0,0 0,1 0,-2 2,-10 22,0 0,-2-1,-1-1,-1 0,-1-1,-1-1,-1 0,-1-2,-1 0,-4 2,16-16,6-6,0 1,-1-1,1 1,0 0,0 0,0 0,0 0,0 0,1 1,-1-1,1 1,0 0,-1 0,1 0,0 0,1 0,-1 0,0 0,1 1,0-1,0 1,0-1,0 1,1-1,-1 1,1-1,0 1,0 0,0-1,0 1,1-1,-1 1,1-1,0 1,0-1,0 1,1-1,0 1,9 4,0 0,1 0,1-1,-1 0,1-1,0-1,0 0,1-1,2 0,79 34,-91-36,0-1,1 1,-1 0,0 0,0 0,-1 1,1-1,0 1,-1 0,0 0,1 0,-1 1,0-1,-1 1,1 0,-1-1,1 1,-1 0,0 1,-1-1,1 0,-1 0,0 1,0-1,0 1,0-1,-1 1,0-1,0 1,0-1,-1 1,1-1,-1 1,0-1,0 1,-1-1,0 3,-9 6,0 0,0-1,-1-1,0 0,-1-1,0 0,-1-1,0 0,0-1,-1-1,0 0,0-1,-1-1,-6 1,-82 7,92-13</inkml:trace>
  <inkml:trace contextRef="#ctx0" brushRef="#br0" timeOffset="7627.875">1866 734,'-5'20,"-2"10,6 0,3-4</inkml:trace>
  <inkml:trace contextRef="#ctx0" brushRef="#br0" timeOffset="7961.834">2374 0,'-15'39,"-4"22,1 5,3-3,5-8,4-9,7-7,9-5,7-9,6-8,3-8,3-5,0-3,1-1,0-7,-1-5,-5-7,-6 1</inkml:trace>
  <inkml:trace contextRef="#ctx0" brushRef="#br0" timeOffset="8228.566">2713 0,'-19'44,"-12"42,0 17,1-5,4-9,3-15,5-11,1-10,3-11,4-2,-1-3,2-3,1-3,3-2,3 0,0-1,7-1,1-4</inkml:trace>
  <inkml:trace contextRef="#ctx0" brushRef="#br1" timeOffset="51592.912">482 1186,'28'239,"-8"-118,19 171,-39-289,-1 0,1 0,0 0,-1 0,1 0,1 0,-1 0,0 0,1 0,-1 0,1-1,0 1,0 0,0 0,1-1,-1 1,0 0,1-1,0 1,0-1,0 0,0 0,0 0,0 0,0 0,0 0,1 0,-1-1,1 1,0-1,-1 1,1-1,0 0,0 0,0-1,1 1,26 1,-1-1,1-2,0-1,-1-1,1-2,-1 0,0-2,-1-2,19-7,1 1,107-31,2 6,1 7,1 8,20 4,168-7,-246 41,-95-14,0-1,-1 0,0 0,1 0,-1-1,0 1,0-1,0 0,-1-1,1 1,-1-1,0 0,0 0,0-1,0 1,-1-1,0 1,0-1,0 0,0 0,-1-1,0 1,0 0,0-1,-1 1,0-1,12-21,-11 24,30-57,-3-1,-3-1,8-29,-27 65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6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9026 0 0,'0'0'2758'0'0,"0"0"-791"0"0,0 0-485 0 0,0 0-78 0 0,0 0 19 0 0,0 0-99 0 0,0 0-240 0 0,0 0-274 0 0,0 0-229 0 0,0 0-142 0 0,0 0-36 0 0,2 0-7 0 0,12 3 1058 0 0,-14-2-1177 0 0,-7 28 4048 0 0,33-54-3445 0 0,-11 11 159 0 0,-27 43-937 0 0,3-4-3430 0 0,-2-8-6190 0 0,9-15-3009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2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0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17940 0 0,'0'0'2206'0'0,"0"0"-694"0"0,0 0-318 0 0,0 0 2 0 0,0 0-61 0 0,0 0-150 0 0,0 0-247 0 0,0 0-251 0 0,0 0-169 0 0,0 0-64 0 0,0 0-50 0 0,0 0-27 0 0,0 0-4 0 0,-10 22 389 0 0,-6 19 738 0 0,33-60-381 0 0,-6-3-112 0 0,-11 15-3429 0 0,0 7 1562 0 0,-2 0-5219 0 0,0 0-6041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2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5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6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1287 0 6785 0 0,'0'0'1681'0'0,"0"0"-500"0"0,0 0-130 0 0,0 0 287 0 0,0 0 268 0 0,0 0 26 0 0,0 0-262 0 0,0 0-392 0 0,0 0-312 0 0,0 0-173 0 0,0 0-54 0 0,4 6 474 0 0,3 6 6144 0 0,-7-11-6932 0 0,-26 7 458 0 0,-73 30-375 0 0,-2-5 1 0 0,0-3-1 0 0,-22-2-208 0 0,-88 26 104 0 0,-362 111 562 0 0,510-135-582 0 0,62-30-72 0 0,1 0-28 0 0,0 0 13 0 0,0 0-17 0 0,0 0-18 0 0,0 0 50 0 0,8 11 98 0 0,60 19 1233 0 0,144 40-919 0 0,457 76 60 0 0,-490-112-396 0 0,-45 6-48 0 0,-114-32 11 0 0,-19-8-46 0 0,-1 3 7 0 0,0-2 10 0 0,-16 0 253 0 0,-137 75-138 0 0,1-10-185 0 0,-458 203 19 0 0,411-162-7 0 0,154-60 22 0 0,45-46 69 0 0,0-1-38 0 0,0 0-23 0 0,0 0-18 0 0,0 0-26 0 0,0 0 45 0 0,0 0 13 0 0,0 0 1 0 0,0 0 2 0 0,0 0-12 0 0,0 0 2 0 0,26 0 80 0 0,416 3 402 0 0,147 30-483 0 0,-245-18 0 0 0,-346-14 0 0 0,1 1 0 0 0,-1-1 0 0 0,0-2 0 0 0,2-1-4 0 0,0 1-37 0 0,0 1-91 0 0,-4-12-4058 0 0,2 6 678 0 0,1 2-3651 0 0,1 0-5561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12827 0 0,'0'0'1707'0'0,"0"0"-503"0"0,0 0 32 0 0,0 0 223 0 0,0 0 106 0 0,0 0-120 0 0,0 0-268 0 0,0 0-283 0 0,0 0-205 0 0,0 0-123 0 0,0 0-71 0 0,4 33-50 0 0,13 107-76 0 0,1-37 481 0 0,-13-72-583 0 0,-1 1 0 0 0,-1-1 0 0 0,-2 0-1 0 0,-2 1 1 0 0,-2 16-267 0 0,-13-14 1418 0 0,6-52-809 0 0,7 4-551 0 0,0 0-1 0 0,0 1 0 0 0,1-1 1 0 0,1 0-1 0 0,1-1 1 0 0,0 1-1 0 0,0 0 1 0 0,1 0-1 0 0,1 0 0 0 0,1 0 1 0 0,0 1-1 0 0,0-1 1 0 0,2 1-1 0 0,-1-1 1 0 0,7-10-58 0 0,0-1 4 0 0,1 0 0 0 0,1 1 0 0 0,2 0 0 0 0,0 1 0 0 0,1 1 0 0 0,1 1 1 0 0,1 0-1 0 0,1 1 0 0 0,1 1 0 0 0,14-10-4 0 0,-24 23-4 0 0,0 0-1 0 0,0 0 1 0 0,0 1-1 0 0,1 1 1 0 0,0 0-1 0 0,0 0 1 0 0,0 1-1 0 0,0 0 1 0 0,0 1 0 0 0,1 1-1 0 0,-1 0 1 0 0,1 0-1 0 0,-1 1 1 0 0,1 0-1 0 0,1 1 5 0 0,-8 1 7 0 0,0 0 0 0 0,0 0 0 0 0,0 0 0 0 0,0 0 0 0 0,0 1 0 0 0,0 0 0 0 0,-1 0 0 0 0,1 0 0 0 0,-1 0 0 0 0,0 1 0 0 0,0 0 0 0 0,0 0 0 0 0,-1 0 0 0 0,0 0 0 0 0,1 0 0 0 0,-1 1 0 0 0,-1 0 0 0 0,1-1 0 0 0,-1 1 0 0 0,1 0 0 0 0,-1 0 0 0 0,-1 1 0 0 0,1-1 0 0 0,-1 0 0 0 0,0 0 0 0 0,0 1 0 0 0,-1-1 0 0 0,1 1 0 0 0,-1-1 0 0 0,0 1 0 0 0,-1-1 0 0 0,1 0 0 0 0,-1 1 0 0 0,0-1 0 0 0,-1 0 0 0 0,1 1 0 0 0,-1-1 0 0 0,0 0 0 0 0,0 0 0 0 0,-1 0 0 0 0,1-1-1 0 0,-1 1 1 0 0,0 0 0 0 0,0-1 0 0 0,-1 0 0 0 0,1 0 0 0 0,-5 4-7 0 0,-1-1 13 0 0,-1 1 0 0 0,0-1 0 0 0,-1-1-1 0 0,0 0 1 0 0,0 0 0 0 0,0-1 0 0 0,0 0 0 0 0,-1-1-1 0 0,0-1 1 0 0,0 0 0 0 0,0 0 0 0 0,0-1-1 0 0,0-1 1 0 0,-1 0 0 0 0,1 0 0 0 0,-9-2-13 0 0,-122-29-3016 0 0,126 24 1763 0 0,1 0-1177 0 0,-1 0-3592 0 0,2-2-6994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1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542 111 4921 0 0,'0'0'3047'0'0,"0"0"-467"0"0,0 0-328 0 0,0 0-214 0 0,0 0-187 0 0,0 0-219 0 0,0 0-286 0 0,0 0-290 0 0,0 0-236 0 0,0 0-136 0 0,0 0-71 0 0,7 23 2234 0 0,26 138-527 0 0,-26-98-2072 0 0,-3 0 0 0 0,-2 1-1 0 0,-3-1 1 0 0,-6 34-248 0 0,-12 91 178 0 0,19 103 28 0 0,-3-280-240 0 0,-11-74-6895 0 0,14 48 2842 0 0,0 4-2474 0 0,0 0-5026 0 0</inkml:trace>
  <inkml:trace contextRef="#ctx0" brushRef="#br0" timeOffset="466.926">118 8 7674 0 0,'0'0'2894'0'0,"0"0"-590"0"0,0 0-294 0 0,0 0-135 0 0,0 0-176 0 0,0 0-228 0 0,0 0-292 0 0,0 0-246 0 0,0 0-147 0 0,0 0-122 0 0,0 0-104 0 0,0 0-42 0 0,0 0-34 0 0,4 0 2092 0 0,400 0 430 0 0,9-7-2360 0 0,-207 36-590 0 0,-139-25-993 0 0,-67-4 595 0 0,0 0-88 0 0,0 0-87 0 0,0 0-146 0 0,0 0-210 0 0,-12 2-4895 0 0,7 0-746 0 0,2 1-5448 0 0</inkml:trace>
  <inkml:trace contextRef="#ctx0" brushRef="#br0" timeOffset="926.848">1 1190 9618 0 0,'0'0'2347'0'0,"0"0"-252"0"0,0 0-250 0 0,0 0-254 0 0,0 0-264 0 0,0 0-267 0 0,0 0-240 0 0,0 0-142 0 0,0 0 36 0 0,0 0 39 0 0,0 0 51 0 0,0 0 11 0 0,10 1-111 0 0,190 2 2983 0 0,316-62-1442 0 0,-207 10-2085 0 0,-204 13-1885 0 0,-102 27-649 0 0,-3 7-6813 0 0,0 2-3357 0 0</inkml:trace>
  <inkml:trace contextRef="#ctx0" brushRef="#br0" timeOffset="1623.447">1151 1326 12635 0 0,'0'0'2582'0'0,"0"0"-847"0"0,0 0-335 0 0,0 0 14 0 0,0 0 7 0 0,0 0-70 0 0,0 0-188 0 0,0 0-221 0 0,0 0-158 0 0,0 0-72 0 0,0 0-27 0 0,0 0-32 0 0,0 0-64 0 0,4-3-106 0 0,67-100 1150 0 0,-37 44-1264 0 0,106-113 159 0 0,-66 120-355 0 0,-72 52-176 0 0,0 0 1 0 0,0 0-1 0 0,0 0 1 0 0,0 1-1 0 0,0-1 1 0 0,0 1-1 0 0,0-1 0 0 0,0 1 1 0 0,-1 0-1 0 0,1 0 1 0 0,0 0-1 0 0,0 0 1 0 0,-1 0-1 0 0,1 0 0 0 0,-1 0 1 0 0,1 0-1 0 0,-1 1 1 0 0,1-1-1 0 0,-1 1 1 0 0,0-1-1 0 0,0 1 0 0 0,0-1 1 0 0,1 1-1 0 0,-2 0 1 0 0,1 0-1 0 0,0-1 1 0 0,0 1-1 0 0,0 0 0 0 0,-1 0 1 0 0,1 0-1 0 0,-1 0 1 0 0,0 0-1 0 0,0 0 1 0 0,1 0-1 0 0,-1 0 0 0 0,0 0 1 0 0,-1 0-1 0 0,1 0 1 0 0,0 0-1 0 0,0-1 1 0 0,-1 1-1 0 0,1 0 3 0 0,-5 90 11 0 0,2-30 13 0 0,51-62 18 0 0,77-98-30 0 0,-7-2 76 0 0,-111 136-118 0 0,4 111-4 0 0,11-107-1303 0 0,-14-36-2524 0 0,3-3-3374 0 0,-7-1-4988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1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48 387 1184 0 0,'0'0'2217'0'0,"0"0"-800"0"0,0 0-135 0 0,0 0 294 0 0,0 0 329 0 0,0 0 186 0 0,0 0-59 0 0,0 0-281 0 0,0 0-353 0 0,0 0-214 0 0,0 0-145 0 0,-9-6-123 0 0,-29-16-49 0 0,45 19 5452 0 0,49 1-5247 0 0,234-35 584 0 0,31 26-1158 0 0,-208 29-382 0 0,-102-16-28 0 0,7-3-93 0 0,-10 0 18 0 0,167-22 63 0 0,-126 13 44 0 0,-23 10-145 0 0,-26 0 23 0 0,0 0 5 0 0,0 0-2 0 0,0 0 23 0 0,0 0-6 0 0,0 0-33 0 0,0 0 12 0 0,0 0 53 0 0,0 0-25 0 0,0 0-38 0 0,0 0-26 0 0,0 0-8 0 0,0 0 30 0 0,0 0 30 0 0,0 0 14 0 0,0 0-12 0 0,0 0-19 0 0,0 0-2 0 0,0 0 14 0 0,0 0 14 0 0,0 0 0 0 0,0 0-11 0 0,0 0-23 0 0,0 0 11 0 0,0 0-6 0 0,0 0 12 0 0,0 0-18 0 0,0 0-8 0 0,0 0 27 0 0,0 0 1 0 0,0 0-7 0 0,0 0 21 0 0,0 0 17 0 0,0 0 4 0 0,0 0 6 0 0,0 0-18 0 0,0 0-5 0 0,-13-8 950 0 0,-44-41-777 0 0,-39-14-121 0 0,63 42-55 0 0,-111-60 54 0 0,138 75-108 0 0,6 6 14 0 0,4-11-1053 0 0,145-26-5037 0 0,-106 30 1368 0 0,-15 3-3014 0 0,-6 0-4775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 5801 0 0,'0'0'2909'0'0,"0"0"-553"0"0,0 0-361 0 0,0 0-117 0 0,0 0-80 0 0,0 0-199 0 0,0 0-281 0 0,0 0-260 0 0,0 0-264 0 0,0 0-133 0 0,0 0-50 0 0,0 0-44 0 0,0 0-2 0 0,-2-2-23 0 0,-3-4 1663 0 0,20 6 798 0 0,-4 0-3481 0 0,372-7 2637 0 0,-181 7-1797 0 0,-169-4-632 0 0,-37 4-12419 0 0,2 4 1035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2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9402 0 0,'0'0'2837'0'0,"0"0"-756"0"0,0 0-438 0 0,0 0-68 0 0,0 0-32 0 0,0 0-157 0 0,0 0-266 0 0,0 0-250 0 0,0 0-205 0 0,0 0-118 0 0,0 0-50 0 0,0 0-4 0 0,0 0-12 0 0,-1 3-5 0 0,22 13 2092 0 0,-10-14-2206 0 0,133 8 1975 0 0,-98-11-1964 0 0,147-24 390 0 0,2-2-1998 0 0,-199 38-2539 0 0,3-7-3488 0 0,-1 0-5701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26 2048 0 0,'0'0'4265'0'0,"0"0"-1836"0"0,0 0-749 0 0,0 0-53 0 0,0 0 167 0 0,0 0 86 0 0,0 0-94 0 0,0 0-263 0 0,0 0-337 0 0,0 0-293 0 0,0 0-177 0 0,8-4-72 0 0,23-13-27 0 0,-24 13 5 0 0,-7 4-4 0 0,-30 27 2112 0 0,-28 34-2447 0 0,3 3 1 0 0,2 2 0 0 0,-31 56-284 0 0,70-102 30 0 0,-243 349 486 0 0,173-253-317 0 0,66-82 91 0 0,37-26-21 0 0,9-2-46 0 0,0-1-1 0 0,0-1 1 0 0,0-1-1 0 0,1-2 1 0 0,24-2-223 0 0,-36 1 58 0 0,203 7 175 0 0,43 19-150 0 0,-194-15-56 0 0,-69-11-38 0 0,0 0 4 0 0,0 0 45 0 0,0 0-29 0 0,0 0 4 0 0,0 0-15 0 0,0 0-4 0 0,0 0 2 0 0,0 0-24 0 0,0 0 39 0 0,0 0 30 0 0,0 0 6 0 0,0 0 24 0 0,0 0 19 0 0,0 0 4 0 0,0 0 28 0 0,0-4 165 0 0,-56-118-94 0 0,2 23-165 0 0,5-2 0 0 0,4-3-1 0 0,4-1 1 0 0,-15-73-28 0 0,52 166-24 0 0,1 0 0 0 0,1 0 0 0 0,0-1 0 0 0,1 1-1 0 0,0-1 1 0 0,1 0 0 0 0,0 1 0 0 0,1-1 0 0 0,0 1 0 0 0,2-5 24 0 0,-1 16-137 0 0,0 0 0 0 0,0 0 1 0 0,0 0-1 0 0,0 0 0 0 0,1 0 0 0 0,-1 1 1 0 0,0-1-1 0 0,0 1 0 0 0,1-1 1 0 0,-1 1-1 0 0,0 0 0 0 0,0 0 0 0 0,1 0 1 0 0,-1 0-1 0 0,0 0 0 0 0,1 0 0 0 0,-1 1 1 0 0,0-1-1 0 0,0 1 0 0 0,0 0 1 0 0,1-1-1 0 0,-1 1 0 0 0,0 0 0 0 0,0 0 1 0 0,1 1 136 0 0,23 32-3624 0 0,-19-22-710 0 0,-1 0-4527 0 0,-4-7-2457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4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 17292 0 0,'0'0'1344'0'0,"0"0"-216"0"0,0 0-126 0 0,0 0 49 0 0,0 0 6 0 0,0 0-135 0 0,0 0-203 0 0,0 0-226 0 0,0 0-142 0 0,0 0-89 0 0,0 0-47 0 0,0 0-12 0 0,0 0 10 0 0,9-4 809 0 0,14 42 880 0 0,-16-23-1799 0 0,0 0 1 0 0,-1 1 0 0 0,-1 0 0 0 0,-1 0 0 0 0,0 0-1 0 0,-1 0 1 0 0,0 1 0 0 0,-2-1 0 0 0,0 1 0 0 0,-1 0 0 0 0,0-1-1 0 0,-2 1 1 0 0,0 5-104 0 0,-5 20 69 0 0,-2 0 0 0 0,-2-1 0 0 0,-1 0-1 0 0,-3-1 1 0 0,-18 36-69 0 0,3-1 64 0 0,-13 23 9 0 0,-27 83-70 0 0,65-111 16 0 0,54-37 52 0 0,-18-23 63 0 0,0-2 1 0 0,0-1 0 0 0,1-1 0 0 0,0-2-1 0 0,0-1 1 0 0,0-2 0 0 0,1-1-1 0 0,29-4-134 0 0,20 2 215 0 0,34 7 73 0 0,-110-3-54 0 0,-2-3-2065 0 0,-6-16-231 0 0,2-21-2966 0 0,0 22-968 0 0,0 8-6135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55.8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649 1606,'5'43,"6"29,1 11,-1 2,3-9,-2-8,-3-6,-2-3,2-8,-1-8,-1 0,-3-4,-1-4,-1-2,-2-3,0-6</inkml:trace>
  <inkml:trace contextRef="#ctx0" brushRef="#br0" timeOffset="314.901">0 1832,'348'-141,"240"-59,-331 126,-256 72,1 1,0 0,-1 1,1-1,0 0,0 0,-1 1,1-1,0 1,0 0,0-1,0 1,0 0,0 0,0 0,-1 0,1 1,0-1,0 0,0 1,0-1,0 1,-1 0,1 0,0-1,-1 1,1 0,0 1,-1-1,1 0,-1 0,0 1,1-1,-1 1,0-1,0 1,0-1,0 1,0 0,0-1,0 1,-1 0,1 0,-1 0,1-1,-1 1,0 0,1 2,-5 11</inkml:trace>
  <inkml:trace contextRef="#ctx0" brushRef="#br0" timeOffset="569.893">254 2678,'43'-24,"43"-22,17-8,0 0,-12 4,-13 12,-9 6,-12 9,-11 4,-4 5,-3 5,-5-1,-7 1</inkml:trace>
  <inkml:trace contextRef="#ctx0" brushRef="#br0" timeOffset="1082.279">1355 2481,'15'-84,"4"1,4 2,3 0,20-38,-42 106,1 0,1 0,0 1,1 0,1 0,-1 0,2 1,-1 0,2 1,-1 0,5-3,-13 13,0-1,0 0,0 0,0 1,1-1,-1 1,0-1,0 1,0 0,1-1,-1 1,0 0,1 0,-1 0,0 0,1 0,-1 0,0 0,0 0,1 0,-1 1,0-1,1 0,-1 1,0-1,0 1,0 0,0-1,0 1,0 0,1 0,-2 0,1 0,0 0,0 0,0 0,0 0,-1 0,1 0,0 0,-1 0,1 0,-1 1,1-1,-1 0,18 68,-16-53,-1-13,-1 3,1 0,0 1,1-1,-1 0,1 0,0 0,1 0,-1 0,1 0,0 0,1-1,0 0,-1 0,2 0,-1 0,0 0,5 3,-4-8,-1-1,0 0,0 1,0-1,1 0,-1-1,0 1,0-1,-1 0,1 0,0 0,-1 0,1-1,-1 0,0 1,1-1,-2 0,1-1,2-2,3-2,242-268,-250 275,0-1,1 1,-1 0,1 0,0-1,-1 1,1 0,0 0,0 0,0 0,-1 0,1 0,0 0,0 0,0 1,1-1,-1 0,0 1,0-1,0 0,0 1,1-1,-1 1,0 0,1-1,-1 1,0 0,1 0,-1 0,0 0,1 0,-1 0,0 0,0 1,1-1,-1 0,0 1,1-1,-1 1,0-1,0 1,0 0,0-1,1 1,-1 0,0 0,0 0,-1 0,1 0,0 0,0 0,0 0,-1 0,1 0,0 0,-1 0,1 1,7 54,-8-45,1 0,0-1,1 1,0-1,1 1,0-1,1 0,0 0,0 0,5 5,9 7,0-5</inkml:trace>
  <inkml:trace contextRef="#ctx0" brushRef="#br0" timeOffset="1537.221">2569 1916,'-30'389,"33"-547,-5 112,3 0,1 0,2 0,2 1,2 0,10-29,-3 36,2 0,1 2,2 0,2 1,1 1,1 2,2 0,1 1,2 2,15-12,-42 38,-1 1,1 0,-1 0,1-1,0 1,0 0,0 1,1-1,-1 0,0 1,0-1,1 1,-1-1,1 1,0 0,-1 0,1 1,0-1,-1 0,1 1,0-1,0 1,0 0,-1 0,1 0,0 1,0-1,0 1,-1-1,1 1,0 0,-1 0,1 0,-1 0,1 1,-1-1,1 1,-1-1,0 1,0 0,0 0,0 0,1 1,2 12,-2 0,0 0,-1 1,0-1,-1 0,-1 1,-1-1,0 1,-1-1,0 0,-1 0,-1 0,-1 0,0-1,0 1,-2-1,-7 12,5-5,-2 0,0-1,-1-1,-1 0,-1 0,0-1,-2-1,0-1,-1 0,0-1,-18 11,14-13</inkml:trace>
  <inkml:trace contextRef="#ctx0" brushRef="#br0" timeOffset="2567.555">3471 1352,'-220'222,"215"-217,-2 2,1-1,-1 1,1 1,1-1,-1 1,1 0,1 1,0-1,0 1,0-1,1 1,1 0,-1 1,1-1,1 2,2-9,-1-1,1 1,1 0,-1-1,0 1,0-1,1 1,-1-1,1 1,-1-1,1 0,-1 0,1 0,0 0,0 0,-1 0,1 0,0-1,0 1,0-1,0 1,0-1,0 0,0 0,0 0,0 0,0 0,0 0,0 0,0-1,0 1,0-1,0 1,0-1,-1 0,1 0,0 1,0-2,-1 1,1 0,0 0,-1 0,1-1,-1 1,0-1,1 1,-1-1,26-21,-2-1,0-1,-2-2,0 0,-2-1,-1-1,-1-3,90-133,-108 164,-1 0,1 0,-1 0,1 0,-1 0,1 1,0-1,0 0,0 0,-1 0,1 1,0-1,0 0,0 1,0-1,0 1,0-1,0 1,0 0,0-1,1 1,-1 0,0 0,0 0,0 0,0 0,0 0,0 0,1 0,-1 0,0 0,0 1,0-1,0 0,0 1,0-1,0 1,0-1,0 1,0-1,0 1,0 0,0 0,-1-1,1 1,0 0,0 0,-1 0,1 0,-1 0,1 0,0 1,16 59,-14-31,16 86,-18-113,0 0,1 1,-1-1,1 0,0 0,0 0,0 0,0 0,1 0,-1-1,1 1,0-1,0 1,-1-1,1 0,1 0,-1-1,0 1,0 0,1-1,-1 0,1 0,-1 0,1 0,-1-1,1 0,0 1,-1-1,5-1,-1 0,0 0,0-1,1 0,-1 0,0 0,-1-1,1 0,0-1,-1 0,0 0,0 0,0-1,0 1,-1-1,1-1,-2 1,1-1,1-2,71-116,-29 14,33-57,-75 160,0 0,0 1,0-1,1 1,0 0,0 1,0-1,1 1,0 1,0 0,0 0,0 0,0 1,1 0,0 1,1-1,-10 4,0-1,-1 0,1 0,0 0,0 0,0 1,0-1,-1 0,1 0,0 0,0 1,0-1,0 0,0 0,0 1,-1-1,1 0,0 0,0 1,0-1,0 0,0 0,0 1,0-1,0 0,0 0,0 1,0-1,1 0,-1 0,0 1,0-1,0 0,0 0,0 0,0 1,0-1,1 0,-1 0,0 0,0 1,0-1,0 0,1 0,-1 0,0 0,0 1,1-1,-1 0,0 0,0 0,1 0,-1 0,0 0,0 0,1 0,-25 15,22-15,-56 26,46-22,0 0,1 1,-1 1,1-1,0 2,1 0,0 0,0 0,0 2,-5 5,12-10,1 1,0-1,0 1,0 0,0-1,1 1,0 0,0 0,0 0,1 0,-1 0,1 0,0 0,1 0,-1 0,1 0,0 0,0 0,1-1,-1 1,1 0,0-1,0 1,1-1,-1 1,1-1,0 0,0 0,1-1,-1 1,1 0,-1-1,1 0,0 0,1 0,-1-1,0 1,1-1,-1 0,1 0,0-1,0 1,-1-1,1 0,0 0,2-1,7 2,-1-1,0-1,1 0,-1-1,0 0,0-1,1-1,-2 0,1 0,0-1,-1-1,1 0,-1-1,-1-1,9-4,156-132,-156 124,48-50,-2-3,-4-3,17-30,-47 64,-3-1,-2-1,-1-1,-2-1,-3-1,-1-1,-2-1,-3-1,-2 0,-2-1,-2 0,-2-1,-1-23,-5 69,0 0,0 0,-1 1,1-1,-1 0,0 0,-1 0,1 0,-1 0,0 0,0 0,-1 1,1-1,-1 0,0 1,0-1,-1 1,1 0,-1 0,0 0,0 0,0 0,-1 0,1 1,-1 0,0 0,0 0,0 0,0 0,-1 1,1 0,-1 0,1 0,-1 1,0-1,1 1,-1 0,0 0,0 1,0-1,-4 1,-2 6,0-1,1 1,0 1,0 0,0 0,1 1,0 0,0 1,1 0,0 0,0 1,1 0,1 0,0 1,0 0,-2 7,-4 12,1 1,1 0,2 1,1 0,2 0,1 0,2 1,0-1,3 1,1-1,1 1,1-1,2 0,2 0,0-1,2 0,2 0,11 20,-7-15,2-1,2-1,1 0,2-2,1 0,1-2,2-1,1-1,1-1,2-1,-7-13,-24-17</inkml:trace>
  <inkml:trace contextRef="#ctx0" brushRef="#br0" timeOffset="2815.255">4544 562,'43'-5,"29"-2,7-4,-1 0,-3-3,-6 1,-4-3,-5-3,-1 2,-3-1,0-2,-5 2,-7-1,-10 3</inkml:trace>
  <inkml:trace contextRef="#ctx0" brushRef="#br0" timeOffset="3071.393">5700 195,'-22'14,"-236"166,255-179,0 1,0 0,0-1,1 1,-1 0,0 1,1-1,-1 0,1 1,0-1,0 1,0 0,0 0,0 0,1 0,-1 0,1 0,0 0,0 0,0 1,0-1,1 0,-1 1,1-1,0 1,0-1,0 0,0 1,0-1,1 1,0-1,0 0,0 0,0 1,0-1,1 0,0 1,6 2,1 0,0-1,0 0,0-1,0 0,1 0,0-1,-1 0,1-1,1 0,-1 0,4-1,32 8,-42-8,0-1,0 1,0 0,0 0,0 0,0 0,0 1,0 0,-1-1,1 1,0 1,-1-1,0 0,0 1,1 0,-2 0,1 0,0 0,0 0,-1 0,0 1,0-1,0 1,0 0,0-1,-1 1,0 0,1 0,-2 0,1 0,0 0,-1 0,0 0,1 1,-2-1,1 0,0 0,-1 0,0 2,-6 7,0 1,-1-1,0-1,-1 1,0-2,-1 1,-1-1,0-1,0 0,-1 0,0-1,0-1,-1 0,0 0,-1-2,0 1,0-2,0 0,0-1,-13 3,-1-2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5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109 494 4185 0 0,'0'0'1966'0'0,"0"0"-429"0"0,0 0-86 0 0,0 0 139 0 0,0 0 197 0 0,0 0 96 0 0,0 0-71 0 0,0 0-207 0 0,0 0-221 0 0,0 0-208 0 0,0 0-161 0 0,0 0-91 0 0,0 0-54 0 0,-15-7-37 0 0,-47-20-54 0 0,31 21 2190 0 0,31 6-2536 0 0,9-4 2813 0 0,128 26-2731 0 0,417 15-39 0 0,-409-33-145 0 0,-161-27-331 0 0,-116-205 0 0 0,2 23 0 0 0,127 201-79 0 0,-16-21-2870 0 0,8-2-3574 0 0,11 27-6051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0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2401 0 0,'0'0'1552'0'0,"0"0"-189"0"0,0 0 140 0 0,0 0 311 0 0,0 0 229 0 0,0 0-83 0 0,0 0-384 0 0,0 0-486 0 0,0 0-390 0 0,0 0-173 0 0,0 0-24 0 0,0 0 49 0 0,0 0 20 0 0,0 14-39 0 0,0 105 770 0 0,-7 115 1042 0 0,7-219 1462 0 0,-1-46-3543 0 0,1-1-1 0 0,2 1 0 0 0,1 0 0 0 0,2 0 1 0 0,1 0-1 0 0,1 0 0 0 0,2 0-263 0 0,5-10 129 0 0,2 1 1 0 0,2 0-1 0 0,1 2 0 0 0,2 0 0 0 0,1 1 0 0 0,7-5-129 0 0,-12 23 59 0 0,-9 38-102 0 0,16 53 43 0 0,-21-60-92 0 0,0 1 1 0 0,0-1-1 0 0,1-1 1 0 0,0 1 0 0 0,1 0-1 0 0,0-1 1 0 0,1 0-1 0 0,1-1 1 0 0,-1 1 0 0 0,2-1-1 0 0,-1 0 1 0 0,1-1-1 0 0,1 0 1 0 0,5 5 91 0 0,10-4-1997 0 0,-7-9-3634 0 0,-10-1-6413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2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4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1 708 11218 0 0,'0'0'4511'0'0,"0"0"-2948"0"0,0 0-692 0 0,0 0 78 0 0,0 0 69 0 0,0 0 13 0 0,0 0-117 0 0,4 32-224 0 0,14 101-229 0 0,4 58 318 0 0,-7 34-415 0 0,-28-177 592 0 0,0-56 566 0 0,8-4-1393 0 0,1-1-1 0 0,0 1 0 0 0,1-1 1 0 0,0 1-1 0 0,0-1 1 0 0,2 0-1 0 0,0 0 1 0 0,0 0-1 0 0,1 0 1 0 0,1 0-1 0 0,0 0 1 0 0,1 0-1 0 0,0 0 0 0 0,1 1 1 0 0,1-5-129 0 0,75-186 184 0 0,-79 203-182 0 0,8-22 1 0 0,1 0 0 0 0,1 1 1 0 0,1 0-1 0 0,1 1 1 0 0,1 1-1 0 0,0 0 0 0 0,1 0 1 0 0,2 2-1 0 0,-1-1 1 0 0,2 2-1 0 0,0 0 1 0 0,1 2-1 0 0,1-1 0 0 0,0 2 1 0 0,1 1-1 0 0,6-3-3 0 0,-23 14 1 0 0,-1-1-1 0 0,1 1 1 0 0,0 0-1 0 0,0 0 1 0 0,0 0-1 0 0,1 0 1 0 0,-1 1 0 0 0,0-1-1 0 0,0 1 1 0 0,0 0-1 0 0,0 0 1 0 0,1 0-1 0 0,-1 0 1 0 0,0 0-1 0 0,0 1 1 0 0,0-1-1 0 0,0 1 1 0 0,0 0-1 0 0,0 0 1 0 0,0 0 0 0 0,0 0-1 0 0,0 1 1 0 0,0-1-1 0 0,0 1 1 0 0,-1 0-1 0 0,1 0 1 0 0,-1 0-1 0 0,1 0 1 0 0,-1 0-1 0 0,0 0 1 0 0,0 1 0 0 0,0-1-1 0 0,0 1 1 0 0,0-1-1 0 0,0 1 1 0 0,-1 0-1 0 0,1 2 0 0 0,2 5 13 0 0,-1 1 0 0 0,0-1 0 0 0,-1 1 0 0 0,-1 0 0 0 0,0 0 0 0 0,0 0 0 0 0,-1 0 0 0 0,0 0 0 0 0,-1-1 0 0 0,0 1 0 0 0,-1 0 0 0 0,0 0 0 0 0,-1-1 0 0 0,0 1 0 0 0,0-1-1 0 0,-1 0 1 0 0,-1 0 0 0 0,0 0 0 0 0,0 0 0 0 0,-1-1 0 0 0,0 1-13 0 0,-3 3 11 0 0,0 1-1 0 0,-1-1 1 0 0,0-1-1 0 0,-1 0 1 0 0,0-1-1 0 0,-1 0 1 0 0,0 0-1 0 0,-1-1 0 0 0,0-1 1 0 0,-1 0-1 0 0,0-1 1 0 0,0-1-1 0 0,-1 0 1 0 0,1-1-1 0 0,-2 0 1 0 0,1-1-1 0 0,0-1 1 0 0,-1 0-1 0 0,0-1 1 0 0,-3-1-11 0 0,16-2-53 0 0,1 0-1 0 0,-1-1 1 0 0,0 1 0 0 0,1-1 0 0 0,-1 1 0 0 0,0-1 0 0 0,1 0 0 0 0,-1 0 0 0 0,1-1 0 0 0,-1 1 0 0 0,1 0 0 0 0,0-1-1 0 0,0 1 1 0 0,-1-1 0 0 0,1 0 0 0 0,0 0 0 0 0,0 0 0 0 0,1 0 0 0 0,-1 0 0 0 0,0 0 0 0 0,1 0 0 0 0,-1-1 0 0 0,1 1 0 0 0,0 0-1 0 0,-1-1 1 0 0,1 1 0 0 0,1-1 0 0 0,-1 0 0 0 0,0 1 0 0 0,0-1 0 0 0,1-1 53 0 0,-8-88-8321 0 0,8 83 6142 0 0,0-8-9646 0 0</inkml:trace>
  <inkml:trace contextRef="#ctx0" brushRef="#br0" timeOffset="299.659">809 1 20052 0 0,'0'0'752'0'0,"0"0"-149"0"0,0 0 204 0 0,0 0 392 0 0,0 0 167 0 0,0 0-66 0 0,0 0-251 0 0,-5 32-291 0 0,-16 101-202 0 0,-17 170 1255 0 0,33-252-1694 0 0,-2 14-89 0 0,3-1 0 0 0,2 0 0 0 0,4 1 1 0 0,3 8-29 0 0,12-22-183 0 0,-17-50 147 0 0,0 0 0 0 0,0 0 0 0 0,0 0 0 0 0,1 0 0 0 0,-1-1 0 0 0,0 1-1 0 0,1 0 1 0 0,-1 0 0 0 0,1 0 0 0 0,-1-1 0 0 0,1 1 0 0 0,-1 0 0 0 0,1-1 0 0 0,0 1 0 0 0,-1 0 0 0 0,1-1 0 0 0,0 1 0 0 0,-1-1 0 0 0,1 1 0 0 0,0-1 0 0 0,0 1 0 0 0,0-1 0 0 0,-1 0 0 0 0,1 1 0 0 0,0-1 0 0 0,0 0 0 0 0,0 0 0 0 0,0 1 0 0 0,0-1-1 0 0,0 0 1 0 0,-1 0 0 0 0,1 0 0 0 0,0 0 0 0 0,0 0 0 0 0,0 0 0 0 0,0-1 0 0 0,0 1 0 0 0,0 0 0 0 0,0 0 0 0 0,-1-1 0 0 0,1 1 0 0 0,0 0 0 0 0,0-1 0 0 0,0 1 0 0 0,-1-1 0 0 0,1 1 0 0 0,0-1 0 0 0,0 1 0 0 0,-1-1 0 0 0,1 0 0 0 0,-1 1 0 0 0,1-1 36 0 0,36-38-3761 0 0,-27 21 1657 0 0,3-3-1511 0 0,-4 6-2895 0 0,-2 3-5062 0 0</inkml:trace>
  <inkml:trace contextRef="#ctx0" brushRef="#br0" timeOffset="631.591">971 638 248 0 0,'0'0'3670'0'0,"0"0"-1327"0"0,0 0-485 0 0,0 0-108 0 0,0 0-19 0 0,0 0-52 0 0,0 0-81 0 0,0 0-121 0 0,0 0-95 0 0,0 0-35 0 0,0 0-8 0 0,0 0-2 0 0,0 0-31 0 0,34 25-78 0 0,106 76-138 0 0,-80-76-177 0 0,-46-25-758 0 0,0-1 0 0 0,0 0 0 0 0,-1-1 0 0 0,1-1 0 0 0,0 0 0 0 0,-1 0 0 0 0,0-2 0 0 0,0 1 0 0 0,0-2 0 0 0,0 0 0 0 0,-1 0 0 0 0,0-1 0 0 0,-1-1 0 0 0,1 0 0 0 0,-1 0 0 0 0,-1-1 0 0 0,1 0 0 0 0,-2-1 0 0 0,1-1 0 0 0,3-5-155 0 0,-11 13 9 0 0,0-1 1 0 0,1 1 0 0 0,-1-1 0 0 0,-1 0 0 0 0,1 0 0 0 0,-1 0 0 0 0,1 0 0 0 0,-1 0-1 0 0,0-1 1 0 0,0 1 0 0 0,-1 0 0 0 0,1 0 0 0 0,-1-1 0 0 0,0 1 0 0 0,0 0-1 0 0,-1-1 1 0 0,1 1 0 0 0,-1 0 0 0 0,0 0 0 0 0,0 0 0 0 0,0-1 0 0 0,-1 1-1 0 0,1 0 1 0 0,-1 1 0 0 0,0-1 0 0 0,0 0 0 0 0,-1 0 0 0 0,1 1 0 0 0,-1-1-1 0 0,0 1 1 0 0,1 0 0 0 0,-1 0 0 0 0,-1 0 0 0 0,1 0 0 0 0,0 1 0 0 0,-1-1-1 0 0,1 1 1 0 0,-4-2-10 0 0,-2 1-5 0 0,1 1 0 0 0,-1 0 0 0 0,0 0 1 0 0,0 1-1 0 0,1 0 0 0 0,-1 0 0 0 0,0 1 0 0 0,0 0 0 0 0,0 1 0 0 0,0 0 0 0 0,0 1 0 0 0,1-1 0 0 0,-1 1 0 0 0,1 1 0 0 0,-1 0 0 0 0,1 0 0 0 0,0 1 0 0 0,0 0 0 0 0,0 0 0 0 0,1 1 0 0 0,-1 0 0 0 0,1 0 0 0 0,0 1 0 0 0,1 0 0 0 0,-1 0 0 0 0,1 0 0 0 0,0 1 0 0 0,1 0 0 0 0,0 0 0 0 0,0 1 0 0 0,0-1 0 0 0,1 1 1 0 0,0 0-1 0 0,1 0 0 0 0,-1 1 0 0 0,1 2 5 0 0,0-3-2 0 0,0 0-1 0 0,1 1 1 0 0,0-1 0 0 0,0 0 0 0 0,1 0 0 0 0,0 1 0 0 0,1-1 0 0 0,-1 1 0 0 0,2-1 0 0 0,-1 1 0 0 0,1-1-1 0 0,1 0 1 0 0,-1 1 0 0 0,1-1 0 0 0,1 0 0 0 0,-1 0 0 0 0,2 0 0 0 0,-1 0 0 0 0,1-1 0 0 0,0 1-1 0 0,0-1 1 0 0,1 0 0 0 0,0 0 0 0 0,1-1 0 0 0,-1 1 0 0 0,2 0 2 0 0,5 4-46 0 0,0 0 0 0 0,0-1 0 0 0,1 0 0 0 0,0-1 0 0 0,1 0-1 0 0,0-2 1 0 0,1 1 0 0 0,-1-1 0 0 0,1-1 0 0 0,0-1 0 0 0,1 0 0 0 0,0-1 0 0 0,4 0 46 0 0,29-1-3862 0 0,-1-8-3694 0 0,-32 1-5251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2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5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6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6409 0 0,'0'0'893'0'0,"0"0"-477"0"0,0 0-230 0 0,0 0 265 0 0,0 0 479 0 0,0 0 373 0 0,0 0 106 0 0,0 0-155 0 0,0 0-289 0 0,0 0-202 0 0,0 0-61 0 0,9 7 25 0 0,80 48 3049 0 0,-82-53-3569 0 0,1-1-1 0 0,0 1 1 0 0,-1-2-1 0 0,1 1 1 0 0,0-1-1 0 0,0-1 1 0 0,-1 1-1 0 0,1-1 1 0 0,0-1-1 0 0,-1 1 0 0 0,1-1 1 0 0,-1-1-1 0 0,1 1 1 0 0,-1-1-1 0 0,0-1 1 0 0,0 1-1 0 0,0-1 1 0 0,-1 0-1 0 0,4-3-206 0 0,110-104 1172 0 0,-109 99-1080 0 0,30-31 108 0 0,2 1 1 0 0,2 1-1 0 0,1 3 0 0 0,38-22-200 0 0,0 30 86 0 0,-80 32-63 0 0,-1 1 1 0 0,0 0 0 0 0,0 0 0 0 0,0 0 0 0 0,0 0 0 0 0,0 0-1 0 0,-1 1 1 0 0,0-1 0 0 0,0 1 0 0 0,0 0 0 0 0,0 0 0 0 0,0 0-1 0 0,-1 0 1 0 0,1 0 0 0 0,0 4-24 0 0,7 39 199 0 0,-3 0 0 0 0,-1 1-1 0 0,-2 0 1 0 0,-4 33-199 0 0,1-66 31 0 0,-1-7-28 0 0,0 0 1 0 0,-1-1-1 0 0,0 1 1 0 0,-1 0 0 0 0,0 0-1 0 0,0-1 1 0 0,0 0-1 0 0,-1 0 1 0 0,0 0 0 0 0,-1 0-1 0 0,1 0 1 0 0,-1-1-1 0 0,0 0 1 0 0,-1 0 0 0 0,0 0-1 0 0,0-1 1 0 0,0 0-1 0 0,0 0 1 0 0,-1 0 0 0 0,0-1-1 0 0,0 0 1 0 0,0 0 0 0 0,0-1-1 0 0,-1 0 1 0 0,0 0-1 0 0,1-1 1 0 0,-1 0 0 0 0,0 0-1 0 0,0-1 1 0 0,0 0-1 0 0,0 0 1 0 0,0-1 0 0 0,0 0-1 0 0,-2 0-3 0 0,-3 2-151 0 0,1 0-1 0 0,-1-1 1 0 0,1 0-1 0 0,-1-1 1 0 0,1 0-1 0 0,-1-1 1 0 0,1 0 0 0 0,-1-1-1 0 0,1-1 1 0 0,-1 0-1 0 0,1 0 1 0 0,0-1-1 0 0,1-1 1 0 0,-10-4 151 0 0,21 8-169 0 0,-1 1 1 0 0,1-1 0 0 0,-1 1-1 0 0,1-1 1 0 0,-1 0-1 0 0,1 1 1 0 0,-1-1 0 0 0,1 0-1 0 0,-1 1 1 0 0,1-1 0 0 0,0 0-1 0 0,-1 1 1 0 0,1-1-1 0 0,0 0 1 0 0,0 0 0 0 0,-1 0-1 0 0,1 1 1 0 0,0-1-1 0 0,0 0 1 0 0,0 0 0 0 0,0 1-1 0 0,0-1 1 0 0,0 0 0 0 0,0 0-1 0 0,1 0 1 0 0,-1 1-1 0 0,0-1 1 0 0,0 0 0 0 0,0 0-1 0 0,1 1 1 0 0,-1-1-1 0 0,1 0 1 0 0,-1 1 0 0 0,0-1-1 0 0,1 0 1 0 0,-1 1 0 0 0,1-1-1 0 0,-1 0 1 0 0,1 1-1 0 0,0-1 1 0 0,-1 1 0 0 0,1-1 168 0 0,15-14-9409 0 0,-15 15 8911 0 0,8-7-7966 0 0</inkml:trace>
  <inkml:trace contextRef="#ctx0" brushRef="#br0" timeOffset="385.777">1312 38 7218 0 0,'0'0'2404'0'0,"0"0"-322"0"0,0 0-164 0 0,0 0-118 0 0,0 0-232 0 0,0 0-250 0 0,-32 11-302 0 0,-97 40-250 0 0,59-5 96 0 0,62-36-720 0 0,1-3-79 0 0,0 0 0 0 0,1 0 0 0 0,0 1 0 0 0,0-1 1 0 0,1 2-1 0 0,0-1 0 0 0,1 0 0 0 0,-1 1 0 0 0,2 0 0 0 0,-1 0 0 0 0,1 0 1 0 0,1 0-1 0 0,-1 1 0 0 0,2-1 0 0 0,-1 1 0 0 0,1-1 0 0 0,1 1 0 0 0,-1 0 1 0 0,2-1-1 0 0,0 8-63 0 0,3-10 23 0 0,-1 0 1 0 0,1 0-1 0 0,0 0 1 0 0,1-1-1 0 0,0 0 1 0 0,0 0-1 0 0,0 0 0 0 0,0 0 1 0 0,1-1-1 0 0,0 0 1 0 0,0 0-1 0 0,1-1 1 0 0,-1 0-1 0 0,1 0 1 0 0,0 0-1 0 0,0-1 1 0 0,1 0-1 0 0,-1 0 1 0 0,0-1-1 0 0,1 0 0 0 0,0 0 1 0 0,-1-1-1 0 0,1 0 1 0 0,0 0-1 0 0,0-1 1 0 0,0 0-1 0 0,0 0-23 0 0,7 1 95 0 0,0-1 0 0 0,0-1 0 0 0,0 0-1 0 0,0-1 1 0 0,-1-1 0 0 0,1 0 0 0 0,0-1-1 0 0,-1-1 1 0 0,0 0 0 0 0,0-1 0 0 0,0 0-1 0 0,-1-1 1 0 0,0-1 0 0 0,0 0 0 0 0,-1-1-1 0 0,0 0 1 0 0,-1 0 0 0 0,0-2 0 0 0,4-3-95 0 0,-10 8 22 0 0,-1 1 0 0 0,0-1-1 0 0,0 0 1 0 0,0 0 0 0 0,-1-1 0 0 0,0 1 0 0 0,0-1 0 0 0,0 1 0 0 0,-1-1 0 0 0,0 0 0 0 0,0 0 0 0 0,-1 0 0 0 0,0 0 0 0 0,0 0 0 0 0,-1 0 0 0 0,1-1 0 0 0,-2 1 0 0 0,1 0 0 0 0,-1 0 0 0 0,0 0-1 0 0,0 0 1 0 0,-1 0 0 0 0,0 0 0 0 0,0 0 0 0 0,-1 1 0 0 0,0-1 0 0 0,0 1 0 0 0,-1-1 0 0 0,1 1 0 0 0,-1 0 0 0 0,-1 1 0 0 0,1-1 0 0 0,-3-1-22 0 0,0 1-264 0 0,0 2 0 0 0,0-1 0 0 0,-1 1 0 0 0,1 0 0 0 0,-1 1 1 0 0,0-1-1 0 0,0 2 0 0 0,0-1 0 0 0,-1 1 0 0 0,1 0 0 0 0,-2 1 264 0 0,-58-4-9328 0 0,45 5-2228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7122 0 0,'0'0'2523'0'0,"0"0"-512"0"0,0 0-165 0 0,0 0-19 0 0,0 0-112 0 0,0 0-239 0 0,0 0-332 0 0,0 0-300 0 0,0 0-186 0 0,0 0-65 0 0,0 0-23 0 0,0 0 9 0 0,1 11 3467 0 0,69 8-2293 0 0,120-16-684 0 0,-14-11-569 0 0,-105 15-319 0 0,-66-3-1636 0 0,-38-11-7632 0 0,25 7 2335 0 0,2 0-5067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31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1194 5153 0 0,'0'0'2399'0'0,"0"0"-174"0"0,0 0 42 0 0,0 0 5 0 0,0 0-143 0 0,0 0-303 0 0,0 0-347 0 0,0 0-290 0 0,0 0-227 0 0,0 0-115 0 0,0 0-46 0 0,0 0 25 0 0,0 0-5 0 0,-3-4-101 0 0,1 1-605 0 0,0-1-1 0 0,0 0 1 0 0,0 0 0 0 0,1-1-1 0 0,-1 1 1 0 0,1 0-1 0 0,0-1 1 0 0,1 1 0 0 0,-1 0-1 0 0,1-1 1 0 0,-1 1-1 0 0,1-1 1 0 0,1 1 0 0 0,-1-1-1 0 0,1 1 1 0 0,0-2-115 0 0,2-14 142 0 0,0 0 0 0 0,2 0-1 0 0,0 0 1 0 0,1 1 0 0 0,1 0 0 0 0,1 1 0 0 0,0-1 0 0 0,2 1 0 0 0,0 1-1 0 0,1 0 1 0 0,7-8-142 0 0,0 2 65 0 0,0-2 3 0 0,1 2 1 0 0,1 0 0 0 0,1 1 0 0 0,1 1 0 0 0,1 1 0 0 0,21-14-69 0 0,-32 26 20 0 0,-9 6-17 0 0,0-1-1 0 0,1 0 0 0 0,-1 1 1 0 0,1 0-1 0 0,0 0 0 0 0,-1 0 1 0 0,1 0-1 0 0,0 1 0 0 0,0-1 1 0 0,0 1-1 0 0,1 0 0 0 0,-1 0 1 0 0,0 1-1 0 0,0-1 0 0 0,0 1 1 0 0,1 0-1 0 0,-1 0 0 0 0,3 0-2 0 0,23 56-66 0 0,-13 120 160 0 0,-7-44-86 0 0,-9-132-4 0 0,-1 0-1 0 0,1 0 0 0 0,0 0 1 0 0,0 0-1 0 0,0 1 1 0 0,0-1-1 0 0,-1 0 0 0 0,1 0 1 0 0,0 0-1 0 0,0-1 0 0 0,0 1 1 0 0,0 0-1 0 0,-1 0 0 0 0,1 0 1 0 0,0-1-1 0 0,0 1 1 0 0,-1 0-1 0 0,1-1 0 0 0,0 1 1 0 0,0-1-1 0 0,-1 1 0 0 0,1-1 1 0 0,0 1-1 0 0,-1-1 0 0 0,1 1 1 0 0,-1-1-1 0 0,1 1 1 0 0,-1-1-1 0 0,1 0 0 0 0,-1 1 1 0 0,1-1-1 0 0,-1 0 0 0 0,1 0 1 0 0,-1 1-1 0 0,0-1 0 0 0,0 0 1 0 0,1 0-1 0 0,-1 0 0 0 0,0 1 1 0 0,0-1-1 0 0,0 0 1 0 0,0 0-1 0 0,0 0 0 0 0,0 0 1 0 0,0 1-1 0 0,0-2-3 0 0,5-7 27 0 0,20-28-17 0 0,1 1 0 0 0,1 1 0 0 0,2 1 0 0 0,2 2 0 0 0,1 1 0 0 0,1 1 0 0 0,11-5-10 0 0,-36 29 2 0 0,1 0 0 0 0,0 0 0 0 0,0 1 0 0 0,0 1 0 0 0,1-1-1 0 0,-1 1 1 0 0,1 1 0 0 0,0 0 0 0 0,1 1 0 0 0,-1-1-1 0 0,3 1-1 0 0,-9 5-2 0 0,-1 0 0 0 0,1 0-1 0 0,-1 0 1 0 0,0 0 0 0 0,0 1-1 0 0,-1-1 1 0 0,1 1 0 0 0,-1 0-1 0 0,1 0 1 0 0,-1 0 0 0 0,0 0-1 0 0,-1 0 1 0 0,1 0 0 0 0,-1 0-1 0 0,0 0 1 0 0,0 1 0 0 0,0-1-1 0 0,0 1 1 0 0,-1-1 0 0 0,0 2 2 0 0,4 291-92 0 0,-2-296-90 0 0,-1 0 0 0 0,0 0 1 0 0,1-1-1 0 0,-1 1 0 0 0,1 0 0 0 0,-1-1 1 0 0,1 1-1 0 0,-1-1 0 0 0,1 1 0 0 0,-1-1 1 0 0,1 0-1 0 0,-1 1 0 0 0,1-1 0 0 0,-1 0 1 0 0,1 0-1 0 0,0 0 0 0 0,-1 0 0 0 0,1-1 1 0 0,-1 1-1 0 0,1 0 0 0 0,-1-1 0 0 0,1 1 1 0 0,-1-1-1 0 0,1 1 0 0 0,-1-1 0 0 0,0 0 1 0 0,1 0-1 0 0,-1 1 0 0 0,0-1 0 0 0,1 0 1 0 0,-1 0-1 0 0,0 0 0 0 0,0-1 1 0 0,0 1-1 0 0,0 0 0 0 0,0 0 182 0 0,4-3-1123 0 0,5-4-2215 0 0,-4 1-1800 0 0,0-3-6612 0 0</inkml:trace>
  <inkml:trace contextRef="#ctx0" brushRef="#br0" timeOffset="275.219">1203 711 11610 0 0,'0'0'2062'0'0,"0"0"-560"0"0,0 0-279 0 0,0 0-30 0 0,0 0 4 0 0,0 0-73 0 0,0 0-193 0 0,0 0-204 0 0,0 0-165 0 0,0 0-112 0 0,0 0-90 0 0,0 0-57 0 0,0 0-47 0 0,-6 32-14 0 0,-15 98 6 0 0,20-129-236 0 0,0 0 0 0 0,0 0 0 0 0,1 1 0 0 0,-1-1 0 0 0,0 1 0 0 0,1-1 1 0 0,-1 1-1 0 0,1-1 0 0 0,0 1 0 0 0,-1-1 0 0 0,1 1 0 0 0,0-1 0 0 0,0 1 0 0 0,0-1 0 0 0,0 1 0 0 0,0-1 0 0 0,1 1 0 0 0,-1-1 0 0 0,0 1 0 0 0,1-1 0 0 0,-1 1 0 0 0,1-1 0 0 0,-1 0 0 0 0,1 1 0 0 0,0-1 0 0 0,-1 0 0 0 0,1 1 0 0 0,0-1 0 0 0,0 0 0 0 0,0 0 0 0 0,0 0 0 0 0,0 0 0 0 0,0 0 0 0 0,1 0 0 0 0,0 1-12 0 0,3 1 100 0 0,4 2 36 0 0,1 0 0 0 0,-1-1 0 0 0,1 0 0 0 0,-1-1 0 0 0,1 0 0 0 0,0 0-1 0 0,0-1 1 0 0,0-1 0 0 0,1 1 0 0 0,-1-1 0 0 0,0-1 0 0 0,1 0 0 0 0,-1-1 0 0 0,0 0 0 0 0,0 0 0 0 0,1-1 0 0 0,-1 0 0 0 0,0-1 0 0 0,-1 0 0 0 0,1-1 0 0 0,0 0 0 0 0,-1-1 0 0 0,0 1 0 0 0,0-2 0 0 0,-1 1 0 0 0,1-1 0 0 0,-1-1 0 0 0,0 1 0 0 0,-1-1 0 0 0,1-1 0 0 0,-1 0 0 0 0,3-5-136 0 0,0-4-213 0 0,0 0-1 0 0,-1-1 0 0 0,-1-1 1 0 0,-1 1-1 0 0,-1-1 0 0 0,0 0 1 0 0,-1-1-1 0 0,-1 1 0 0 0,0-18 214 0 0,-1 23-665 0 0,4-29-2447 0 0,-5 13-5468 0 0,-2 15-3513 0 0</inkml:trace>
  <inkml:trace contextRef="#ctx0" brushRef="#br0" timeOffset="711.105">1829 1 16796 0 0,'0'0'1845'0'0,"0"0"-444"0"0,0 0-306 0 0,0 0-73 0 0,0 0-45 0 0,0 0-125 0 0,0 0-191 0 0,0 0-199 0 0,0 0-98 0 0,0 0 103 0 0,0 0 71 0 0,0 0 56 0 0,4 13-9 0 0,20 92 489 0 0,-37 119-39 0 0,-49 217-663 0 0,58-274-302 0 0,15-131-1290 0 0,10-87-6338 0 0,-8 33 602 0 0,-7 10-4415 0 0</inkml:trace>
  <inkml:trace contextRef="#ctx0" brushRef="#br0" timeOffset="1197.11">2243 222 12475 0 0,'0'0'2460'0'0,"0"0"-523"0"0,0 0-353 0 0,0 0-49 0 0,0 0-44 0 0,0 0-159 0 0,0 0-268 0 0,0 0-298 0 0,0 0-210 0 0,0 0-128 0 0,0 0-62 0 0,0 0-33 0 0,0 0-26 0 0,2-4 2 0 0,1 1-445 0 0,-3 3 187 0 0,0 0 0 0 0,0 1 1 0 0,0-1-1 0 0,0 0 1 0 0,0 1-1 0 0,0-1 0 0 0,0 0 1 0 0,0 1-1 0 0,0-1 1 0 0,0 0-1 0 0,1 1 1 0 0,-1-1-1 0 0,0 0 0 0 0,0 0 1 0 0,0 1-1 0 0,0-1 1 0 0,1 0-1 0 0,-1 0 1 0 0,0 1-1 0 0,0-1 0 0 0,0 0 1 0 0,1 0-1 0 0,-1 1 1 0 0,0-1-1 0 0,1 0 1 0 0,-1 0-1 0 0,0 0 0 0 0,0 0 1 0 0,1 0-1 0 0,-1 0 1 0 0,0 1-1 0 0,1-1 1 0 0,-1 0-1 0 0,0 0 0 0 0,1 0 1 0 0,-1 0-1 0 0,0 0 1 0 0,1 0-1 0 0,-1 0 0 0 0,0 0-51 0 0,-17 128 1118 0 0,-67 343-332 0 0,66-350-749 0 0,17-114 40 0 0,0 3-548 0 0,1-16-285 0 0,20-107-6472 0 0,-15 94 2220 0 0,-3 4-6617 0 0</inkml:trace>
  <inkml:trace contextRef="#ctx0" brushRef="#br0" timeOffset="1438.158">1976 553 10154 0 0,'0'0'2481'0'0,"0"0"-466"0"0,0 0-324 0 0,0 0-156 0 0,0 0-115 0 0,0 0-174 0 0,0 0-259 0 0,0 0-258 0 0,0 0-177 0 0,0 0 8 0 0,0 0 110 0 0,0 0 111 0 0,0 0 66 0 0,12 5-80 0 0,40 14-143 0 0,52-14 975 0 0,115-19-1033 0 0,-206 13-1044 0 0,28-3 30 0 0,-18 8-6887 0 0,-20-3-1019 0 0,-2-1-4135 0 0</inkml:trace>
  <inkml:trace contextRef="#ctx0" brushRef="#br0" timeOffset="1592.744">2584 719 15075 0 0,'0'0'1513'0'0,"0"0"-969"0"0,0 0-272 0 0,0 0-40 0 0,0 0 0 0 0,0 0-24 0 0,0 0-88 0 0,0 0-96 0 0,0 0-136 0 0,0 0-112 0 0,-24 191-160 0 0,35-187-256 0 0,-4-1-457 0 0,1-3-1807 0 0,-5 0-8499 0 0</inkml:trace>
  <inkml:trace contextRef="#ctx0" brushRef="#br0" timeOffset="1778.033">2577 310 17668 0 0,'0'0'2678'0'0,"0"0"-754"0"0,0 0-506 0 0,0 0-315 0 0,0 0-213 0 0,0 0-208 0 0,0 0-197 0 0,0 0-154 0 0,0 0-179 0 0,0 0-120 0 0,0 0-69 0 0,0 0-43 0 0,0 0-12 0 0,-20-7-24 0 0,-57-20-56 0 0,76 27 144 0 0,0 1 1 0 0,-1-1 0 0 0,1 0-1 0 0,0 1 1 0 0,0-1 0 0 0,0 0-1 0 0,0 1 1 0 0,0-1 0 0 0,0 1-1 0 0,0 0 1 0 0,0-1 0 0 0,0 1-1 0 0,0 0 1 0 0,0 0 0 0 0,0 0-1 0 0,0-1 1 0 0,1 1 0 0 0,-1 0-1 0 0,0 0 1 0 0,1 0 0 0 0,-1 0-1 0 0,0 0 1 0 0,1 1 0 0 0,0-1-1 0 0,-1 0 1 0 0,1 0 0 0 0,0 0-1 0 0,-1 0 1 0 0,1 0 0 0 0,0 1-1 0 0,0-1 1 0 0,0 0 0 0 0,0 0-1 0 0,0 0 1 0 0,0 1 0 0 0,0-1-1 0 0,0 0 1 0 0,1 0 0 0 0,-1 0-1 0 0,0 0 1 0 0,1 0 0 0 0,-1 1-1 0 0,1-1 1 0 0,-1 0 0 0 0,1 0 0 0 0,0 0-1 0 0,-1 0 1 0 0,2 0 27 0 0,-2 3-251 0 0,5 14-1204 0 0,0 3-4280 0 0,-3-9-6265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12707 0 0,'0'0'1555'0'0,"0"0"-340"0"0,0 0 98 0 0,0 0 304 0 0,0 0 150 0 0,0 0-196 0 0,0 0-279 0 0,0 0-295 0 0,0 0-186 0 0,0 0-143 0 0,0 0-114 0 0,0 0-78 0 0,0 0-80 0 0,34 5-71 0 0,110 17-74 0 0,-61-16 57 0 0,1-13-164 0 0,-49-4-2302 0 0,-28 7-2233 0 0,-1 0-3572 0 0,-4 0-4396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10 299 1720 0 0,'0'0'2309'0'0,"0"0"-377"0"0,0 0-110 0 0,0 0 61 0 0,0 0 57 0 0,0 0-115 0 0,0 0-275 0 0,0 0-290 0 0,0 0-277 0 0,0 0-178 0 0,0 0-89 0 0,-3-1-20 0 0,3 1-634 0 0,-1 0-1 0 0,1 0 0 0 0,0 0 0 0 0,-1-1 0 0 0,1 1 0 0 0,-1 0 1 0 0,1 0-1 0 0,0-1 0 0 0,-1 1 0 0 0,1 0 0 0 0,0 0 1 0 0,0-1-1 0 0,-1 1 0 0 0,1 0 0 0 0,0-1 0 0 0,0 1 0 0 0,-1 0 1 0 0,1-1-1 0 0,0 1 0 0 0,0-1 0 0 0,0 1 0 0 0,0 0 0 0 0,-1-1 1 0 0,1 1-1 0 0,0-1 0 0 0,0 1 0 0 0,0 0 0 0 0,0-1 0 0 0,0 1 1 0 0,0-1-1 0 0,0 1 0 0 0,0-1 0 0 0,0 1 0 0 0,0 0 0 0 0,1-1 1 0 0,-1 1-1 0 0,0-1 0 0 0,0 1 0 0 0,0 0 0 0 0,0-1 0 0 0,1 1 1 0 0,-1-1-1 0 0,0 1 0 0 0,0 0 0 0 0,1-1 0 0 0,-1 1 0 0 0,0 0 1 0 0,0 0-1 0 0,1-1 0 0 0,-1 1 0 0 0,0 0 0 0 0,1 0 0 0 0,-1-1 1 0 0,1 1-1 0 0,-1 0 0 0 0,0 0 0 0 0,1 0 0 0 0,-1 0 0 0 0,1-1 1 0 0,-1 1-1 0 0,0 0 0 0 0,1 0 0 0 0,-1 0 0 0 0,1 0 0 0 0,-1 0 1 0 0,1 0-62 0 0,8-9-3 0 0,111-76 2389 0 0,-27 70-1865 0 0,-90 16-510 0 0,-1 0 0 0 0,1 0 0 0 0,-1 1 0 0 0,0-1 0 0 0,0 1 0 0 0,0-1 0 0 0,0 1 0 0 0,0 0 0 0 0,0 0 0 0 0,0 0 0 0 0,0 0 0 0 0,0 0 0 0 0,-1 0 0 0 0,0 1 0 0 0,1-1 0 0 0,-1 0 0 0 0,0 1 0 0 0,0-1 0 0 0,0 1 0 0 0,0-1 0 0 0,0 1 0 0 0,-1 0 0 0 0,1-1 0 0 0,-1 1 0 0 0,0 0 0 0 0,0 2-11 0 0,1-1 15 0 0,5 38 46 0 0,-3 0-1 0 0,-1 0 0 0 0,-2 1 0 0 0,-2-1 0 0 0,-2 0 0 0 0,-1 0 0 0 0,-3-1 1 0 0,-1 1-1 0 0,-2-2 0 0 0,-3 4-60 0 0,-35 90 2 0 0,38-125 161 0 0,11-28 42 0 0,1 6-235 0 0,2-11 33 0 0,2 0 0 0 0,1 1 1 0 0,0-1-1 0 0,2 2 0 0 0,1-1 0 0 0,0 1 0 0 0,2 0 1 0 0,1 1-1 0 0,0 0 0 0 0,7-6-3 0 0,-5 1 1 0 0,1 0 1 0 0,1 2-1 0 0,1 0 1 0 0,1 1-1 0 0,1 0 1 0 0,2 2-1 0 0,0 0 1 0 0,1 1-1 0 0,1 2 0 0 0,0 0 1 0 0,20-10-2 0 0,-42 28-2 0 0,0 0 1 0 0,1 0 0 0 0,-1 0-1 0 0,0 0 1 0 0,0 1-1 0 0,1-1 1 0 0,-1 0-1 0 0,0 1 1 0 0,0-1-1 0 0,0 1 1 0 0,1-1 0 0 0,-1 1-1 0 0,0 0 1 0 0,0-1-1 0 0,0 1 1 0 0,0 0-1 0 0,0 0 1 0 0,0 0-1 0 0,0 0 1 0 0,-1 0 0 0 0,1 0-1 0 0,0 0 1 0 0,0 0-1 0 0,-1 0 1 0 0,1 0-1 0 0,0 0 1 0 0,-1 0-1 0 0,0 0 1 0 0,1 1-1 0 0,-1-1 1 0 0,1 0 0 0 0,-1 0-1 0 0,0 1 1 0 0,0-1-1 0 0,0 0 1 0 0,0 1-1 0 0,0-1 1 0 0,0 0-1 0 0,0 0 1 0 0,0 1 0 0 0,-1-1-1 0 0,1 0 1 0 0,0 0-1 0 0,-1 1 1 0 0,1-1-1 0 0,-1 0 1 0 0,1 0-1 0 0,-1 0 1 0 0,0 0 0 0 0,1 0-1 0 0,-1 0 1 0 0,0 0-1 0 0,0 0 1 0 0,0 0 1 0 0,0 7 6 0 0,-56 176 87 0 0,23-4-191 0 0,34-179 71 0 0,14-10-65 0 0,-13 8 92 0 0,105-139 21 0 0,78-78-21 0 0,-37 100 36 0 0,-106 104-121 0 0,-38 51 125 0 0,-69 132 46 0 0,54-147-74 0 0,1 1 1 0 0,1 0-1 0 0,1 0 1 0 0,1 1-1 0 0,1 0 1 0 0,1 1-1 0 0,2 0 1 0 0,0-1 0 0 0,1 11-13 0 0,2-26-13 0 0,1-8 9 0 0,-1 0 0 0 0,1-1 0 0 0,0 1-1 0 0,0 0 1 0 0,-1 0 0 0 0,1 0 0 0 0,0 0-1 0 0,0 0 1 0 0,0 0 0 0 0,0 0 0 0 0,0 0-1 0 0,0 0 1 0 0,0 0 0 0 0,1 0 0 0 0,-1 0-1 0 0,0 0 1 0 0,0 0 0 0 0,1 0-1 0 0,-1-1 1 0 0,0 1 0 0 0,1 0 0 0 0,-1 0-1 0 0,1 0 1 0 0,0 0 0 0 0,-1-1 0 0 0,1 1-1 0 0,-1 0 1 0 0,1-1 0 0 0,0 1 0 0 0,0 0-1 0 0,-1-1 1 0 0,1 1 0 0 0,0-1-1 0 0,0 1 1 0 0,0-1 4 0 0,0 0-36 0 0,-1 0-20 0 0,8-22-1415 0 0,0 9 452 0 0,1 1-2910 0 0,-5 4-5542 0 0,-2 5-2074 0 0</inkml:trace>
  <inkml:trace contextRef="#ctx0" brushRef="#br0" timeOffset="563.165">1149 483 13907 0 0,'0'0'1506'0'0,"0"0"-250"0"0,0 0-49 0 0,0 0 17 0 0,0 0-90 0 0,0 0-203 0 0,0 0-269 0 0,0 0-236 0 0,0 0-152 0 0,0 0-81 0 0,0 0-41 0 0,0 0-28 0 0,0 0-16 0 0,-24 31-24 0 0,-72 97-15 0 0,52-60 23 0 0,-50 69 63 0 0,83-125-77 0 0,15-23 226 0 0,15-23-7 0 0,5-4-155 0 0,2 2 0 0 0,2 0 0 0 0,1 2 1 0 0,2 1-1 0 0,1 1 0 0 0,10-5-142 0 0,71-59 335 0 0,-104 128-157 0 0,3 218 978 0 0,-13-183-1055 0 0,1-66-125 0 0,0-1-4 0 0,0 0-16 0 0,0 0-8 0 0,0 0-31 0 0,0 0-82 0 0,3-16-1450 0 0,0-5-2196 0 0,-3 7-5940 0 0,0 9-1482 0 0</inkml:trace>
  <inkml:trace contextRef="#ctx0" brushRef="#br0" timeOffset="813.908">937 689 6761 0 0,'0'0'4271'0'0,"0"0"-2171"0"0,0 0-797 0 0,0 0 111 0 0,0 0 155 0 0,0 0-27 0 0,0 0-258 0 0,0 0-279 0 0,0 0-221 0 0,0 0-171 0 0,0 0-139 0 0,0 0-130 0 0,0 0-122 0 0,33 1-91 0 0,99 1-76 0 0,-41-2-397 0 0,-36-8-2219 0 0,-37 3-1472 0 0,-1 0-4154 0 0,-5 2-562 0 0</inkml:trace>
  <inkml:trace contextRef="#ctx0" brushRef="#br0" timeOffset="3872.994">1815 244 0 0 0,'0'0'795'0'0,"0"0"773"0"0,0 0 181 0 0,0 0 3 0 0,0 0-72 0 0,0 0-85 0 0,0 0-157 0 0,0 0-164 0 0,0 0-182 0 0,0 0-163 0 0,0 0-115 0 0,0 0-79 0 0,0 0-45 0 0,-10-5-27 0 0,-34-12-33 0 0,-55 9 3632 0 0,92 9-4152 0 0,0 1 0 0 0,0 0 0 0 0,1 0 0 0 0,-1 0 0 0 0,0 1 0 0 0,1 0 0 0 0,-1 0 0 0 0,1 1 0 0 0,0 0-1 0 0,0 0 1 0 0,0 0 0 0 0,1 1 0 0 0,-1 0 0 0 0,1 0 0 0 0,-3 4-110 0 0,-33 25 449 0 0,34-27-416 0 0,0 0 1 0 0,1 1-1 0 0,0 0 0 0 0,1 0 1 0 0,-1 0-1 0 0,1 1 1 0 0,1 0-1 0 0,0 0 0 0 0,0 0 1 0 0,1 0-1 0 0,0 0 1 0 0,0 1-1 0 0,1-1 0 0 0,0 1 1 0 0,1 0-1 0 0,0 0 1 0 0,1 0-1 0 0,0 0 1 0 0,1 9-34 0 0,-1-17 15 0 0,1 1 0 0 0,-1-1 0 0 0,1 1 0 0 0,-1-1 0 0 0,1 1 0 0 0,0-1 0 0 0,0 0 1 0 0,0 1-1 0 0,0-1 0 0 0,1 0 0 0 0,-1 0 0 0 0,1 0 0 0 0,-1 0 0 0 0,1 0 0 0 0,0 0 1 0 0,-1 0-1 0 0,1-1 0 0 0,0 1 0 0 0,0-1 0 0 0,0 1 0 0 0,0-1 0 0 0,1 0 1 0 0,-1 0-1 0 0,0 0 0 0 0,1 0 0 0 0,-1 0 0 0 0,0 0 0 0 0,1-1 0 0 0,-1 1 0 0 0,1-1 1 0 0,-1 1-1 0 0,1-1 0 0 0,-1 0 0 0 0,3 0-15 0 0,90-9 1014 0 0,-63-2-863 0 0,0-1 0 0 0,-2-1 0 0 0,1-2 0 0 0,-2-1 0 0 0,0-1 0 0 0,-1-2-1 0 0,0 0 1 0 0,-2-2 0 0 0,-1-1 0 0 0,0-2 0 0 0,9-11-151 0 0,-30 31 46 0 0,-1 0 0 0 0,1 0-1 0 0,-1 0 1 0 0,0-1 0 0 0,0 1-1 0 0,-1-1 1 0 0,1 1 0 0 0,-1-1-1 0 0,0 0 1 0 0,0 0 0 0 0,-1 0-1 0 0,1 0 1 0 0,-1-1 0 0 0,0 1-1 0 0,0 0 1 0 0,-1-1-46 0 0,-1 5 11 0 0,0 0-1 0 0,0 0 1 0 0,-1 0-1 0 0,1 0 1 0 0,0 1-1 0 0,-1-1 1 0 0,1 1-1 0 0,0-1 1 0 0,-1 1-1 0 0,1-1 1 0 0,0 1 0 0 0,-1 0-1 0 0,1 0 1 0 0,-1 0-1 0 0,1 0 1 0 0,-1 0-1 0 0,1 0 1 0 0,-1 0-1 0 0,1 0 1 0 0,0 0-1 0 0,-1 1 1 0 0,1-1 0 0 0,-1 0-1 0 0,1 1 1 0 0,0 0-1 0 0,-1-1 1 0 0,1 1-1 0 0,0 0 1 0 0,0-1-1 0 0,0 1 1 0 0,-1 0-1 0 0,1 0-10 0 0,-2 5 9 0 0,0 0 0 0 0,0 0 0 0 0,1 0-1 0 0,-1 0 1 0 0,1 0 0 0 0,1 1 0 0 0,-1-1-1 0 0,1 1 1 0 0,0-1 0 0 0,1 1 0 0 0,-1-1-1 0 0,1 1 1 0 0,1 0 0 0 0,-1-1 0 0 0,1 1-1 0 0,0-1 1 0 0,1 1 0 0 0,0-1 0 0 0,0 0-1 0 0,0 1 1 0 0,0-1 0 0 0,1 0-1 0 0,0 0 1 0 0,3 4-9 0 0,-1 4 11 0 0,8 25 0 0 0,-2 1 0 0 0,-2 0 0 0 0,-2 1 0 0 0,-2-1 1 0 0,-1 2-1 0 0,-2-1 0 0 0,-3 22-11 0 0,0-38-13 0 0,-1-1-1 0 0,-2 1 0 0 0,0-1 1 0 0,-2 0-1 0 0,0-1 0 0 0,-2 1 1 0 0,0-1-1 0 0,-2-1 0 0 0,0 0 1 0 0,-2 0-1 0 0,0-1 0 0 0,-2 0 1 0 0,-1 0 13 0 0,4-7 15 0 0,9-9-15 0 0,0-1 1 0 0,-1 1-1 0 0,0-1 1 0 0,0 0-1 0 0,0 0 0 0 0,-1 0 1 0 0,1 0-1 0 0,-1 0 1 0 0,0-1-1 0 0,0 1 0 0 0,0-1 1 0 0,-1 0-1 0 0,1-1 1 0 0,-1 1-1 0 0,0-1 0 0 0,1 0 1 0 0,-1 0-1 0 0,0 0 1 0 0,0 0-1 0 0,-1-1 1 0 0,1 0-1 0 0,0 0 0 0 0,0-1 1 0 0,0 1-1 0 0,-5-1 0 0 0,7-2 3 0 0,0-1 0 0 0,0 1 0 0 0,0-1 0 0 0,0 1-1 0 0,1-1 1 0 0,-1 0 0 0 0,1 0 0 0 0,0 0 0 0 0,-1 0 0 0 0,2 0 0 0 0,-1-1 0 0 0,0 1-1 0 0,1-1 1 0 0,-1 1 0 0 0,1-1 0 0 0,0 0 0 0 0,0 1 0 0 0,0-1 0 0 0,1 0-1 0 0,-1-3-2 0 0,-2-6-1 0 0,1 0-1 0 0,0 0 1 0 0,1 0-1 0 0,0-1 1 0 0,1 1-1 0 0,1-1 0 0 0,0 1 1 0 0,0 0-1 0 0,1 0 1 0 0,1 0-1 0 0,1 0 0 0 0,0 0 1 0 0,0 0-1 0 0,1 1 1 0 0,1 0-1 0 0,6-11 2 0 0,85-81-43 0 0,-85 96 48 0 0,0 0-1 0 0,1 0 0 0 0,0 1 0 0 0,1 1 0 0 0,-1 0 0 0 0,1 1 1 0 0,0 0-1 0 0,0 1 0 0 0,7-1-4 0 0,10 1-10 0 0,-30 4 8 0 0,-1 0 8 0 0,0 0 8 0 0,0 0-8 0 0,0 0-8 0 0,0 0 4 0 0,0 0-2 0 0,0 0 22 0 0,0 0 11 0 0,0 0-10 0 0,0 0 6 0 0,0 0 1 0 0,0 0-17 0 0,0 0-18 0 0,0 0 6 0 0,0 0-26 0 0,0 0 18 0 0,0 0 31 0 0,0 0 1 0 0,0 0-2 0 0,0 0 0 0 0,0 0 9 0 0,0 0-36 0 0,0 0-6 0 0,0 0-2 0 0,0 0-8 0 0,0 0 27 0 0,0 0 4 0 0,0 0-1 0 0,0 0-14 0 0,0 0 2 0 0,0 0 18 0 0,0 0-4 0 0,0 0-6 0 0,0 0-27 0 0,0 0 4 0 0,0 0 3 0 0,0 0-14 0 0,0 0-12 0 0,0 0-34 0 0,0 0-36 0 0,0 0-78 0 0,0 0-81 0 0,0 0-117 0 0,0 0-232 0 0,0 0-477 0 0,0 0-900 0 0,0 0-2042 0 0,0 0-4045 0 0,0 0-4038 0 0</inkml:trace>
  <inkml:trace contextRef="#ctx0" brushRef="#br0" timeOffset="5673.581">2425 155 0 0 0,'0'0'1543'0'0,"0"0"541"0"0,0 0 285 0 0,0 0 91 0 0,0 0-112 0 0,0 0-337 0 0,0 0-392 0 0,0 0-332 0 0,0 0-215 0 0,0 0-116 0 0,11-3-56 0 0,32-12-61 0 0,-33 11-79 0 0,-10 4-110 0 0,-22 59 1416 0 0,-30 97-1261 0 0,30-85-663 0 0,-3 0 0 0 0,-4-2 0 0 0,-9 13-142 0 0,-30 39-353 0 0,65-117 705 0 0,3-4-497 0 0,0 0-1 0 0,0 0 0 0 0,-1 0 0 0 0,1-1 0 0 0,0 1 1 0 0,0 0-1 0 0,-1 0 0 0 0,1 0 0 0 0,0 0 1 0 0,-1 0-1 0 0,1 0 0 0 0,0-1 0 0 0,-1 1 0 0 0,1 0 1 0 0,0 0-1 0 0,0 0 0 0 0,-1 0 0 0 0,1 0 1 0 0,0 0-1 0 0,-1 0 0 0 0,1 1 0 0 0,0-1 1 0 0,-1 0-1 0 0,1 0 0 0 0,0 0 0 0 0,0 0 0 0 0,-1 0 1 0 0,1 0-1 0 0,0 0 0 0 0,-1 1 0 0 0,1-1 1 0 0,0 0-1 0 0,0 0 0 0 0,0 0 0 0 0,-1 1 0 0 0,1-1 1 0 0,0 0-1 0 0,0 0 0 0 0,0 1 0 0 0,-1-1 1 0 0,1 0-1 0 0,0 0 0 0 0,0 1 0 0 0,0-1 0 0 0,0 0 146 0 0,4-50-13088 0 0,-1 39 8542 0 0</inkml:trace>
  <inkml:trace contextRef="#ctx0" brushRef="#br0" timeOffset="6300.916">2255 549 0 0 0,'0'0'888'0'0,"0"0"867"0"0,0 0 479 0 0,0 0 93 0 0,0 0-110 0 0,0 0-225 0 0,0 0-313 0 0,0 0-347 0 0,0 0-269 0 0,0 0-205 0 0,0 0-127 0 0,0 0-94 0 0,0 0-65 0 0,19 13-46 0 0,58 39-44 0 0,-23-35 1116 0 0,-45-18-1307 0 0,0-3-141 0 0,0 1 0 0 0,-1-1 1 0 0,0 0-1 0 0,0-1 0 0 0,0 0 0 0 0,0-1 1 0 0,-1 1-1 0 0,1-1 0 0 0,-2-1 0 0 0,1 1 1 0 0,-1-1-151 0 0,10-8 159 0 0,36-32 154 0 0,-3-2-1 0 0,-1-2 0 0 0,-3-3 1 0 0,33-51-313 0 0,-72 98 48 0 0,-1-1 0 0 0,0 0 0 0 0,0 0 0 0 0,-1-1 0 0 0,0 0 0 0 0,-1 1 0 0 0,1-1 0 0 0,-2 0 0 0 0,1 0 0 0 0,-1-1 0 0 0,0-6-48 0 0,-36 17 309 0 0,25 7-294 0 0,0 0 0 0 0,0 1 0 0 0,1 0-1 0 0,0 0 1 0 0,1 1 0 0 0,0 0 0 0 0,0 0-1 0 0,1 1 1 0 0,0-1 0 0 0,1 1-1 0 0,1 1 1 0 0,-1-1 0 0 0,2 1 0 0 0,0-1-1 0 0,0 1 1 0 0,1 0 0 0 0,0 0 0 0 0,1 1-1 0 0,1-1-14 0 0,-2 21 189 0 0,2 0 0 0 0,1 0 0 0 0,1 0 0 0 0,2 0 0 0 0,7 26-189 0 0,-8-48 19 0 0,-1 0 0 0 0,-1 1 0 0 0,0-1 0 0 0,0 0 0 0 0,-1 0 0 0 0,0 1 0 0 0,-1-1 0 0 0,-1 0 0 0 0,1 0 1 0 0,-2 0-1 0 0,0 0 0 0 0,0 0 0 0 0,-1-1 0 0 0,0 1 0 0 0,-1-1 0 0 0,0 0 0 0 0,0 0 0 0 0,-1-1 0 0 0,-6 8-19 0 0,-15 15-69 0 0,27-31 40 0 0,0-1-23 0 0,0 0-35 0 0,0 0-2 0 0,0 0-3 0 0,0 0-15 0 0,14-4-4037 0 0,-3-16-1880 0 0,-4 8-2440 0 0,-4 8 953 0 0</inkml:trace>
  <inkml:trace contextRef="#ctx0" brushRef="#br0" timeOffset="6563.108">2905 450 4865 0 0,'0'0'1872'0'0,"0"0"-430"0"0,0 0 10 0 0,0 0 254 0 0,0 0 146 0 0,0 0-14 0 0,0 0-224 0 0,0 0-219 0 0,0 0-198 0 0,0 0-191 0 0,0 0-142 0 0,0 0-122 0 0,0 0-104 0 0,6 10-99 0 0,17 31-99 0 0,-21-36-373 0 0,0-1-1 0 0,-1 1 1 0 0,0 0 0 0 0,0-1-1 0 0,-1 1 1 0 0,1 0-1 0 0,-1 0 1 0 0,0-1 0 0 0,0 1-1 0 0,0 0 1 0 0,-1 0-1 0 0,0 0 1 0 0,0-1-1 0 0,0 1 1 0 0,0-1 0 0 0,-1 1-1 0 0,0-1 1 0 0,0 1-1 0 0,0-1-66 0 0,-5 14 152 0 0,-58 170-22 0 0,64-173-1399 0 0,7-21-3447 0 0,9-21-3035 0 0,-3 5-927 0 0,-5 17 6083 0 0</inkml:trace>
  <inkml:trace contextRef="#ctx0" brushRef="#br0" timeOffset="6990.24">3108 461 0 0 0,'0'0'1199'0'0,"0"0"721"0"0,0 0-35 0 0,0 0-365 0 0,0 0-388 0 0,0 0-143 0 0,0 0-20 0 0,0 0-55 0 0,0 0-62 0 0,0 0-41 0 0,0 0-23 0 0,0 0-5 0 0,0 0-11 0 0,-21 22-32 0 0,-92 99 558 0 0,103-112-590 0 0,8-9-594 0 0,0 1 0 0 0,1 0 1 0 0,-1 0-1 0 0,1 0 0 0 0,-1 0 1 0 0,1 0-1 0 0,0 1 0 0 0,-1-1 1 0 0,1 0-1 0 0,0 1 0 0 0,0-1 1 0 0,0 1-1 0 0,0-1 0 0 0,0 1 0 0 0,0-1 1 0 0,0 1-1 0 0,1 0 0 0 0,-1-1 1 0 0,0 1-1 0 0,1 0 0 0 0,0 0 1 0 0,-1-1-1 0 0,1 1 0 0 0,0 0 1 0 0,0 2-115 0 0,35 11 2084 0 0,-5-1-852 0 0,-28-12-1136 0 0,2 1 45 0 0,0 0 0 0 0,-1 0 0 0 0,1 0 0 0 0,-1 0 0 0 0,0 0 0 0 0,0 1 0 0 0,0-1 0 0 0,0 1 0 0 0,-1 0 0 0 0,0 0 0 0 0,1 0 1 0 0,-2 0-1 0 0,1 0 0 0 0,0 1 0 0 0,-1-1 0 0 0,1 2-141 0 0,-2-5-91 0 0,10 29 182 0 0,-4-28-4557 0 0,3-7-6154 0 0,-5 4-101 0 0</inkml:trace>
  <inkml:trace contextRef="#ctx0" brushRef="#br0" timeOffset="9363.126">3487 107 0 0 0,'0'0'353'0'0,"0"0"1332"0"0,0 0 345 0 0,0 0-193 0 0,0 0-296 0 0,0 0-224 0 0,0 0-138 0 0,0 0-79 0 0,0 0-59 0 0,0 0-83 0 0,0 0-67 0 0,2 0-77 0 0,8 0-59 0 0,-7 0-39 0 0,-3 0-21 0 0,0 0-25 0 0,0 0-29 0 0,0 0-39 0 0,-5 19 2755 0 0,-115 205-1168 0 0,-101 89-1873 0 0,195-258-256 0 0,26-54-75 0 0,0-1-5 0 0,0 0 8 0 0,0 0 3 0 0,0 0 23 0 0,0 0 22 0 0,0 0 0 0 0,0 0-14 0 0,0 0-1 0 0,0 0-1 0 0,19-4 319 0 0,143-21 261 0 0,151 24-501 0 0,-278 1-98 0 0,-34 0 16 0 0,-1 0-21 0 0,0 0-5 0 0,0 0 20 0 0,0 0 3 0 0,0 0-7 0 0,0 0-8 0 0,0 0 9 0 0,0 0-8 0 0,0 0 13 0 0,0 0 7 0 0,0 0-7 0 0,0 0 9 0 0,0 0 2 0 0,0 0 0 0 0,0 0 9 0 0,0 0 38 0 0,0 0 15 0 0,0 0 29 0 0,0 0 13 0 0,0 0 8 0 0,-20-37 309 0 0,-57-95-188 0 0,58 104-223 0 0,1-2 1 0 0,1 0 0 0 0,1-1-1 0 0,2 0 1 0 0,1-1 0 0 0,1-1-1 0 0,-3-20-34 0 0,2-29-5 0 0,15 81-92 0 0,0 0 0 0 0,0 0 1 0 0,-1 0-1 0 0,1 0 0 0 0,0 0 0 0 0,0 1 0 0 0,0-1 1 0 0,0 0-1 0 0,0 1 0 0 0,0 0 0 0 0,0-1 1 0 0,0 1-1 0 0,1 0 0 0 0,-1 0 0 0 0,0 0 0 0 0,0 1 1 0 0,0-1-1 0 0,0 0 0 0 0,0 1 0 0 0,0-1 1 0 0,0 1-1 0 0,0 0 0 0 0,1 0 97 0 0,16 8-2525 0 0,-8 0-5307 0 0,-5-5-4082 0 0</inkml:trace>
  <inkml:trace contextRef="#ctx0" brushRef="#br0" timeOffset="9952.619">3977 1 10098 0 0,'0'0'1845'0'0,"0"0"-636"0"0,0 0-141 0 0,0 0 262 0 0,0 0 246 0 0,0 0 63 0 0,0 0-268 0 0,0 0-373 0 0,0 0-282 0 0,0 0-164 0 0,0 0-74 0 0,0 0-45 0 0,-3 19 993 0 0,-14 26-895 0 0,2 2 1 0 0,3 0 0 0 0,1 0 0 0 0,2 2-532 0 0,-43 138 452 0 0,-26-3-119 0 0,77-182-319 0 0,1 0 0 0 0,0 0 1 0 0,0 0-1 0 0,0 0 0 0 0,0 0 0 0 0,1 0 0 0 0,-1-1 0 0 0,1 1 0 0 0,-1 0 0 0 0,1 0 0 0 0,-1 0 0 0 0,1 0 1 0 0,0 0-1 0 0,0-1 0 0 0,0 1 0 0 0,0 0 0 0 0,0-1 0 0 0,0 1 0 0 0,0-1 0 0 0,1 1 0 0 0,-1-1 1 0 0,1 0-1 0 0,-1 1 0 0 0,1-1 0 0 0,-1 0 0 0 0,1 0 0 0 0,0 0 0 0 0,-1 0 0 0 0,1 0 0 0 0,0 0 0 0 0,0-1 1 0 0,0 1-1 0 0,0-1 0 0 0,0 1 0 0 0,-1-1 0 0 0,1 0 0 0 0,0 0 0 0 0,0 1 0 0 0,0-1 0 0 0,0-1 0 0 0,0 1 1 0 0,0 0-1 0 0,0 0 0 0 0,0-1 0 0 0,0 1 0 0 0,0-1 0 0 0,0 0-14 0 0,176-10 751 0 0,-131 4-611 0 0,-53-22-2103 0 0,-2 4-700 0 0,2 5-2202 0 0,3 6-3113 0 0,1 10-3230 0 0</inkml:trace>
  <inkml:trace contextRef="#ctx0" brushRef="#br0" timeOffset="10252.755">3586 295 3049 0 0,'0'0'5576'0'0,"0"0"-3041"0"0,0 0-1098 0 0,0 0-58 0 0,0 0 100 0 0,0 0 71 0 0,0 0-18 0 0,0 0-163 0 0,0 0-160 0 0,0 0-123 0 0,0 0-151 0 0,0 0-135 0 0,0 0-127 0 0,25 0-110 0 0,166 0 691 0 0,-61-5 79 0 0,-65 1-2723 0 0,-1 2-7062 0 0,-56 2-3504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1 562 0 0 0,'0'0'267'0'0,"0"0"776"0"0,0 0 180 0 0,0 0-22 0 0,0 0-25 0 0,0 0-71 0 0,0 0-140 0 0,0 0-119 0 0,0 0-39 0 0,0 0 79 0 0,0 0 165 0 0,0 0 188 0 0,5 1 8177 0 0,-3-3-8374 0 0,0-16-689 0 0,1-1 0 0 0,1 0 0 0 0,1 1-1 0 0,0 0 1 0 0,2 0 0 0 0,0 1 0 0 0,1 0-1 0 0,0 0 1 0 0,1 0 0 0 0,1 1 0 0 0,1 1-1 0 0,12-14-352 0 0,1-3 154 0 0,2 1-1 0 0,1 0 0 0 0,2 3 1 0 0,1 0-1 0 0,1 2 1 0 0,7-4-154 0 0,-28 24 10 0 0,-1 1 1 0 0,1 0-1 0 0,1 0 1 0 0,-1 1-1 0 0,1 0 1 0 0,-1 1-1 0 0,1 0 1 0 0,0 1 0 0 0,0 0-1 0 0,1 1 1 0 0,-1 0-1 0 0,0 1-10 0 0,-9 1 2 0 0,0 0-1 0 0,-1 1 0 0 0,0-1 1 0 0,1 1-1 0 0,-1-1 0 0 0,0 1 1 0 0,0-1-1 0 0,1 1 0 0 0,-1 0 1 0 0,-1-1-1 0 0,1 1 0 0 0,0 0 1 0 0,0 0-1 0 0,-1 0 0 0 0,1 0 1 0 0,-1 0-1 0 0,1 0 0 0 0,-1 0 1 0 0,0 0-1 0 0,0 0 0 0 0,0 0 1 0 0,0 0-1 0 0,0 0 1 0 0,0 0-1 0 0,-1 0 0 0 0,1 0 1 0 0,-1 0-2 0 0,1 3 1 0 0,-14 139 105 0 0,-14 13-168 0 0,27-147 88 0 0,1-10-32 0 0,0 0-1 0 0,1-1 0 0 0,-1 1 0 0 0,0 0 0 0 0,1 0 1 0 0,-1 0-1 0 0,0 0 0 0 0,1 0 0 0 0,-1 0 0 0 0,0 0 1 0 0,1 0-1 0 0,-1 0 0 0 0,1 0 0 0 0,-1 0 0 0 0,0 0 1 0 0,1 0-1 0 0,-1 0 0 0 0,0 0 0 0 0,1 0 0 0 0,-1 0 1 0 0,0 0-1 0 0,1 0 0 0 0,-1 0 0 0 0,0 0 0 0 0,1 1 1 0 0,-1-1-1 0 0,0 0 0 0 0,1 0 0 0 0,-1 0 0 0 0,0 1 1 0 0,0-1-1 0 0,1 0 7 0 0,108-128 41 0 0,-46 57-36 0 0,2 2-1 0 0,3 4 1 0 0,31-19-5 0 0,-98 82-1 0 0,0 0 1 0 0,1 0 0 0 0,0 0 0 0 0,-1 0 0 0 0,1 0-1 0 0,0 1 1 0 0,0-1 0 0 0,0 1 0 0 0,0-1 0 0 0,0 1 0 0 0,1 0-1 0 0,-1 0 1 0 0,0 0 0 0 0,0 0 0 0 0,1 0 0 0 0,-1 1-1 0 0,1-1 1 0 0,-1 1 0 0 0,0-1 0 0 0,1 1 0 0 0,-1 0 0 0 0,1 0-1 0 0,-1 0 1 0 0,1 0 0 0 0,-1 1 0 0 0,1-1 0 0 0,-1 1 0 0 0,1-1-1 0 0,-1 1 1 0 0,0 0 0 0 0,0 0 0 0 0,1 0 0 0 0,-1 0-1 0 0,0 0 1 0 0,0 0 0 0 0,0 1 0 0 0,1 0 0 0 0,7 24 49 0 0,-2 0 0 0 0,-1 0-1 0 0,-1 1 1 0 0,-2 0 0 0 0,0 0 0 0 0,-2 0 0 0 0,0 0 0 0 0,-2 1 0 0 0,-2-1 0 0 0,-1 5-49 0 0,2 48 72 0 0,-1 37-34 0 0,2-117-32 0 0,0 0-14 0 0,0 0-8 0 0,0 0 20 0 0,0 0 4 0 0,0 0-24 0 0,2-27-1375 0 0,5 9-2186 0 0,-4 6-7898 0 0,-2 10-145 0 0</inkml:trace>
  <inkml:trace contextRef="#ctx0" brushRef="#br0" timeOffset="516.905">1267 227 7426 0 0,'0'0'1944'0'0,"0"0"-460"0"0,0 0-2 0 0,0 0 189 0 0,0 0 92 0 0,0 0-149 0 0,0 0-365 0 0,0 0-374 0 0,0 0-245 0 0,0 0-122 0 0,0 0-47 0 0,0 0-10 0 0,0 0 2 0 0,4 18 2788 0 0,-13 41-1229 0 0,2-10-1684 0 0,-20 72-115 0 0,8-82-259 0 0,18-38 24 0 0,1-1-16 0 0,0 0 14 0 0,0 0-5 0 0,0 0-4 0 0,-7-7-2791 0 0,7-6-38 0 0,0-13-1043 0 0,4 9-5290 0 0,-1 10 368 0 0</inkml:trace>
  <inkml:trace contextRef="#ctx0" brushRef="#br0" timeOffset="1160.901">1147 201 4145 0 0,'0'0'2144'0'0,"0"0"-270"0"0,0 0 17 0 0,0 0 83 0 0,0 0-64 0 0,0 0-175 0 0,0 0-310 0 0,0 0-300 0 0,0 0-263 0 0,0 0-189 0 0,0 0-135 0 0,0 0-80 0 0,-7-4 737 0 0,145-26 2051 0 0,38 16-2267 0 0,-175 15-970 0 0,-1 0 1 0 0,1 1 0 0 0,-1-1-1 0 0,1 0 1 0 0,-1 0 0 0 0,0 1-1 0 0,1-1 1 0 0,-1 0 0 0 0,0 0-1 0 0,0 1 1 0 0,0-1 0 0 0,0 0-1 0 0,0 1 1 0 0,0-1 0 0 0,-1 0-1 0 0,1 0 1 0 0,0 1 0 0 0,-1-1-1 0 0,1 0 1 0 0,-1 0 0 0 0,1 0-1 0 0,-1 1 1 0 0,1-1 0 0 0,-1 0 0 0 0,0 0-1 0 0,0 0 1 0 0,1 0 0 0 0,-1 0-1 0 0,0 0 1 0 0,0-1 0 0 0,0 1-1 0 0,0 0 1 0 0,0 0 0 0 0,0-1-1 0 0,-2 2-9 0 0,-151 101 350 0 0,153-103-351 0 0,0 1 1 0 0,0-1 0 0 0,0 1-1 0 0,0 0 1 0 0,0 0-1 0 0,0-1 1 0 0,1 1 0 0 0,-1 0-1 0 0,0 0 1 0 0,0 0-1 0 0,1 0 1 0 0,-1-1 0 0 0,1 1-1 0 0,-1 0 1 0 0,1 0-1 0 0,-1 0 1 0 0,1 1 0 0 0,0-1-1 0 0,-1 0 1 0 0,1 0 0 0 0,0 0-1 0 0,0 0 1 0 0,0 0-1 0 0,0 0 1 0 0,0 0 0 0 0,0 0-1 0 0,0 1 1 0 0,0-1-1 0 0,0 0 1 0 0,0 0 0 0 0,1 0-1 0 0,-1 0 1 0 0,0 0-1 0 0,1 0 1 0 0,-1 0 0 0 0,1 0-1 0 0,-1 0 1 0 0,1 0 0 0 0,0 0-1 0 0,-1 0 1 0 0,1 0-1 0 0,0-1 1 0 0,0 1 0 0 0,-1 0-1 0 0,1 0 1 0 0,0-1-1 0 0,0 1 1 0 0,0 0 0 0 0,53 28-33 0 0,-47-26 31 0 0,-1-2 10 0 0,0 1-1 0 0,-1 0 1 0 0,1 0-1 0 0,-1 0 1 0 0,1 0-1 0 0,-1 1 1 0 0,0 0-1 0 0,0 0 1 0 0,0 0-1 0 0,-1 1 1 0 0,1 0-1 0 0,-1 0 1 0 0,0 0-1 0 0,0 0 1 0 0,0 1-1 0 0,0-1 1 0 0,-1 1-1 0 0,0 0 1 0 0,0 0-1 0 0,0 0 1 0 0,0 1-1 0 0,-1-1 1 0 0,0 0-1 0 0,0 1 1 0 0,-1 0-1 0 0,0-1 1 0 0,0 1-1 0 0,0 0 1 0 0,0 2-8 0 0,-1-2 27 0 0,-1 0 0 0 0,1 0-1 0 0,-1 0 1 0 0,0 0 0 0 0,-1 0 0 0 0,1-1 0 0 0,-1 1 0 0 0,0 0 0 0 0,-1-1 0 0 0,1 0 0 0 0,-1 1 0 0 0,0-1-1 0 0,0 0 1 0 0,-1 0 0 0 0,0-1 0 0 0,0 1 0 0 0,0-1 0 0 0,0 0 0 0 0,0 0 0 0 0,-1 0 0 0 0,0 0-1 0 0,0-1 1 0 0,0 0 0 0 0,-1 0-27 0 0,-79 26 126 0 0,74-28-149 0 0,1 1 0 0 0,-1-1 1 0 0,1-1-1 0 0,-1 0 0 0 0,0 0 1 0 0,1-1-1 0 0,-1-1 0 0 0,1 1 1 0 0,-1-2-1 0 0,1 1 0 0 0,0-2 1 0 0,0 1-1 0 0,0-1 0 0 0,0-1 1 0 0,1 0-1 0 0,-1 0 0 0 0,1-1 1 0 0,1 0-1 0 0,-1 0 0 0 0,1-1 1 0 0,-2-3 22 0 0,8 8-103 0 0,1 1 0 0 0,0-1 0 0 0,1 0 0 0 0,-1 0 0 0 0,0 1 0 0 0,0-1 1 0 0,1 0-1 0 0,-1 0 0 0 0,1 0 0 0 0,0 0 0 0 0,-1 0 0 0 0,1 0 1 0 0,0 0-1 0 0,0 0 0 0 0,0 0 0 0 0,0 0 0 0 0,1 0 0 0 0,-1 1 1 0 0,0-1-1 0 0,1 0 0 0 0,0 0 0 0 0,-1 0 0 0 0,1 0 0 0 0,0 0 1 0 0,0 1-1 0 0,0-1 0 0 0,0 0 0 0 0,0 1 0 0 0,0-1 0 0 0,0 1 1 0 0,1-1-1 0 0,-1 1 0 0 0,1 0 0 0 0,-1-1 0 0 0,2 0 103 0 0,17-14-4465 0 0,-2 4-3825 0 0,-8 5-2676 0 0</inkml:trace>
  <inkml:trace contextRef="#ctx0" brushRef="#br0" timeOffset="3163.549">1203 396 0 0 0,'0'0'757'0'0,"0"0"245"0"0,0 0 53 0 0,0 0-43 0 0,0 0-138 0 0,0 0-91 0 0,0 0-38 0 0,0 0 27 0 0,-1 0 144 0 0,-4 0 12326 0 0,4 1-13226 0 0,-75 185 940 0 0,43-148-893 0 0,22-23-15 0 0,11-15-42 0 0,0 0-18 0 0,0 0-12 0 0,0 0-5 0 0,0 0 4 0 0,0 0-1 0 0,0 0-3 0 0,0 0 1 0 0,0 0-9 0 0,0 0-3 0 0,0 0 0 0 0,0 0-6 0 0,0 0-26 0 0,0 0-36 0 0,0 0-62 0 0,0 0-125 0 0,0-13-2980 0 0,-1 6-798 0 0,2 1-3852 0 0,2 2 1932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2 126 336 0 0,'0'0'2247'0'0,"0"0"-89"0"0,0 0-95 0 0,0 0-14 0 0,0 0-52 0 0,0 0-184 0 0,0 0-276 0 0,0 0-232 0 0,0 0-232 0 0,0 0-155 0 0,0 0-94 0 0,0 0-97 0 0,0 0-48 0 0,0-4-43 0 0,-1-14-48 0 0,0 14-12 0 0,1 4-32 0 0,0 0-33 0 0,0 0-16 0 0,0 0-37 0 0,0 0-7 0 0,0 0-13 0 0,0 0-2 0 0,0 0-11 0 0,0 0-13 0 0,0 0-30 0 0,0 0-44 0 0,0 0-38 0 0,0 0-50 0 0,0 0-49 0 0,0 0-35 0 0,0 0-20 0 0,0 0-26 0 0,0 0-2 0 0,0 0-10 0 0,0 12 244 0 0,4 373 715 0 0,24-241-1039 0 0,1-71-14 0 0,-18-113 502 0 0,84-169-389 0 0,-35 91-120 0 0,-39 74-84 0 0,-2 5-76 0 0,-2-1 1 0 0,-1-1 0 0 0,-2 0-1 0 0,-2-1 1 0 0,1-13 152 0 0,-9 38-569 0 0,0 0-2383 0 0,-3 7-8029 0 0,-1 10-1085 0 0</inkml:trace>
  <inkml:trace contextRef="#ctx0" brushRef="#br0" timeOffset="1255.244">459 524 7810 0 0,'0'0'4191'0'0,"0"0"-1605"0"0,0 0-771 0 0,0 0-150 0 0,0 0-97 0 0,0 0-126 0 0,0 0-229 0 0,0 0-282 0 0,0 0-234 0 0,0 0-135 0 0,0 0-50 0 0,0 0-29 0 0,0 0-27 0 0,-3 15-53 0 0,-24 114 708 0 0,-4-1-1674 0 0,49-130-6636 0 0,-12 1-867 0 0,-2 0-3551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3:30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2847 2305 0 0 0,'0'0'248'0'0,"0"0"632"0"0,0 0 415 0 0,0 0 260 0 0,0 0 104 0 0,0 0-64 0 0,0 0-180 0 0,0 0-195 0 0,-3-4-133 0 0,3 3-1185 0 0,-3-3-1898 0 0,0-1 3305 0 0,-2 0 7660 0 0,6 21-4411 0 0,32 211-3018 0 0,-24 425-97 0 0,-27-454-1179 0 0,8-3-952 0 0,-4-297-6515 0 0,14 55-3518 0 0,0 28 2390 0 0</inkml:trace>
  <inkml:trace contextRef="#ctx0" brushRef="#br0" timeOffset="1991.338">2791 2331 0 0 0,'0'0'563'0'0,"0"0"437"0"0,0 0 299 0 0,0 0 179 0 0,0 0 114 0 0,0 0 40 0 0,0 0-113 0 0,0 0-210 0 0,0 0-211 0 0,0 0-180 0 0,0 0-105 0 0,0 0 5 0 0,-2 3 57 0 0,2-4-807 0 0,1 1 0 0 0,-1-1 0 0 0,1 1 1 0 0,0 0-1 0 0,-1-1 0 0 0,1 1 0 0 0,0 0 0 0 0,0-1 0 0 0,-1 1 1 0 0,1 0-1 0 0,0 0 0 0 0,0 0 0 0 0,-1 0 0 0 0,1 0 0 0 0,0 0 1 0 0,0 0-1 0 0,-1 0 0 0 0,1 0 0 0 0,0 0 0 0 0,0 0 0 0 0,-1 0 1 0 0,1 0-1 0 0,0 1 0 0 0,0-1 0 0 0,-1 0 0 0 0,1 1 0 0 0,0-1 1 0 0,-1 0-1 0 0,1 1 0 0 0,-1-1 0 0 0,1 1 0 0 0,0-1 0 0 0,-1 1 1 0 0,1-1-1 0 0,-1 1 0 0 0,1 0 0 0 0,-1-1 0 0 0,1 1 0 0 0,-1-1 1 0 0,0 1-1 0 0,1 0 0 0 0,-1-1 0 0 0,0 1 0 0 0,1 0 0 0 0,-1 0 1 0 0,0-1-1 0 0,0 1 0 0 0,0 0 0 0 0,0 0 0 0 0,0-1 0 0 0,0 1 1 0 0,0 0-1 0 0,0 0 0 0 0,0-1 0 0 0,0 1 0 0 0,0 0 0 0 0,0 0 1 0 0,0-1-1 0 0,-1 1 0 0 0,1 0 0 0 0,0 0 0 0 0,-1-1 0 0 0,1 1 1 0 0,0 0-1 0 0,-1-1 0 0 0,1 1 0 0 0,-1-1 0 0 0,1 1 0 0 0,-1 0 1 0 0,1-1-69 0 0,168-15 3526 0 0,-80-2-3140 0 0,0 4 1 0 0,1 3 0 0 0,76 3-387 0 0,85 14 97 0 0,-88-8-5 0 0,-62-24 34 0 0,-5 11-48 0 0,26-4-24 0 0,-89 13-49 0 0,-32 5 0 0 0,22 0 77 0 0,-20 30 826 0 0,5 440-192 0 0,-7 34-507 0 0,-22-278-177 0 0,19-130 252 0 0,-23-93 45 0 0,-84-3-312 0 0,-113 8 4 0 0,-194-5 58 0 0,192 2 130 0 0,142-24-91 0 0,-34 8 15 0 0,72 25-66 0 0,44-14-62 0 0,1 0 3 0 0,0 0-3 0 0,0 0-10 0 0,-22 4 56 0 0,-29 7-99 0 0,9-7-15 0 0,41-4-12 0 0,1 0-82 0 0,0 0-135 0 0,14-23-7130 0 0,-7 16 1390 0 0,2 0-5535 0 0</inkml:trace>
  <inkml:trace contextRef="#ctx0" brushRef="#br0" timeOffset="2612.064">3106 3420 0 0 0,'0'0'740'0'0,"0"0"394"0"0,0 0 349 0 0,0 0 192 0 0,0 0-11 0 0,0 0-69 0 0,0 0-127 0 0,0 0-146 0 0,0 0-120 0 0,0 0-129 0 0,0 0-86 0 0,-2-3-32 0 0,-7-12-18 0 0,-26 11 2611 0 0,31 5-3365 0 0,-1 0 0 0 0,1 0 0 0 0,0 0 1 0 0,-1 1-1 0 0,1-1 0 0 0,0 1 0 0 0,0 0 0 0 0,0 0 1 0 0,0 1-1 0 0,0-1 0 0 0,0 1 0 0 0,1 0 0 0 0,-1 0 1 0 0,1 0-1 0 0,-1 2-183 0 0,-13 9 402 0 0,-55 81 669 0 0,68-86-1038 0 0,0-1 1 0 0,0 1-1 0 0,1 1 0 0 0,0-1 1 0 0,0 0-1 0 0,1 1 0 0 0,1-1 1 0 0,0 1-1 0 0,0 0 0 0 0,1-1 1 0 0,0 1-1 0 0,0 0 1 0 0,1 0-1 0 0,0-1 0 0 0,1 1 1 0 0,0-1-1 0 0,1 1 0 0 0,0-1 1 0 0,0 0-1 0 0,1 0 1 0 0,0 0-1 0 0,1-1 0 0 0,0 1 1 0 0,0-1-1 0 0,1 0 0 0 0,0-1 1 0 0,0 1-1 0 0,1-1 1 0 0,0 0-1 0 0,0-1 0 0 0,1 0 1 0 0,-1 0-1 0 0,1 0 0 0 0,1-1 1 0 0,-1 0-1 0 0,1-1 0 0 0,0 0 1 0 0,0 0-1 0 0,0-1 1 0 0,0 0-1 0 0,0-1 0 0 0,1 0 1 0 0,-1 0-1 0 0,1-1 0 0 0,1 0-33 0 0,1-1 60 0 0,-1 0-1 0 0,1-1 1 0 0,0 0-1 0 0,0-1 1 0 0,0 0-1 0 0,-1 0 1 0 0,1-2-1 0 0,-1 1 1 0 0,0-2-1 0 0,0 1 1 0 0,0-1-1 0 0,-1-1 0 0 0,0 0 1 0 0,0-1-1 0 0,0 1 1 0 0,-1-2-1 0 0,3-2-59 0 0,1-1 54 0 0,-1-2 0 0 0,0 0 0 0 0,-1 0 0 0 0,0-1 0 0 0,-1 0-1 0 0,0-1 1 0 0,-1 0 0 0 0,-1-1 0 0 0,0 0 0 0 0,-2 0 0 0 0,1 0 0 0 0,-2-1-1 0 0,0 0 1 0 0,-2 0 0 0 0,1-1 0 0 0,-2 1 0 0 0,0-1 0 0 0,-1 1 0 0 0,-1-1-1 0 0,-1 1 1 0 0,-2-10-54 0 0,1 17 0 0 0,-1 1-1 0 0,0-1 1 0 0,-1 1-1 0 0,0 0 1 0 0,-1 1-1 0 0,0-1 1 0 0,0 1-1 0 0,-1 0 1 0 0,0 0-1 0 0,0 0 1 0 0,-1 1-1 0 0,0 0 1 0 0,0 0-1 0 0,0 1 1 0 0,-1 0-1 0 0,0 0 1 0 0,-1 1-1 0 0,1 0 1 0 0,-1 1-1 0 0,0-1 1 0 0,0 2-1 0 0,0-1 1 0 0,-1 1-1 0 0,1 1 1 0 0,-1 0-1 0 0,1 0 1 0 0,-10 0 0 0 0,9 0-95 0 0,0 1 0 0 0,0 1 0 0 0,0 0 0 0 0,0 0 0 0 0,0 1 0 0 0,0 0 0 0 0,0 1 0 0 0,0 0 0 0 0,1 0 0 0 0,-1 1 0 0 0,1 1 0 0 0,-1-1 0 0 0,1 2 0 0 0,0-1 0 0 0,1 1 0 0 0,-1 0 0 0 0,1 1 0 0 0,0 0 0 0 0,0 0 0 0 0,1 1 0 0 0,0 0 0 0 0,0 1 0 0 0,1-1 0 0 0,-1 1 0 0 0,2 0 0 0 0,-1 1 0 0 0,1-1 0 0 0,0 1 0 0 0,1 0 0 0 0,-1 2 95 0 0,-10 69-3361 0 0,13-26-5497 0 0,2-34-2475 0 0</inkml:trace>
  <inkml:trace contextRef="#ctx0" brushRef="#br0" timeOffset="3358.836">3809 3509 0 0 0,'0'0'315'0'0,"0"0"1034"0"0,0 0 544 0 0,0 0 253 0 0,0 0 69 0 0,0 0-135 0 0,0 0-221 0 0,0 0-268 0 0,0 0-208 0 0,0 0-140 0 0,0 0-132 0 0,-9-8-91 0 0,-27-22-116 0 0,35 29-753 0 0,0 0-1 0 0,-1 0 0 0 0,1 0 1 0 0,0 0-1 0 0,-1 0 0 0 0,1 0 1 0 0,-1 1-1 0 0,1-1 0 0 0,-1 0 0 0 0,1 1 1 0 0,-1-1-1 0 0,0 1 0 0 0,1 0 1 0 0,-1-1-1 0 0,0 1 0 0 0,1 0 1 0 0,-1 0-1 0 0,0 0 0 0 0,1 0 1 0 0,-1 0-1 0 0,0 0 0 0 0,1 1 0 0 0,-1-1 1 0 0,0 1-1 0 0,1-1 0 0 0,-1 1 1 0 0,0 0-151 0 0,-42 46 579 0 0,41-42-394 0 0,-2 5-136 0 0,0 1 1 0 0,1-1-1 0 0,0 1 1 0 0,1-1-1 0 0,1 1 1 0 0,0 0 0 0 0,0 1-1 0 0,1-1 1 0 0,0 0-1 0 0,1 0 1 0 0,0 0-1 0 0,1 1 1 0 0,0-1-1 0 0,1 2-49 0 0,1-1 22 0 0,0 0-1 0 0,0 0 1 0 0,1-1-1 0 0,1 1 1 0 0,0-1-1 0 0,0 0 1 0 0,1 0-1 0 0,1-1 1 0 0,0 1-1 0 0,7 8-21 0 0,-9-14 52 0 0,-1-1 0 0 0,1 1 0 0 0,0-1 0 0 0,0 0 0 0 0,1-1 0 0 0,-1 1 0 0 0,1-1 0 0 0,0 0 0 0 0,-1 0 0 0 0,1-1 1 0 0,1 0-1 0 0,-1 0 0 0 0,0 0 0 0 0,0-1 0 0 0,1 0 0 0 0,-1 0 0 0 0,1 0 0 0 0,-1-1 0 0 0,1 0 0 0 0,-1 0 0 0 0,1-1 0 0 0,-1 0 0 0 0,1 0 0 0 0,-1-1 0 0 0,0 1 0 0 0,0-1 0 0 0,0 0 0 0 0,0-1 0 0 0,0 0 0 0 0,0 0 1 0 0,0 0-1 0 0,-1-1 0 0 0,0 1 0 0 0,1-1 0 0 0,0-2-52 0 0,78-82 442 0 0,-71 73-375 0 0,-2-1 0 0 0,0 0-1 0 0,0-1 1 0 0,-1 0-1 0 0,-2-1 1 0 0,1 0-1 0 0,-2 0 1 0 0,-1-1-1 0 0,0 0-66 0 0,-4 13 4 0 0,-1 0 0 0 0,0 0 0 0 0,0 0 0 0 0,-1 0 0 0 0,0 0 0 0 0,0 0 0 0 0,0 0 0 0 0,0 0 0 0 0,-1 0 0 0 0,0 0 0 0 0,-1 0-1 0 0,1 0 1 0 0,-1 1 0 0 0,0-1 0 0 0,-1 0 0 0 0,1 1 0 0 0,-1 0 0 0 0,0-1 0 0 0,0 1 0 0 0,-1 0 0 0 0,0 1 0 0 0,1-1 0 0 0,-2 1 0 0 0,1-1 0 0 0,0 1 0 0 0,-1 0 0 0 0,0 1-1 0 0,0-1 1 0 0,0 1 0 0 0,0 0 0 0 0,-1 0 0 0 0,1 1 0 0 0,-1-1 0 0 0,1 1 0 0 0,-1 1 0 0 0,0-1 0 0 0,0 1 0 0 0,0 0 0 0 0,0 0 0 0 0,0 1 0 0 0,-5-1-4 0 0,-6 1-165 0 0,1 1 0 0 0,0 1 1 0 0,-1 0-1 0 0,1 1 1 0 0,0 0-1 0 0,0 2 0 0 0,-12 4 165 0 0,22-6-306 0 0,0-1-1 0 0,0 1 0 0 0,1 0 0 0 0,0 1 0 0 0,-1-1 0 0 0,1 1 1 0 0,0 0-1 0 0,1 0 0 0 0,-1 1 0 0 0,1-1 0 0 0,0 1 0 0 0,0 0 1 0 0,-3 5 306 0 0,0 8-3153 0 0,5-6-4622 0 0,2-8-3213 0 0</inkml:trace>
  <inkml:trace contextRef="#ctx0" brushRef="#br0" timeOffset="5746.728">4224 3100 0 0 0,'0'0'748'0'0,"-7"-2"296"0"0,-19-9 321 0 0,22 9 3674 0 0,-2 0 3557 0 0,7 2-5678 0 0,18 7-2412 0 0,28-2 505 0 0,1-2-1 0 0,1-2 0 0 0,-1-2 0 0 0,46-7-1010 0 0,11 0 471 0 0,130 4 2049 0 0,-262-7-2091 0 0,27 11-443 0 0,0 0-3 0 0,0 0 5 0 0,0 0 16 0 0,0 0 0 0 0,0 0-15 0 0,0 0-5 0 0,0 0-18 0 0,0 0 19 0 0,0 0 3 0 0,0 0-17 0 0,0 0-14 0 0,0 0-18 0 0,0 0-9 0 0,0 0-9 0 0,0 0-55 0 0,0 0-41 0 0,0 0-70 0 0,0 0-121 0 0,0 0-110 0 0,0 0-184 0 0,0 0-220 0 0,0 0-252 0 0,0 0-403 0 0,0 0-678 0 0,0 0-1213 0 0,0 1-2474 0 0,0 2-4230 0 0</inkml:trace>
  <inkml:trace contextRef="#ctx0" brushRef="#br0" timeOffset="6476.683">4897 2986 0 0 0,'0'0'457'0'0,"0"0"426"0"0,0 0 414 0 0,0 0 322 0 0,0 0 244 0 0,0 0 34 0 0,0 0-168 0 0,0 0-232 0 0,0 0-211 0 0,0 0-235 0 0,0 0-184 0 0,0 0-100 0 0,0 0-74 0 0,-12 2-26 0 0,-37 9-39 0 0,45-10-495 0 0,1 0 0 0 0,0 0 1 0 0,-1 1-1 0 0,1-1 0 0 0,0 1 0 0 0,0 0 1 0 0,0 0-1 0 0,0 0 0 0 0,0 0 0 0 0,0 1 1 0 0,1-1-1 0 0,-1 1 0 0 0,1-1 0 0 0,0 1 0 0 0,-1 0 1 0 0,1 0-1 0 0,1 0 0 0 0,-1 1-133 0 0,-6 7 339 0 0,6-9-280 0 0,0 1 1 0 0,1 0-1 0 0,-1-1 1 0 0,1 1-1 0 0,0 0 1 0 0,-1 0-1 0 0,2 0 1 0 0,-1 0-1 0 0,0 0 1 0 0,0 0-1 0 0,1 0 1 0 0,0 0-1 0 0,-1 0 1 0 0,1 0 0 0 0,0 1-1 0 0,1-1 1 0 0,-1 0-1 0 0,1 0 1 0 0,-1 0-1 0 0,1 0 1 0 0,0 0-1 0 0,0 0 1 0 0,0 0-1 0 0,0 0 1 0 0,1-1-1 0 0,-1 1 1 0 0,1 0-1 0 0,0-1 1 0 0,-1 1-1 0 0,1-1 1 0 0,1 1-1 0 0,-1-1 1 0 0,1 1-60 0 0,0-2 98 0 0,1 1 0 0 0,0-1 1 0 0,0 0-1 0 0,0 0 0 0 0,0 0 0 0 0,0 0 0 0 0,0-1 1 0 0,1 0-1 0 0,-1 0 0 0 0,0 0 0 0 0,0 0 0 0 0,0-1 0 0 0,0 1 1 0 0,0-1-1 0 0,0 0 0 0 0,0 0 0 0 0,0-1 0 0 0,0 1 1 0 0,0-1-1 0 0,-1 0 0 0 0,1 0 0 0 0,0 0 0 0 0,-1 0 1 0 0,0-1-1 0 0,1 1 0 0 0,-1-1 0 0 0,0 0 0 0 0,-1 0 0 0 0,1 0 1 0 0,0 0-1 0 0,-1-1 0 0 0,0 1 0 0 0,1-1 0 0 0,-1 1 1 0 0,-1-1-1 0 0,1 0 0 0 0,-1 0 0 0 0,1 1 0 0 0,-1-1 1 0 0,0-1-99 0 0,7-65 720 0 0,-10 69-723 0 0,1 0 0 0 0,-1-1 0 0 0,0 1 0 0 0,0 0 0 0 0,0 0 0 0 0,0 0 0 0 0,0 0 0 0 0,0 1 1 0 0,0-1-1 0 0,0 0 0 0 0,0 1 0 0 0,-1-1 0 0 0,1 1 0 0 0,0 0 0 0 0,0 0 0 0 0,0 0 0 0 0,-1 0 0 0 0,1 0 1 0 0,0 0-1 0 0,0 1 0 0 0,0-1 0 0 0,0 1 0 0 0,-1 0 3 0 0,-10 8-45 0 0,1 1 0 0 0,0 0 0 0 0,0 1 1 0 0,1 1-1 0 0,0 0 0 0 0,1 0 0 0 0,1 1 0 0 0,-4 7 45 0 0,12-18 1 0 0,-1 0-1 0 0,1 0 0 0 0,0 0 1 0 0,0 1-1 0 0,0-1 0 0 0,0 1 1 0 0,0-1-1 0 0,1 0 0 0 0,-1 1 1 0 0,1-1-1 0 0,0 1 0 0 0,-1-1 1 0 0,1 1-1 0 0,0-1 0 0 0,0 1 1 0 0,1-1-1 0 0,-1 1 0 0 0,0-1 1 0 0,1 1-1 0 0,0-1 0 0 0,0 1 1 0 0,-1-1-1 0 0,1 0 0 0 0,0 1 1 0 0,1-1-1 0 0,-1 0 0 0 0,0 0 1 0 0,1 0-1 0 0,-1 0 0 0 0,1 0 1 0 0,0 0-1 0 0,0 0 0 0 0,-1-1 1 0 0,1 1-1 0 0,0 0 0 0 0,0-1 1 0 0,1 0-1 0 0,-1 1 1 0 0,0-1-1 0 0,0 0 0 0 0,1 0 1 0 0,-1 0-1 0 0,0-1 0 0 0,1 1 1 0 0,-1-1-1 0 0,1 1 0 0 0,1-1 0 0 0,2 2 39 0 0,0-1-1 0 0,0 0 0 0 0,0 0 1 0 0,0-1-1 0 0,0 1 1 0 0,0-1-1 0 0,-1-1 1 0 0,1 1-1 0 0,0-1 0 0 0,0 0 1 0 0,0-1-1 0 0,0 1 1 0 0,0-1-1 0 0,-1 0 0 0 0,1 0 1 0 0,-1-1-1 0 0,1 0 1 0 0,-1 0-1 0 0,0 0 0 0 0,0 0 1 0 0,-1-1-1 0 0,1 0 1 0 0,-1 0-1 0 0,1 0 0 0 0,-1-1 1 0 0,-1 1-1 0 0,1-1 1 0 0,0 0-1 0 0,-1 0 1 0 0,0 0-1 0 0,-1-1 0 0 0,1 1 1 0 0,-1-1-1 0 0,0 1 1 0 0,0-1-1 0 0,0 0 0 0 0,-1 0 1 0 0,0 0-1 0 0,0 0 1 0 0,-1-2-39 0 0,0 4 14 0 0,1 2-12 0 0,0 0 0 0 0,-1-1 0 0 0,1 1 1 0 0,-1 0-1 0 0,0 0 0 0 0,1 0 1 0 0,-1 0-1 0 0,0-1 0 0 0,0 1 0 0 0,-1 0 1 0 0,1 0-1 0 0,0 0 0 0 0,-1 0 0 0 0,1-1 1 0 0,-1 1-1 0 0,0 0 0 0 0,1 0 0 0 0,-1 0 1 0 0,0 0-1 0 0,0 0 0 0 0,-1 1 0 0 0,1-1 1 0 0,0 0-1 0 0,-1 0 0 0 0,1 1 0 0 0,-1-1 1 0 0,1 1-1 0 0,-1-1 0 0 0,0 1 0 0 0,1 0 1 0 0,-1 0-1 0 0,0-1 0 0 0,0 1 0 0 0,0 1 1 0 0,0-1-1 0 0,0 0 0 0 0,0 0 1 0 0,0 1-1 0 0,-1-1 0 0 0,1 1 0 0 0,-1-1-2 0 0,0 1-13 0 0,-1 0 0 0 0,1 0 1 0 0,-1 0-1 0 0,1 1 0 0 0,-1-1 0 0 0,1 1 0 0 0,-1 0 0 0 0,1-1 0 0 0,-1 2 0 0 0,1-1 0 0 0,0 0 0 0 0,0 1 0 0 0,-1-1 1 0 0,1 1-1 0 0,0 0 0 0 0,0 0 0 0 0,1 0 0 0 0,-1 1 0 0 0,0-1 0 0 0,1 1 0 0 0,-1-1 0 0 0,1 1 0 0 0,0 0 0 0 0,0 0 1 0 0,0 0-1 0 0,0 0 0 0 0,1 0 0 0 0,-2 3 13 0 0,2-5-1 0 0,1 0-1 0 0,-1 0 1 0 0,1 0 0 0 0,-1 0 0 0 0,1 1-1 0 0,-1-1 1 0 0,1 0 0 0 0,-1 0 0 0 0,1 1-1 0 0,0-1 1 0 0,0 0 0 0 0,0 0-1 0 0,0 1 1 0 0,0-1 0 0 0,0 0 0 0 0,0 0-1 0 0,0 1 1 0 0,0-1 0 0 0,1 0 0 0 0,-1 0-1 0 0,0 1 1 0 0,1-1 0 0 0,-1 0 0 0 0,1 0-1 0 0,0 0 1 0 0,-1 0 0 0 0,1 0 0 0 0,0 0-1 0 0,-1 0 1 0 0,1 0 0 0 0,0 0-1 0 0,0 0 1 0 0,0 0 0 0 0,0 0 0 0 0,0-1-1 0 0,0 1 1 0 0,0 0 0 0 0,0-1 0 0 0,0 1-1 0 0,1-1 1 0 0,-1 1 0 0 0,0-1 0 0 0,0 1-1 0 0,0-1 1 0 0,1 0 0 0 0,-1 0 0 0 0,0 1-1 0 0,0-1 1 0 0,1 0 0 0 0,-1 0 0 0 0,0 0-1 0 0,0 0 1 0 0,1-1 0 0 0,-1 1-1 0 0,0 0 1 0 0,1-1 1 0 0,2 0 14 0 0,0 0 0 0 0,0-1 0 0 0,-1 1 1 0 0,1-1-1 0 0,0 0 0 0 0,-1 0 0 0 0,0 0 0 0 0,1-1 0 0 0,-1 1 0 0 0,0-1 0 0 0,0 0 0 0 0,0 0 0 0 0,-1 0 0 0 0,1 0 1 0 0,-1 0-1 0 0,0 0 0 0 0,0-1 0 0 0,0 1 0 0 0,0-1 0 0 0,0 0 0 0 0,-1 1 0 0 0,1-1 0 0 0,-1 0 0 0 0,0 0 1 0 0,0 0-1 0 0,-1 0 0 0 0,1 0 0 0 0,-1 0 0 0 0,0 0 0 0 0,0 0 0 0 0,0 0 0 0 0,-1 0 0 0 0,1 0 0 0 0,-1 0 0 0 0,0 0 1 0 0,0 0-1 0 0,-1 0-14 0 0,2 4-5 0 0,0-1 1 0 0,0 0-1 0 0,0 1 0 0 0,-1-1 1 0 0,1 0-1 0 0,0 1 1 0 0,-1-1-1 0 0,1 0 1 0 0,0 1-1 0 0,-1-1 1 0 0,1 1-1 0 0,-1-1 1 0 0,1 1-1 0 0,-1-1 1 0 0,1 1-1 0 0,-1-1 0 0 0,1 1 1 0 0,-1 0-1 0 0,0-1 1 0 0,1 1-1 0 0,-1 0 1 0 0,0-1-1 0 0,1 1 1 0 0,-1 0-1 0 0,0 0 1 0 0,1 0-1 0 0,-1 0 1 0 0,0-1-1 0 0,1 1 1 0 0,-1 0-1 0 0,0 0 0 0 0,1 0 1 0 0,-1 1-1 0 0,0-1 1 0 0,0 0-1 0 0,1 0 1 0 0,-1 0-1 0 0,0 0 1 0 0,1 1-1 0 0,-1-1 1 0 0,0 0-1 0 0,1 0 1 0 0,-1 1-1 0 0,1-1 0 0 0,-1 1 1 0 0,0-1-1 0 0,1 0 1 0 0,-1 1-1 0 0,1-1 1 0 0,-1 1-1 0 0,1 0 5 0 0,-31 24-1101 0 0,29-15-1805 0 0,14-6-9875 0 0,-8-4 1928 0 0</inkml:trace>
  <inkml:trace contextRef="#ctx0" brushRef="#br0" timeOffset="7697.728">4989 2791 0 0 0,'0'0'884'0'0,"0"0"466"0"0,0 0 412 0 0,0 0 277 0 0,0 0 41 0 0,0 0-256 0 0,0 0-421 0 0,0 0-350 0 0,0 0-190 0 0,0 0-22 0 0,0 0 70 0 0,0 0 41 0 0,0 0-8 0 0,2 3 4184 0 0,6 8-4577 0 0,4-8-307 0 0,0 1-1 0 0,-1 0 1 0 0,1 1 0 0 0,-1 0 0 0 0,0 1-1 0 0,-1 0 1 0 0,1 1 0 0 0,-1 0 0 0 0,0 0-1 0 0,-1 1 1 0 0,0 1 0 0 0,0-1 0 0 0,0 2-244 0 0,1 2 107 0 0,73 112 292 0 0,-67-58-127 0 0,-17-58-238 0 0,0-1 0 0 0,-1 1 0 0 0,0-1 0 0 0,0 0 0 0 0,0 1 0 0 0,-1-1-1 0 0,-1-1 1 0 0,1 1 0 0 0,-1 0 0 0 0,0-1 0 0 0,0 0 0 0 0,-1 0 0 0 0,0 0 0 0 0,0 0-1 0 0,0-1 1 0 0,-1 0 0 0 0,0 0 0 0 0,0 0 0 0 0,0-1 0 0 0,-1 0 0 0 0,1 0 0 0 0,-1-1-1 0 0,0 1 1 0 0,0-1 0 0 0,-7 1-34 0 0,-16 3 299 0 0,-4 4-75 0 0,11-3-128 0 0,23-8-83 0 0,0 0 18 0 0,0 0-7 0 0,0 0 11 0 0,0 0-6 0 0,0 0-13 0 0,0 0 11 0 0,0 0-1 0 0,0 0 6 0 0,0 0 7 0 0,0 0 0 0 0,0 0-7 0 0,-20-4 186 0 0,20 4-228 0 0,0 0-5 0 0,0 0 3 0 0,0 0 19 0 0,0 0 18 0 0,0 0 12 0 0,0 0-22 0 0,0 0-7 0 0,0 0-8 0 0,0 0-28 0 0,0 0 7 0 0,0 0 1 0 0,0 0 9 0 0,0 0 0 0 0,0 0-10 0 0,0 0-3 0 0,7-8-8428 0 0,0 5 1946 0 0,-3 3-5110 0 0</inkml:trace>
  <inkml:trace contextRef="#ctx0" brushRef="#br0" timeOffset="8555.864">5227 3074 672 0 0,'0'0'1338'0'0,"0"0"-22"0"0,0 0 170 0 0,0 0 199 0 0,0 0 118 0 0,0 0-86 0 0,0 0-301 0 0,0 0-326 0 0,0 0-234 0 0,0 0-111 0 0,0 0-50 0 0,0 0-53 0 0,28 5 3173 0 0,148 27-215 0 0,45-46-2212 0 0,-63 13-1117 0 0,17 16 1516 0 0,-190-7-1291 0 0,12-8-50 0 0,-7-1-2238 0 0,2-5-6288 0 0,7 5 1378 0 0,1 1-3988 0 0</inkml:trace>
  <inkml:trace contextRef="#ctx0" brushRef="#br0" timeOffset="13731.273">6002 3634 0 0 0,'0'0'421'0'0,"0"0"341"0"0,0 0 91 0 0,0 0 44 0 0,0 0-8 0 0,0 0 15 0 0,0-26 9169 0 0,0 4-6346 0 0,0-33-478 0 0,-11-184-764 0 0,41 113-1932 0 0,-14 27 15 0 0,-31-7-170 0 0,-18-42-41 0 0,28-52-391 0 0,6 120-3747 0 0,-8 78-1830 0 0,-1 12-5395 0 0,5-7 5302 0 0</inkml:trace>
  <inkml:trace contextRef="#ctx0" brushRef="#br0" timeOffset="17553.698">6031 3590 0 0 0,'0'0'1078'0'0,"0"0"197"0"0,0 0 107 0 0,0 0-12 0 0,0 0-128 0 0,0 0-162 0 0,3-1-105 0 0,60-9 6302 0 0,-17 13-5446 0 0,195 6 2001 0 0,-153-10-3239 0 0,204 1 868 0 0,5 4-190 0 0,-239-8-1197 0 0,-12 0-71 0 0,-46 4 4 0 0,27 0 55 0 0,23 0 14 0 0,168-4 200 0 0,-218 4-260 0 0,0 0-1 0 0,0 0-3 0 0,0 0 12 0 0,0 0 12 0 0,0 0-9 0 0,0 0-26 0 0,0 0 7 0 0,0 0 12 0 0,0 0 9 0 0,0 0 37 0 0,0 0-34 0 0,0 0-30 0 0,0 0-26 0 0,0 0 26 0 0,0 0 11 0 0,0 0 0 0 0,0 0 11 0 0,0 0-8 0 0,0 0 12 0 0,0 0 6 0 0,0 0 2 0 0,0 0-8 0 0,0 0 2 0 0,0 0 1 0 0,0 0-2 0 0,0 0 14 0 0,0 0 1 0 0,0 0 12 0 0,0 0 14 0 0,0 0 2 0 0,0 0 1 0 0,0 0 4 0 0,0 0-1 0 0,0 0 14 0 0,0-22 383 0 0,-1 3-455 0 0,0-1-1 0 0,-2 1 1 0 0,0 0-1 0 0,-1 0 1 0 0,-1 0-1 0 0,-1 0 1 0 0,-2-6-18 0 0,-35-184 157 0 0,27 113-12 0 0,-11-13-3 0 0,4 16-35 0 0,6-65 149 0 0,5 66-56 0 0,-5-26-95 0 0,11 10 40 0 0,-22 105 86 0 0,-108 10-322 0 0,61-2 67 0 0,-7 1 60 0 0,-6-2-38 0 0,-55-7 22 0 0,-43-22 16 0 0,144 17 17 0 0,-8 8-32 0 0,2-7 62 0 0,-5 3-72 0 0,-73 4 93 0 0,24-4 12 0 0,51 0-9 0 0,-53 1-122 0 0,104 3 26 0 0,0 0-1 0 0,0 0-11 0 0,0 0 9 0 0,0 0 11 0 0,0 0-11 0 0,0 0-15 0 0,0 0-6 0 0,0 0 3 0 0,0 0-2 0 0,0 0-12 0 0,0 0 15 0 0,0 0 14 0 0,0 0 12 0 0,0 0 29 0 0,0 0-31 0 0,0 0-21 0 0,0 0-7 0 0,-29 6 13 0 0,29-5 3 0 0,0-1-5 0 0,0 0 9 0 0,0 0-16 0 0,0 0-1 0 0,0 0 2 0 0,0 0 3 0 0,0 0 4 0 0,0 0-21 0 0,0 0 9 0 0,0 0-5 0 0,0 0 0 0 0,0 0 32 0 0,0 0-20 0 0,0 0-24 0 0,7 22-59 0 0,40 107 145 0 0,-24-75-29 0 0,-23-53-29 0 0,0 0 14 0 0,0 1-20 0 0,0-1 2 0 0,0-1 12 0 0,0 0 9 0 0,0 0-7 0 0,0 0-32 0 0,0 0-15 0 0,0 0-43 0 0,0 0-90 0 0,0 0-102 0 0,0 0-182 0 0,0 0-275 0 0,0 0-346 0 0,0 8-9329 0 0,0-2-1330 0 0</inkml:trace>
  <inkml:trace contextRef="#ctx0" brushRef="#br0" timeOffset="20577.186">3496 2607 0 0 0,'0'0'709'0'0,"0"0"790"0"0,0 0 473 0 0,0 0 180 0 0,0 0-98 0 0,0 0-270 0 0,0 0-320 0 0,0 0-290 0 0,0 0-247 0 0,0-4-174 0 0,0-11-118 0 0,4 27 3118 0 0,3 17-2473 0 0,-10-8-1047 0 0,0-1 1 0 0,-2 1-1 0 0,-1-2 0 0 0,0 1 0 0 0,-2-1 0 0 0,0 1 0 0 0,-1-2 0 0 0,-1 0 0 0 0,0 0 0 0 0,-5 5-233 0 0,-5 10 135 0 0,-103 154 227 0 0,104-163-311 0 0,-2 5-21 0 0,61-60 407 0 0,85-177 101 0 0,-37 52-453 0 0,20 0-33 0 0,-67 125 6 0 0,-39 31-50 0 0,-1 0-14 0 0,-1 30 152 0 0,50 283 1110 0 0,-36-212-1012 0 0,-9-67-121 0 0,1-22-430 0 0,-5 0 734 0 0,0-2-3377 0 0,1-21-7647 0 0,-4-4 2234 0 0,0 7 4147 0 0</inkml:trace>
  <inkml:trace contextRef="#ctx0" brushRef="#br0" timeOffset="20963.103">3288 2865 2609 0 0,'0'0'1884'0'0,"0"0"-165"0"0,0 0 24 0 0,0 0 131 0 0,0 0 90 0 0,0 0-75 0 0,0 0-300 0 0,0 0-335 0 0,0 0-237 0 0,0 0-124 0 0,0 0-32 0 0,0 0-29 0 0,0 0-61 0 0,19-2-57 0 0,123-15 1078 0 0,96 2-278 0 0,-220 12-2267 0 0,-8 0-2471 0 0,-1 2-7069 0 0,-6 1-356 0 0</inkml:trace>
  <inkml:trace contextRef="#ctx0" brushRef="#br0" timeOffset="22192.251">6571 2684 2633 0 0,'0'0'2081'0'0,"0"0"-223"0"0,0 0-178 0 0,0 0 55 0 0,0 0 87 0 0,0 0-29 0 0,0 0-229 0 0,0 0-341 0 0,0 0-326 0 0,0 0-255 0 0,0 0-138 0 0,0 0-75 0 0,0 0-38 0 0,4 22 1871 0 0,0-11-1984 0 0,-1-1-1 0 0,0 1 1 0 0,0-1 0 0 0,-1 1 0 0 0,0 0-1 0 0,-1 0 1 0 0,0 0 0 0 0,-1 0 0 0 0,0 1-1 0 0,-2 9-277 0 0,1 9 282 0 0,1 6-89 0 0,1 2 4 0 0,-1 0 0 0 0,-3 0 0 0 0,-1 0 1 0 0,-6 25-198 0 0,-7 12 146 0 0,10-56 49 0 0,-1-2-1319 0 0,4-34-2990 0 0,14-23-5003 0 0,-5 25 2762 0 0,-3 7 1169 0 0</inkml:trace>
  <inkml:trace contextRef="#ctx0" brushRef="#br0" timeOffset="22778.322">6523 2743 1760 0 0,'0'0'1937'0'0,"0"0"69"0"0,0 0 62 0 0,0 0 107 0 0,0 0 6 0 0,0 0-148 0 0,0 0-348 0 0,0 0-380 0 0,0 0-351 0 0,0 0-254 0 0,0 0-117 0 0,0 0-56 0 0,0 0-19 0 0,4-10-2 0 0,17-33-20 0 0,-19 40-408 0 0,0 0 1 0 0,1 0-1 0 0,-1 0 1 0 0,1 1-1 0 0,-1-1 1 0 0,1 1-1 0 0,0 0 1 0 0,0 0-1 0 0,0 0 0 0 0,0 0 1 0 0,1 0-1 0 0,-1 1 1 0 0,0-1-1 0 0,1 1 1 0 0,-1 0-1 0 0,1 0 1 0 0,-1 0-1 0 0,1 1 1 0 0,1-1-79 0 0,17-5 345 0 0,-4 1-104 0 0,0 0 0 0 0,1 1-1 0 0,0 0 1 0 0,0 2-1 0 0,0 0 1 0 0,0 2 0 0 0,14 0-241 0 0,-32 1 11 0 0,0 0-1 0 0,0 0 1 0 0,0 0 0 0 0,-1 0 0 0 0,1 0 0 0 0,0 0 0 0 0,0 0 0 0 0,-1 0 0 0 0,1 0 0 0 0,-1 1 0 0 0,1-1 0 0 0,-1 0 0 0 0,0 0-1 0 0,1 1 1 0 0,-1-1 0 0 0,0 0 0 0 0,0 0 0 0 0,0 1 0 0 0,0-1 0 0 0,0 0 0 0 0,0 1 0 0 0,0-1 0 0 0,-1 0 0 0 0,1 0 0 0 0,0 1-1 0 0,-1-1 1 0 0,1 0 0 0 0,0 0 0 0 0,-1 0 0 0 0,0 0 0 0 0,1 1 0 0 0,-1-1 0 0 0,0 0 0 0 0,1 0 0 0 0,-1 0 0 0 0,0 0-1 0 0,0-1 1 0 0,0 1-11 0 0,-59 64 159 0 0,-36 18-191 0 0,95-82 27 0 0,1 0-1 0 0,0 0 1 0 0,0 0-1 0 0,0 0 0 0 0,0 0 1 0 0,0 1-1 0 0,0-1 1 0 0,0 0-1 0 0,1 0 1 0 0,-1 0-1 0 0,0 0 1 0 0,1 0-1 0 0,-1 0 1 0 0,0 0-1 0 0,1 0 1 0 0,-1 0-1 0 0,1 0 1 0 0,0 0-1 0 0,-1 0 1 0 0,1 0-1 0 0,0 0 0 0 0,-1 0 1 0 0,1-1-1 0 0,0 1 1 0 0,0 0-1 0 0,0 0 1 0 0,0-1-1 0 0,0 1 1 0 0,0-1-1 0 0,0 1 1 0 0,0-1-1 0 0,0 1 1 0 0,0-1-1 0 0,0 1 1 0 0,0-1-1 0 0,0 0 1 0 0,0 0-1 0 0,0 0 0 0 0,1 0 1 0 0,-1 0-1 0 0,0 0 1 0 0,0 0-1 0 0,0 0 1 0 0,0 0-1 0 0,0 0 1 0 0,0 0-1 0 0,0-1 1 0 0,1 1 5 0 0,11 0 0 0 0,0 2 1 0 0,0-1-1 0 0,-1 2 1 0 0,1-1-1 0 0,-1 2 0 0 0,0 0 1 0 0,0 0-1 0 0,0 1 1 0 0,-1 0-1 0 0,1 1 1 0 0,-1 1-1 0 0,-1 0 1 0 0,1 0-1 0 0,-1 1 0 0 0,0 0 1 0 0,-1 1-1 0 0,0 0 1 0 0,1 2-1 0 0,-8-6 20 0 0,1 0 0 0 0,0 1 0 0 0,-1-1 1 0 0,0 1-1 0 0,-1 0 0 0 0,1 0 0 0 0,-1 0 1 0 0,0 0-1 0 0,0 0 0 0 0,-1 0 0 0 0,0 0 1 0 0,0 0-1 0 0,0 0 0 0 0,-1 0 0 0 0,0 0 0 0 0,0-1 1 0 0,0 1-1 0 0,-1 0 0 0 0,0 0 0 0 0,0-1 1 0 0,-1 1-1 0 0,1-1 0 0 0,-1 1 0 0 0,0-1 1 0 0,0 0-1 0 0,-1 0 0 0 0,0-1 0 0 0,0 1 1 0 0,-3 3-21 0 0,-58 28 429 0 0,-46-25-109 0 0,108-12-363 0 0,0 1 0 0 0,1-1 1 0 0,-1 0-1 0 0,1 0 0 0 0,-1 0 0 0 0,1 0 1 0 0,0 0-1 0 0,-1-1 0 0 0,1 1 0 0 0,0-1 1 0 0,0 1-1 0 0,0-1 0 0 0,0 0 0 0 0,0 0 1 0 0,1 0-1 0 0,-1 0 0 0 0,0 0 0 0 0,1 0 1 0 0,-1 0-1 0 0,1-1 0 0 0,0 1 0 0 0,0 0 0 0 0,0-1 1 0 0,0 0 42 0 0,-3-11-3745 0 0,3 1-3379 0 0,1 9-4695 0 0</inkml:trace>
  <inkml:trace contextRef="#ctx0" brushRef="#br0" timeOffset="23602.17">6215 3409 0 0 0,'0'0'779'0'0,"0"0"316"0"0,0 0 146 0 0,0 0 26 0 0,0 0-8 0 0,0 0 1 0 0,0 0 14 0 0,0 0-20 0 0,0 0-62 0 0,-3 0-46 0 0,-31 0 3374 0 0,-15 38 290 0 0,-17 50-2189 0 0,61-79-2554 0 0,1 0 0 0 0,0 0-1 0 0,1 1 1 0 0,0-1 0 0 0,1 1-1 0 0,0 0 1 0 0,0 0 0 0 0,1-1 0 0 0,0 1-1 0 0,1 0 1 0 0,1 10-67 0 0,1-14 20 0 0,-1 0 0 0 0,2-1-1 0 0,-1 1 1 0 0,1 0 0 0 0,0-1 0 0 0,0 1 0 0 0,0-1-1 0 0,1 0 1 0 0,0 0 0 0 0,0 0 0 0 0,0-1 0 0 0,0 0-1 0 0,1 1 1 0 0,0-2 0 0 0,0 1 0 0 0,0 0 0 0 0,0-1-1 0 0,1 0 1 0 0,-1 0 0 0 0,1-1 0 0 0,0 1 0 0 0,-1-1-1 0 0,1 0 1 0 0,0-1 0 0 0,1 0 0 0 0,-1 0 0 0 0,4 1-20 0 0,2 0 54 0 0,-1 0 1 0 0,1 0-1 0 0,-1-1 1 0 0,1-1 0 0 0,0 0-1 0 0,-1 0 1 0 0,1-1-1 0 0,-1-1 1 0 0,1 0 0 0 0,-1 0-1 0 0,1-1 1 0 0,-1-1-1 0 0,0 0 1 0 0,-1 0 0 0 0,1-1-1 0 0,7-5-54 0 0,-8 3 55 0 0,-1 0 0 0 0,0 0 0 0 0,0-1 1 0 0,-1 0-1 0 0,0-1 0 0 0,0 0 0 0 0,-1 0 0 0 0,0-1 0 0 0,-1 1 0 0 0,0-2 0 0 0,0 1 0 0 0,-1 0 0 0 0,0-1 0 0 0,-1 0 1 0 0,-1-1-1 0 0,1 1 0 0 0,-2 0 0 0 0,0-1 0 0 0,0 0 0 0 0,-1 1 0 0 0,0-1 0 0 0,-1 0 0 0 0,-1 1 0 0 0,1-1 0 0 0,-2 0 0 0 0,-1-4-54 0 0,1 10-16 0 0,-1 0 1 0 0,0 0 0 0 0,-1 0 0 0 0,0 1 0 0 0,0-1 0 0 0,0 1 0 0 0,0 0 0 0 0,-1 0 0 0 0,0 0 0 0 0,0 1 0 0 0,0-1 0 0 0,0 1 0 0 0,-1 1 0 0 0,0-1 0 0 0,0 1 0 0 0,0 0 0 0 0,0 0 0 0 0,0 1 0 0 0,-1-1 0 0 0,1 2 0 0 0,-1-1 0 0 0,1 1 0 0 0,-1-1 0 0 0,0 2 0 0 0,1-1 0 0 0,-1 1 0 0 0,0 0 0 0 0,0 1 0 0 0,1-1 0 0 0,-1 1 0 0 0,0 1 0 0 0,1-1 0 0 0,-1 1 0 0 0,1 0 0 0 0,0 1 0 0 0,-1-1 0 0 0,1 1 0 0 0,-5 4 14 0 0,-93 73-1596 0 0,45-15-7087 0 0,47-49-2901 0 0</inkml:trace>
  <inkml:trace contextRef="#ctx0" brushRef="#br0" timeOffset="24283.66">6932 3457 0 0 0,'0'0'1131'0'0,"0"0"423"0"0,0 0 219 0 0,0 0 48 0 0,0 0-86 0 0,0 0-116 0 0,0 0-110 0 0,0 0-104 0 0,0 0-72 0 0,0 0-86 0 0,0 0-59 0 0,0 0-121 0 0,-5-1-129 0 0,-33 3 1869 0 0,29 3-2660 0 0,0 1 0 0 0,0 0 1 0 0,1 1-1 0 0,0 0 0 0 0,0 0 0 0 0,0 1 0 0 0,1-1 0 0 0,0 2 0 0 0,1-1 0 0 0,0 1 1 0 0,0 0-1 0 0,1 0 0 0 0,0 1 0 0 0,1-1 0 0 0,0 1 0 0 0,0 0 0 0 0,1 0 0 0 0,0 1 1 0 0,1-1-1 0 0,0 1 0 0 0,1-1 0 0 0,0 4-147 0 0,1-9 19 0 0,0 1 0 0 0,0-1 0 0 0,0 0 0 0 0,1 1-1 0 0,0-1 1 0 0,0 0 0 0 0,0 0 0 0 0,1 1 0 0 0,-1-1 0 0 0,1 0 0 0 0,0-1 0 0 0,1 1 0 0 0,0 0 0 0 0,-1 0 0 0 0,1-1-1 0 0,1 0 1 0 0,-1 0 0 0 0,0 0 0 0 0,1 0 0 0 0,0 0 0 0 0,0 0 0 0 0,0-1 0 0 0,1 0 0 0 0,-1 0 0 0 0,1 0 0 0 0,0-1-1 0 0,-1 1 1 0 0,4 0-19 0 0,4-1 107 0 0,-1 0 0 0 0,1 0 0 0 0,-1-2 0 0 0,1 1-1 0 0,0-1 1 0 0,-1-1 0 0 0,1 0 0 0 0,-1-1 0 0 0,1 0-1 0 0,-1-1 1 0 0,0 0 0 0 0,0 0 0 0 0,0-2 0 0 0,0 1-1 0 0,-1-1 1 0 0,0-1 0 0 0,0 0 0 0 0,0 0 0 0 0,-1-1-1 0 0,1 0 1 0 0,-2 0 0 0 0,1-1 0 0 0,0-2-107 0 0,0 2 55 0 0,0 0 0 0 0,0-1 0 0 0,-1 0-1 0 0,0-1 1 0 0,-1 0 0 0 0,0 0 0 0 0,-1-1 0 0 0,0 1 0 0 0,0-1 0 0 0,-1-1 0 0 0,-1 1 0 0 0,0-1 0 0 0,0 0 0 0 0,-1 0 0 0 0,-1 0-1 0 0,0 0 1 0 0,0 0 0 0 0,-1-1 0 0 0,-1 1 0 0 0,0 0 0 0 0,-1-1 0 0 0,0 1 0 0 0,-3-9-55 0 0,1 15-27 0 0,0 1 1 0 0,-1-1-1 0 0,0 1 1 0 0,0 0-1 0 0,0 0 1 0 0,-1 0-1 0 0,0 1 1 0 0,0 0-1 0 0,0 0 1 0 0,0 0-1 0 0,-1 0 1 0 0,0 1-1 0 0,1 0 1 0 0,-1 0-1 0 0,0 0 1 0 0,0 1-1 0 0,-1 0 1 0 0,1 0-1 0 0,0 1 1 0 0,-1-1-1 0 0,1 2 1 0 0,-1-1-1 0 0,1 1 1 0 0,-1-1-1 0 0,0 2 1 0 0,1-1 0 0 0,-1 1-1 0 0,1 0 1 0 0,-1 0-1 0 0,1 1 1 0 0,0 0-1 0 0,0 0 1 0 0,0 0-1 0 0,0 1 1 0 0,0 0-1 0 0,0 0 1 0 0,-4 4 26 0 0,-138 97-3876 0 0,91-54-5152 0 0,45-40 6022 0 0,-11 10-8717 0 0</inkml:trace>
  <inkml:trace contextRef="#ctx0" brushRef="#br0" timeOffset="27991.099">2215 3903 0 0 0,'148'7'313'0'0,"93"0"5625"0"0,-25-6-3056 0 0,209-31 1848 0 0,-307 37-4253 0 0,-101-3-320 0 0,1-1-1 0 0,-1 0 0 0 0,0-2 0 0 0,1 0 0 0 0,-1-1 1 0 0,1 0-1 0 0,-1-2 0 0 0,10-1-156 0 0,-8 1 117 0 0,183-28 998 0 0,275 21 1163 0 0,-302 10-1946 0 0,231-1-108 0 0,-96 11-154 0 0,-80-4 20 0 0,2-6 197 0 0,15-28 364 0 0,-59 24-240 0 0,-26 11 187 0 0,438-8 1599 0 0,-466-11-2020 0 0,94 0 339 0 0,1 3 28 0 0,161-25 90 0 0,-227 26-389 0 0,16-4 79 0 0,21-11 44 0 0,-27 14-157 0 0,-95 4-35 0 0,41-3-37 0 0,-83 0-42 0 0,69 7-725 0 0,-105 11-3844 0 0,0-7-5755 0 0,0-1-1837 0 0</inkml:trace>
  <inkml:trace contextRef="#ctx0" brushRef="#br0" timeOffset="38664.598">3478 2091 984 0 0,'0'0'2031'0'0,"0"0"-669"0"0,0 0-495 0 0,0 0-11 0 0,0 0 328 0 0,0 0 318 0 0,0 0 101 0 0,0 0-120 0 0,0 0-255 0 0,0 0-181 0 0,0 0-64 0 0,4-7-11 0 0,25-90 4584 0 0,0-49-2481 0 0,27-5-1612 0 0,-40 99 439 0 0,-7-76-1742 0 0,17 3 1 0 0,20-14-30 0 0,-31 86 21 0 0,15 63-192 0 0,1-9 51 0 0,1-2 0 0 0,0-1-1 0 0,-1-1 1 0 0,0-2 0 0 0,0-1 0 0 0,0-1 0 0 0,-1-2-1 0 0,0-1 1 0 0,-1-2 0 0 0,0-1 0 0 0,9-5-11 0 0,39-14 48 0 0,-50 21-34 0 0,-14 5-8 0 0,0 1 0 0 0,0 0 0 0 0,1 1 0 0 0,0 0 0 0 0,0 1-1 0 0,0 0 1 0 0,0 1 0 0 0,3 1-6 0 0,-17 1-21 0 0,0 0 20 0 0,0 0 1 0 0,0 0 10 0 0,0 0-24 0 0,-34 28-1480 0 0,31-26-879 0 0,2-8-10106 0 0,1 5 11217 0 0,0 0-9994 0 0</inkml:trace>
  <inkml:trace contextRef="#ctx0" brushRef="#br0" timeOffset="43410.609">4908 641 1984 0 0,'0'0'2473'0'0,"0"0"-685"0"0,0 0-439 0 0,0 0 40 0 0,0 0 258 0 0,0 0 154 0 0,0 0-77 0 0,0 0-306 0 0,0 0-402 0 0,0 0-364 0 0,0 0-259 0 0,0 0-155 0 0,0 0-69 0 0,0 3 15 0 0,-51 156 1583 0 0,-66 131-498 0 0,2-91-1033 0 0,143-266 598 0 0,220-387-157 0 0,-176 306-651 0 0,-54 114-130 0 0,-13 60-166 0 0,11 111 472 0 0,20 64-35 0 0,17-75-50 0 0,-25-59 586 0 0,-69-69 369 0 0,-86-80-632 0 0,92 55-430 0 0,-126-94-2067 0 0,148 117 220 0 0,9 4-1913 0 0,-1-1-4196 0 0,5 1-1835 0 0</inkml:trace>
  <inkml:trace contextRef="#ctx0" brushRef="#br0" timeOffset="43810.744">5378 560 11578 0 0,'0'0'1721'0'0,"0"0"-469"0"0,0 0-160 0 0,0 0 131 0 0,0 0 104 0 0,0 0-96 0 0,0 0-240 0 0,0 0-259 0 0,0 0-193 0 0,0 0-100 0 0,0 0-53 0 0,0 0-28 0 0,11 7 657 0 0,-13 313 1335 0 0,13-166-3079 0 0,-11-153 400 0 0,-13-9-3525 0 0,11 6 3466 0 0,-15-24-5682 0 0,7 7-1831 0 0,6 11 938 0 0</inkml:trace>
  <inkml:trace contextRef="#ctx0" brushRef="#br0" timeOffset="44051.54">5207 674 6865 0 0,'0'0'2762'0'0,"0"0"-855"0"0,0 0-580 0 0,0 0-153 0 0,0 0 89 0 0,0 0 68 0 0,0 0-82 0 0,0 0-210 0 0,0 0-264 0 0,0 0-236 0 0,0 0-176 0 0,0 0-118 0 0,0 0-85 0 0,32-5-74 0 0,100-16-62 0 0,-29-4-787 0 0,-62 13-5967 0 0,-27 9-3165 0 0</inkml:trace>
  <inkml:trace contextRef="#ctx0" brushRef="#br0" timeOffset="44837.064">5888 597 0 0 0,'0'0'381'0'0,"0"0"1056"0"0,0 0 562 0 0,0 0 165 0 0,0 0-29 0 0,0 0-193 0 0,0 0-236 0 0,0 0-235 0 0,0 0-235 0 0,11-5-220 0 0,34-15-189 0 0,-43 19-638 0 0,1 0 1 0 0,-1 0-1 0 0,0 1 0 0 0,0-1 0 0 0,1 1 1 0 0,-1-1-1 0 0,1 1 0 0 0,-1 0 0 0 0,0 0 1 0 0,1 0-1 0 0,-1 0 0 0 0,0 0 1 0 0,1 0-1 0 0,-1 1 0 0 0,0-1 0 0 0,1 1 1 0 0,-1 0-1 0 0,0 0 0 0 0,0 0 0 0 0,1 0 1 0 0,-1 0-1 0 0,1 1-189 0 0,41 59 1800 0 0,-40-53-1607 0 0,0 1-63 0 0,0-1 0 0 0,-1 1 0 0 0,0 0-1 0 0,0 0 1 0 0,-1 1 0 0 0,0-1-1 0 0,-1 0 1 0 0,0 1 0 0 0,-1-1-1 0 0,1 1 1 0 0,-2-1 0 0 0,0 10-130 0 0,0-18 38 0 0,1 0 1 0 0,0 0-1 0 0,-1 1 1 0 0,1-1-1 0 0,-1 0 1 0 0,1 0-1 0 0,-1 0 1 0 0,1 0-1 0 0,-1 0 1 0 0,0 0-1 0 0,1 0 1 0 0,-1 0-1 0 0,0 0 1 0 0,0 0-1 0 0,0 0 1 0 0,0 0-1 0 0,0-1 1 0 0,0 1-1 0 0,0 0 1 0 0,0-1-1 0 0,0 1 1 0 0,0 0-1 0 0,0-1 1 0 0,0 0-1 0 0,-1 1 1 0 0,1-1-1 0 0,0 0 1 0 0,0 1-1 0 0,0-1 1 0 0,-1 0-1 0 0,1 0 1 0 0,0 0-1 0 0,0 0 0 0 0,-1 0 1 0 0,1 0-1 0 0,0-1 1 0 0,0 1-1 0 0,0 0 1 0 0,-1 0-1 0 0,1-1 1 0 0,0 1-1 0 0,0-1 1 0 0,0 1-1 0 0,0-1 1 0 0,0 0-1 0 0,0 1 1 0 0,0-1-1 0 0,0 0 1 0 0,0 0-1 0 0,0 0 1 0 0,0 0-39 0 0,-4-10 63 0 0,1-1-1 0 0,0 1 1 0 0,0-1 0 0 0,1 0-1 0 0,1 0 1 0 0,0 0 0 0 0,1 0-1 0 0,0 0 1 0 0,1 0 0 0 0,0 0-1 0 0,1-1 1 0 0,1 1 0 0 0,0 0-1 0 0,0 0 1 0 0,1 0 0 0 0,0 1-1 0 0,1-1 1 0 0,1 1 0 0 0,0 0-63 0 0,3-10 23 0 0,1 1 0 0 0,2 0 1 0 0,0 1-1 0 0,0 0 0 0 0,2 1 0 0 0,0 0 1 0 0,2 1-1 0 0,-1 1 0 0 0,8-6-23 0 0,-21 21-23 0 0,-1 1-1 0 0,0-1 1 0 0,1 1 0 0 0,-1-1-1 0 0,0 0 1 0 0,1 1-1 0 0,-1-1 1 0 0,1 1 0 0 0,-1-1-1 0 0,1 1 1 0 0,-1 0-1 0 0,1-1 1 0 0,0 1 0 0 0,-1-1-1 0 0,1 1 1 0 0,-1 0-1 0 0,1-1 1 0 0,0 1 0 0 0,-1 0-1 0 0,1 0 1 0 0,0 0-1 0 0,-1 0 1 0 0,1-1 0 0 0,0 1-1 0 0,0 0 1 0 0,-1 0-1 0 0,1 0 1 0 0,0 0 0 0 0,-1 0-1 0 0,1 1 1 0 0,0-1-1 0 0,-1 0 1 0 0,1 0 0 0 0,0 0-1 0 0,-1 1 1 0 0,1-1-1 0 0,0 0 1 0 0,-1 0 0 0 0,1 1-1 0 0,-1-1 1 0 0,1 1-1 0 0,-1-1 1 0 0,1 1 0 0 0,0-1-1 0 0,-1 1 1 0 0,1-1 23 0 0,8 37-2376 0 0,-1-6-4106 0 0,-4-26 435 0 0,-2 2-4987 0 0</inkml:trace>
  <inkml:trace contextRef="#ctx0" brushRef="#br0" timeOffset="45204.554">6381 538 3289 0 0,'0'0'1645'0'0,"0"0"32"0"0,0 0 216 0 0,0 0 277 0 0,0 0 93 0 0,0 0-155 0 0,0 0-384 0 0,0 0-426 0 0,0 0-349 0 0,0 0-261 0 0,0 0-174 0 0,32-12-113 0 0,100-38-61 0 0,-80 13 131 0 0,-48 29-360 0 0,-1 3-20 0 0,0-1 0 0 0,-1 1 1 0 0,0-1-1 0 0,0 0 0 0 0,0 0 0 0 0,-1 0 1 0 0,0 1-1 0 0,0-1 0 0 0,0 0 1 0 0,-1 0-1 0 0,0 0 0 0 0,0 0 1 0 0,-1-3-92 0 0,-1 7 24 0 0,1-1 0 0 0,-1 1 0 0 0,0 0 0 0 0,1 1 0 0 0,-1-1 0 0 0,0 0 0 0 0,-1 0 0 0 0,1 1 1 0 0,0-1-1 0 0,0 1 0 0 0,-1 0 0 0 0,1 0 0 0 0,0 0 0 0 0,-1 0 0 0 0,1 0 0 0 0,-1 0 1 0 0,0 1-1 0 0,1-1 0 0 0,-1 1 0 0 0,0-1 0 0 0,1 1 0 0 0,-1 0 0 0 0,1 0 0 0 0,-1 1 0 0 0,0-1 1 0 0,1 0-1 0 0,-1 1 0 0 0,0 0 0 0 0,1-1 0 0 0,-1 1 0 0 0,1 0 0 0 0,-1 0 0 0 0,1 0 0 0 0,0 1 1 0 0,0-1-1 0 0,-2 2-24 0 0,-5 4-12 0 0,1 0 0 0 0,1 1 0 0 0,-1 0 0 0 0,1 0 0 0 0,1 0 0 0 0,-1 1 0 0 0,2 0 0 0 0,-1 1 0 0 0,1-1 0 0 0,1 1 0 0 0,-1 0 0 0 0,2 0 0 0 0,-1 0 0 0 0,1 1 0 0 0,1-1 0 0 0,0 1 0 0 0,1-1 0 0 0,0 1 0 0 0,0 0 0 0 0,1 7 12 0 0,1-14-12 0 0,0 1 1 0 0,0-1-1 0 0,0 1 1 0 0,1-1 0 0 0,-1 0-1 0 0,1 1 1 0 0,0-1-1 0 0,0 0 1 0 0,0 0 0 0 0,1-1-1 0 0,0 1 1 0 0,-1 0-1 0 0,1-1 1 0 0,1 0-1 0 0,-1 0 1 0 0,0 1 0 0 0,1-2-1 0 0,-1 1 1 0 0,1 0-1 0 0,0-1 1 0 0,0 0 0 0 0,0 0-1 0 0,0 0 1 0 0,0 0-1 0 0,1-1 1 0 0,-1 1-1 0 0,0-1 1 0 0,1 0 0 0 0,-1-1-1 0 0,1 1 1 0 0,1-1 11 0 0,0 1-227 0 0,0 0 0 0 0,0 0 0 0 0,0-1 1 0 0,0 0-1 0 0,0 0 0 0 0,0 0 0 0 0,0-1 1 0 0,0 0-1 0 0,0 0 0 0 0,-1-1 0 0 0,1 0 0 0 0,0 0 1 0 0,-1 0-1 0 0,6-3 227 0 0,1-2-1292 0 0,25-19-8284 0 0,-28 18 1369 0 0</inkml:trace>
  <inkml:trace contextRef="#ctx0" brushRef="#br0" timeOffset="45539.484">7042 169 3617 0 0,'0'0'3409'0'0,"0"0"-1298"0"0,0 0-651 0 0,0 0-168 0 0,0 0-41 0 0,0 0-88 0 0,0 0-165 0 0,0 0-213 0 0,0 0-179 0 0,0 0-144 0 0,0 0-103 0 0,0 0-64 0 0,-18 7-31 0 0,-56 21-25 0 0,73-29-225 0 0,0 1 1 0 0,0 0-1 0 0,1 0 1 0 0,-1-1 0 0 0,0 1-1 0 0,0 0 1 0 0,1 0 0 0 0,-1 0-1 0 0,0 0 1 0 0,0 0 0 0 0,0 0-1 0 0,1 0 1 0 0,-1 0-1 0 0,0 0 1 0 0,0 0 0 0 0,1 1-1 0 0,-1-1 1 0 0,0 0 0 0 0,0 0-1 0 0,1 1 1 0 0,-1-1-1 0 0,0 0 1 0 0,1 1 0 0 0,-1-1-1 0 0,0 1 1 0 0,1-1 0 0 0,-1 1-1 0 0,1-1 1 0 0,-1 1 0 0 0,1-1-1 0 0,-1 1 1 0 0,1 0-1 0 0,-1-1 1 0 0,1 1 0 0 0,-1 0-1 0 0,1 0 1 0 0,0-1 0 0 0,-1 1-1 0 0,1 0 1 0 0,0-1 0 0 0,0 1-1 0 0,0 0 1 0 0,0 0-1 0 0,0 0 1 0 0,-1-1 0 0 0,1 1-1 0 0,0 0 1 0 0,1 0 0 0 0,-1 0-1 0 0,0-1 1 0 0,0 1-1 0 0,0 0 1 0 0,0 0 0 0 0,1-1-1 0 0,-1 1 1 0 0,0 0 0 0 0,1-1-1 0 0,-1 1 1 0 0,0 0 0 0 0,1-1-1 0 0,-1 1 1 0 0,1 0-1 0 0,-1-1 1 0 0,1 1 0 0 0,-1-1-1 0 0,1 1 1 0 0,0 0-15 0 0,33 10 483 0 0,-19-9-304 0 0,80 18 711 0 0,-93-19-837 0 0,0 0 0 0 0,1 0-1 0 0,-1 1 1 0 0,0-1-1 0 0,0 0 1 0 0,0 1 0 0 0,0 0-1 0 0,0-1 1 0 0,0 1-1 0 0,-1 0 1 0 0,1 0 0 0 0,-1 0-1 0 0,1 0 1 0 0,-1 0-1 0 0,1 0 1 0 0,-1 0 0 0 0,0 1-1 0 0,0-1 1 0 0,0 0-1 0 0,-1 1 1 0 0,1-1-1 0 0,0 1 1 0 0,-1-1 0 0 0,0 1-1 0 0,1-1 1 0 0,-1 1-1 0 0,0-1 1 0 0,0 1 0 0 0,0-1-1 0 0,-1 1 1 0 0,1-1-1 0 0,-1 1 1 0 0,1-1 0 0 0,-1 1-1 0 0,0-1 1 0 0,0 1-53 0 0,-7 11 116 0 0,0 0-1 0 0,0-1 1 0 0,-2 0 0 0 0,1 0 0 0 0,-2-1 0 0 0,1-1 0 0 0,-2 0-1 0 0,1 0 1 0 0,-2-1 0 0 0,1 0 0 0 0,-1-1 0 0 0,-1-1 0 0 0,-9 5-116 0 0,-12-2-798 0 0,39-26-4084 0 0,19-9-5938 0 0,-17 19 3077 0 0</inkml:trace>
  <inkml:trace contextRef="#ctx0" brushRef="#br0" timeOffset="45785.301">7548 0 13939 0 0,'0'0'1611'0'0,"0"0"-612"0"0,0 0-179 0 0,0 0 134 0 0,0 0 140 0 0,0 0-33 0 0,0 0-126 0 0,0 0-149 0 0,-13 31-153 0 0,-41 99-107 0 0,16-11 328 0 0,16 34-767 0 0,35-128-1521 0 0,-8-23-3460 0 0,-3-8-6110 0 0,-2 5 4037 0 0</inkml:trace>
  <inkml:trace contextRef="#ctx0" brushRef="#br0" timeOffset="46035.594">7279 177 11554 0 0,'0'0'1761'0'0,"0"0"-585"0"0,0 0-24 0 0,0 0-79 0 0,0 0-225 0 0,0 0-184 0 0,0 0-216 0 0,188-66-144 0 0,-156 58-112 0 0,-1 4-96 0 0,-2 1-200 0 0,-1 3-408 0 0,-2 0-960 0 0,-10 0-3057 0 0,-3 0-7330 0 0</inkml:trace>
  <inkml:trace contextRef="#ctx0" brushRef="#br0" timeOffset="48897.843">7042 1911 0 0 0,'0'0'645'0'0,"0"0"469"0"0,0 0 258 0 0,0 0 139 0 0,0 0 15 0 0,0 0-98 0 0,0 0-171 0 0,0 0-209 0 0,0 0-163 0 0,0 0-69 0 0,0 0-30 0 0,0 0 34 0 0,-21 0 5514 0 0,-44 1-3548 0 0,35 1-2335 0 0,0-1 0 0 0,-1-2 0 0 0,1-2 0 0 0,0 0 0 0 0,-17-5-451 0 0,-87-14 933 0 0,6 8-487 0 0,-40 10 31 0 0,46-11 75 0 0,6 3-35 0 0,87 13-454 0 0,-18 6 156 0 0,40-7-191 0 0,-10 1-44 0 0,21-6 37 0 0,4 0 22 0 0,0-1 0 0 0,-1 0 1 0 0,0 0-1 0 0,0 0 0 0 0,0-1 0 0 0,-1 0 0 0 0,0 0 0 0 0,0-1 0 0 0,-1 0 0 0 0,3-5-43 0 0,2 0 31 0 0,67-152 71 0 0,-72 155-180 0 0,-6 18-122 0 0,-3 8 185 0 0,-2 168 95 0 0,58-15-43 0 0,-34-125-31 0 0,4 9-5 0 0,-15-40 10 0 0,0 1-1 0 0,-2 0 0 0 0,0 0 1 0 0,0 0-1 0 0,-1 1 0 0 0,-1 0 0 0 0,-1-1 1 0 0,2 15-11 0 0,-4-28 16 0 0,0-1-6 0 0,0 0 5 0 0,-4-3 470 0 0,-90-93-359 0 0,-36-66-49 0 0,106 132-87 0 0,16 20 9 0 0,0 0 0 0 0,0 0 0 0 0,-1 0 0 0 0,0 1 0 0 0,-1 1 0 0 0,0-1 0 0 0,-1 2 0 0 0,-10-8 1 0 0,-23 4-1542 0 0,43 11 758 0 0,12 18-10447 0 0,-7-14-383 0 0</inkml:trace>
  <inkml:trace contextRef="#ctx0" brushRef="#br0" timeOffset="49775.288">7213 1506 3345 0 0,'0'0'2856'0'0,"0"0"-657"0"0,0 0-343 0 0,0 0-16 0 0,0 0 50 0 0,0 0-70 0 0,0 0-245 0 0,0 0-321 0 0,0 0-331 0 0,0 0-279 0 0,0 0-206 0 0,0 0-119 0 0,0 3-39 0 0,14 192 2837 0 0,81 140-1920 0 0,-86-286-614 0 0,7-83 288 0 0,89-234-370 0 0,-71 191-488 0 0,-3-2 1 0 0,-3-1 0 0 0,0-15-14 0 0,-14 11-1374 0 0,-20 167-3100 0 0,1-37-7325 0 0,5-36 1897 0 0</inkml:trace>
  <inkml:trace contextRef="#ctx0" brushRef="#br0" timeOffset="50107.568">7677 1948 9578 0 0,'0'0'2497'0'0,"0"0"-960"0"0,0 0-463 0 0,0 0 10 0 0,0 0 142 0 0,0 0 29 0 0,0 0-177 0 0,0 0-280 0 0,0 0-259 0 0,0 0-146 0 0,0 0 6 0 0,0 0 33 0 0,0 0 29 0 0,0 7 9 0 0,-14 166 1413 0 0,4-41-2131 0 0,37-133-4081 0 0,-11-15-1393 0 0,-9 8 366 0 0,-2 1-3693 0 0</inkml:trace>
  <inkml:trace contextRef="#ctx0" brushRef="#br0" timeOffset="50671.537">7637 1889 1752 0 0,'0'0'2460'0'0,"0"0"-293"0"0,0 0-100 0 0,0 0 103 0 0,0 0 11 0 0,0 0-208 0 0,0 0-367 0 0,0 0-385 0 0,0 0-289 0 0,0 0-197 0 0,0 0-96 0 0,0 0-82 0 0,0 0-81 0 0,3-1 825 0 0,76-17 404 0 0,90-11-716 0 0,-161 29-976 0 0,-7-1-14 0 0,1 1 1 0 0,0-1-1 0 0,0 1 0 0 0,-1-1 1 0 0,1 1-1 0 0,0 0 0 0 0,0 0 1 0 0,-1-1-1 0 0,1 1 0 0 0,0 1 1 0 0,0-1-1 0 0,-1 0 0 0 0,1 0 1 0 0,0 1-1 0 0,0-1 0 0 0,-1 1 1 0 0,1-1-1 0 0,0 1 0 0 0,-1 0 1 0 0,1-1-1 0 0,-1 1 0 0 0,1 0 1 0 0,-1 0-1 0 0,1 0 0 0 0,-1 0 1 0 0,0 1-1 0 0,1-1 0 0 0,-1 0 1 0 0,0 1-1 0 0,0-1 0 0 0,0 0 1 0 0,0 1-1 0 0,0-1 0 0 0,0 1 1 0 0,0 0-1 0 0,-1-1 0 0 0,1 1 1 0 0,-1 0-1 0 0,1-1 0 0 0,-1 1 1 0 0,1 0-1 0 0,-1 0 0 0 0,0-1 1 0 0,0 1-1 0 0,0 0 0 0 0,0 1 1 0 0,-3 4 18 0 0,-1 1 1 0 0,0-1-1 0 0,0-1 0 0 0,0 1 0 0 0,-1 0 0 0 0,0-1 0 0 0,0 0 1 0 0,-1 0-1 0 0,1-1 0 0 0,-1 0 0 0 0,-1 0 0 0 0,1 0 0 0 0,-2 0-18 0 0,-77 64 74 0 0,84-69-75 0 0,0 0 0 0 0,0 1 0 0 0,-1-1 0 0 0,1 0 1 0 0,0 1-1 0 0,0-1 0 0 0,-1 0 0 0 0,1 1 0 0 0,0 0 1 0 0,0-1-1 0 0,0 1 0 0 0,0 0 0 0 0,0-1 0 0 0,0 1 1 0 0,0 0-1 0 0,0 0 0 0 0,0 0 0 0 0,0 0 0 0 0,0 0 0 0 0,1 0 1 0 0,-1 0-1 0 0,0 0 0 0 0,1 0 0 0 0,-1 0 0 0 0,1 1 1 0 0,-1-1-1 0 0,1 0 0 0 0,-1 0 0 0 0,1 0 0 0 0,0 1 1 0 0,0-1-1 0 0,0 0 0 0 0,0 1 0 0 0,0-1 0 0 0,0 0 0 0 0,0 0 1 0 0,0 1-1 0 0,0-1 0 0 0,0 0 0 0 0,1 1 0 0 0,-1-1 1 0 0,0 0-1 0 0,1 0 0 0 0,-1 0 0 0 0,1 0 0 0 0,0 1 1 0 0,-1-1-1 0 0,1 0 0 0 0,0 0 0 0 0,0 0 0 0 0,0 0 0 0 0,-1 0 1 0 0,1 0-1 0 0,0-1 0 0 0,0 1 0 0 0,0 0 0 0 0,0 0 1 0 0,1-1-1 0 0,-1 1 0 0 0,0-1 0 0 0,0 1 0 0 0,0-1 1 0 0,0 1-1 0 0,2-1 1 0 0,80 15 58 0 0,-73-15-57 0 0,-1 0 0 0 0,1 1 0 0 0,0 0 0 0 0,-1 1-1 0 0,1 0 1 0 0,-1 1 0 0 0,1 0 0 0 0,-1 0 0 0 0,0 1 0 0 0,0 0-1 0 0,-1 1 1 0 0,1 0 0 0 0,4 4-1 0 0,-10-6 17 0 0,-1-1-1 0 0,0 1 1 0 0,0 0-1 0 0,0 0 1 0 0,0 1 0 0 0,-1-1-1 0 0,1 0 1 0 0,-1 0-1 0 0,0 1 1 0 0,0-1 0 0 0,0 1-1 0 0,-1-1 1 0 0,1 1 0 0 0,-1-1-1 0 0,0 1 1 0 0,1 0-1 0 0,-2-1 1 0 0,1 1 0 0 0,0-1-1 0 0,-1 1 1 0 0,0-1-1 0 0,1 1 1 0 0,-1-1 0 0 0,-1 1-1 0 0,1-1 1 0 0,0 0-1 0 0,-1 1 1 0 0,0-1 0 0 0,0 0-1 0 0,0 0 1 0 0,0 0-1 0 0,0-1 1 0 0,-1 1 0 0 0,1 0-1 0 0,-1-1 1 0 0,1 0-1 0 0,-1 1 1 0 0,0-1 0 0 0,0 0-1 0 0,-3 1-16 0 0,-13 12 77 0 0,-1-1 0 0 0,0-1-1 0 0,-1 0 1 0 0,-1-2 0 0 0,1 0-1 0 0,-16 4-76 0 0,24-11 19 0 0,-1 0-1 0 0,0 0 0 0 0,0-1 1 0 0,0-1-1 0 0,-1-1 1 0 0,1 0-1 0 0,-1 0 0 0 0,1-2 1 0 0,-5 0-19 0 0,16 1-45 0 0,1-1 0 0 0,0 1 0 0 0,0 0 0 0 0,0-1 0 0 0,-1 0 0 0 0,1 1 0 0 0,0-1 0 0 0,0 0 0 0 0,0 0 0 0 0,0 0 0 0 0,0 0 0 0 0,0-1 0 0 0,1 1 0 0 0,-1 0 0 0 0,0-1 0 0 0,1 1 0 0 0,-1-1 0 0 0,1 0 0 0 0,-1 0 0 0 0,1 1 0 0 0,0-1 0 0 0,0 0 0 0 0,0 0 0 0 0,0 0 0 0 0,0 0 0 0 0,0 0 0 0 0,0-1 0 0 0,1 1 0 0 0,-1 0 0 0 0,1 0 0 0 0,0 0 0 0 0,-1-1 0 0 0,1 1 0 0 0,0 0 0 0 0,0-2 45 0 0,3-23-3755 0 0,5 1-3974 0 0,-4 14-3710 0 0</inkml:trace>
  <inkml:trace contextRef="#ctx0" brushRef="#br0" timeOffset="57043.679">2900 4021 0 0 0,'0'0'951'0'0,"0"0"1048"0"0,0 0 515 0 0,0 0 130 0 0,0 0-119 0 0,0 0-314 0 0,0 0-368 0 0,0 0-348 0 0,0 0-273 0 0,0 0-198 0 0,2-6-144 0 0,8-17-109 0 0,-11 22-668 0 0,1 0 0 0 0,-1 0-1 0 0,0 1 1 0 0,1-1 0 0 0,-1 0 0 0 0,0 0-1 0 0,0 0 1 0 0,0 0 0 0 0,1 1 0 0 0,-1-1 0 0 0,0 0-1 0 0,0 1 1 0 0,0-1 0 0 0,0 1 0 0 0,0-1-1 0 0,-1 1 1 0 0,1-1 0 0 0,0 1 0 0 0,0 0 0 0 0,0 0-1 0 0,0-1 1 0 0,0 1 0 0 0,0 0 0 0 0,-1 0 0 0 0,1 0-1 0 0,0 0 1 0 0,0 1 0 0 0,0-1 0 0 0,0 0-1 0 0,0 0 1 0 0,-1 1 0 0 0,1-1-103 0 0,-1 0 212 0 0,-14 2-21 0 0,1 1 1 0 0,-1 0 0 0 0,1 1-1 0 0,0 1 1 0 0,0 1-1 0 0,1 0 1 0 0,0 0 0 0 0,0 1-1 0 0,-12 9-191 0 0,-3 0 177 0 0,-304 183 680 0 0,327-188-1739 0 0,36-19-79 0 0,74-43-2259 0 0,-36 14-2764 0 0,-39 21 843 0 0,-5 6-5009 0 0</inkml:trace>
  <inkml:trace contextRef="#ctx0" brushRef="#br0" timeOffset="57300.5">3686 3954 3945 0 0,'0'0'3026'0'0,"0"0"-715"0"0,0 0-641 0 0,0 0-285 0 0,0 0-58 0 0,0 0-61 0 0,-32 22-98 0 0,-101 69-105 0 0,50-41 717 0 0,-143 89 1356 0 0,123-73-3076 0 0,103-66-100 0 0,1 0 0 0 0,-1 0 0 0 0,0 0 0 0 0,1 0 0 0 0,-1 0 0 0 0,0 0 0 0 0,1 0 1 0 0,-1 0-1 0 0,0 1 0 0 0,0-1 0 0 0,1 0 0 0 0,-1 0 0 0 0,0 0 0 0 0,0 0 0 0 0,1 0 0 0 0,-1 1 0 0 0,0-1 1 0 0,0 0-1 0 0,0 0 0 0 0,1 1 0 0 0,-1-1 0 0 0,0 0 0 0 0,0 0 0 0 0,0 0 0 0 0,0 1 0 0 0,0-1 0 0 0,1 0 1 0 0,-1 1-1 0 0,0-1 0 0 0,0 0 0 0 0,0 0 0 0 0,0 1 0 0 0,0-1 0 0 0,0 0 0 0 0,0 1 0 0 0,0-1 0 0 0,0 0 1 0 0,0 0-1 0 0,0 1 0 0 0,0-1 0 0 0,0 0 0 0 0,0 1 0 0 0,0-1 0 0 0,-1 0 0 0 0,1 0 0 0 0,0 1 0 0 0,0-1 1 0 0,0 0-1 0 0,0 0 0 0 0,0 1 0 0 0,-1-1 0 0 0,1 0 0 0 0,0 0 0 0 0,0 1 0 0 0,0-1 0 0 0,-1 0 0 0 0,1 0 1 0 0,0 0 39 0 0,27-2-2081 0 0,12-10-2861 0 0,-19 4-547 0 0,-4 4-1822 0 0</inkml:trace>
  <inkml:trace contextRef="#ctx0" brushRef="#br0" timeOffset="57488.988">4424 4035 14027 0 0,'0'0'1248'0'0,"0"0"-404"0"0,0 0-146 0 0,-33 15 122 0 0,-106 47 126 0 0,-56 38 1674 0 0,-4 21-2417 0 0,180-102-2130 0 0,81-32-7730 0 0,-50 8 6283 0 0,4-3-3074 0 0</inkml:trace>
  <inkml:trace contextRef="#ctx0" brushRef="#br0" timeOffset="57719.634">5291 4021 14299 0 0,'0'0'906'0'0,"0"0"-354"0"0,-33 16-71 0 0,-108 52 205 0 0,41-20 680 0 0,-191 99 199 0 0,309-143-13592 0 0,-12-8 4199 0 0</inkml:trace>
  <inkml:trace contextRef="#ctx0" brushRef="#br0" timeOffset="57971.36">6053 3973 9258 0 0,'0'0'3793'0'0,"0"0"-2128"0"0,0 0-814 0 0,0 0 0 0 0,0 0 157 0 0,-31 11 103 0 0,-99 39-92 0 0,-310 151 1764 0 0,288-121-3653 0 0,132-60-435 0 0,19-11-2656 0 0,10-8-4426 0 0,-2-1 571 0 0</inkml:trace>
  <inkml:trace contextRef="#ctx0" brushRef="#br0" timeOffset="58235.636">6633 3914 11210 0 0,'0'0'1129'0'0,"0"0"-361"0"0,0 0-67 0 0,0 0 250 0 0,0 0 231 0 0,0 0 7 0 0,0 0-227 0 0,0 0-350 0 0,-35 21-296 0 0,-115 69-157 0 0,-11-3 146 0 0,-121 54-1907 0 0,267-131-2530 0 0,14-9-961 0 0,1-1-3564 0 0</inkml:trace>
  <inkml:trace contextRef="#ctx0" brushRef="#br0" timeOffset="58477.623">7502 3892 12347 0 0,'0'0'1832'0'0,"0"0"-760"0"0,0 0-344 0 0,0 0-55 0 0,0 0-33 0 0,0 0-128 0 0,-199 110-176 0 0,155-88-152 0 0,0 4-144 0 0,-6 0-72 0 0,1 0-144 0 0,1-1-232 0 0,2-3-336 0 0,3 1-521 0 0,8-5-607 0 0,4 0-1185 0 0,11-7-1528 0 0,7-3-1640 0 0</inkml:trace>
  <inkml:trace contextRef="#ctx0" brushRef="#br0" timeOffset="58664.382">8178 3877 11875 0 0,'0'0'1723'0'0,"0"0"-879"0"0,0 0-401 0 0,0 0 123 0 0,-35 17 250 0 0,-111 53 129 0 0,-182 97 804 0 0,236-116-2914 0 0,86-46-990 0 0,9-2-6966 0 0,3-3 2601 0 0</inkml:trace>
  <inkml:trace contextRef="#ctx0" brushRef="#br0" timeOffset="58913.358">8881 3888 15923 0 0,'0'0'1769'0'0,"0"0"-489"0"0,0 0-208 0 0,0 0 9 0 0,0 0-49 0 0,0 0-168 0 0,-195 92-240 0 0,160-73-232 0 0,0-5-192 0 0,0 1-88 0 0,5 3-96 0 0,3-3-80 0 0,7 0-152 0 0,-1 0-280 0 0,3-4-496 0 0,1 0-953 0 0,5-8-2624 0 0,0 5-8161 0 0</inkml:trace>
  <inkml:trace contextRef="#ctx0" brushRef="#br0" timeOffset="61931.574">1648 2680 1368 0 0,'0'0'1751'0'0,"0"0"-282"0"0,0 0-98 0 0,0 0 248 0 0,0 0 298 0 0,0 0 108 0 0,0 0-183 0 0,0 0-361 0 0,0 0-370 0 0,0 0-283 0 0,0 0-146 0 0,-2 2 3450 0 0,-4 1-3350 0 0,-166 27 670 0 0,-184-3 218 0 0,176-26-774 0 0,-3-16-254 0 0,-121 49-305 0 0,269-31-71 0 0,34-3-216 0 0,1 0-2 0 0,0 0 11 0 0,0 0-26 0 0,0 0-3 0 0,0 0-12 0 0,0 0-22 0 0,0 0 15 0 0,0 0 6 0 0,0 0 5 0 0,0 0-5 0 0,0 0-6 0 0,0 0-15 0 0,0 0 18 0 0,0 0-7 0 0,0 0-14 0 0,6 1 465 0 0,-6-2-462 0 0,36-14-8 0 0,-23 3 15 0 0,-1 0 1 0 0,0 0-1 0 0,-1-1 1 0 0,-1 0-1 0 0,0-1 1 0 0,-1 0-1 0 0,0-1 1 0 0,-1 0-1 0 0,-1 0 1 0 0,0-1-1 0 0,-1 0 1 0 0,-1 0-1 0 0,-1-1 0 0 0,3-12-3 0 0,8-21-15 0 0,-7 13 27 0 0,-8 37-5 0 0,0 0-19 0 0,0 0-11 0 0,0 0-8 0 0,0 26-169 0 0,13 150 236 0 0,-4-132-50 0 0,44 188 15 0 0,-32-125-32 0 0,-10-48-14 0 0,-36-66 250 0 0,7-12-197 0 0,0-1 0 0 0,2 0-1 0 0,0-1 1 0 0,2-1-1 0 0,0-1 1 0 0,-4-11-8 0 0,-33-50-294 0 0,-4 27-1229 0 0,33 43-2801 0 0,-2 4-5537 0 0,13 6-2374 0 0</inkml:trace>
  <inkml:trace contextRef="#ctx0" brushRef="#br0" timeOffset="62925.06">332 3060 5369 0 0,'0'0'2982'0'0,"0"0"-823"0"0,0 0-486 0 0,0 0-40 0 0,0 0 90 0 0,0 0-16 0 0,0 0-204 0 0,0 0-309 0 0,0 0-306 0 0,0 0-228 0 0,0 0-154 0 0,0 0-90 0 0,0 0-11 0 0,-6 22 1345 0 0,-4-6-1395 0 0,-1 0 0 0 0,-1 0 0 0 0,0-2 0 0 0,-1 1 0 0 0,-1-1 1 0 0,0-1-1 0 0,-6 4-355 0 0,-34 34 198 0 0,-104 93-1236 0 0,154-140 1184 0 0,1-2-6071 0 0,3-8-5033 0 0,0 3 1481 0 0</inkml:trace>
  <inkml:trace contextRef="#ctx0" brushRef="#br0" timeOffset="63245.244">93 2993 6129 0 0,'0'0'2770'0'0,"0"0"-839"0"0,0 0-612 0 0,0 0-62 0 0,0 0 160 0 0,0 0 99 0 0,0 0-74 0 0,0 0-176 0 0,0 0-205 0 0,0 0-149 0 0,0 0-99 0 0,0 0-72 0 0,0 0-42 0 0,1 14-30 0 0,3 45-39 0 0,-4-54-457 0 0,1 1-1 0 0,0-1 1 0 0,0 0 0 0 0,1 1 0 0 0,-1-1-1 0 0,1 0 1 0 0,1 0 0 0 0,-1 0 0 0 0,1 0-1 0 0,-1-1 1 0 0,1 1 0 0 0,1 0 0 0 0,-1-1-1 0 0,1 0 1 0 0,-1 0 0 0 0,1 0 0 0 0,1 0-173 0 0,5 7 217 0 0,9 9 92 0 0,4 3-160 0 0,-2 1-1 0 0,0 2 1 0 0,-2 0 0 0 0,0 0-1 0 0,4 12-148 0 0,-13-22-188 0 0,-8-14-4497 0 0,-1-1-4876 0 0,-1-1-2551 0 0</inkml:trace>
  <inkml:trace contextRef="#ctx0" brushRef="#br0" timeOffset="65861.775">1676 2669 0 0 0,'0'0'287'0'0,"0"0"70"0"0,0 0 85 0 0,0 0 119 0 0,-1 9 2229 0 0,0-7 1980 0 0,-8 0-5305 0 0,1 4 5435 0 0,5-17 5813 0 0,3 6-10617 0 0,7-219 3089 0 0,-7-77-2049 0 0,-21 205-873 0 0,-6-18-18 0 0,23-41-70 0 0,-12 104-50 0 0,7-13 5 0 0,-8 50 92 0 0,17 14-214 0 0,0 0 0 0 0,-20 30-296 0 0,16-25 292 0 0,0 1 0 0 0,1 0-1 0 0,-2-1 1 0 0,1 0 0 0 0,-1 0-1 0 0,1 0 1 0 0,-2-1 0 0 0,1 0-1 0 0,0 0 1 0 0,-1 0 0 0 0,1 0-1 0 0,-7 2-3 0 0,-3 4 3 0 0,-70 30-180 0 0,79-38-30 0 0,19 0 46 0 0,136 24 207 0 0,224 14-103 0 0,-348-36 61 0 0,-25-4 13 0 0,0 0 1 0 0,0 0 2 0 0,0 0-7 0 0,0 0 6 0 0,0 0-7 0 0,0 0 4 0 0,0 0 5 0 0,0 0-1 0 0,0 0 5 0 0,0 0-9 0 0,0 0 10 0 0,0 0-13 0 0,-33-7 154 0 0,-59-66-123 0 0,72 59-48 0 0,1-1 0 0 0,0-1 0 0 0,1 0 0 0 0,1-2 0 0 0,0 0 0 0 0,1-1 0 0 0,1 0 0 0 0,2-1 0 0 0,-2-4 4 0 0,9 15-2 0 0,3 6-90 0 0,1 1 1 0 0,0-1-1 0 0,-1 0 0 0 0,1 1 0 0 0,-1-1 0 0 0,0 1 0 0 0,0 0 0 0 0,0 0 0 0 0,0 0 0 0 0,0 0 1 0 0,0 1-1 0 0,0-1 0 0 0,-1 1 0 0 0,1 0 0 0 0,-1-1 0 0 0,1 2 0 0 0,-1-1 0 0 0,1 0 1 0 0,-3 1 91 0 0,-18 2-4828 0 0,1 9-5801 0 0,17-8-695 0 0</inkml:trace>
  <inkml:trace contextRef="#ctx0" brushRef="#br0" timeOffset="66952.556">2007 1561 3753 0 0,'0'0'2144'0'0,"0"0"-214"0"0,0 0-110 0 0,0 0 99 0 0,0 0 10 0 0,0 0-218 0 0,0 0-419 0 0,0 0-420 0 0,0 0-293 0 0,0 0-137 0 0,0 0-5 0 0,0 0 40 0 0,0 0 28 0 0,-1 9-8 0 0,7 74 1171 0 0,6-46-835 0 0,-10-28-710 0 0,0 0 1 0 0,1 0-1 0 0,0 0 0 0 0,0 0 1 0 0,1-1-1 0 0,0 0 0 0 0,1 1 0 0 0,0-2 1 0 0,0 1-1 0 0,3 3-123 0 0,-7-11 44 0 0,1 1 1 0 0,0-1-1 0 0,-1 0 0 0 0,1 0 0 0 0,0 1 1 0 0,-1-1-1 0 0,1 0 0 0 0,0 0 1 0 0,0-1-1 0 0,-1 1 0 0 0,1 0 0 0 0,-1 0 1 0 0,1-1-1 0 0,0 1 0 0 0,-1-1 0 0 0,1 0 1 0 0,-1 1-1 0 0,1-1 0 0 0,-1 0 1 0 0,1 0-1 0 0,-1 0 0 0 0,0 0 0 0 0,1 0 1 0 0,-1 0-1 0 0,0 0 0 0 0,0-1 0 0 0,0 1 1 0 0,0 0-1 0 0,0-1 0 0 0,0 1 0 0 0,0-1 1 0 0,0 1-1 0 0,-1-1 0 0 0,1 1 1 0 0,0-1-1 0 0,-1 0-44 0 0,5-4 25 0 0,88-157 493 0 0,-95 264-96 0 0,52 175-244 0 0,-48-251-180 0 0,2 0-2 0 0,-1 0 0 0 0,-1 1 0 0 0,-1 0 0 0 0,-1-1 0 0 0,-2 1 0 0 0,0-1 0 0 0,-2 0 0 0 0,-1 1 0 0 0,0-2 0 0 0,-2 1 0 0 0,-1-1 0 0 0,-8 16 4 0 0,15-37 11 0 0,1-1 0 0 0,-1 1 0 0 0,0-1 0 0 0,0 1 0 0 0,0-1 0 0 0,-1 0-1 0 0,1 0 1 0 0,0 1 0 0 0,-1-1 0 0 0,1 0 0 0 0,-1 0 0 0 0,0 0 0 0 0,0-1-1 0 0,0 1 1 0 0,0 0 0 0 0,0-1 0 0 0,0 1 0 0 0,0-1 0 0 0,0 0 0 0 0,-1 1 0 0 0,1-1-1 0 0,-1 0 1 0 0,1-1 0 0 0,-1 1 0 0 0,1 0 0 0 0,-1-1 0 0 0,1 1 0 0 0,-1-1-1 0 0,1 0 1 0 0,-1 0 0 0 0,0 0 0 0 0,1 0 0 0 0,-1 0 0 0 0,1-1 0 0 0,-1 1-1 0 0,1-1 1 0 0,-1 1 0 0 0,1-1 0 0 0,-1 0 0 0 0,1 0 0 0 0,0 0 0 0 0,-1 0-1 0 0,1-1 1 0 0,0 1 0 0 0,0-1 0 0 0,0 1 0 0 0,0-1 0 0 0,-1-1-11 0 0,-1-5 15 0 0,0-1 0 0 0,0 0 0 0 0,1 0 1 0 0,0 0-1 0 0,1 0 0 0 0,0-1 0 0 0,0 1 0 0 0,1-1 1 0 0,0 1-1 0 0,1-1 0 0 0,0 1 0 0 0,0-1 0 0 0,1 0 1 0 0,0 1-1 0 0,1-1 0 0 0,0 1 0 0 0,1 0 0 0 0,0 0 1 0 0,0 0-1 0 0,1 0 0 0 0,0 0 0 0 0,0 1 0 0 0,1 0 1 0 0,0-1-1 0 0,6-5-15 0 0,-3 1 5 0 0,0 2 0 0 0,0-1 0 0 0,1 1 0 0 0,0 0 0 0 0,1 0 0 0 0,1 2 0 0 0,-1-1 0 0 0,2 1 0 0 0,-1 0 0 0 0,1 1 0 0 0,0 1 0 0 0,1 0 0 0 0,7-3-5 0 0,67-7-6465 0 0,-81 17 549 0 0,-2 0-5853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4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30 9818 0 0,'0'0'3293'0'0,"0"0"-1125"0"0,0 0-739 0 0,0 0-200 0 0,0 0 34 0 0,0 0 5 0 0,0 0-130 0 0,0 0-215 0 0,0 0-211 0 0,0 0-168 0 0,0 0-120 0 0,4-5-73 0 0,12-14-43 0 0,-12 14-45 0 0,-4 5-25 0 0,0 0-26 0 0,0 0-38 0 0,0 0-26 0 0,0 19 363 0 0,5 34-349 0 0,-3 0 0 0 0,-2 1 0 0 0,-2-1 1 0 0,-3 0-1 0 0,-2 0 0 0 0,-2 0 0 0 0,-2-1 0 0 0,-3-1 1 0 0,-2 0-1 0 0,-2 0 0 0 0,-4 0-162 0 0,-36 82 180 0 0,58-132-174 0 0,0 1-1 0 0,0-1 1 0 0,0 0 0 0 0,0 1 0 0 0,1-1-1 0 0,-1 1 1 0 0,0-1 0 0 0,1 0-1 0 0,-1 1 1 0 0,1-1 0 0 0,-1 0-1 0 0,1 1 1 0 0,0-1 0 0 0,0 0-1 0 0,-1 0 1 0 0,1 1 0 0 0,0-1-1 0 0,0 0 1 0 0,0 0 0 0 0,0 0 0 0 0,0 0-1 0 0,0-1 1 0 0,1 1 0 0 0,-1 0-1 0 0,0 0 1 0 0,0-1 0 0 0,1 1-1 0 0,-1 0 1 0 0,0-1 0 0 0,1 1-1 0 0,-1-1 1 0 0,1 0 0 0 0,-1 0 0 0 0,0 1-1 0 0,1-1 1 0 0,-1 0 0 0 0,1 0-1 0 0,-1 0 1 0 0,1 0 0 0 0,-1-1-1 0 0,0 1 1 0 0,1 0 0 0 0,-1 0-1 0 0,1-1 1 0 0,-1 1 0 0 0,0-1-1 0 0,1 0 1 0 0,0 0-6 0 0,7 1 22 0 0,234-8 418 0 0,-34-13-272 0 0,-193 20-182 0 0,1 0 322 0 0,-23-6-1070 0 0,-6-4-1126 0 0,6 6-3942 0 0,5 4-3751 0 0,1 1-1933 0 0</inkml:trace>
  <inkml:trace contextRef="#ctx0" brushRef="#br0" timeOffset="748.015">701 704 10018 0 0,'0'0'2238'0'0,"0"0"-600"0"0,0 0-429 0 0,0 0-13 0 0,0 0 59 0 0,0 0-86 0 0,0 0-192 0 0,0 0-218 0 0,0 0-160 0 0,0 0-114 0 0,0 0-79 0 0,0 0-56 0 0,-11 20-54 0 0,-35 61-53 0 0,-45 39 661 0 0,-33 19-222 0 0,87-98-226 0 0,37-41-367 0 0,0 0 17 0 0,0 0 23 0 0,0 0 12 0 0,27-30 785 0 0,52-60-585 0 0,5 3 0 0 0,3 5 0 0 0,52-36-341 0 0,-62 73 107 0 0,-64 89-45 0 0,-2 99 226 0 0,-7-26-245 0 0,-4-116-43 0 0,-8 6 607 0 0,-89-48-306 0 0,-94-33-413 0 0,124 66-350 0 0,22 6-2837 0 0,44 2 1858 0 0,1 0-633 0 0,1 0-2885 0 0,1 1-72 0 0,3 2-6293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30 316 1816 0 0,'0'0'2542'0'0,"0"0"-672"0"0,0 0-230 0 0,0 0 83 0 0,0 0 144 0 0,0 0 26 0 0,0 0-190 0 0,0 0-295 0 0,0 0-272 0 0,0 0-215 0 0,0 0-136 0 0,0 0-85 0 0,0 0-80 0 0,-5-4-35 0 0,-15-13-32 0 0,15 12-48 0 0,5 5-24 0 0,0 0-51 0 0,0 0-55 0 0,0 0-32 0 0,0 0-34 0 0,0 0-41 0 0,15-3 1381 0 0,47-9-809 0 0,172-5-29 0 0,-105 13-654 0 0,77 4 32 0 0,-148 7 874 0 0,-87-33-733 0 0,-242-176-268 0 0,236 172-1378 0 0,45 27-11441 0 0,-6 6 1033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3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0 0 0,'0'0'676'0'0,"0"0"852"0"0,0 0 368 0 0,0 0 136 0 0,0 0 112 0 0,0 0-67 0 0,0 0-234 0 0,0 0-301 0 0,0 0-257 0 0,0 0-203 0 0,0 0-117 0 0,3 2 6571 0 0,-2-1-6998 0 0,-1-1-273 0 0,0 0-26 0 0,0 0-28 0 0,0 0-22 0 0,0 0-23 0 0,27 0 826 0 0,26 0-445 0 0,261-7 706 0 0,-177 4-1005 0 0,-121 2-176 0 0,-16 1-61 0 0,0 0 8 0 0,0 0-6 0 0,0 0 11 0 0,0 0 13 0 0,0 0 7 0 0,-9 0-2982 0 0,-8 0-12006 0 0,15 0 3736 0 0</inkml:trace>
  <inkml:trace contextRef="#ctx0" brushRef="#br0" timeOffset="331.502">326 1 13275 0 0,'0'0'1758'0'0,"0"0"-422"0"0,0 0-189 0 0,0 0 46 0 0,0 0 30 0 0,0 0-128 0 0,0 0-233 0 0,0 0-248 0 0,0 0-168 0 0,0 0-57 0 0,0 0 25 0 0,0 0 57 0 0,2 10 47 0 0,2 197 1489 0 0,-37 94-1701 0 0,28-231-675 0 0,4-40-2596 0 0,32-34-13903 0 0,-25-3 10016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0 225 3489 0 0,'0'0'2279'0'0,"0"0"-167"0"0,0 0-29 0 0,0 0 51 0 0,0 0-97 0 0,0 0-266 0 0,0 0-374 0 0,0 0-363 0 0,0 0-290 0 0,0 0-144 0 0,0 0-68 0 0,0 0-8 0 0,5-1 14 0 0,164-7 2823 0 0,-105 10-2905 0 0,274 12 451 0 0,-253-10-746 0 0,-85-4-50 0 0,0 0 47 0 0,0 0 40 0 0,0 0 19 0 0,0 0-9 0 0,-22-5 374 0 0,-47-53-254 0 0,-10-67-280 0 0,74 115-600 0 0,-6-10-78 0 0,11 13-4047 0 0,2 0-4191 0 0,2 3-3030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3145 0 0,'0'0'3038'0'0,"0"0"-726"0"0,0 0-329 0 0,0 0 15 0 0,0 0 14 0 0,0 0-185 0 0,0 0-324 0 0,0 0-368 0 0,0 0-290 0 0,0 0-157 0 0,0 0-92 0 0,2 0-69 0 0,99 3 3404 0 0,139-9-1701 0 0,-64-9-1467 0 0,-176 15-814 0 0,0 0-46 0 0,0 0-25 0 0,-23 0-10852 0 0,17 0 4034 0 0,2 0-3409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29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3 166 2537 0 0,'0'0'2583'0'0,"0"0"-980"0"0,0 0-275 0 0,0 0 110 0 0,0 0 129 0 0,0 0 62 0 0,0 0-90 0 0,0 0-276 0 0,0 0-341 0 0,0 0-291 0 0,0 0-162 0 0,-3 1-3 0 0,86 10 3934 0 0,-13-11-2809 0 0,-23 2-820 0 0,1-2 0 0 0,-1-2 0 0 0,1-3 0 0 0,40-9-771 0 0,-66 10 144 0 0,0-1 0 0 0,-1-1 1 0 0,0 0-1 0 0,0-2 0 0 0,0-1 1 0 0,-1 0-1 0 0,-1-1 0 0 0,0-2 1 0 0,0 0-1 0 0,-1 0 0 0 0,0-2 1 0 0,-2 0-1 0 0,1-1 0 0 0,4-7-144 0 0,-70 133 808 0 0,15 21-785 0 0,7 0-1 0 0,5 2 1 0 0,-1 91-23 0 0,5-48-5 0 0,-31 126 5 0 0,-4-20 9 0 0,43-238-49 0 0,-29-48-1364 0 0,-41-66-2797 0 0,38 13-3314 0 0,32 37-2266 0 0</inkml:trace>
  <inkml:trace contextRef="#ctx0" brushRef="#br0" timeOffset="553.244">44 862 8730 0 0,'0'0'3354'0'0,"0"0"-1284"0"0,0 0-598 0 0,0 0-70 0 0,0 0 38 0 0,0 0 18 0 0,0 0-118 0 0,0 0-188 0 0,0 0-168 0 0,37-11-147 0 0,123-34-104 0 0,25 13 985 0 0,122 6-255 0 0,-283 26-1466 0 0,-7-1-47 0 0,0 1-1 0 0,0 0 1 0 0,1 1 0 0 0,-1 1-1 0 0,0 1 1 0 0,0 0-1 0 0,-1 1 1 0 0,1 1 0 0 0,9 4 50 0 0,-7 14-3448 0 0,-19-22 3195 0 0,0 0 0 0 0,1 0 0 0 0,-1 0 0 0 0,0 0 0 0 0,0 0-1 0 0,1 0 1 0 0,-1-1 0 0 0,1 1 0 0 0,-1 0 0 0 0,1 0 0 0 0,-1-1 0 0 0,1 1 0 0 0,0 0 0 0 0,-1-1 0 0 0,1 1 0 0 0,0 0 0 0 0,-1-1 0 0 0,1 1 0 0 0,0-1-1 0 0,0 1 1 0 0,0-1 0 0 0,-1 0 0 0 0,1 1 0 0 0,0-1 0 0 0,0 0 0 0 0,0 1 0 0 0,0-1 0 0 0,0 0 0 0 0,0 0 0 0 0,-1 0 0 0 0,1 0 0 0 0,0 0 0 0 0,0 0-1 0 0,0 0 1 0 0,0 0 0 0 0,0 0 0 0 0,0 0 0 0 0,0-1 0 0 0,0 1 253 0 0,34-9-1009 0 0,36-4 4296 0 0,-70 15-3140 0 0,1-1 0 0 0,-1 0-1 0 0,0 1 1 0 0,0-1 0 0 0,0 1 0 0 0,0-1 0 0 0,0 1 0 0 0,0 0-1 0 0,-1-1 1 0 0,1 1 0 0 0,0 0 0 0 0,-1 0 0 0 0,1 0 0 0 0,-1-1-1 0 0,0 1 1 0 0,0 0 0 0 0,0 0 0 0 0,0 0 0 0 0,0 0 0 0 0,0-1-1 0 0,0 1 1 0 0,0 0 0 0 0,-1 0 0 0 0,0 1-147 0 0,1 2 323 0 0,0 10 128 0 0,-2 1-214 0 0,1 1 0 0 0,1 0 0 0 0,0-1 0 0 0,1 1 0 0 0,1 0 0 0 0,1-1 0 0 0,0 1 0 0 0,1-1 0 0 0,0 0 0 0 0,2 0 0 0 0,0-1 0 0 0,0 1 0 0 0,2-1 0 0 0,0-1 0 0 0,0 1 0 0 0,8 8-237 0 0,-11-18 111 0 0,0 0-1 0 0,0-1 1 0 0,0 1 0 0 0,0-1 0 0 0,1 0 0 0 0,0 0 0 0 0,0-1 0 0 0,0 0 0 0 0,0 0 0 0 0,0 0 0 0 0,1-1 0 0 0,-1 0 0 0 0,1 0 0 0 0,-1 0-1 0 0,1-1 1 0 0,0 0 0 0 0,0-1 0 0 0,0 1 0 0 0,-1-1 0 0 0,1-1 0 0 0,0 1 0 0 0,0-1 0 0 0,5-1-111 0 0,-6-2 76 0 0,-1 1 1 0 0,0 0 0 0 0,0-1-1 0 0,0 0 1 0 0,-1 0 0 0 0,1-1-1 0 0,-1 1 1 0 0,0-1 0 0 0,0 0-1 0 0,-1 0 1 0 0,1 0 0 0 0,-1-1-1 0 0,0 1 1 0 0,-1-1 0 0 0,1 0-1 0 0,-1 0 1 0 0,0 1 0 0 0,-1-1-1 0 0,1-1 1 0 0,-1 1 0 0 0,0 0-1 0 0,-1 0 1 0 0,0 0 0 0 0,0 0-1 0 0,0-1-76 0 0,1-2 21 0 0,-1 0 0 0 0,0 1 0 0 0,0-1 1 0 0,-1 0-1 0 0,0 1 0 0 0,-1-1 0 0 0,0 1 0 0 0,0 0 0 0 0,-1-1 0 0 0,0 1 0 0 0,0 0 0 0 0,-1 1 0 0 0,0-1 0 0 0,0 1 0 0 0,-1-1 0 0 0,0 1 0 0 0,0 1 1 0 0,-1-1-1 0 0,0 1 0 0 0,-6-6-21 0 0,0 0-54 0 0,0 0 1 0 0,-1 1-1 0 0,0 1 1 0 0,-1 0-1 0 0,0 1 1 0 0,0 0-1 0 0,-1 1 1 0 0,0 1-1 0 0,-1 0 1 0 0,0 1-1 0 0,0 0 1 0 0,0 2-1 0 0,0 0 1 0 0,-1 1-1 0 0,0 0 1 0 0,0 1-1 0 0,-8 1 54 0 0,-16 30-1961 0 0,28 4-5375 0 0,9-22-4659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14059 0 0,'0'0'1784'0'0,"0"0"-470"0"0,0 0-316 0 0,0 0-25 0 0,0 0-5 0 0,0 0-130 0 0,0 0-139 0 0,0 0-110 0 0,0 0-45 0 0,0 0-4 0 0,0 0-20 0 0,0 0-58 0 0,18 3-66 0 0,118 16 569 0 0,1-21-20 0 0,2 1-4133 0 0,-130-1 1218 0 0,-4 1-1327 0 0,0 0-3608 0 0,-3 1-4329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0 0 0,'0'0'585'0'0,"0"0"542"0"0,0 0 252 0 0,0 0 142 0 0,0 0 80 0 0,0 0 44 0 0,0 0-70 0 0,1-4-118 0 0,6-18 1923 0 0,3 22 8816 0 0,-4 3-10580 0 0,-6-2-1559 0 0,0-1 6 0 0,0 0-35 0 0,0 0 16 0 0,0 0-5 0 0,0 0 3 0 0,0 0-3 0 0,0 0 13 0 0,0 0 0 0 0,0 0-5 0 0,0 0 29 0 0,0 0-24 0 0,0 0 1 0 0,0 0 3 0 0,0 0-5 0 0,0 0-19 0 0,0 0 4 0 0,0 0-11 0 0,0 0-23 0 0,0 0 23 0 0,0 0-9 0 0,0 0 0 0 0,0 0-15 0 0,0 0 11 0 0,0 0 19 0 0,0 0 48 0 0,0 0-25 0 0,0 0 8 0 0,0 0 2 0 0,0 0-24 0 0,0 0 5 0 0,0 0 26 0 0,0 0-11 0 0,0 0-26 0 0,0 0 6 0 0,0 0-10 0 0,0 0 0 0 0,0 0-2 0 0,0 0-18 0 0,0 0-17 0 0,0 0-1 0 0,0 0 20 0 0,0 0-8 0 0,0 0 13 0 0,0 0-23 0 0,0 0-17 0 0,0 0-40 0 0,0 0 37 0 0,0 0 15 0 0,0 0-4 0 0,0 3-2 0 0,0-3-6 0 0,0 16 50 0 0,-5 102-15 0 0,-2 22 976 0 0,5-104-3967 0 0,1-15-5576 0 0,1-24-3711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4:5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11458 0 0,'0'0'4416'0'0,"0"0"-2946"0"0,0 0-1073 0 0,0 0 2 0 0,0 0 282 0 0,0 0 282 0 0,0 0 149 0 0,0 0-55 0 0,0 0-190 0 0,0 0-187 0 0,0 0-123 0 0,-6 34-106 0 0,-16 106-67 0 0,11 41 791 0 0,12-133-1119 0 0,-3-1 1 0 0,-1 1-1 0 0,-3-1 0 0 0,-1 0 0 0 0,-3 0 1 0 0,-2-1-1 0 0,-2 0 0 0 0,-1-1 1 0 0,-7 8-57 0 0,-40 94 13 0 0,56-59-122 0 0,8-86 115 0 0,0 0 0 0 0,0 0 0 0 0,1 0 0 0 0,-1 0 0 0 0,0 0 0 0 0,1-1 0 0 0,-1 1 1 0 0,1-1-1 0 0,0 0 0 0 0,-1 0 0 0 0,1 0 0 0 0,0 0 0 0 0,0 0 0 0 0,0-1 0 0 0,-1 1 1 0 0,1-1-1 0 0,0 0 0 0 0,0 1 0 0 0,0-1 0 0 0,0-1 0 0 0,0 1 0 0 0,0 0 0 0 0,0-1 1 0 0,-1 1-1 0 0,3-2-6 0 0,9 2 25 0 0,140-22 223 0 0,17 7-78 0 0,-123 11-100 0 0,-48 4-48 0 0,0 0 0 0 0,0 0-3 0 0,0 0 2 0 0,0 0-7 0 0,-24 0-320 0 0,17 1-420 0 0,-12-2-165 0 0,16-1-3121 0 0,1-3-3717 0 0,2 5-3697 0 0</inkml:trace>
  <inkml:trace contextRef="#ctx0" brushRef="#br0" timeOffset="272.575">716 755 15835 0 0,'0'0'1274'0'0,"0"0"-529"0"0,0 0-160 0 0,0 0 228 0 0,0 0 263 0 0,0 0 113 0 0,0 0-88 0 0,0 0-223 0 0,0 0-210 0 0,0 0-124 0 0,0 0-104 0 0,-9 33-104 0 0,-28 105-103 0 0,-3-26 13 0 0,5 18-433 0 0,31-72-3191 0 0,4-58 1962 0 0,0 0-466 0 0,4 0-3659 0 0,-1 0-166 0 0,-1 0-2145 0 0</inkml:trace>
  <inkml:trace contextRef="#ctx0" brushRef="#br0" timeOffset="721.151">598 744 8938 0 0,'0'0'1904'0'0,"0"0"-498"0"0,0 0-310 0 0,0 0-18 0 0,0 0 37 0 0,0 0-62 0 0,0 0-154 0 0,0 0-156 0 0,0 0-120 0 0,0 0-85 0 0,0 0-64 0 0,0 0-58 0 0,27 1-52 0 0,85 5-32 0 0,-22 20 567 0 0,-88-26-857 0 0,1 1 0 0 0,0-1 0 0 0,0 1 0 0 0,0 0 0 0 0,0 0 0 0 0,0 0 0 0 0,-1 0 0 0 0,1 1 0 0 0,0-1 0 0 0,-1 1 0 0 0,1-1 0 0 0,-1 1 0 0 0,0 0 0 0 0,0 0 0 0 0,1 0 0 0 0,-1 0 0 0 0,0 1 0 0 0,-1-1 1 0 0,1 0-1 0 0,0 1 0 0 0,-1-1 0 0 0,1 1 0 0 0,-1 0 0 0 0,0-1 0 0 0,0 1 0 0 0,0 0 0 0 0,0 0 0 0 0,0 0 0 0 0,-1 0 0 0 0,1 0 0 0 0,-1-1 0 0 0,0 1 0 0 0,0 0 0 0 0,0 0 0 0 0,0 0 0 0 0,-1 0 0 0 0,1 0 0 0 0,-1 0 0 0 0,0 2-42 0 0,-8 7 90 0 0,-1 0 0 0 0,-1-1 1 0 0,1 0-1 0 0,-2-1 0 0 0,1-1 0 0 0,-1 1 0 0 0,-1-2 1 0 0,0 0-1 0 0,-9 4-90 0 0,-54 39 174 0 0,77-51-177 0 0,0 0 1 0 0,-1 0 0 0 0,1 0 0 0 0,0 0 0 0 0,0 1-1 0 0,0-1 1 0 0,0 0 0 0 0,-1 0 0 0 0,1 0-1 0 0,0 1 1 0 0,0-1 0 0 0,-1 0 0 0 0,1 1 0 0 0,0-1-1 0 0,-1 1 1 0 0,1-1 0 0 0,0 1 0 0 0,-1-1 0 0 0,1 1-1 0 0,0-1 1 0 0,-1 1 0 0 0,1-1 0 0 0,-1 1 0 0 0,1 0-1 0 0,-1-1 1 0 0,1 1 0 0 0,-1 0 0 0 0,0 0-1 0 0,1-1 1 0 0,-1 1 0 0 0,0 0 0 0 0,0 0 0 0 0,0 0-1 0 0,1-1 1 0 0,-1 1 0 0 0,0 0 0 0 0,0 0 0 0 0,0 0-1 0 0,0-1 1 0 0,0 1 0 0 0,0 0 0 0 0,-1 0 0 0 0,1 0-1 0 0,0 0 1 0 0,0-1 0 0 0,-1 1 0 0 0,1 0-1 0 0,0 0 1 0 0,-1-1 0 0 0,1 1 0 0 0,0 0 0 0 0,-1-1-1 0 0,1 1 1 0 0,-1 0 0 0 0,1-1 0 0 0,-1 1 0 0 0,0-1-1 0 0,1 1 1 0 0,-1-1 0 0 0,0 1 0 0 0,1-1-1 0 0,-1 1 1 0 0,0-1 0 0 0,0 0 0 0 0,1 1 0 0 0,-1-1-1 0 0,0 0 1 0 0,0 0 0 0 0,1 1 0 0 0,-2-1 2 0 0,88 10 7 0 0,-75-11-6 0 0,-1 1 0 0 0,1 0-1 0 0,0 1 1 0 0,0 0 0 0 0,-1 0-1 0 0,1 2 1 0 0,0-1 0 0 0,-1 1 0 0 0,0 0-1 0 0,0 1 1 0 0,0 1 0 0 0,0-1-1 0 0,-1 2 1 0 0,1-1 0 0 0,-1 1-1 0 0,-1 0 1 0 0,1 1 0 0 0,3 4-1 0 0,-10-9 21 0 0,-1 1 1 0 0,0-1 0 0 0,0 0-1 0 0,0 1 1 0 0,0-1-1 0 0,0 1 1 0 0,-1-1-1 0 0,1 1 1 0 0,-1-1-1 0 0,0 1 1 0 0,1-1 0 0 0,-1 1-1 0 0,0-1 1 0 0,-1 1-1 0 0,1 0 1 0 0,0-1-1 0 0,-1 1 1 0 0,1-1-1 0 0,-1 1 1 0 0,0-1 0 0 0,0 1-1 0 0,0-1 1 0 0,0 0-1 0 0,0 0 1 0 0,0 1-1 0 0,-1-1 1 0 0,1 0-1 0 0,-1 0 1 0 0,0 0 0 0 0,1 0-1 0 0,-1 0 1 0 0,-2 1-22 0 0,-66 50 658 0 0,50-42-612 0 0,0-1-1 0 0,0-1 1 0 0,-1 0 0 0 0,0-2-1 0 0,-1-1 1 0 0,0 0-1 0 0,0-2 1 0 0,0 0 0 0 0,0-1-1 0 0,-14-1-45 0 0,40-13-1339 0 0,59-32-2942 0 0,-19 19-4598 0 0,-39 21 7253 0 0,10-5-8421 0 0</inkml:trace>
  <inkml:trace contextRef="#ctx0" brushRef="#br0" timeOffset="29957.578">1202 1149 2577 0 0,'0'0'1732'0'0,"0"0"-425"0"0,0 0 8 0 0,0 0 436 0 0,0 0 392 0 0,0 0 85 0 0,0 0-254 0 0,0 0-460 0 0,0 0-377 0 0,0 0-231 0 0,0 0-125 0 0,0 0-52 0 0,0 0-37 0 0,3 0-27 0 0,7 0-15 0 0,-3 0 1998 0 0,-7 0-2282 0 0,0 0-21 0 0,0 0-41 0 0,0 0-24 0 0,0 0-41 0 0,0 0-27 0 0,0 0-31 0 0,0 0-14 0 0,0 0-22 0 0,0 0-31 0 0,0 0 16 0 0,0 0-13 0 0,0 0-11 0 0,0 0 0 0 0,0 0-20 0 0,0 0-3 0 0,0 0-7 0 0,0 0 21 0 0,0 0-15 0 0,0 0 4 0 0,0 0 2 0 0,0 0-21 0 0,0 0 6 0 0,0 0-7 0 0,0 0-12 0 0,0 0-8 0 0,0 0 3 0 0,0 26 151 0 0,-12 165 279 0 0,-7-88-278 0 0,14-33-90 0 0,5-70-98 0 0,0 0-1 0 0,0 0-10 0 0,0 0 15 0 0,0 0-1 0 0,0 0-7 0 0,0 0 1 0 0,0 0 6 0 0,0 0 1 0 0,0 0-17 0 0,0 0 7 0 0,0 0 6 0 0,0 0-4 0 0,0 0-3 0 0,0 0-6 0 0,0 0 17 0 0,0 0-4 0 0,0 0-13 0 0,0 0 8 0 0,0 0-12 0 0,0 0 2 0 0,0 0 18 0 0,0 0-6 0 0,0 0-2 0 0,0 0-4 0 0,0 0-16 0 0,0 0-4 0 0,0 0 0 0 0,0 0 4 0 0,0 0 7 0 0,-10-13-3559 0 0,6 7-605 0 0,1 3-4305 0 0,-1-1-3980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15 160 0 0,'0'0'1787'0'0,"0"0"-64"0"0,0 0-12 0 0,0 0 199 0 0,0 0 174 0 0,0 0 1 0 0,0 0-147 0 0,0 0-289 0 0,0 0-304 0 0,0 0-257 0 0,0 0-175 0 0,2-2-119 0 0,10-11 1670 0 0,-12 13-1965 0 0,1 3 4461 0 0,2 13-4696 0 0,-7 35-183 0 0,-2 0 0 0 0,-2-1-1 0 0,-3 0 1 0 0,-1-1 0 0 0,-14 32-81 0 0,14-41 11 0 0,-116 368 35 0 0,75-227-42 0 0,47-170 14 0 0,6-11-18 0 0,-1 0-1 0 0,1 1 1 0 0,0-1 0 0 0,-1 0-1 0 0,1 1 1 0 0,-1-1-1 0 0,1 1 1 0 0,0-1-1 0 0,-1 0 1 0 0,1 1-1 0 0,0-1 1 0 0,0 1 0 0 0,-1-1-1 0 0,1 1 1 0 0,0-1-1 0 0,0 1 1 0 0,0-1-1 0 0,-1 1 1 0 0,1-1-1 0 0,0 1 1 0 0,0-1-1 0 0,0 1 1 0 0,0-1 0 0 0,0 1-1 0 0,0 0 1 0 0,0-1-1 0 0,0 1 1 0 0,1-1-1 0 0,-1 1 1 0 0,0-1-1 0 0,0 1 1 0 0,0-1 0 0 0,0 1-1 0 0,1-1 1 0 0,-1 1-1 0 0,0-1 1 0 0,0 1-1 0 0,1-1 1 0 0,-1 0-1 0 0,0 1 1 0 0,1-1-1 0 0,-1 1 1 0 0,1-1 0 0 0,-1 0-1 0 0,1 1 1 0 0,-1-1-1 0 0,0 0 1 0 0,1 0-1 0 0,-1 1 1 0 0,1-1-1 0 0,-1 0 1 0 0,1 0 0 0 0,-1 0-1 0 0,1 0 1 0 0,-1 1-1 0 0,1-1 1 0 0,0 0-1 0 0,-1 0 1 0 0,1 0-1 0 0,-1 0 1 0 0,1 0 0 0 0,-1 0-1 0 0,1 0 1 0 0,-1-1 0 0 0,29 4 48 0 0,-1-2 0 0 0,1-1 0 0 0,0-1 0 0 0,-1-2 0 0 0,1 0 0 0 0,-1-2 1 0 0,3-2-49 0 0,54-8 153 0 0,71-11 123 0 0,-147 25-290 0 0,7 0 114 0 0,-22 0-520 0 0,-27-7-2749 0 0,27 5-1265 0 0,3 0-3657 0 0,3 2-3620 0 0</inkml:trace>
  <inkml:trace contextRef="#ctx0" brushRef="#br0" timeOffset="707.646">813 807 15891 0 0,'0'0'975'0'0,"0"0"-436"0"0,0 0-266 0 0,0 0 73 0 0,0 0 217 0 0,0 0 139 0 0,0 0 27 0 0,0 0-99 0 0,0 0-156 0 0,0 0-150 0 0,0 0-96 0 0,0 0-71 0 0,-23 28-63 0 0,-74 92-18 0 0,-62 52 421 0 0,89-102 395 0 0,187-203 1343 0 0,61-36-1998 0 0,-174 166-237 0 0,0-1 1 0 0,0 1-1 0 0,1 0 1 0 0,-1 1-1 0 0,1-1 1 0 0,0 1-1 0 0,0 0 1 0 0,0 0 0 0 0,0 1-1 0 0,0-1 1 0 0,0 1-1 0 0,0 0 1 0 0,0 0-1 0 0,0 1 1 0 0,1 0-1 0 0,-1 0 1 0 0,0 0 0 0 0,0 0-1 0 0,1 1 0 0 0,1 4 19 0 0,-1 0 0 0 0,-1 0 0 0 0,1 1 0 0 0,-1 0 0 0 0,1 0 0 0 0,-2 0 0 0 0,1 1 0 0 0,-1-1 0 0 0,0 1 0 0 0,0 0 0 0 0,-1 0 0 0 0,0 1 0 0 0,0-1 0 0 0,0 1 0 0 0,-1-1 0 0 0,-1 1 0 0 0,1 0 0 0 0,-1 0 0 0 0,0 2-19 0 0,4 11 75 0 0,11 59 192 0 0,-12-46 442 0 0,-31-30-136 0 0,-8-6-530 0 0,0-1 1 0 0,0-2-1 0 0,1-1 1 0 0,0-2-1 0 0,1-1 1 0 0,-12-6-44 0 0,-30-7-225 0 0,71 20 504 0 0,4 2-380 0 0,1 0-1 0 0,-1-1 0 0 0,1 1 0 0 0,-1 0 1 0 0,1-1-1 0 0,-1 1 0 0 0,1 0 0 0 0,-1-1 1 0 0,0 1-1 0 0,1 0 0 0 0,-1-1 0 0 0,1 1 1 0 0,-1-1-1 0 0,0 1 0 0 0,0-1 0 0 0,1 1 1 0 0,-1-1-1 0 0,0 1 0 0 0,0-1 0 0 0,1 1 1 0 0,-1-1-1 0 0,0 1 0 0 0,0-1 0 0 0,0 1 1 0 0,0-1-1 0 0,0 1 0 0 0,0-1 0 0 0,0 1 1 0 0,0-1-1 0 0,0 0 0 0 0,0 1 0 0 0,0-1 1 0 0,0 1-1 0 0,-1-1 0 0 0,1 1 0 0 0,0-1 1 0 0,0 1-1 0 0,0-1 0 0 0,-1 1 0 0 0,1-1 1 0 0,0 1-1 0 0,-1-1 0 0 0,1 1 0 0 0,0 0 1 0 0,-1-1-1 0 0,1 1 0 0 0,-1-1 0 0 0,1 1 1 0 0,0 0-1 0 0,-1 0 0 0 0,1-1 0 0 0,-1 1 1 0 0,1 0-1 0 0,-1 0 0 0 0,1-1 0 0 0,-1 1 1 0 0,1 0-1 0 0,-1 0 0 0 0,1 0 0 0 0,-1 0 1 0 0,0 0-1 0 0,1 0 0 0 0,-1 0 0 0 0,1 0 1 0 0,-1 0-1 0 0,1 0 0 0 0,-1 0 102 0 0,26-7-9511 0 0,-14 3-1805 0 0</inkml:trace>
  <inkml:trace contextRef="#ctx0" brushRef="#br0" timeOffset="23997.285">1185 1153 0 0 0,'0'0'1527'0'0,"0"0"-168"0"0,0 0-28 0 0,0 0 116 0 0,0 0 135 0 0,0 0 90 0 0,0 0-58 0 0,0 0-158 0 0,0 0-132 0 0,0 0-76 0 0,0 0-55 0 0,0 0-1130 0 0,-3-1 8790 0 0,11 2-5693 0 0,13-1-2999 0 0,-18 0 62 0 0,183-15 278 0 0,-185 15-502 0 0,-1 0-1 0 0,0 0-16 0 0,0 0 19 0 0,0 0 10 0 0,0 0 5 0 0,-5 21 5 0 0,-46 32 205 0 0,-101 68-90 0 0,133-77-120 0 0,67-29 294 0 0,108-29 493 0 0,-147 11-768 0 0,-18 4-650 0 0,-10 0-927 0 0,-4-1-1922 0 0,8 0-6061 0 0,10 0-2756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2849 0 0,'0'0'2237'0'0,"0"0"-249"0"0,0 0-112 0 0,0 0 40 0 0,0 0 21 0 0,0 0-116 0 0,0 0-180 0 0,0 0-265 0 0,0 0-220 0 0,0 0-193 0 0,0 0-197 0 0,4-8 1613 0 0,3 5-2156 0 0,1 0 1 0 0,-1 1-1 0 0,1 0 0 0 0,0 1 1 0 0,0-1-1 0 0,-1 2 0 0 0,1-1 0 0 0,0 1 1 0 0,0 0-1 0 0,0 0 0 0 0,6 2-223 0 0,15-1 324 0 0,450 6 1309 0 0,-291 8-1448 0 0,-179-12 724 0 0,-23-10-360 0 0,5 0-519 0 0,-21-14 13 0 0,1-2 1 0 0,1-1 0 0 0,1-1-1 0 0,1-1 1 0 0,-5-9-44 0 0,6 2-555 0 0,25 33 190 0 0,0 0-159 0 0,0 0-167 0 0,0 0-200 0 0,25 3-6526 0 0,-13 1-17 0 0,-1 0-3898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8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22 8074 0 0,'0'0'3794'0'0,"0"0"-1812"0"0,0 0-659 0 0,0 0 13 0 0,0 0 136 0 0,0 0-29 0 0,0 0-199 0 0,0 0-259 0 0,0 0-200 0 0,0 0-138 0 0,0 0-95 0 0,0 0-60 0 0,0 0-66 0 0,11-4-65 0 0,34-10-50 0 0,-34 10-27 0 0,-13 31 899 0 0,-46 171 82 0 0,32-115-1163 0 0,-4-1 0 0 0,-3-1 0 0 0,-33 76-102 0 0,25-70 18 0 0,19-29-14 0 0,20-14-42 0 0,33-33 186 0 0,175-10 383 0 0,146-16 61 0 0,-366 18-3020 0 0,-10-14-6203 0 0,14 5 2198 0 0,0 5-4939 0 0</inkml:trace>
  <inkml:trace contextRef="#ctx0" brushRef="#br0" timeOffset="311.671">829 608 14123 0 0,'0'0'1862'0'0,"0"0"-414"0"0,0 0-165 0 0,0 0-1 0 0,0 0-90 0 0,0 0-215 0 0,0 0-239 0 0,0 0-142 0 0,0 0-84 0 0,0 0-16 0 0,0 0-9 0 0,0 0-50 0 0,0 0-67 0 0,-4 14-59 0 0,-18 70 205 0 0,-13 156-275 0 0,35-240-512 0 0,6 0-5899 0 0,0-7 2262 0 0,0 0-4322 0 0,-3 3-62 0 0</inkml:trace>
  <inkml:trace contextRef="#ctx0" brushRef="#br0" timeOffset="879.256">792 608 11755 0 0,'0'0'2052'0'0,"0"0"-390"0"0,0 0-169 0 0,0 0 30 0 0,0 0-56 0 0,0 0-238 0 0,0 0-315 0 0,0 0-272 0 0,0 0-199 0 0,0 0-83 0 0,0 0-47 0 0,0 0-9 0 0,17 3 671 0 0,94 15 836 0 0,-60-14-1604 0 0,-49-5-205 0 0,-1 1 0 0 0,1 0 0 0 0,0 0 0 0 0,0 0 0 0 0,-1 0 0 0 0,1 0 1 0 0,0 1-1 0 0,0-1 0 0 0,-1 0 0 0 0,1 1 0 0 0,0 0 0 0 0,0-1 0 0 0,-1 1 0 0 0,1 0 0 0 0,-1 0 1 0 0,1-1-1 0 0,-1 1 0 0 0,1 1 0 0 0,-1-1 0 0 0,1 0 0 0 0,-1 0 0 0 0,0 0 0 0 0,0 1 0 0 0,0-1 1 0 0,0 1-1 0 0,0-1 0 0 0,0 1 0 0 0,0-1 0 0 0,0 1 0 0 0,0-1 0 0 0,-1 1 0 0 0,1 0 0 0 0,-1-1 1 0 0,1 1-1 0 0,-1 0 0 0 0,1 0 0 0 0,-1-1 0 0 0,0 1 0 0 0,0 0 0 0 0,0 0 0 0 0,0 0 0 0 0,0-1 0 0 0,-1 2-2 0 0,-48 42 83 0 0,-44 16-12 0 0,92-60-72 0 0,1 1-1 0 0,-1-1 1 0 0,0 0 0 0 0,0 0-1 0 0,1 0 1 0 0,-1 1 0 0 0,1-1-1 0 0,-1 0 1 0 0,1 1 0 0 0,0-1-1 0 0,-1 0 1 0 0,1 1 0 0 0,0-1 0 0 0,0 0-1 0 0,0 1 1 0 0,0-1 0 0 0,0 1-1 0 0,0-1 1 0 0,0 0 0 0 0,0 1-1 0 0,1-1 1 0 0,-1 0 0 0 0,1 1-1 0 0,-1-1 1 0 0,1 0 0 0 0,-1 0 0 0 0,1 1-1 0 0,0-1 1 0 0,-1 0 0 0 0,1 0-1 0 0,0 0 1 0 0,0 0 0 0 0,0 0-1 0 0,0 0 1 0 0,0 0 0 0 0,0 0-1 0 0,0 0 1 0 0,0 0 0 0 0,0-1 0 0 0,1 1-1 0 0,-1 0 1 0 0,0-1 0 0 0,0 1-1 0 0,1-1 1 0 0,-1 1 0 0 0,0-1-1 0 0,1 0 1 0 0,-1 1 0 0 0,1-1-1 0 0,-1 0 1 0 0,0 0 0 0 0,1 0-1 0 0,-1 0 1 0 0,1 0 1 0 0,74 22 40 0 0,-75-22-38 0 0,0 0 0 0 0,0 1 0 0 0,0-1 0 0 0,0 1 0 0 0,0 0 0 0 0,0-1 1 0 0,0 1-1 0 0,0 0 0 0 0,0-1 0 0 0,0 1 0 0 0,0 0 0 0 0,-1 0 0 0 0,1 0 0 0 0,0 0 0 0 0,-1 0 0 0 0,1 0 0 0 0,0 0 0 0 0,-1 0 0 0 0,1 0 0 0 0,-1 0 0 0 0,0 0 0 0 0,1 0 0 0 0,-1 0 0 0 0,0 0 0 0 0,0 1 1 0 0,1-1-1 0 0,-1 0 0 0 0,0 0 0 0 0,0 0 0 0 0,0 0 0 0 0,-1 1 0 0 0,1-1 0 0 0,0 0 0 0 0,0 0 0 0 0,-1 0 0 0 0,1 0 0 0 0,0 0 0 0 0,-1 0 0 0 0,1 0 0 0 0,-1 0 0 0 0,1 0 0 0 0,-1 0 0 0 0,0 0 0 0 0,0 0 1 0 0,1 0-1 0 0,-1 0 0 0 0,0 0 0 0 0,0 0 0 0 0,0-1 0 0 0,0 1 0 0 0,0 0 0 0 0,0-1 0 0 0,0 1 0 0 0,0-1 0 0 0,0 1 0 0 0,0-1-2 0 0,-62 34 140 0 0,52-30-125 0 0,-122 29-238 0 0,123-31 233 0 0,3-1-3871 0 0,4-8-7943 0 0,3 4 401 0 0</inkml:trace>
  <inkml:trace contextRef="#ctx0" brushRef="#br0" timeOffset="1506.207">1223 751 12675 0 0,'0'0'1903'0'0,"0"0"-1022"0"0,0 0-445 0 0,0 0 52 0 0,0 0 138 0 0,0 0 21 0 0,0 0-144 0 0,0 0-207 0 0,0 0-164 0 0,0 0-71 0 0,0 0-24 0 0,0 0-11 0 0,-5 3-49 0 0,-16 9 4 0 0,8-6 6392 0 0,18-8-2455 0 0,2 2-5211 0 0,152 0 2580 0 0,-158 1-1283 0 0,0 1 1 0 0,-1-1-1 0 0,1 1 0 0 0,0-1 1 0 0,0 1-1 0 0,-1-1 0 0 0,1 1 0 0 0,0-1 1 0 0,-1 1-1 0 0,0-1 0 0 0,1 1 0 0 0,-1 0 1 0 0,0-1-1 0 0,0 1 0 0 0,0 0 0 0 0,0-1 1 0 0,0 1-1 0 0,0-1 0 0 0,0 1 1 0 0,-1 0-1 0 0,1-1 0 0 0,-1 1 0 0 0,1-1 1 0 0,-1 1-1 0 0,0-1 0 0 0,1 1 0 0 0,-1-1 1 0 0,0 1-1 0 0,0-1 0 0 0,0 1-4 0 0,-109 93 144 0 0,91-79-130 0 0,15-14-14 0 0,1-1 0 0 0,1 1 0 0 0,-1 0 0 0 0,0 0 0 0 0,0 0 0 0 0,1 1 0 0 0,-1-1 0 0 0,1 0 0 0 0,-1 1 0 0 0,1 0 0 0 0,0-1-1 0 0,0 1 1 0 0,1 0 0 0 0,-1 0 0 0 0,0 0 0 0 0,1 0 0 0 0,0 1 0 0 0,0-1 0 0 0,0 0 0 0 0,0 0 0 0 0,0 1 0 0 0,1-1 0 0 0,-1 1 0 0 0,1-1-1 0 0,0 0 1 0 0,0 1 0 0 0,0-1 0 0 0,1 2 0 0 0,51 17 134 0 0,-49-21-252 0 0,-1 0 0 0 0,1 0 1 0 0,0 0-1 0 0,0-1 0 0 0,0 1 1 0 0,0-1-1 0 0,0 1 0 0 0,0-1 1 0 0,0 0-1 0 0,0 0 0 0 0,0-1 1 0 0,-1 1-1 0 0,1-1 0 0 0,0 1 1 0 0,0-1-1 0 0,0 0 0 0 0,0 0 1 0 0,-1 0-1 0 0,1 0 0 0 0,0-1 1 0 0,-1 1-1 0 0,1-1 0 0 0,-1 1 1 0 0,1-1-1 0 0,-1 0 0 0 0,0 0 1 0 0,0 0-1 0 0,0 0 0 0 0,0-1 1 0 0,0 1-1 0 0,0 0 0 0 0,-1-1 1 0 0,1 0-1 0 0,-1 1 0 0 0,0-1 1 0 0,0 0-1 0 0,0 1 0 0 0,0-1 1 0 0,0-2 117 0 0,1-5-3269 0 0,-1 3-2700 0 0,0 3-6015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3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8 181 6105 0 0,'0'0'1843'0'0,"0"0"-232"0"0,0 0 46 0 0,0 0 239 0 0,0 0 87 0 0,0 0-125 0 0,0 0-324 0 0,0 0-382 0 0,0 0-279 0 0,0 0-172 0 0,0 0-99 0 0,0 0-44 0 0,-8 0 2234 0 0,73 11-1083 0 0,99 8-629 0 0,437-1-20 0 0,-594-14-830 0 0,-9-1 903 0 0,1-3-1077 0 0,-22-22 254 0 0,-84-97 210 0 0,94 99-479 0 0,-15-47 15 0 0,68 59-1788 0 0,32 12-1928 0 0,-49 0-230 0 0,0 2-3624 0 0,-10-1-5010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27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10442 0 0,'0'0'2145'0'0,"0"0"-430"0"0,0 0-276 0 0,0 0-48 0 0,0 0-64 0 0,0 0-191 0 0,0 0-275 0 0,0 0-252 0 0,0 0-167 0 0,0 0-58 0 0,0 0 26 0 0,0 0 42 0 0,8 0 23 0 0,325 0 3595 0 0,-245 0-3979 0 0,-88 0-169 0 0,0 0-53 0 0,0 0-101 0 0,0 0-145 0 0,0 0-167 0 0,0 0-204 0 0,-12 0-3680 0 0,4 0 1168 0 0,0 0-3946 0 0,3 0-3179 0 0</inkml:trace>
  <inkml:trace contextRef="#ctx0" brushRef="#br0" timeOffset="348.369">300 48 11658 0 0,'0'0'1705'0'0,"0"0"-484"0"0,0 0-355 0 0,0 0 13 0 0,0 0 98 0 0,0 0 9 0 0,0 0-51 0 0,0 0-92 0 0,0 0-90 0 0,0 0-75 0 0,0 0-58 0 0,0 0-64 0 0,0 0-53 0 0,-7 24-57 0 0,-24 76-54 0 0,29-94-318 0 0,0-1-1 0 0,1 1 0 0 0,0 0 1 0 0,0 0-1 0 0,0 0 0 0 0,1 0 0 0 0,0 0 1 0 0,0 0-1 0 0,0 0 0 0 0,1 0 0 0 0,0 0 1 0 0,0 0-1 0 0,0 0 0 0 0,1 0 0 0 0,1 2-73 0 0,3 10 194 0 0,2 12 68 0 0,-1-9-172 0 0,-1 0 0 0 0,-1 0 1 0 0,-1 1-1 0 0,-1-1 0 0 0,0 1 0 0 0,-2 0 1 0 0,-1-1-1 0 0,-1 10-90 0 0,0-27-58 0 0,-1-1 0 0 0,1 1 0 0 0,-1 0 1 0 0,0 0-1 0 0,0-1 0 0 0,0 1 0 0 0,0-1 0 0 0,-1 0 0 0 0,0 1 0 0 0,1-1 1 0 0,-1 0-1 0 0,0-1 0 0 0,-1 1 0 0 0,1 0 0 0 0,0-1 0 0 0,-2 1 58 0 0,2-4-7022 0 0,11-12 2187 0 0,-1 9-731 0 0,-3 0-2380 0 0</inkml:trace>
  <inkml:trace contextRef="#ctx0" brushRef="#br0" timeOffset="5215.398">516 313 0 0 0,'0'0'794'0'0,"0"0"139"0"0,0 0 63 0 0,0 0 16 0 0,0 0-2 0 0,0 0-7 0 0,0 0-22 0 0,0 0-15 0 0,0 0-50 0 0,5-6-46 0 0,16-19-55 0 0,-15 20 9301 0 0,-4 5-7500 0 0,-9 3-1919 0 0,-153 4 1740 0 0,-14-4-1192 0 0,113 8-959 0 0,7-7-872 0 0,39-1 97 0 0,13-5-3395 0 0,8-3-5523 0 0,0 2-2224 0 0</inkml:trace>
  <inkml:trace contextRef="#ctx0" brushRef="#br0" timeOffset="6443.832">339 30 0 0 0,'0'0'898'0'0,"0"0"84"0"0,0 0 85 0 0,0 0 7 0 0,0 0-70 0 0,0 0 4 0 0,0-5-28 0 0,1-1-619 0 0,0-3 29 0 0,-1-1 2664 0 0,1 63 9520 0 0,0-5-9762 0 0,-15 63-2814 0 0,-20 1 616 0 0,15-34-362 0 0,8-17 26 0 0,4-24-170 0 0,-5-7 117 0 0,-5 17 73 0 0,9-13-126 0 0,8-34-163 0 0,0 0 0 0 0,0 0-1548 0 0,14-15-6087 0 0,-10 12 2516 0 0,2-1-7134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10698 0 0,'0'0'2486'0'0,"0"0"-809"0"0,0 0-536 0 0,0 0 17 0 0,0 0 101 0 0,0 0-11 0 0,0 0-147 0 0,0 0-226 0 0,0 0-164 0 0,0 0-104 0 0,0 0-43 0 0,0 0-44 0 0,12 0-46 0 0,104 3 1150 0 0,254 2 376 0 0,-316-9-3252 0 0,-50 1 374 0 0,-4 3-3484 0 0,0-1-4417 0 0,0 1-2421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15603 0 0,'0'0'2561'0'0,"0"0"-1280"0"0,0 0-672 0 0,0 0-64 0 0,0 0 131 0 0,0 0 127 0 0,0 0 45 0 0,0 0-69 0 0,0 0-113 0 0,0 0-126 0 0,0 0-150 0 0,0 0-86 0 0,33 3-115 0 0,106 7-84 0 0,36-9-784 0 0,-97-4-3625 0 0,-52 3-1946 0 0,-9 0-5599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 8434 0 0,'0'0'3991'0'0,"0"0"-1509"0"0,0 0-613 0 0,0 0-53 0 0,0 0-34 0 0,0 0-138 0 0,0 0-240 0 0,0 0-282 0 0,0 0-287 0 0,0 0-175 0 0,0 0-99 0 0,0 0-73 0 0,0 0-39 0 0,3-4-37 0 0,-3 4-403 0 0,-1 0-1 0 0,1 0 1 0 0,0 0 0 0 0,-1 0 0 0 0,1 0 0 0 0,0 0 0 0 0,-1 0 0 0 0,1-1 0 0 0,0 1 0 0 0,-1 0-1 0 0,1 0 1 0 0,0 0 0 0 0,0 0 0 0 0,-1-1 0 0 0,1 1 0 0 0,0 0 0 0 0,0 0 0 0 0,-1-1 0 0 0,1 1-1 0 0,0 0 1 0 0,0 0 0 0 0,0-1 0 0 0,0 1 0 0 0,-1 0 0 0 0,1 0 0 0 0,0-1 0 0 0,0 1 0 0 0,0 0-1 0 0,0-1 1 0 0,0 1 0 0 0,0 0 0 0 0,0-1 0 0 0,0 1 0 0 0,0 0 0 0 0,0-1 0 0 0,0 1 0 0 0,0 0-1 0 0,0-1 1 0 0,0 1 0 0 0,0 0 0 0 0,0-1 0 0 0,0 1 0 0 0,0 0 0 0 0,0-1 0 0 0,0 1 0 0 0,1 0-1 0 0,-1-1 1 0 0,0 1 0 0 0,0 0 0 0 0,0 0 0 0 0,1-1 0 0 0,-1 1 0 0 0,0 0 0 0 0,0 0 0 0 0,1 0-1 0 0,-1-1 1 0 0,0 1 0 0 0,0 0 0 0 0,1 0 0 0 0,-1 0 0 0 0,0 0 0 0 0,1-1 0 0 0,-1 1 0 0 0,0 0 0 0 0,1 0-1 0 0,-1 0 1 0 0,0 0-9 0 0,-36 12 278 0 0,33-11-289 0 0,-13 5 29 0 0,0 1-1 0 0,1 1 0 0 0,0 0 1 0 0,0 1-1 0 0,1 0 1 0 0,0 2-1 0 0,0-1 0 0 0,1 2 1 0 0,1 0-1 0 0,0 0 0 0 0,1 1 1 0 0,0 1-1 0 0,-8 12-17 0 0,17-22 1 0 0,0 0 0 0 0,0 0 1 0 0,0 0-1 0 0,0 0 0 0 0,0 1 1 0 0,1-1-1 0 0,0 1 0 0 0,0-1 1 0 0,0 1-1 0 0,0-1 0 0 0,1 1 1 0 0,0-1-1 0 0,0 1 0 0 0,0 0 0 0 0,0-1 1 0 0,1 1-1 0 0,0-1 0 0 0,0 1 1 0 0,0-1-1 0 0,1 1 0 0 0,-1-1 1 0 0,1 0-1 0 0,0 1 0 0 0,0-1 0 0 0,0 0 1 0 0,1 0-1 0 0,0-1 0 0 0,-1 1 1 0 0,1 0-1 0 0,0-1 0 0 0,1 0 1 0 0,-1 0-1 0 0,1 0 0 0 0,-1 0 0 0 0,1 0 1 0 0,0-1-1 0 0,0 1 0 0 0,0-1 1 0 0,0 0-1 0 0,1-1 0 0 0,-1 1 1 0 0,4 0-2 0 0,10 4 22 0 0,1-2 0 0 0,-1 0 0 0 0,1-1 1 0 0,0-1-1 0 0,1-1 0 0 0,-1 0 1 0 0,0-1-1 0 0,0-2 0 0 0,0 0 1 0 0,0-1-1 0 0,13-3-22 0 0,-27 5-45 0 0,0 0 0 0 0,0 0 0 0 0,0 0 0 0 0,0 0 0 0 0,0-1 0 0 0,0 0 0 0 0,-1 0 0 0 0,1 0 0 0 0,-1 0 0 0 0,1-1 0 0 0,-1 0 0 0 0,0 0 1 0 0,0 0-1 0 0,0 0 0 0 0,-1-1 0 0 0,1 1 0 0 0,-1-1 0 0 0,0 0 0 0 0,0 0 0 0 0,0 0 0 0 0,0-1 0 0 0,-1 1 0 0 0,0-1 0 0 0,1 1 0 0 0,-2-1 0 0 0,1 0 0 0 0,-1 0 0 0 0,1 0 0 0 0,-1 0 0 0 0,-1 0 0 0 0,1-1 45 0 0,-1-16-2722 0 0,0 12-3130 0 0,0 6-6331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2.995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0 2522 1024 0 0,'0'0'956'0'0,"0"0"-202"0"0,0 0-134 0 0,0 0 91 0 0,0 0 250 0 0,0 0 233 0 0,0 0 105 0 0,0 0-51 0 0,0 0-152 0 0,0 0-185 0 0,0 0-129 0 0,7-9-89 0 0,144-153 2980 0 0,1 0-1508 0 0,88-76-688 0 0,-210 209-1345 0 0,562-534 834 0 0,275-251 146 0 0,-788 737-325 0 0,-182 124 1239 0 0,63-30-2018 0 0,-2-2 1 0 0,0-2-1 0 0,0-1 1 0 0,-1-3-1 0 0,0-1 1 0 0,-1-3 0 0 0,-29 0-9 0 0,7-4 310 0 0,66-1-251 0 0,0 0-30 0 0,0 0-43 0 0,0 0-40 0 0,22 7-218 0 0,24 24 268 0 0,-1 1-1 0 0,-2 2 0 0 0,34 35 5 0 0,-19-17 13 0 0,22 24 72 0 0,-121-152 1420 0 0,36 56-1525 0 0,0-1 0 0 0,2 1 0 0 0,0-1 0 0 0,1 0 0 0 0,1 1 1 0 0,1-1-1 0 0,1 0 0 0 0,2-6 20 0 0,15-105-3529 0 0,-18 132 3505 0 0,-1-4-2855 0 0,-2 4-6160 0 0,-1 0-1625 0 0</inkml:trace>
  <inkml:trace contextRef="#ctx0" brushRef="#br0" timeOffset="310.67">2640 88 12195 0 0,'0'0'802'0'0,"0"0"-175"0"0,0 0-127 0 0,0 0 88 0 0,0 0 229 0 0,-36 3 160 0 0,-111 11 7 0 0,66 7 342 0 0,69-14-1099 0 0,-2 1-142 0 0,1 1-1 0 0,0 0 1 0 0,1 1 0 0 0,0 0 0 0 0,0 1 0 0 0,1 0-1 0 0,1 1 1 0 0,0 0 0 0 0,0 1 0 0 0,1 0 0 0 0,1 1 0 0 0,0 0-1 0 0,1 0 1 0 0,1 0 0 0 0,0 1 0 0 0,1 0 0 0 0,0 0-1 0 0,1 0 1 0 0,1 1 0 0 0,0-1 0 0 0,2 1 0 0 0,-1 0 0 0 0,2 0-1 0 0,0-1 1 0 0,1 6-85 0 0,1-14 24 0 0,0-1 1 0 0,0 0-1 0 0,0 0 0 0 0,0 0 0 0 0,1 0 1 0 0,0 0-1 0 0,0 0 0 0 0,1-1 0 0 0,0 1 1 0 0,0-1-1 0 0,0 0 0 0 0,0 0 0 0 0,1 0 1 0 0,0-1-1 0 0,0 0 0 0 0,0 0 0 0 0,0 0 1 0 0,1 0-1 0 0,-1-1 0 0 0,1 0 0 0 0,0 0 1 0 0,1 0-26 0 0,10 3 137 0 0,-1 0-1 0 0,1-1 0 0 0,0-1 0 0 0,0 0 0 0 0,0-2 0 0 0,0 0 0 0 0,14 0-135 0 0,-4-3 198 0 0,-1-1 0 0 0,0-1-1 0 0,0-2 1 0 0,-1 0 0 0 0,1-2 0 0 0,-1 0-1 0 0,-1-2 1 0 0,1-1 0 0 0,-2-1-1 0 0,1-1 1 0 0,-1-1 0 0 0,-1-1 0 0 0,-1-1-1 0 0,0-1 1 0 0,0 0-198 0 0,-12 8 85 0 0,1-1 1 0 0,-2 1-1 0 0,1-1 0 0 0,-1-1 0 0 0,0 0 0 0 0,-1 0 1 0 0,0 0-1 0 0,-1-1 0 0 0,0 0 0 0 0,-1 0 0 0 0,0 0 1 0 0,0-1-1 0 0,-1 0 0 0 0,-1 0 0 0 0,0 0 1 0 0,-1 0-1 0 0,0-1 0 0 0,-1 1 0 0 0,0-9-85 0 0,0 11-23 0 0,-1 1-1 0 0,0-1 1 0 0,-1 1 0 0 0,0-1-1 0 0,0 1 1 0 0,-1 0 0 0 0,0 0-1 0 0,0-1 1 0 0,-1 1-1 0 0,-1 1 1 0 0,1-1 0 0 0,-1 0-1 0 0,-1 1 1 0 0,0 0 0 0 0,0 0-1 0 0,0 0 1 0 0,-1 1-1 0 0,0 0 1 0 0,-1 0 0 0 0,0 0-1 0 0,-1 0 24 0 0,-8-3-369 0 0,0 1 0 0 0,-1 1 0 0 0,-1 0-1 0 0,0 1 1 0 0,1 1 0 0 0,-2 1 0 0 0,1 1-1 0 0,-1 0 1 0 0,1 1 0 0 0,-1 1 0 0 0,0 1-1 0 0,0 1 1 0 0,0 0 0 0 0,0 1 0 0 0,0 1-1 0 0,-12 4 370 0 0,-82 26-5273 0 0,40-2-2531 0 0,37-14 53 0 0</inkml:trace>
  <inkml:trace contextRef="#ctx0" brushRef="#br0" timeOffset="866.386">1811 449 15819 0 0,'0'0'1397'0'0,"0"0"-444"0"0,0 0-249 0 0,0 0 74 0 0,0 0 161 0 0,0 0 100 0 0,0 0-8 0 0,0 0-127 0 0,0 0-149 0 0,0 0-142 0 0,0 0-141 0 0,0 0-109 0 0,0 0-82 0 0,6-9-50 0 0,16-28-67 0 0,5 28 257 0 0,816 2 1725 0 0,-456 7-1874 0 0,-245 21-269 0 0,-137-20-18 0 0,-2 1 305 0 0,-2-4-3050 0 0,10-1-3730 0 0,-7 2 342 0 0,2 1-5886 0 0</inkml:trace>
  <inkml:trace contextRef="#ctx0" brushRef="#br1" timeOffset="10443.781">3308 2706 0 0 0,'0'0'1484'0'0,"0"0"177"0"0,0 0 210 0 0,0 0 267 0 0,0 0 221 0 0,0 0-67 0 0,0 0-253 0 0,0 0-324 0 0,0 0-325 0 0,0 0-211 0 0,0 0-163 0 0,0 0-130 0 0,0 0-133 0 0,-6-7-125 0 0,-20-20-108 0 0,26 27-491 0 0,0-1-1 0 0,0 1 1 0 0,0-1 0 0 0,0 1-1 0 0,0-1 1 0 0,0 1-1 0 0,0-1 1 0 0,0 1-1 0 0,0-1 1 0 0,1 1-1 0 0,-1 0 1 0 0,0-1-1 0 0,0 1 1 0 0,0-1 0 0 0,0 1-1 0 0,1-1 1 0 0,-1 1-1 0 0,0 0 1 0 0,1-1-1 0 0,-1 1 1 0 0,0-1-1 0 0,1 1 1 0 0,-1 0-1 0 0,0 0 1 0 0,1-1 0 0 0,-1 1-1 0 0,1 0 1 0 0,-1-1-1 0 0,0 1 1 0 0,1 0-1 0 0,-1 0 1 0 0,1 0-1 0 0,-1 0 1 0 0,1-1-1 0 0,-1 1 1 0 0,1 0 0 0 0,-1 0-1 0 0,1 0 1 0 0,-1 0-1 0 0,1 0 1 0 0,-1 0-1 0 0,1 0 1 0 0,-1 0-1 0 0,1 0 1 0 0,-1 1-1 0 0,0-1 1 0 0,1 0 0 0 0,-1 0-1 0 0,1 0 1 0 0,-1 0-1 0 0,1 1 1 0 0,-1-1-1 0 0,1 0 1 0 0,-1 0-1 0 0,0 1-28 0 0,2-1 112 0 0,568-19 3662 0 0,-570 19-3680 0 0,0 0 48 0 0,0 0 25 0 0,-11-3-65 0 0,0 0-1 0 0,1-1 1 0 0,-1-1-1 0 0,1 0 1 0 0,0 0 0 0 0,1-1-1 0 0,-1 0 1 0 0,1-1-1 0 0,0 0 1 0 0,1 0 0 0 0,-3-4-102 0 0,6 6 1 0 0,-5-4 11 0 0,0 0-1 0 0,0 0 0 0 0,1-1 1 0 0,1 0-1 0 0,0-1 1 0 0,0 0-1 0 0,1 0 1 0 0,-3-8-12 0 0,10 19-75 0 0,-1-1-1 0 0,1 0 1 0 0,0 0 0 0 0,0 1 0 0 0,0-1-1 0 0,-1 0 1 0 0,1 0 0 0 0,0 0 0 0 0,0 1-1 0 0,0-1 1 0 0,0 0 0 0 0,1 0 0 0 0,-1 0-1 0 0,0 1 1 0 0,0-1 0 0 0,0 0 0 0 0,1 0-1 0 0,-1 1 1 0 0,0-1 0 0 0,1 0 0 0 0,-1 0-1 0 0,0 1 1 0 0,1-1 0 0 0,-1 0 0 0 0,1 1-1 0 0,-1-1 1 0 0,1 1 0 0 0,0-1 0 0 0,-1 1-1 0 0,1-1 1 0 0,-1 1 0 0 0,1-1 0 0 0,0 1-1 0 0,0-1 1 0 0,-1 1 0 0 0,1 0 0 0 0,0 0-1 0 0,0-1 1 0 0,-1 1 0 0 0,1 0 0 0 0,0 0-1 0 0,0 0 1 0 0,-1 0 0 0 0,1 0 0 0 0,0 0-1 0 0,0 0 1 0 0,0 0 0 0 0,-1 0 0 0 0,1 0-1 0 0,0 0 1 0 0,0 0 0 0 0,0 1 75 0 0,48 4-10648 0 0,-46-4 9051 0 0,12 3-10646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1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25 0 0 0,'0'0'1327'0'0,"0"0"416"0"0,0 0 403 0 0,0 0 221 0 0,0 0-11 0 0,0 0-194 0 0,0 0-243 0 0,0 0-284 0 0,0 0-193 0 0,0 0-170 0 0,1-6-181 0 0,1 1-1499 0 0,3-8 3154 0 0,-4 38 196 0 0,-16 260-919 0 0,0 72-1598 0 0,-7-228-421 0 0,9-63 103 0 0,15-61 399 0 0,195-38 306 0 0,196 22-323 0 0,-386 14-274 0 0,-20 1-717 0 0,-23-4-3762 0 0,20 0-5777 0 0,11 0-1512 0 0</inkml:trace>
  <inkml:trace contextRef="#ctx0" brushRef="#br0" timeOffset="741.612">827 584 15051 0 0,'0'0'2485'0'0,"0"0"-1198"0"0,0 0-674 0 0,0 0-169 0 0,0 0 75 0 0,0 0 100 0 0,0 0 45 0 0,0 0 17 0 0,0 0-42 0 0,0 0-57 0 0,0 0-50 0 0,0 0-89 0 0,0 0-90 0 0,3 16-80 0 0,9 113 402 0 0,-12-15-450 0 0,0-38-3033 0 0,-1-75 2437 0 0,0-1 1 0 0,0 0-1 0 0,1 1 0 0 0,-1-1 0 0 0,0 0 1 0 0,0 0-1 0 0,0 0 0 0 0,0 0 1 0 0,0 0-1 0 0,1 0 0 0 0,-1 0 0 0 0,0 0 1 0 0,0 0-1 0 0,0 0 0 0 0,0 0 1 0 0,0-1-1 0 0,1 1 0 0 0,-1 0 0 0 0,0-1 1 0 0,0 1-1 0 0,0 0 0 0 0,1-1 0 0 0,-1 1 1 0 0,0-1-1 0 0,0 1 0 0 0,1-1 1 0 0,-1 0-1 0 0,1 1 0 0 0,-1-1 0 0 0,0 0 1 0 0,1 1-1 0 0,-1-1 0 0 0,1 0 1 0 0,0 0-1 0 0,-1 1 0 0 0,1-1 0 0 0,0 0 1 0 0,-1 0-1 0 0,1 0 0 0 0,0 1 1 0 0,0-1-1 0 0,-1 0 0 0 0,1 0 0 0 0,0 0 1 0 0,0 0-1 0 0,0 0 371 0 0,-18-47-5902 0 0,2-31 5503 0 0,1 4 476 0 0,5 38-311 0 0,-11-40 3560 0 0,10 26 7890 0 0,24 32-5351 0 0,63 8-3827 0 0,-76 11-2038 0 0,227 8 2714 0 0,-225-9-2698 0 0,0 1-1 0 0,-1 0 0 0 0,1 0 0 0 0,0 0 0 0 0,0 1 0 0 0,0-1 1 0 0,0 0-1 0 0,0 1 0 0 0,0-1 0 0 0,0 1 0 0 0,0 0 1 0 0,0-1-1 0 0,-1 1 0 0 0,1 0 0 0 0,0 0 0 0 0,-1 0 1 0 0,1 1-1 0 0,0-1 0 0 0,-1 0 0 0 0,0 0 0 0 0,1 1 0 0 0,-1-1 1 0 0,0 1-1 0 0,0-1 0 0 0,1 1 0 0 0,-1 0 0 0 0,0-1 1 0 0,-1 1-1 0 0,1 0 0 0 0,0 0 0 0 0,0 0 0 0 0,-1 0 1 0 0,1 0-1 0 0,-1-1 0 0 0,0 1 0 0 0,1 0 0 0 0,-1 0 1 0 0,0 0-1 0 0,0 0 0 0 0,0 0 0 0 0,-1 0 0 0 0,1 0 0 0 0,0 0 1 0 0,-1 0-1 0 0,1 0 0 0 0,-1 0 0 0 0,0 0 0 0 0,1-1 1 0 0,-1 1-1 0 0,0 0 0 0 0,0 0 0 0 0,0-1 0 0 0,-1 1 1 0 0,0 1-16 0 0,-126 102 612 0 0,126-103-592 0 0,1-2-21 0 0,-1 0 1 0 0,1 0-1 0 0,0 0 0 0 0,0 1 1 0 0,0-1-1 0 0,0 0 1 0 0,0 1-1 0 0,0-1 1 0 0,0 0-1 0 0,0 1 1 0 0,0-1-1 0 0,0 1 0 0 0,0 0 1 0 0,0-1-1 0 0,0 1 1 0 0,0 0-1 0 0,1-1 1 0 0,-1 1-1 0 0,0 0 0 0 0,0 0 1 0 0,1 0-1 0 0,-1 0 1 0 0,1 0-1 0 0,-1 0 1 0 0,1 0-1 0 0,-1 0 1 0 0,1 0-1 0 0,-1 0 0 0 0,1 0 1 0 0,0 0-1 0 0,0 0 1 0 0,-1 0-1 0 0,1 0 1 0 0,0 0-1 0 0,0 0 1 0 0,0 0-1 0 0,0 1 0 0 0,0-1 1 0 0,1 0-1 0 0,-1 0 1 0 0,0 0-1 0 0,0 0 1 0 0,1 0-1 0 0,-1 0 1 0 0,0 0-1 0 0,1 0 0 0 0,0 0 1 0 0,-1 0-1 0 0,1 0 1 0 0,-1 0-1 0 0,1 0 1 0 0,0 0-1 0 0,0-1 0 0 0,-1 1 1 0 0,1 0-1 0 0,0 0 1 0 0,0-1-1 0 0,0 1 1 0 0,0-1-1 0 0,0 1 1 0 0,0-1-1 0 0,0 1 1 0 0,76 21 31 0 0,-67-20-26 0 0,0-1 0 0 0,0 2-1 0 0,0-1 1 0 0,0 1 0 0 0,0 1-1 0 0,-1 0 1 0 0,0 0-1 0 0,0 1 1 0 0,0 0 0 0 0,0 0-1 0 0,-1 1 1 0 0,0 0-1 0 0,0 1 1 0 0,3 2-5 0 0,-10-6 13 0 0,1 1 0 0 0,-1-1 0 0 0,0 0-1 0 0,0 1 1 0 0,0-1 0 0 0,0 0 0 0 0,-1 1 0 0 0,0-1 0 0 0,1 1 0 0 0,-1-1 0 0 0,0 1 0 0 0,0-1-1 0 0,-1 1 1 0 0,1-1 0 0 0,-1 1 0 0 0,0-1 0 0 0,0 0 0 0 0,0 1 0 0 0,0-1 0 0 0,-1 0-1 0 0,1 0 1 0 0,-1 0 0 0 0,0 0 0 0 0,1 0 0 0 0,-2 0 0 0 0,1 0 0 0 0,0-1 0 0 0,0 1-1 0 0,-1-1 1 0 0,1 1 0 0 0,-1-1 0 0 0,-1 0-13 0 0,-13 14 109 0 0,-2-2-1 0 0,0-1 1 0 0,0 0 0 0 0,-1-1-1 0 0,-1-1 1 0 0,-15 5-109 0 0,-10 7 112 0 0,-50 18-98 0 0,162-55-9965 0 0,-46 6 3351 0 0,-5 1-4478 0 0</inkml:trace>
  <inkml:trace contextRef="#ctx0" brushRef="#br0" timeOffset="987.51">1372 783 17524 0 0,'0'0'1196'0'0,"0"0"-499"0"0,0 0-230 0 0,0 0 97 0 0,0 0 189 0 0,0 0 119 0 0,0 0 8 0 0,0 0-141 0 0,0 0-182 0 0,0 0-137 0 0,0 0-130 0 0,0 0-98 0 0,0 0-84 0 0,-3 26-68 0 0,-13 114-118 0 0,7-105-1207 0 0,0-23-6033 0 0,7-11 511 0 0,1-1-3004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5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98 321 0 0 0,'0'0'397'0'0,"0"0"741"0"0,0 0 512 0 0,0 0 203 0 0,0 0-20 0 0,0 0-234 0 0,0 0-311 0 0,0 0-184 0 0,-8-2-66 0 0,-5 0-435 0 0,-7-1-252 0 0,-5 2 5982 0 0,25 1-5618 0 0,0 0-77 0 0,0 0-24 0 0,0 0-49 0 0,0 0-38 0 0,21 0 1379 0 0,132 0 521 0 0,267-54-847 0 0,-389 53-1516 0 0,-30 1-57 0 0,-1 0 1 0 0,0 0 3 0 0,0 0 9 0 0,0 0-15 0 0,0 0-42 0 0,-24 1-3352 0 0,-5 8-1734 0 0,11 0-3782 0 0,10-2-1915 0 0</inkml:trace>
  <inkml:trace contextRef="#ctx0" brushRef="#br0" timeOffset="293.904">1 519 11282 0 0,'0'0'1498'0'0,"0"0"-282"0"0,0 0-146 0 0,0 0 146 0 0,0 0 107 0 0,0 0-115 0 0,0 0-253 0 0,0 0-256 0 0,0 0-183 0 0,0 0-45 0 0,0 0 40 0 0,0 0 49 0 0,7 2 43 0 0,140 4 2652 0 0,108-14-2546 0 0,-238 1-3516 0 0,-16-6-7625 0 0,-1 11 8336 0 0,0-1-8805 0 0</inkml:trace>
  <inkml:trace contextRef="#ctx0" brushRef="#br0" timeOffset="872.81">281 0 9042 0 0,'0'0'1884'0'0,"0"0"-214"0"0,0 0-178 0 0,0 0 49 0 0,0 0-6 0 0,0 0-163 0 0,0 0-233 0 0,0 0-318 0 0,0 0-295 0 0,0 0-195 0 0,0 0-123 0 0,0 0-64 0 0,0 0 17 0 0,-5 1 70 0 0,4-1-209 0 0,0 0 0 0 0,1 0 0 0 0,-1 0 1 0 0,0 0-1 0 0,0 0 0 0 0,1 0 0 0 0,-1 0 1 0 0,0 0-1 0 0,1 1 0 0 0,-1-1 0 0 0,0 0 1 0 0,0 0-1 0 0,1 0 0 0 0,-1 1 0 0 0,0-1 1 0 0,1 0-1 0 0,-1 1 0 0 0,1-1 0 0 0,-1 1 1 0 0,0-1-1 0 0,1 1 0 0 0,-1-1 0 0 0,1 1 1 0 0,-1-1-1 0 0,1 1 0 0 0,-1-1 0 0 0,1 1 1 0 0,0 0-1 0 0,-1-1 0 0 0,1 1 0 0 0,0 0 1 0 0,0-1-1 0 0,-1 1 0 0 0,1 0 0 0 0,0 0 1 0 0,0-1-1 0 0,0 1 0 0 0,0 0 0 0 0,0-1 1 0 0,0 1-1 0 0,0 0 0 0 0,0 0 0 0 0,0-1 1 0 0,0 1-1 0 0,0 0 0 0 0,0 0 0 0 0,0-1 1 0 0,1 1-1 0 0,-1 0 0 0 0,0-1 0 0 0,1 1 1 0 0,-1 0-1 0 0,0-1 0 0 0,1 1 0 0 0,-1-1 1 0 0,1 1-1 0 0,-1-1 0 0 0,1 1 0 0 0,-1-1 1 0 0,1 1-1 0 0,-1-1 0 0 0,1 1 0 0 0,0-1 1 0 0,-1 1-1 0 0,1-1 0 0 0,0 0-22 0 0,15 16 315 0 0,2-2 0 0 0,0 0 1 0 0,0 0-1 0 0,1-2 0 0 0,1-1 0 0 0,0 0 0 0 0,0-1 1 0 0,1-2-1 0 0,0 0 0 0 0,12 2-315 0 0,45 21 282 0 0,-40-17-215 0 0,-28-11-57 0 0,0 0-1 0 0,0 1 1 0 0,0-1-1 0 0,-1 2 1 0 0,1 0-1 0 0,-1 0 1 0 0,0 0-1 0 0,0 1 1 0 0,-1 1-1 0 0,0-1 1 0 0,0 1-1 0 0,0 1 1 0 0,-1-1-1 0 0,0 1 0 0 0,1 2-9 0 0,-7-6 12 0 0,-1 0 0 0 0,0 0-1 0 0,1 1 1 0 0,-1-1 0 0 0,0 0-1 0 0,-1 0 1 0 0,1 0-1 0 0,-1 0 1 0 0,0 0 0 0 0,0 0-1 0 0,0-1 1 0 0,-1 1-1 0 0,1 0 1 0 0,-1 0 0 0 0,0-1-1 0 0,0 1 1 0 0,0-1-1 0 0,0 1 1 0 0,-1-1 0 0 0,1 0-1 0 0,-1 0 1 0 0,0 0-1 0 0,0-1 1 0 0,0 1 0 0 0,0 0-1 0 0,0-1 1 0 0,-1 0-1 0 0,1 0 1 0 0,-1 0 0 0 0,1 0-1 0 0,-1-1 1 0 0,0 1 0 0 0,0-1-1 0 0,0 0 1 0 0,-2 0-12 0 0,-20 15 55 0 0,-61 47 228 0 0,3 5 1 0 0,-58 61-284 0 0,85-73 78 0 0,17-24-1263 0 0,37-30-210 0 0,2-3-3263 0 0,1 1-4861 0 0,0 0-1911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6513 0 0,'0'0'1998'0'0,"0"0"-215"0"0,0 0 44 0 0,0 0 98 0 0,0 0-82 0 0,0 0-274 0 0,0 0-339 0 0,0 0-328 0 0,0 0-200 0 0,0 0-111 0 0,0 0-87 0 0,0 0-26 0 0,0 0-22 0 0,4 0-17 0 0,281 3 3061 0 0,-77-11-3270 0 0,-128 2 1442 0 0,-169-35-926 0 0,56-8-901 0 0,30 30-2480 0 0,2-1-3811 0 0,1 16-3456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1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14963 0 0,'0'0'1441'0'0,"0"0"-475"0"0,0 0-193 0 0,0 0 53 0 0,0 0 27 0 0,0 0-83 0 0,0 0-140 0 0,0 0-98 0 0,0 0-63 0 0,0 0-35 0 0,0 0-39 0 0,0 0-85 0 0,0 0-59 0 0,-5 30-18 0 0,-18 96-31 0 0,-40 90 265 0 0,-15 90-545 0 0,67-200 36 0 0,40-106 552 0 0,192-40 1255 0 0,-74 29-1436 0 0,-130 13-718 0 0,4 0-1739 0 0,-4-9-4157 0 0,-13 3-771 0 0,2 0-4085 0 0</inkml:trace>
  <inkml:trace contextRef="#ctx0" brushRef="#br0" timeOffset="245.465">569 564 16836 0 0,'0'0'1629'0'0,"0"0"-894"0"0,0 0-381 0 0,0 0 126 0 0,0 0 160 0 0,0 0 41 0 0,0 0-57 0 0,0 0-138 0 0,0 0-158 0 0,0 0-127 0 0,3 31-97 0 0,5 98-38 0 0,0 26-1853 0 0,-2-130-1691 0 0,-1-16-5306 0 0,-5-9-331 0 0</inkml:trace>
  <inkml:trace contextRef="#ctx0" brushRef="#br0" timeOffset="719.355">518 571 12459 0 0,'0'0'2139'0'0,"0"0"-746"0"0,0 0-382 0 0,0 0-62 0 0,0 0-47 0 0,0 0-120 0 0,0 0-147 0 0,0 0-129 0 0,0 0-69 0 0,0 0-21 0 0,0 0-39 0 0,0 0-50 0 0,0 0-78 0 0,25 2-46 0 0,77 9-31 0 0,-87-10-105 0 0,1 0 1 0 0,-1 1-1 0 0,0 1 0 0 0,0 0 1 0 0,0 1-1 0 0,-1 1 0 0 0,0 0 1 0 0,3 2-68 0 0,-17-7 4 0 0,1 1 0 0 0,0-1 0 0 0,-1 1 0 0 0,1-1 0 0 0,-1 1 0 0 0,1-1 0 0 0,-1 1 1 0 0,1-1-1 0 0,-1 1 0 0 0,1 0 0 0 0,-1-1 0 0 0,0 1 0 0 0,1 0 0 0 0,-1-1 0 0 0,0 1 0 0 0,0 0 1 0 0,1-1-1 0 0,-1 1 0 0 0,0 0 0 0 0,0 0 0 0 0,0-1 0 0 0,0 1 0 0 0,0 0 0 0 0,0 0 1 0 0,0-1-1 0 0,0 1 0 0 0,0 0 0 0 0,0 0 0 0 0,0-1 0 0 0,-1 1 0 0 0,1 0 0 0 0,0-1 0 0 0,0 1 1 0 0,-1 0-1 0 0,1-1 0 0 0,0 1 0 0 0,-1 0 0 0 0,1-1 0 0 0,-1 1 0 0 0,1-1 0 0 0,-1 1 0 0 0,1-1 1 0 0,-1 1-1 0 0,1-1 0 0 0,-1 1 0 0 0,0-1 0 0 0,1 1 0 0 0,-1-1 0 0 0,0 0 0 0 0,1 0 0 0 0,-1 1 1 0 0,0-1-1 0 0,1 0 0 0 0,-1 0 0 0 0,0 1 0 0 0,0-1-4 0 0,-42 26 269 0 0,43-26-268 0 0,-20 10 67 0 0,15-9-54 0 0,0 1 0 0 0,0 0 0 0 0,0 0 0 0 0,1 1 0 0 0,-1 0 0 0 0,1-1 0 0 0,-1 2 0 0 0,1-1 0 0 0,0 0 0 0 0,0 1 0 0 0,0 0 0 0 0,0 0 0 0 0,1 0 0 0 0,-3 4-14 0 0,6-5-1 0 0,1 0 0 0 0,-1 0 0 0 0,1-1 1 0 0,0 1-1 0 0,0-1 0 0 0,0 1 0 0 0,0 0 0 0 0,0-1 0 0 0,1 0 1 0 0,-1 1-1 0 0,1-1 0 0 0,-1 0 0 0 0,1 0 0 0 0,0 1 0 0 0,0-2 1 0 0,0 1-1 0 0,0 0 0 0 0,1 0 0 0 0,-1-1 0 0 0,0 1 0 0 0,1-1 1 0 0,-1 1-1 0 0,1-1 0 0 0,-1 0 0 0 0,1 0 0 0 0,0 0 0 0 0,-1-1 1 0 0,1 1 0 0 0,11 6-6 0 0,-12-6 15 0 0,1-1 1 0 0,-1 1-1 0 0,1 0 1 0 0,-1-1-1 0 0,1 1 1 0 0,-1 0-1 0 0,0 0 1 0 0,0 0-1 0 0,0 1 1 0 0,1-1-1 0 0,-1 1 1 0 0,0-1-1 0 0,-1 1 1 0 0,1 0 0 0 0,0-1-1 0 0,0 1 1 0 0,-1 0-1 0 0,1 0 1 0 0,-1 0-1 0 0,0 0 1 0 0,1 0-1 0 0,-1 1 1 0 0,0-1-1 0 0,0 0 1 0 0,0 1-1 0 0,-1-1 1 0 0,1 1-1 0 0,-1-1 1 0 0,1 0 0 0 0,-1 1-1 0 0,0-1 1 0 0,0 1-1 0 0,0-1 1 0 0,0 1-1 0 0,0-1 1 0 0,0 1-1 0 0,-1-1 1 0 0,1 1-1 0 0,-1-1 1 0 0,0 1-1 0 0,0-1 1 0 0,0 0-1 0 0,0 0 1 0 0,0 1 0 0 0,0-1-1 0 0,-1 0 1 0 0,0 1-10 0 0,-126 63 321 0 0,83-48-830 0 0,33-15-295 0 0,10-3-8188 0 0,9-3 3031 0 0,-3 0-2773 0 0</inkml:trace>
  <inkml:trace contextRef="#ctx0" brushRef="#br0" timeOffset="1107.12">1043 604 12555 0 0,'0'0'1621'0'0,"0"0"-856"0"0,0 0-201 0 0,0 0 335 0 0,0 0 369 0 0,0 0 88 0 0,0 0-160 0 0,0 0-249 0 0,0 0-216 0 0,0 0-78 0 0,0 0-52 0 0,0 0-63 0 0,0 0-80 0 0,7 11-77 0 0,26 34-53 0 0,20-16 530 0 0,-50-28-820 0 0,0-1-31 0 0,-1 0 0 0 0,0 0 1 0 0,0 1-1 0 0,1-1 0 0 0,-1 1 1 0 0,0-1-1 0 0,0 1 0 0 0,0 0 1 0 0,0 0-1 0 0,0 0 0 0 0,0 0 1 0 0,0 0-1 0 0,0 1 0 0 0,0-1 1 0 0,-1 0-1 0 0,1 1 0 0 0,0 0 1 0 0,-1-1-1 0 0,1 1 0 0 0,-1 0 1 0 0,0 0-1 0 0,1-1 1 0 0,-1 1-1 0 0,0 0 0 0 0,0 0 1 0 0,0 0-1 0 0,0 2-7 0 0,-2 0 6 0 0,-1 0 0 0 0,0 0 0 0 0,1 0 1 0 0,-1 0-1 0 0,-1 0 0 0 0,1 0 0 0 0,0-1 0 0 0,-1 1 1 0 0,0-1-1 0 0,0 0 0 0 0,0 0 0 0 0,0 0 0 0 0,0 0 1 0 0,-1 0-1 0 0,1-1 0 0 0,-1 0 0 0 0,0 1 0 0 0,0-1 1 0 0,0-1-1 0 0,0 1-6 0 0,-20 14 37 0 0,14-8-16 0 0,7-7-20 0 0,1 0 0 0 0,-1 1 0 0 0,1-1-1 0 0,-1 1 1 0 0,1 0 0 0 0,0 0 0 0 0,-1 0 0 0 0,1 0 0 0 0,0 0 0 0 0,1 0 0 0 0,-1 1 0 0 0,0-1-1 0 0,0 1 1 0 0,1-1 0 0 0,0 1 0 0 0,-1-1 0 0 0,1 1 0 0 0,0 0 0 0 0,0 0 0 0 0,1 0-1 0 0,-1 0 1 0 0,1-1 0 0 0,-1 1 0 0 0,1 0 0 0 0,0 1-1 0 0,2-2 35 0 0,0 1 0 0 0,1-1 1 0 0,0 0-1 0 0,-1 0 0 0 0,1 0 0 0 0,0 0 0 0 0,0 0 1 0 0,0-1-1 0 0,0 1 0 0 0,0-1 0 0 0,0 0 1 0 0,0 0-1 0 0,0 0 0 0 0,1 0 0 0 0,-1-1 1 0 0,0 1-1 0 0,3-1-35 0 0,161 11 1079 0 0,-167-11-1107 0 0,0 0-38 0 0,0 0-99 0 0,0 0-217 0 0,-11-10-3634 0 0,7 6-3034 0 0,-1 0-5103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0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530 276 9882 0 0,'0'0'1532'0'0,"0"0"-225"0"0,0 0-92 0 0,0 0 134 0 0,0 0 150 0 0,0 0-51 0 0,0 0-207 0 0,0 0-294 0 0,0 0-312 0 0,0 0-235 0 0,0 0-168 0 0,0 0-92 0 0,0 8 90 0 0,1 52 99 0 0,-3-1 0 0 0,-2 0-1 0 0,-3 0 1 0 0,-3-1 0 0 0,-2 0 0 0 0,-2 0 0 0 0,-3-1 0 0 0,-17 37-329 0 0,-51 98 293 0 0,66-145-75 0 0,19-46-198 0 0,0-1-10 0 0,0 0 0 0 0,0 3 0 0 0,0-2-14 0 0,0-1 0 0 0,0 0 15 0 0,0 0 8 0 0,0 0 26 0 0,0 0-25 0 0,0 0 3 0 0,25 0 247 0 0,250 3 913 0 0,-214 1-880 0 0,-61-4-275 0 0,-6 2-2540 0 0,1 0-6126 0 0,5-2 6333 0 0,0 0-9071 0 0</inkml:trace>
  <inkml:trace contextRef="#ctx0" brushRef="#br0" timeOffset="576.55">742 1226 11450 0 0,'0'0'2041'0'0,"0"0"-573"0"0,0 0-344 0 0,0 0 66 0 0,0 0 136 0 0,0 0-30 0 0,0 0-191 0 0,0 0-208 0 0,0 0-169 0 0,0 0-121 0 0,0 0-89 0 0,0 0-80 0 0,0 0-62 0 0,17-12 531 0 0,157-178 273 0 0,-29 72-981 0 0,-108 92-182 0 0,28-12 40 0 0,-52 98-127 0 0,63 219 307 0 0,-80-259 282 0 0,-18-39 360 0 0,8 4-1071 0 0,4 8 193 0 0,-6-6-76 0 0,0 0 0 0 0,-1 1 0 0 0,-1 1 0 0 0,1 0 0 0 0,-2 1 0 0 0,1 1 0 0 0,-1 1 0 0 0,-1 1 0 0 0,1 1 0 0 0,-1 0 0 0 0,-1 1 0 0 0,1 2 0 0 0,-11-1 75 0 0,20 3-389 0 0,-38 5-1112 0 0,28 14-2747 0 0,21-10-4297 0 0,0-4-2599 0 0</inkml:trace>
  <inkml:trace contextRef="#ctx0" brushRef="#br0" timeOffset="1054.355">1390 1093 14163 0 0,'0'0'3009'0'0,"0"0"-1636"0"0,0 0-786 0 0,0 0-105 0 0,0 0 110 0 0,0 0 98 0 0,0 0 25 0 0,0 0-47 0 0,0 0-74 0 0,0 0-83 0 0,0 0-107 0 0,0 0-75 0 0,0 0-82 0 0,25-2-56 0 0,124-7 126 0 0,-63 13 370 0 0,-85-2-676 0 0,0-1 1 0 0,-1 0 0 0 0,1 0 0 0 0,-1 0-1 0 0,1 1 1 0 0,-1-1 0 0 0,0 0-1 0 0,1 0 1 0 0,-1 1 0 0 0,0-1-1 0 0,0 0 1 0 0,0 1 0 0 0,0-1-1 0 0,0 0 1 0 0,0 1 0 0 0,-1-1-1 0 0,1 0 1 0 0,0 0 0 0 0,-1 1-1 0 0,1-1 1 0 0,0 0 0 0 0,-1 0-1 0 0,0 0 1 0 0,1 1 0 0 0,-1-1-1 0 0,0 0 1 0 0,1 0 0 0 0,-1 0-1 0 0,0 0 1 0 0,0 0 0 0 0,0 0-1 0 0,0 0 1 0 0,0-1 0 0 0,0 1 0 0 0,0 0-1 0 0,0-1 1 0 0,-1 1-12 0 0,-130 107 743 0 0,132-108-737 0 0,-1 1 0 0 0,0-1 0 0 0,1 0 1 0 0,-1 1-1 0 0,1-1 0 0 0,-1 1 0 0 0,0-1 0 0 0,1 1 1 0 0,-1-1-1 0 0,1 1 0 0 0,0 0 0 0 0,-1-1 0 0 0,1 1 1 0 0,-1-1-1 0 0,1 1 0 0 0,0 0 0 0 0,0 0 0 0 0,-1-1 1 0 0,1 1-1 0 0,0 0 0 0 0,0-1 0 0 0,0 1 0 0 0,0 0 1 0 0,0 0-1 0 0,0-1 0 0 0,0 1 0 0 0,0 0 0 0 0,0 0 1 0 0,0-1-1 0 0,0 1 0 0 0,0 0 0 0 0,0-1 0 0 0,1 1 1 0 0,-1 0-1 0 0,0 0 0 0 0,1-1 0 0 0,-1 1 0 0 0,0 0 1 0 0,1-1-1 0 0,-1 1 0 0 0,1-1 0 0 0,-1 1 0 0 0,1-1 1 0 0,-1 1-1 0 0,1-1 0 0 0,-1 1 0 0 0,1-1 0 0 0,0 1 1 0 0,-1-1-1 0 0,1 0 0 0 0,0 1 0 0 0,-1-1 0 0 0,1 0 1 0 0,0 0-1 0 0,-1 1 0 0 0,1-1 0 0 0,0 0 0 0 0,0 0 1 0 0,-1 0-1 0 0,1 0 0 0 0,0 0 0 0 0,0 0 0 0 0,-1 0 1 0 0,1 0-7 0 0,51 5 424 0 0,-52-5-421 0 0,159 0-1541 0 0,-143-3-2933 0 0,-5 0-1994 0 0,-8 2 3788 0 0,2 0-8698 0 0</inkml:trace>
  <inkml:trace contextRef="#ctx0" brushRef="#br0" timeOffset="1736.077">13 213 2417 0 0,'0'0'1868'0'0,"0"0"75"0"0,0 0 155 0 0,0 0 165 0 0,0 0-24 0 0,0 0-205 0 0,0 0-270 0 0,0 0-289 0 0,0 0-276 0 0,0 0-249 0 0,0 0-238 0 0,0 0-171 0 0,-6-4-121 0 0,0 0-339 0 0,6 4-57 0 0,0-1 0 0 0,1 1 1 0 0,-1 0-1 0 0,1 0 0 0 0,-1-1 0 0 0,0 1 1 0 0,1 0-1 0 0,-1 0 0 0 0,0-1 1 0 0,1 1-1 0 0,-1 0 0 0 0,0-1 0 0 0,0 1 1 0 0,1-1-1 0 0,-1 1 0 0 0,0 0 0 0 0,0-1 1 0 0,1 1-1 0 0,-1-1 0 0 0,0 1 0 0 0,0-1 1 0 0,0 1-1 0 0,0 0 0 0 0,0-1 1 0 0,0 1-1 0 0,0-1 0 0 0,0 1 0 0 0,0-1 1 0 0,0 1-1 0 0,0-1 0 0 0,0 1 0 0 0,0-1 1 0 0,0 1-1 0 0,0 0 0 0 0,0-1 0 0 0,-1 1 1 0 0,1-1-1 0 0,0 1 0 0 0,0 0 1 0 0,-1-1-1 0 0,1 1 0 0 0,0-1 0 0 0,0 1 1 0 0,-1-1-25 0 0,456 24 2665 0 0,-239-12-2232 0 0,-216-11-265 0 0,0 0 70 0 0,0 0 57 0 0,-3-5 236 0 0,-186-156 100 0 0,146 110-854 0 0,43 50-37 0 0,21-1-5408 0 0,-1 8 959 0 0,-9-2-1352 0 0,-1-1-5051 0 0</inkml:trace>
  <inkml:trace contextRef="#ctx0" brushRef="#br0" timeOffset="2062.291">1839 677 13435 0 0,'0'0'1558'0'0,"0"0"-494"0"0,0 0-221 0 0,0 0 119 0 0,0 0 131 0 0,0 0-36 0 0,0 0-137 0 0,0 0-177 0 0,0 0-147 0 0,0 0-90 0 0,0 0-71 0 0,35-2-61 0 0,113-5-58 0 0,-25 5 398 0 0,58 28-279 0 0,-150-13-1098 0 0,-25-3-5302 0 0,-9-7-3824 0 0,-3-3 1155 0 0</inkml:trace>
  <inkml:trace contextRef="#ctx0" brushRef="#br0" timeOffset="2313.888">2139 453 11426 0 0,'0'0'4059'0'0,"0"0"-2738"0"0,0 0-857 0 0,0 0 107 0 0,0 0 265 0 0,0 0 157 0 0,0 0 5 0 0,0 0-125 0 0,-9 33-187 0 0,-29 108-195 0 0,12-3 71 0 0,5 53-1735 0 0,46-128-1605 0 0,15-44-5118 0 0,-28-19 2944 0 0,-2 0-1529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118 206 0 0 0,'0'0'1104'0'0,"0"0"462"0"0,0 0 286 0 0,0 0 31 0 0,0 0-113 0 0,0 0-184 0 0,0 0-149 0 0,-13 5-82 0 0,-41 15-65 0 0,56-11 5717 0 0,29 5-4328 0 0,4-6-2114 0 0,0-1 0 0 0,0-2 0 0 0,0-1 0 0 0,0-2 0 0 0,1-2 0 0 0,25-3-565 0 0,11 2 325 0 0,327-31 528 0 0,-372 31-897 0 0,-38 1-1306 0 0,-62 18-3115 0 0,26 3-3296 0 0,30-13 1771 0 0,7-3-2497 0 0</inkml:trace>
  <inkml:trace contextRef="#ctx0" brushRef="#br0" timeOffset="328.157">0 508 8890 0 0,'0'0'3669'0'0,"0"0"-1560"0"0,0 0-784 0 0,0 0-142 0 0,0 0 4 0 0,0 0-34 0 0,0 0-173 0 0,0 0-222 0 0,0 0-109 0 0,0 0-39 0 0,0 0-17 0 0,0 0 10 0 0,0 0-36 0 0,20 3-52 0 0,123 13 407 0 0,220-49 705 0 0,-152 7-1512 0 0,-157 25-1096 0 0,-75-1-6119 0 0,5 1-1609 0 0,10 1-1956 0 0</inkml:trace>
  <inkml:trace contextRef="#ctx0" brushRef="#br0" timeOffset="907.773">424 59 5121 0 0,'0'0'1682'0'0,"0"0"-222"0"0,0 0-6 0 0,0 0 275 0 0,0 0 245 0 0,0 0 55 0 0,0 0-153 0 0,0 0-297 0 0,0 0-301 0 0,0 0-245 0 0,0 0-215 0 0,0 0-170 0 0,0 0-125 0 0,-11-10-98 0 0,-43-39 277 0 0,81 78-196 0 0,2-2 1 0 0,0-1 0 0 0,2-1 0 0 0,1-2 0 0 0,0-1 0 0 0,2-1 0 0 0,0-2 0 0 0,18 6-507 0 0,86 31 331 0 0,-63-16-210 0 0,-74-38-108 0 0,0-1-1 0 0,0 1 1 0 0,0 0-1 0 0,0 0 1 0 0,0 0 0 0 0,-1 0-1 0 0,1 0 1 0 0,-1 0-1 0 0,0-1 1 0 0,1 1 0 0 0,-1 0-1 0 0,0 0 1 0 0,0 0-1 0 0,0 0 1 0 0,0 0-1 0 0,-1 0 1 0 0,1 0 0 0 0,-1 0-1 0 0,1 0 1 0 0,-1 0-1 0 0,1 0 1 0 0,-1 0-1 0 0,0 0 1 0 0,0-1 0 0 0,0 1-1 0 0,0 0 1 0 0,0-1-1 0 0,0 1 1 0 0,-1-1-1 0 0,1 1 1 0 0,0-1 0 0 0,-1 1-1 0 0,1-1 1 0 0,-1 0-1 0 0,0 0 1 0 0,1 0 0 0 0,-1 0-1 0 0,0 0 1 0 0,0 0-13 0 0,-7 9 55 0 0,-134 163 399 0 0,115-143-390 0 0,-1-1 0 0 0,-2-2 0 0 0,-1-1 0 0 0,-1-1 0 0 0,0-2 0 0 0,-2-1 0 0 0,-1-2 0 0 0,-1-1 1 0 0,-3-1-66 0 0,17-11 66 0 0,23-6-68 0 0,0-1-44 0 0,0 0-40 0 0,0 0-125 0 0,10-4-622 0 0,39-12-1751 0 0,-17 7-3154 0 0,-13 5-6551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6 512 9978 0 0,'0'0'2029'0'0,"0"0"-386"0"0,0 0-276 0 0,0 0-15 0 0,0 0 41 0 0,0 0-92 0 0,0 0-212 0 0,0 0-242 0 0,0 0-176 0 0,0 0-87 0 0,0 0-13 0 0,-5 11 1423 0 0,5-89 778 0 0,4 66-2737 0 0,1 0-1 0 0,0 0 0 0 0,0 1 1 0 0,2-1-1 0 0,-1 1 1 0 0,1 0-1 0 0,1 1 0 0 0,0 0 1 0 0,1 0-1 0 0,1 0-34 0 0,33-39 51 0 0,3 2 0 0 0,2 2-1 0 0,1 2 1 0 0,3 2 0 0 0,29-17-51 0 0,-76 55-3 0 0,2-2-4 0 0,0 1 0 0 0,1-1 1 0 0,-1 1-1 0 0,1 0 0 0 0,0 1 0 0 0,0 0 0 0 0,0 0 1 0 0,0 1-1 0 0,0 0 0 0 0,8-1 7 0 0,0 36-132 0 0,-11 4 125 0 0,-2-1 0 0 0,-2 1-1 0 0,-2-1 1 0 0,-1 1 0 0 0,-5 28 7 0 0,3-32 0 0 0,4 98-81 0 0,1-130 77 0 0,-1 0 0 0 0,0 0 0 0 0,1 0 1 0 0,-1 0-1 0 0,0 0 0 0 0,1 0 0 0 0,-1 0 0 0 0,1 0 1 0 0,0 0-1 0 0,-1 0 0 0 0,1 0 0 0 0,0 0 0 0 0,0 0 1 0 0,-1 0-1 0 0,1 0 0 0 0,0-1 0 0 0,0 1 1 0 0,0 0-1 0 0,0-1 0 0 0,0 1 0 0 0,0-1 0 0 0,0 1 1 0 0,0-1-1 0 0,0 1 0 0 0,0-1 0 0 0,1 0 1 0 0,-1 1-1 0 0,0-1 0 0 0,0 0 0 0 0,0 0 0 0 0,0 0 1 0 0,0 0-1 0 0,1 0 0 0 0,-1 0 0 0 0,0 0 1 0 0,0 0-1 0 0,0-1 0 0 0,0 1 0 0 0,0 0 0 0 0,1-1 1 0 0,-1 1-1 0 0,0-1 0 0 0,0 1 0 0 0,0-1 1 0 0,0 1-1 0 0,0-1 0 0 0,0 0 0 0 0,-1 1 0 0 0,1-1 4 0 0,50-38 62 0 0,-49 37-64 0 0,68-63 122 0 0,-24 19-122 0 0,3 2 0 0 0,1 2 1 0 0,2 3-1 0 0,2 2 0 0 0,18-9 2 0 0,-9 31-21 0 0,-40 55-49 0 0,-8 7 135 0 0,15 98 216 0 0,-29-119-288 0 0,-12 62-56 0 0,-3-52-1175 0 0,9-14-4202 0 0,5-15-962 0 0,0-6 2524 0 0,0 3-7203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7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4081 0 0,'0'0'1683'0'0,"0"0"-53"0"0,0 0 157 0 0,0 0 257 0 0,0 0 110 0 0,0 0-188 0 0,0 0-441 0 0,0 0-436 0 0,0 0-293 0 0,0 0-190 0 0,0 0-75 0 0,0 2-15 0 0,-4 154 4341 0 0,0-56-3811 0 0,4-72-5674 0 0,0-25 666 0 0,1-15 1182 0 0,7-17-10303 0 0,-8 24 11225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5225 0 0,'0'0'2439'0'0,"0"0"-178"0"0,0 0-105 0 0,0 0-77 0 0,0 0-177 0 0,0 0-340 0 0,0 0-402 0 0,0 0-377 0 0,0 0-235 0 0,0 0-107 0 0,0 0-5 0 0,0 0 55 0 0,0 0 37 0 0,7-1-10 0 0,147-5 1884 0 0,-151 6-2403 0 0,0 0 0 0 0,-1 0 1 0 0,1 1-1 0 0,-1-1 1 0 0,1 0-1 0 0,0 1 0 0 0,-1 0 1 0 0,0 0-1 0 0,1 0 0 0 0,-1 0 1 0 0,1 0-1 0 0,-1 0 1 0 0,0 0-1 0 0,0 1 0 0 0,0-1 1 0 0,0 1-1 0 0,0 0 1 0 0,0 0-1 0 0,0-1 0 0 0,0 1 1 0 0,-1 0-1 0 0,1 1 0 0 0,-1-1 1 0 0,1 0-1 0 0,-1 0 1 0 0,0 1-1 0 0,0-1 0 0 0,0 0 1 0 0,0 1-1 0 0,0-1 1 0 0,-1 1-1 0 0,1-1 0 0 0,-1 1 1 0 0,0 0-1 0 0,1-1 0 0 0,-1 1 1 0 0,0-1-1 0 0,-1 1 1 0 0,1-1-1 0 0,0 1 0 0 0,-1 1 1 0 0,-40 40 23 0 0,-17-3 16 0 0,98-22 29 0 0,-30-17-52 0 0,15 4 39 0 0,-23-6-52 0 0,1 0 1 0 0,-1 0-1 0 0,1 0 0 0 0,-1 1 1 0 0,1-1-1 0 0,-1 1 0 0 0,0-1 1 0 0,1 1-1 0 0,-1 0 0 0 0,0 0 0 0 0,1-1 1 0 0,-1 2-1 0 0,0-1 0 0 0,0 0 1 0 0,0 0-1 0 0,0 1 0 0 0,0-1 0 0 0,0 1 1 0 0,0 0-1 0 0,0-1 0 0 0,-1 1 1 0 0,1 0-1 0 0,-1 0 0 0 0,1 0 0 0 0,-1 0 1 0 0,0 1-1 0 0,0-1 0 0 0,0 0 1 0 0,0 0-1 0 0,0 1 0 0 0,-1-1 1 0 0,1 0-1 0 0,0 1 0 0 0,-1-1 0 0 0,0 3-3 0 0,1-1 19 0 0,-1 1 0 0 0,0-1 0 0 0,0 0 0 0 0,0 0-1 0 0,0 1 1 0 0,-1-1 0 0 0,1 0 0 0 0,-1 0 0 0 0,-1 1-1 0 0,1-1 1 0 0,0 0 0 0 0,-1 0 0 0 0,0 0 0 0 0,0-1-1 0 0,0 1 1 0 0,0 0 0 0 0,-1-1 0 0 0,1 1 0 0 0,-1-1-1 0 0,0 0 1 0 0,0 0 0 0 0,0 0 0 0 0,-1 0 0 0 0,1-1-1 0 0,0 1 1 0 0,-1-1 0 0 0,0 0 0 0 0,0 0 0 0 0,0 0-1 0 0,0 0-17 0 0,-4 1 6 0 0,0 1 0 0 0,-1-1 1 0 0,1-1-1 0 0,-1 0 1 0 0,1 0-1 0 0,-1 0 1 0 0,0-1-1 0 0,0-1 0 0 0,0 1 1 0 0,1-2-1 0 0,-1 1 1 0 0,0-1-1 0 0,0 0 1 0 0,-5-2-8 0 0,12 2-86 0 0,-1 0 0 0 0,1 0 0 0 0,-1-1 0 0 0,1 1 0 0 0,0-1 0 0 0,0 1 0 0 0,0-1 0 0 0,0 0 0 0 0,0 0 0 0 0,0 0 0 0 0,0 0 0 0 0,1 0 0 0 0,-1 0 0 0 0,1 0 0 0 0,-1 0 0 0 0,1-1 0 0 0,0 1 0 0 0,0-1 1 0 0,0 1-1 0 0,0-1 0 0 0,0 1 0 0 0,1-1 0 0 0,-1 1 0 0 0,1-1 0 0 0,0 0 0 0 0,0 1 0 0 0,0-1 0 0 0,0 0 0 0 0,0 1 0 0 0,0-3 86 0 0,7-22-4773 0 0,8 4-4900 0 0,-11 16 808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3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 14939 0 0,'0'0'2070'0'0,"0"0"-482"0"0,0 0-217 0 0,0 0-86 0 0,0 0-111 0 0,0 0-187 0 0,0 0-222 0 0,-35 8-201 0 0,-106 26-139 0 0,67-6 198 0 0,28 18 70 0 0,46-45-686 0 0,-1 0 1 0 0,1 1-1 0 0,-1-1 0 0 0,1 1 0 0 0,0-1 1 0 0,0 1-1 0 0,0-1 0 0 0,0 1 1 0 0,0-1-1 0 0,0 0 0 0 0,0 1 0 0 0,0-1 1 0 0,1 1-1 0 0,-1-1 0 0 0,0 1 0 0 0,1-1 1 0 0,0 0-1 0 0,-1 1 0 0 0,1-1 1 0 0,0 0-1 0 0,-1 0 0 0 0,1 1 0 0 0,0-1 1 0 0,0 0-1 0 0,0 0 0 0 0,0 0 1 0 0,0 0-1 0 0,0 0 0 0 0,0 0 0 0 0,0 0 1 0 0,1-1-1 0 0,-1 1 0 0 0,0 0 0 0 0,1-1 1 0 0,-1 1-1 0 0,0-1 0 0 0,1 1 1 0 0,-1-1-1 0 0,1 1 0 0 0,-1-1 0 0 0,0 0 1 0 0,1 0-8 0 0,66 18 257 0 0,-56-16-225 0 0,0 1 0 0 0,1 0 0 0 0,-1 0 0 0 0,0 1 1 0 0,-1 1-1 0 0,1 0 0 0 0,-1 1 0 0 0,0 0 1 0 0,8 6-33 0 0,-16-10 42 0 0,0 0 1 0 0,-1 0 0 0 0,1 0 0 0 0,0 1 0 0 0,-1-1 0 0 0,1 1 0 0 0,-1-1 0 0 0,0 1 0 0 0,0 0 0 0 0,0 0 0 0 0,0 0 0 0 0,-1 0 0 0 0,1 0 0 0 0,-1 0 0 0 0,0 1 0 0 0,0-1 0 0 0,0 0-1 0 0,0 1 1 0 0,0-1 0 0 0,-1 1 0 0 0,1-1 0 0 0,-1 1 0 0 0,0-1 0 0 0,0 1 0 0 0,-1-1 0 0 0,1 1 0 0 0,-1-1 0 0 0,1 1 0 0 0,-1-1 0 0 0,0 0 0 0 0,0 1 0 0 0,-1-1 0 0 0,1 0 0 0 0,-1 0-1 0 0,0 1-42 0 0,-9 6 82 0 0,0 0-1 0 0,-1 0 0 0 0,-1-1 0 0 0,0-1 0 0 0,0 0 0 0 0,0 0 0 0 0,-1-2 0 0 0,0 0 0 0 0,-1 0 0 0 0,1-1 0 0 0,-1-1 0 0 0,0 0 0 0 0,-7 0-81 0 0,-56-12-1383 0 0,47-5-5980 0 0,26 9-5022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8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12355 0 0,'0'0'2164'0'0,"0"0"-429"0"0,0 0-365 0 0,0 0-182 0 0,0 0-80 0 0,0 0-133 0 0,0 0-236 0 0,0 0-199 0 0,0 0-100 0 0,0 0-40 0 0,0 0 2 0 0,0 0 0 0 0,0 0-50 0 0,3 14-54 0 0,27 112 553 0 0,18 14-211 0 0,-16 43-575 0 0,-32-182-75 0 0,60-86 856 0 0,-15 18-676 0 0,-3-2-1 0 0,-3-2 0 0 0,16-44-169 0 0,-6 14 47 0 0,-14 20-103 0 0,-34 80-223 0 0,1 1 1 0 0,-1 0-1 0 0,1 0 0 0 0,-1 0 1 0 0,0 0-1 0 0,1 0 0 0 0,-1 1 1 0 0,0-1-1 0 0,1 0 0 0 0,-1 1 1 0 0,0-1-1 0 0,1 1 0 0 0,-1-1 1 0 0,0 1-1 0 0,0-1 0 0 0,0 1 1 0 0,0 0-1 0 0,1 0 0 0 0,-1-1 0 0 0,0 1 1 0 0,0 0-1 0 0,0 0 0 0 0,-1 0 1 0 0,1 0-1 0 0,0 0 0 0 0,0 1 1 0 0,0-1-1 0 0,-1 0 0 0 0,1 0 1 0 0,-1 0-1 0 0,1 1 0 0 0,-1-1 1 0 0,1 0 278 0 0,5 9-7071 0 0,-2-2-4021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9202 0 0,'0'0'4682'0'0,"0"0"-2461"0"0,0 0-878 0 0,0 0-103 0 0,0 0 35 0 0,0 0-37 0 0,0 0-234 0 0,0 0-313 0 0,0 0-254 0 0,0 0-109 0 0,0 0-13 0 0,0 0 10 0 0,0 0-1 0 0,-6 16-16 0 0,-37 119 701 0 0,-2 23-499 0 0,41-148-787 0 0,5-18-1419 0 0,8-19-769 0 0,20-23-2786 0 0,-11 15-5027 0 0,-12 24 3793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6985 0 0,'0'0'2268'0'0,"0"0"-175"0"0,0 0-135 0 0,0 0-64 0 0,0 0-195 0 0,0 0-393 0 0,0 0-377 0 0,0 0-251 0 0,0 0-144 0 0,0 0-15 0 0,0 0-23 0 0,0 0-29 0 0,0 0-18 0 0,19 0-14 0 0,63 0-33 0 0,15 15 910 0 0,-96-15-1302 0 0,1 1 0 0 0,-1-1 0 0 0,1 1-1 0 0,-1 0 1 0 0,0 0 0 0 0,1-1 0 0 0,-1 1 0 0 0,0 0 0 0 0,0 0 0 0 0,0 0 0 0 0,0 0 0 0 0,1 0 0 0 0,-1 0-1 0 0,-1 0 1 0 0,1 1 0 0 0,0-1 0 0 0,0 0 0 0 0,0 1 0 0 0,-1-1 0 0 0,1 0 0 0 0,0 1 0 0 0,-1-1 0 0 0,0 1-1 0 0,1-1 1 0 0,-1 1 0 0 0,0-1 0 0 0,0 1 0 0 0,1-1 0 0 0,-1 1 0 0 0,0-1 0 0 0,-1 1 0 0 0,1-1-1 0 0,0 1 1 0 0,0-1 0 0 0,-1 1 0 0 0,1-1 0 0 0,-1 0 0 0 0,1 1 0 0 0,-1-1 0 0 0,1 1 0 0 0,-1-1 0 0 0,0 0-1 0 0,0 0 1 0 0,0 1 0 0 0,0-1 0 0 0,0 0 0 0 0,0 0 0 0 0,0 0 0 0 0,0 0 0 0 0,0 0 0 0 0,0 0-1 0 0,-1 0 1 0 0,1 0 0 0 0,0-1 0 0 0,-1 1 0 0 0,1 0 0 0 0,-1-1-10 0 0,-140 95-127 0 0,142-93 115 0 0,0 0-1 0 0,-1-1 0 0 0,2 1 1 0 0,-1-1-1 0 0,0 1 0 0 0,0-1 1 0 0,0 1-1 0 0,1-1 0 0 0,-1 1 1 0 0,1-1-1 0 0,-1 1 0 0 0,1-1 1 0 0,0 1-1 0 0,-1-1 1 0 0,1 1-1 0 0,0-1 0 0 0,0 0 1 0 0,0 0-1 0 0,0 1 0 0 0,0-1 1 0 0,0 0-1 0 0,1 0 0 0 0,-1 0 1 0 0,0 0-1 0 0,0 0 0 0 0,1-1 1 0 0,-1 1-1 0 0,1 0 0 0 0,-1-1 1 0 0,1 1-1 0 0,-1-1 0 0 0,1 1 1 0 0,-1-1-1 0 0,1 1 0 0 0,-1-1 1 0 0,1 0-1 0 0,-1 0 1 0 0,1 0-1 0 0,1 0 13 0 0,0 0 10 0 0,1 1-1 0 0,-1 0 1 0 0,0 0 0 0 0,1 0-1 0 0,-1 0 1 0 0,0 0 0 0 0,0 1-1 0 0,0-1 1 0 0,0 1 0 0 0,0 0-1 0 0,0 0 1 0 0,0 0 0 0 0,-1 0-1 0 0,1 1 1 0 0,-1-1 0 0 0,0 1-1 0 0,1-1 1 0 0,-1 1 0 0 0,0 0-1 0 0,-1 0 1 0 0,1 0 0 0 0,0 0-1 0 0,-1 0 1 0 0,0 0 0 0 0,0 1-1 0 0,0-1 1 0 0,0 0 0 0 0,0 4-10 0 0,-3-1 33 0 0,-2 0 1 0 0,1 1 0 0 0,-1-1-1 0 0,0-1 1 0 0,0 1 0 0 0,0 0-1 0 0,-1-1 1 0 0,0 0 0 0 0,0 0-1 0 0,0-1 1 0 0,-1 1-1 0 0,1-1 1 0 0,-1 0 0 0 0,0-1-1 0 0,-1 1 1 0 0,1-1 0 0 0,0 0-1 0 0,-1-1 1 0 0,0 0 0 0 0,1 0-1 0 0,-1 0-33 0 0,-9 4-35 0 0,1-1 0 0 0,-1-1 0 0 0,-1-1 0 0 0,1 0 0 0 0,0-1 0 0 0,0 0 0 0 0,-1-1 0 0 0,-1-1 35 0 0,27-26-6917 0 0,0 19 2544 0 0,-5 3-3233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2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8538 0 0,'0'0'5806'0'0,"0"0"-3216"0"0,0 0-1076 0 0,0 0-120 0 0,0 0-38 0 0,0 0-104 0 0,0 0-249 0 0,0 0-340 0 0,0 0-250 0 0,0 0-134 0 0,0 0-75 0 0,0 0-20 0 0,0 0 0 0 0,0 27 638 0 0,-2-11-724 0 0,-1 0-1 0 0,0 0 1 0 0,-1 0 0 0 0,-1-1 0 0 0,0 1 0 0 0,-1-1 0 0 0,-1 0 0 0 0,-4 5-98 0 0,-7 22 33 0 0,-3 10-504 0 0,19-50-2054 0 0,0-23-15162 0 0,2 17 11352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3145 0 0,'0'0'2836'0'0,"0"0"-502"0"0,0 0-271 0 0,0 0-42 0 0,0 0-54 0 0,0 0-203 0 0,0 0-288 0 0,0 0-302 0 0,0 0-240 0 0,0 0-165 0 0,0 0-101 0 0,11-7 4681 0 0,41 10-3595 0 0,206-17-284 0 0,-60 14-833 0 0,-217-12-7593 0 0,8 12 3344 0 0,2 0-4150 0 0,4 0-3389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6:3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3945 0 0,'0'0'2768'0'0,"0"0"-754"0"0,0 0-231 0 0,0 0 107 0 0,0 0 58 0 0,0 0-145 0 0,0 0-364 0 0,0 0-380 0 0,0 0-232 0 0,0 0-121 0 0,0 0 22 0 0,0 0 49 0 0,0 0 7 0 0,4 1-69 0 0,88 16 3585 0 0,39-17-2976 0 0,43-22-669 0 0,-110 11-439 0 0,-63 11-196 0 0,-1 0-7 0 0,0 0-7 0 0,0 0 31 0 0,0 0 4 0 0,0 0-3 0 0,0 0-10 0 0,0 0-2 0 0,0 0-10 0 0,0 0 12 0 0,0 0 2 0 0,0 0-13 0 0,0 0-10 0 0,0 0-9 0 0,0 0 10 0 0,0 0-12 0 0,0 0-1 0 0,0 0 8 0 0,0 0-6 0 0,0 0 8 0 0,0 0 5 0 0,0 0 3 0 0,0 0-1 0 0,0 0 0 0 0,0 0-25 0 0,0 0 18 0 0,0 0-26 0 0,0 0 1 0 0,0 0 20 0 0,0 0-7 0 0,0 0-10 0 0,0 0-9 0 0,0 0 9 0 0,0 0-12 0 0,-8-7-2596 0 0,4 2-441 0 0,5 2-3662 0 0,-1 3-5128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16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25 258 0 0 0,'0'0'497'0'0,"0"0"517"0"0,0 0 282 0 0,0 0 225 0 0,0 0 191 0 0,0 0 2 0 0,0 0-171 0 0,0 0-232 0 0,0 0-211 0 0,0 0-168 0 0,0 0-74 0 0,-5-3-26 0 0,-15-9-37 0 0,22 10 6732 0 0,6-1-3814 0 0,44-13-3195 0 0,189 0 625 0 0,-210 11-1058 0 0,-12 2-53 0 0,1 0 1 0 0,-1 0 0 0 0,0 2-1 0 0,1 1 1 0 0,-1 0 0 0 0,1 1-1 0 0,3 2-32 0 0,1 12 1191 0 0,-24-15-1185 0 0,-28 0 10 0 0,-52-19 349 0 0,18-21 98 0 0,-24-52 41 0 0,62 49-396 0 0,22 40-464 0 0,-5-4 485 0 0,9 1-7442 0 0,-2 6 1853 0 0,3 0-6539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10098 0 0,'0'0'1515'0'0,"0"0"-300"0"0,0 0-131 0 0,0 0 125 0 0,0 0 152 0 0,0 0 18 0 0,0 0-201 0 0,0 0-302 0 0,0 0-284 0 0,0 0-201 0 0,0 0-106 0 0,0 0 1 0 0,0 0 40 0 0,3 0 45 0 0,236-7 3374 0 0,-92 7-3393 0 0,-88 0 2280 0 0,-73-15-2171 0 0,-58-47 76 0 0,-10-16-965 0 0,79 76 1367 0 0,0-1-5411 0 0,7 1-7688 0 0,0 2 196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7722 0 0,'0'0'4639'0'0,"0"0"-2369"0"0,0 0-1091 0 0,0 0-229 0 0,0 0 91 0 0,0 0 66 0 0,0 0-104 0 0,0 0-287 0 0,0 0-315 0 0,0 0-188 0 0,0 0-33 0 0,0 0 66 0 0,1 3 57 0 0,1 0-191 0 0,1 0 0 0 0,0 0 0 0 0,0-1 0 0 0,0 1 0 0 0,0-1 0 0 0,0 0 0 0 0,0 0 0 0 0,0 0 0 0 0,1 0 0 0 0,-1 0 0 0 0,1-1 0 0 0,0 0 0 0 0,-1 1 0 0 0,1-1 0 0 0,0-1 1 0 0,0 1-1 0 0,0 0 0 0 0,-1-1 0 0 0,1 0 0 0 0,0 0 0 0 0,2 0-112 0 0,21 4 280 0 0,3 3-134 0 0,-29-6-140 0 0,-5 25 442 0 0,-56 55 286 0 0,53-75-719 0 0,0 0 0 0 0,1 1 0 0 0,-1 0 0 0 0,2 0 0 0 0,-1 1 0 0 0,1-1 0 0 0,0 1 0 0 0,1 0 0 0 0,0 1 0 0 0,0-1 0 0 0,0 3-15 0 0,3-10 8 0 0,1 1 1 0 0,-1-1-1 0 0,1 1 1 0 0,-1 0-1 0 0,1-1 1 0 0,-1 1 0 0 0,1 0-1 0 0,0-1 1 0 0,0 1-1 0 0,0 0 1 0 0,0-1-1 0 0,0 1 1 0 0,1 0 0 0 0,-1-1-1 0 0,0 1 1 0 0,1 0-1 0 0,-1-1 1 0 0,1 1-1 0 0,0-1 1 0 0,-1 1-1 0 0,1-1 1 0 0,0 1 0 0 0,0-1-1 0 0,0 0 1 0 0,0 1-1 0 0,0-1 1 0 0,0 0-1 0 0,0 0 1 0 0,1 1 0 0 0,-1-1-1 0 0,0 0 1 0 0,1 0-1 0 0,-1 0 1 0 0,1-1-1 0 0,-1 1 1 0 0,2 0-9 0 0,62 6 682 0 0,-51-7-546 0 0,64-24-414 0 0,-51 4-8321 0 0,-27 19-150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25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60 0 0 0,'0'0'560'0'0,"0"0"436"0"0,0 0 238 0 0,0 0 276 0 0,0 0 251 0 0,0 0 128 0 0,0 0-138 0 0,0 0-268 0 0,0 0-202 0 0,0 0-206 0 0,0 0-117 0 0,-4-1 5890 0 0,2 1-7059 0 0,-47 97 1089 0 0,-114 238 58 0 0,78-184-559 0 0,56-108-334 0 0,50-112 1200 0 0,80-126-1176 0 0,104-89 61 0 0,-184 255-48 0 0,-10 69-55 0 0,43 210 230 0 0,-31-202-238 0 0,-23-48-5 0 0,8-4 635 0 0,1-15-615 0 0,1 0 0 0 0,0 0 0 0 0,2 1 1 0 0,0 0-1 0 0,1 1 0 0 0,1 1 0 0 0,3-4-32 0 0,128-131 2 0 0,-104 111-8 0 0,-41 39-14 0 0,0 1 19 0 0,0 0-4 0 0,0 0-1 0 0,0 0 9 0 0,0 0-10 0 0,0 0-7 0 0,0 0-5 0 0,0 0-8 0 0,0 0 5 0 0,0 0-16 0 0,0 0-11 0 0,0 0-7 0 0,10 26 79 0 0,7 25-14 0 0,-5 27 164 0 0,-11-20-130 0 0,-11 115 70 0 0,-14-62-29 0 0,13-62 328 0 0,11-50-533 0 0,0 1-63 0 0,0 0-69 0 0,0 0-97 0 0,-16 0-7239 0 0,11 0-2555 0 0,2 0 2125 0 0</inkml:trace>
  <inkml:trace contextRef="#ctx0" brushRef="#br0" timeOffset="983.809">1202 424 5753 0 0,'0'0'3109'0'0,"0"0"-1205"0"0,0 0-561 0 0,0 0-41 0 0,0 0 205 0 0,0 0 101 0 0,0 0-117 0 0,0 0-277 0 0,0 0-306 0 0,0 0-245 0 0,0 0-155 0 0,0 0-63 0 0,0 0-46 0 0,-7 19 1682 0 0,-105 157-381 0 0,-12 8-1403 0 0,117-174-328 0 0,0-1 182 0 0,11-24 36 0 0,5-9-198 0 0,2 0 1 0 0,1 1-1 0 0,1 0 0 0 0,1 1 1 0 0,0 1-1 0 0,8-7 11 0 0,4-8 19 0 0,88-83-15 0 0,-113 118-7 0 0,0 0 0 0 0,0 0 0 0 0,0 0 1 0 0,0 1-1 0 0,1-1 0 0 0,-1 0 0 0 0,0 1 1 0 0,1-1-1 0 0,-1 1 0 0 0,0-1 1 0 0,1 1-1 0 0,-1 0 0 0 0,1 0 0 0 0,-1-1 1 0 0,0 1-1 0 0,1 0 0 0 0,-1 0 0 0 0,1 0 1 0 0,-1 1-1 0 0,1-1 0 0 0,-1 0 0 0 0,0 0 1 0 0,1 1-1 0 0,-1-1 0 0 0,0 1 0 0 0,1-1 1 0 0,-1 1-1 0 0,0 0 0 0 0,1-1 0 0 0,-1 1 1 0 0,0 0-1 0 0,0 0 0 0 0,0 0 0 0 0,0 0 1 0 0,0 0-1 0 0,0 0 0 0 0,0 0 1 0 0,0 0-1 0 0,0 1 0 0 0,0 0 3 0 0,33 63 113 0 0,-25-43-106 0 0,31 66 9 0 0,-25-51 24 0 0,-3 6 60 0 0,-11-42-94 0 0,-1-1-2 0 0,0 0-11 0 0,0 0 16 0 0,0 0-2 0 0,0 0-8 0 0,0 0 9 0 0,0 0-12 0 0,0 0 1 0 0,0 0 19 0 0,1 0-3 0 0,0 0 3 0 0,-1 0-13 0 0,0 0 9 0 0,0 0-21 0 0,0 0-15 0 0,0 0-36 0 0,0 0-38 0 0,0 0-70 0 0,-4-7-4825 0 0,1 5 1157 0 0,0-1-4561 0 0,0 0-761 0 0</inkml:trace>
  <inkml:trace contextRef="#ctx0" brushRef="#br0" timeOffset="1282.982">1049 656 3481 0 0,'0'0'2134'0'0,"0"0"-355"0"0,0 0-140 0 0,0 0 141 0 0,0 0 54 0 0,0 0-162 0 0,0 0-340 0 0,0 0-403 0 0,0 0-341 0 0,0 0-246 0 0,0 0-87 0 0,0 0 41 0 0,0 0 102 0 0,3 2 118 0 0,11 2 47 0 0,0-1 0 0 0,1 0 0 0 0,-1-1 0 0 0,0 0 0 0 0,1-1 0 0 0,0-1 0 0 0,-1 0 0 0 0,7-1-563 0 0,13 0 362 0 0,-5-2 621 0 0,-10 0-3301 0 0,-6 2-5953 0 0,-13 1-3115 0 0</inkml:trace>
  <inkml:trace contextRef="#ctx0" brushRef="#br0" timeOffset="3500.849">1543 86 6609 0 0,'0'0'2744'0'0,"0"0"-703"0"0,0 0-395 0 0,0 0-82 0 0,0 0 29 0 0,0 0-150 0 0,0 0-266 0 0,0 0-322 0 0,0 0-267 0 0,0 0-188 0 0,0 0-109 0 0,0 0-72 0 0,0 0-23 0 0,-9 3 407 0 0,54 75 1493 0 0,27 142-707 0 0,-35-87-1204 0 0,15 36-38 0 0,-36-139-87 0 0,-16-30-48 0 0,0 0-14 0 0,40-99 1496 0 0,75-156-1346 0 0,-23 19 13 0 0,-48 126 229 0 0,-39 92-428 0 0,-36 22-1617 0 0,15-2-1540 0 0,-1-1-7163 0 0,14-1-829 0 0</inkml:trace>
  <inkml:trace contextRef="#ctx0" brushRef="#br0" timeOffset="5130.088">2128 550 1224 0 0,'0'0'1818'0'0,"0"0"45"0"0,0 0 69 0 0,0 0 112 0 0,0 0-39 0 0,0 0-160 0 0,0 0-241 0 0,0 0-297 0 0,0 0-285 0 0,0 0-217 0 0,0 0-130 0 0,0 0-40 0 0,-9 4 5305 0 0,-28 100-4503 0 0,17-62-1333 0 0,-89 139 88 0 0,66-119-177 0 0,40-53 178 0 0,3-10-174 0 0,0 1 1 0 0,0 0-9 0 0,0 0-6 0 0,0 0-8 0 0,0 0 5 0 0,0 0-13 0 0,0 0 6 0 0,0 0 11 0 0,0 0-19 0 0,0 0-15 0 0,0 0-1 0 0,0 0-10 0 0,0 0 19 0 0,0 0 4 0 0,0 0-25 0 0,0 0-9 0 0,0 0-4 0 0,0 0-4 0 0,0 0 1 0 0,0 0 14 0 0,0 0-19 0 0,0 0-20 0 0,0 0-4 0 0,0 0-49 0 0,0 0-33 0 0,0-23-9380 0 0,0 17 3553 0 0,0 2-4185 0 0</inkml:trace>
  <inkml:trace contextRef="#ctx0" brushRef="#br0" timeOffset="5549.79">2051 561 4065 0 0,'0'0'2156'0'0,"0"0"-342"0"0,0 0-99 0 0,0 0 53 0 0,0 0 45 0 0,0 0-103 0 0,0 0-277 0 0,0 0-325 0 0,0 0-258 0 0,0 0-143 0 0,0 0-100 0 0,0 0-63 0 0,0 0-28 0 0,12-1 2092 0 0,-8 4-2451 0 0,0 1 0 0 0,0-1 0 0 0,-1 1 0 0 0,0 0 0 0 0,0 0 0 0 0,0 0 0 0 0,0 1 0 0 0,-1-1 0 0 0,1 1 0 0 0,-1-1 0 0 0,0 1-1 0 0,-1 0 1 0 0,1 0 0 0 0,-1-1 0 0 0,0 1 0 0 0,0 4-157 0 0,7 15 366 0 0,23 74 323 0 0,6 2-398 0 0,-33-82-306 0 0,-23-15-4894 0 0,3-9 253 0 0,6 1-3777 0 0,7 2-825 0 0</inkml:trace>
  <inkml:trace contextRef="#ctx0" brushRef="#br0" timeOffset="5831.949">1861 778 8850 0 0,'0'0'1488'0'0,"0"0"-618"0"0,0 0 25 0 0,0 0 498 0 0,0 0 426 0 0,0 0 87 0 0,0 0-262 0 0,0 0-334 0 0,0 0-279 0 0,0 0-215 0 0,0 0-122 0 0,0 0-132 0 0,35 0-104 0 0,107 2-120 0 0,-59-8 81 0 0,-58 1-33 0 0,-1 0-2103 0 0,-9 4-9888 0 0,-15 1 88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3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18596 0 0,'0'0'1510'0'0,"0"0"-123"0"0,0 0-99 0 0,0 0-80 0 0,0 0-185 0 0,0 0-277 0 0,0 0-273 0 0,0 0-174 0 0,0 0-46 0 0,0 0 6 0 0,0 0 25 0 0,0 0 35 0 0,-10 28 1 0 0,-32 91-12 0 0,28-22 209 0 0,18 503 581 0 0,-37-432-1068 0 0,23-146-572 0 0,22-25-666 0 0,-12 2 1201 0 0,44-33-3250 0 0,-27 18-2578 0 0,-12 12 3447 0 0,4-4-9740 0 0</inkml:trace>
  <inkml:trace contextRef="#ctx0" brushRef="#br0" timeOffset="351.617">216 936 7874 0 0,'0'0'1483'0'0,"0"0"-103"0"0,0 0 179 0 0,0 0 167 0 0,0 0 11 0 0,0 0-146 0 0,0 0-214 0 0,0 0-220 0 0,0 0-178 0 0,0 0-100 0 0,0 0-79 0 0,0 0-57 0 0,33 15-88 0 0,102 44-92 0 0,-65-46 237 0 0,-60-16-639 0 0,4 0-26 0 0,0 0-1 0 0,0-2 1 0 0,0 1 0 0 0,0-2 0 0 0,-1 0-1 0 0,0-1 1 0 0,0 0 0 0 0,-1-1-1 0 0,0 0 1 0 0,0-1 0 0 0,-1 0-1 0 0,0-1 1 0 0,0 0 0 0 0,-1-1 0 0 0,-1 0-1 0 0,0 0 1 0 0,0-1 0 0 0,2-5-135 0 0,-9 14 5 0 0,-1 1-1 0 0,1-1 1 0 0,-1 0 0 0 0,1 1 0 0 0,-1-1 0 0 0,0 0 0 0 0,0 0 0 0 0,0 0 0 0 0,-1 0-1 0 0,1 0 1 0 0,-1 0 0 0 0,1 0 0 0 0,-1 0 0 0 0,0 0 0 0 0,0 0 0 0 0,-1 0 0 0 0,1 0-1 0 0,0 0 1 0 0,-1 0 0 0 0,0 0 0 0 0,0 0 0 0 0,0 0 0 0 0,0 1 0 0 0,0-1 0 0 0,-1 0 0 0 0,1 0-1 0 0,-1 1 1 0 0,1-1 0 0 0,-1 1 0 0 0,0 0 0 0 0,0-1 0 0 0,0 1 0 0 0,0 0 0 0 0,-1 0-1 0 0,1 0 1 0 0,-1 1 0 0 0,1-1 0 0 0,-1 0 0 0 0,1 1 0 0 0,-1 0 0 0 0,0-1 0 0 0,0 1-1 0 0,0 0 1 0 0,-1 0-5 0 0,-11 2-20 0 0,-1 0 0 0 0,1 0 0 0 0,0 2 0 0 0,0 0 0 0 0,0 1 0 0 0,0 0 0 0 0,0 1 0 0 0,1 1 0 0 0,0 0 0 0 0,0 1-1 0 0,0 0 1 0 0,1 1 0 0 0,0 1 0 0 0,1 0 0 0 0,0 1 0 0 0,0 0 0 0 0,1 1 0 0 0,-9 11 20 0 0,14-16-8 0 0,0-1 1 0 0,1 1-1 0 0,0 0 0 0 0,0 0 1 0 0,1 0-1 0 0,-1 1 0 0 0,1 0 1 0 0,1 0-1 0 0,-1 0 0 0 0,1 0 1 0 0,0 0-1 0 0,1 1 0 0 0,0-1 1 0 0,0 1-1 0 0,1-1 0 0 0,0 1 1 0 0,0 0-1 0 0,0 0 0 0 0,1 0 1 0 0,1 5 7 0 0,2-8-20 0 0,0 1 1 0 0,0-1 0 0 0,1 0 0 0 0,0 0-1 0 0,0-1 1 0 0,0 1 0 0 0,0-1 0 0 0,1 0-1 0 0,0 0 1 0 0,0 0 0 0 0,0-1-1 0 0,0 1 1 0 0,0-1 0 0 0,1-1 0 0 0,-1 1-1 0 0,1-1 1 0 0,0 0 0 0 0,0 0 0 0 0,0 0-1 0 0,0-1 1 0 0,0 0 0 0 0,0 0 0 0 0,0-1-1 0 0,0 0 1 0 0,3 0 19 0 0,10 3-406 0 0,1-2-1 0 0,-1 0 0 0 0,1-2 1 0 0,-1 0-1 0 0,0 0 0 0 0,0-2 1 0 0,0-1-1 0 0,0 0 1 0 0,0-2 406 0 0,47-12-6355 0 0,-47 11-4089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6 321 6257 0 0,'0'0'2329'0'0,"0"0"-254"0"0,0 0-59 0 0,0 0-43 0 0,0 0-131 0 0,0 0-177 0 0,0 0-284 0 0,0 0-257 0 0,0 0-196 0 0,0 0-185 0 0,0 0-172 0 0,0 0-97 0 0,0 0-64 0 0,-1-4-57 0 0,-4-11-39 0 0,36 7 1461 0 0,10 5-1458 0 0,1 1 0 0 0,0 2 1 0 0,0 2-1 0 0,35 6-317 0 0,79 3 239 0 0,-149-6 647 0 0,-21-7-222 0 0,-116-75-254 0 0,124 70-461 0 0,-1-1-1 0 0,1 1 1 0 0,0-1-1 0 0,0 0 1 0 0,1 0-1 0 0,0-1 1 0 0,0 1-1 0 0,1-1 1 0 0,0 0-1 0 0,1-1 1 0 0,0 1-1 0 0,1 0 1 0 0,0-1-1 0 0,0 0 1 0 0,1 1-1 0 0,0-1 1 0 0,0 0-1 0 0,1-5 52 0 0,9-19-2480 0 0,-4 24-869 0 0,2-1-3551 0 0,0 3-5869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35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1048 0 0,'0'0'1834'0'0,"0"0"-23"0"0,0 0 11 0 0,0 0-17 0 0,0 0-144 0 0,0 0-242 0 0,0 0-216 0 0,0 0-170 0 0,0 0-51 0 0,0 0-5 0 0,0 0-102 0 0,0 0-92 0 0,0 0-87 0 0,0 0-81 0 0,0 0-54 0 0,0 0-39 0 0,0 0-38 0 0,0 0-47 0 0,0 0-34 0 0,0 0-49 0 0,0 0-48 0 0,0 0-30 0 0,0 0-18 0 0,17 12 1041 0 0,2-5-1108 0 0,0-2 0 0 0,0-1 0 0 0,0 0 0 0 0,1-1 0 0 0,-1-1 0 0 0,1-1 0 0 0,0-1-1 0 0,-1-1 1 0 0,1 0 0 0 0,4-2-191 0 0,160-37 506 0 0,-177 40-374 0 0,-23 6-679 0 0,-28 7-4102 0 0,36-9 1597 0 0,3-2-2383 0 0,2-1-5581 0 0</inkml:trace>
  <inkml:trace contextRef="#ctx0" brushRef="#br0" timeOffset="299.852">220 163 6305 0 0,'0'0'2390'0'0,"0"0"-719"0"0,0 0-567 0 0,0 0-121 0 0,0 0 106 0 0,0 0 49 0 0,0 0-83 0 0,0 0-121 0 0,0 0-123 0 0,0 0-68 0 0,0 0-19 0 0,0 0-81 0 0,0 0-81 0 0,2 20-35 0 0,7 136 808 0 0,-25 35-581 0 0,10-51-2632 0 0,18-129-2926 0 0,-6-10-1321 0 0,-4-1-3836 0 0</inkml:trace>
  <inkml:trace contextRef="#ctx0" brushRef="#br0" timeOffset="1064.905">535 730 8498 0 0,'0'0'1425'0'0,"0"0"-430"0"0,0 0-160 0 0,0 0 113 0 0,0 0 239 0 0,0 0 232 0 0,0 0 63 0 0,0 0-76 0 0,0 0-164 0 0,0 0-245 0 0,0 0-212 0 0,0 0-154 0 0,21-13-108 0 0,68-40-55 0 0,-29-4 453 0 0,-48 40-670 0 0,123-182 1296 0 0,-126 182-1499 0 0,0 1 0 0 0,1 0-1 0 0,1 0 1 0 0,0 1 0 0 0,1 0-1 0 0,1 1 1 0 0,0 0 0 0 0,1 1 0 0 0,8-6-48 0 0,12 0-6 0 0,-26 17-7 0 0,-7 2 11 0 0,0-1-1 0 0,0 1 1 0 0,0-1 0 0 0,-1 1 0 0 0,1 0-1 0 0,0-1 1 0 0,0 1 0 0 0,0 0 0 0 0,0-1 0 0 0,0 1-1 0 0,0 0 1 0 0,0 0 0 0 0,0 0 0 0 0,0 0 0 0 0,0 0-1 0 0,-1 0 1 0 0,1 0 0 0 0,0 1 0 0 0,0-1 0 0 0,0 0-1 0 0,0 0 1 0 0,0 1 0 0 0,0-1 0 0 0,0 0-1 0 0,-1 1 1 0 0,1-1 0 0 0,0 1 0 0 0,0-1 0 0 0,0 1-1 0 0,-1 0 1 0 0,1-1 0 0 0,0 1 0 0 0,-1 0 0 0 0,1-1-1 0 0,-1 1 1 0 0,1 0 0 0 0,-1 0 0 0 0,1-1-1 0 0,-1 1 1 0 0,1 0 0 0 0,-1 0 0 0 0,0 0 0 0 0,1 0-1 0 0,-1 0 1 0 0,0 0 0 0 0,0 0 0 0 0,0-1 0 0 0,0 1-1 0 0,0 0 1 0 0,0 0 0 0 0,0 0 0 0 0,0 0-1 0 0,0 0 4 0 0,-7 238 101 0 0,7-236-101 0 0,1 0-1 0 0,0-1 1 0 0,0 1 0 0 0,0-1-1 0 0,0 1 1 0 0,0-1-1 0 0,0 0 1 0 0,1 0-1 0 0,-1 1 1 0 0,1-1 0 0 0,0 0-1 0 0,-1 0 1 0 0,1 0-1 0 0,0-1 1 0 0,0 1-1 0 0,0 0 1 0 0,1-1 0 0 0,-1 1-1 0 0,0-1 1 0 0,0 0-1 0 0,1 0 1 0 0,-1 0 0 0 0,1 0-1 0 0,-1 0 1 0 0,1 0-1 0 0,0-1 1 0 0,-1 1-1 0 0,1-1 1 0 0,-1 0 0 0 0,1 0-1 0 0,0 0 1 0 0,-1 0-1 0 0,1 0 1 0 0,0 0-1 0 0,-1-1 1 0 0,1 1 0 0 0,-1-1-1 0 0,1 0 1 0 0,-1 0-1 0 0,1 0 1 0 0,-1 0-1 0 0,1 0 1 0 0,-1 0 0 0 0,0-1-1 0 0,0 1 1 0 0,0-1-1 0 0,0 0 1 0 0,0 1 0 0 0,0-1-1 0 0,0 0 1 0 0,0 0-1 0 0,-1 0 1 0 0,1-1-1 0 0,30-25 16 0 0,-2-2-1 0 0,0-1 1 0 0,-3-2 0 0 0,0 0-1 0 0,18-32-15 0 0,-28 40 9 0 0,51-60 68 0 0,-68 84-72 0 0,0 1 14 0 0,0 0-22 0 0,0 27 41 0 0,-1 42 55 0 0,-1-35-23 0 0,2 0 1 0 0,1-1-1 0 0,1 1 1 0 0,2 0-1 0 0,3 6-70 0 0,12 64 35 0 0,-3-46-1742 0 0,-12-57-1284 0 0,3-5-9575 0 0,-5 0 3140 0 0</inkml:trace>
  <inkml:trace contextRef="#ctx0" brushRef="#br0" timeOffset="1327.926">1735 464 13515 0 0,'0'0'1289'0'0,"0"0"-390"0"0,0 0-101 0 0,0 0 186 0 0,0 0 171 0 0,0 0-16 0 0,0 0-178 0 0,0 0-228 0 0,0 0-200 0 0,0 0-113 0 0,0 0-97 0 0,0 0-62 0 0,0 0-65 0 0,3 26-70 0 0,16 117 31 0 0,-10-94-1685 0 0,-9-49 818 0 0,0 0-301 0 0,0 0-469 0 0,0-11-10209 0 0,0 7 4618 0 0</inkml:trace>
  <inkml:trace contextRef="#ctx0" brushRef="#br0" timeOffset="1773.922">1687 439 4337 0 0,'0'0'1928'0'0,"0"0"-394"0"0,0 0-264 0 0,0 0-54 0 0,0 0 29 0 0,0 0-24 0 0,0 0-50 0 0,0 0-126 0 0,0 0-113 0 0,0 0-94 0 0,0 0-201 0 0,0 0-137 0 0,0 0-67 0 0,17-3-45 0 0,82-12 436 0 0,-20 14 1708 0 0,-78 27-1455 0 0,-33 26-232 0 0,29-49-844 0 0,0 0-1 0 0,0-1 1 0 0,0 1 0 0 0,1 1 0 0 0,0-1-1 0 0,-1 0 1 0 0,1 0 0 0 0,0 1 0 0 0,1 0 0 0 0,-1-1-1 0 0,1 1 1 0 0,-1 0 0 0 0,1-1 0 0 0,0 1-1 0 0,0 0 1 0 0,1 0 0 0 0,-1 0 0 0 0,1 0 0 0 0,0 0-1 0 0,0 0 1 0 0,1 3-1 0 0,1-4-9 0 0,0 0-1 0 0,0-1 1 0 0,0 1 0 0 0,1-1-1 0 0,-1 0 1 0 0,1 1 0 0 0,-1-1-1 0 0,1 0 1 0 0,0-1 0 0 0,0 1-1 0 0,0 0 1 0 0,0-1 0 0 0,0 0-1 0 0,0 0 1 0 0,1 0 0 0 0,-1 0-1 0 0,0 0 1 0 0,1 0 0 0 0,-1-1 9 0 0,14 5-7 0 0,11 2-1 0 0,-25-7 14 0 0,0 0-1 0 0,0 0 1 0 0,0 0 0 0 0,1 1-1 0 0,-1-1 1 0 0,0 1-1 0 0,0 0 1 0 0,0 0-1 0 0,0 0 1 0 0,0 0 0 0 0,-1 0-1 0 0,1 1 1 0 0,0-1-1 0 0,0 1 1 0 0,-1 0-1 0 0,1 0 1 0 0,-1 0 0 0 0,0 0-1 0 0,1 0 1 0 0,-1 1-1 0 0,0-1 1 0 0,0 2-6 0 0,-2 0 44 0 0,-1 0-1 0 0,0 0 1 0 0,0 0 0 0 0,-1 0 0 0 0,1 0-1 0 0,-1-1 1 0 0,0 1 0 0 0,0 0 0 0 0,0-1-1 0 0,-1 0 1 0 0,1 1 0 0 0,-1-1 0 0 0,1 0-1 0 0,-1 0 1 0 0,0 0 0 0 0,0-1 0 0 0,-1 1-1 0 0,1-1 1 0 0,0 0 0 0 0,-1 1 0 0 0,0-2-1 0 0,1 1 1 0 0,-1 0 0 0 0,0-1 0 0 0,-4 2-44 0 0,-15 10 47 0 0,-90 50-136 0 0,107-60-944 0 0,-13 4 1837 0 0,16-7-5187 0 0,2-5-5275 0 0,3 4-1044 0 0</inkml:trace>
  <inkml:trace contextRef="#ctx0" brushRef="#br0" timeOffset="2963.045">2085 34 3505 0 0,'0'0'4774'0'0,"0"0"-2261"0"0,0 0-982 0 0,0 0-146 0 0,0 0 109 0 0,0 0 98 0 0,0 0-99 0 0,0 0-293 0 0,0 0-347 0 0,0 0-275 0 0,0 0-158 0 0,0 0-109 0 0,22 8 1121 0 0,-13 0-1209 0 0,0 1 1 0 0,0 0-1 0 0,-1 0 0 0 0,-1 1 1 0 0,1 0-1 0 0,-1 0 0 0 0,-1 1 0 0 0,0 0 1 0 0,0 0-1 0 0,-2 0 0 0 0,4 9-223 0 0,-7-17 35 0 0,50 206 464 0 0,-43-163-484 0 0,4 37-9 0 0,-9-50-11 0 0,2-1 1 0 0,1 0-1 0 0,1 1 1 0 0,2-2 0 0 0,4 7 4 0 0,-13-36 7 0 0,1-1 0 0 0,-1 0 0 0 0,1 1-1 0 0,-1-1 1 0 0,1 0 0 0 0,-1 1 0 0 0,1-1 0 0 0,0 0 0 0 0,0 0 0 0 0,-1 1 0 0 0,1-1 0 0 0,0 0 0 0 0,0 0 0 0 0,0 0 0 0 0,0 0 0 0 0,0 0 0 0 0,1 0 0 0 0,-1 0 0 0 0,0-1 0 0 0,0 1 0 0 0,1 0 0 0 0,-1-1 0 0 0,0 1 0 0 0,1-1 0 0 0,-1 1 0 0 0,0-1 0 0 0,1 0 0 0 0,-1 1 0 0 0,1-1 0 0 0,-1 0 0 0 0,1 0 0 0 0,-1 0 0 0 0,0 0 0 0 0,1 0 0 0 0,-1-1 0 0 0,1 1 0 0 0,-1 0 0 0 0,1-1 0 0 0,-1 1 0 0 0,0 0 0 0 0,1-1 0 0 0,-1 0 0 0 0,0 1 0 0 0,1-1 0 0 0,-1 0 0 0 0,0 0 0 0 0,0 0 0 0 0,0 0 0 0 0,0 0-1 0 0,0 0 1 0 0,0 0 0 0 0,0 0 0 0 0,0 0 0 0 0,0 0 0 0 0,0 0 0 0 0,-1-1 0 0 0,1 1 0 0 0,0 0 0 0 0,-1-1 0 0 0,1 0-7 0 0,96-286 779 0 0,3 16-680 0 0,-40 119 26 0 0,-59 152-115 0 0,-1 1-50 0 0,0 0-54 0 0,-13 29-614 0 0,-2 11 358 0 0,5-11-3138 0 0,2-10-6244 0 0,6-15-2021 0 0</inkml:trace>
  <inkml:trace contextRef="#ctx0" brushRef="#br0" timeOffset="3301.927">2807 464 16660 0 0,'0'0'1329'0'0,"0"0"-703"0"0,0 0-397 0 0,0 0 163 0 0,0 0 370 0 0,0 0 251 0 0,0 0 62 0 0,0 0-192 0 0,0 0-280 0 0,0 0-198 0 0,0 0-91 0 0,0 0-57 0 0,0 0-16 0 0,3 23-10 0 0,9 67-36 0 0,-10-79-161 0 0,-1 0 0 0 0,0 0 0 0 0,-1 0 1 0 0,0 0-1 0 0,0 0 0 0 0,-1 0 0 0 0,-1 0 0 0 0,0 0 1 0 0,-3 11-35 0 0,1-9-172 0 0,-1-6-2084 0 0,-1-7-4154 0 0,4 0 5179 0 0,2 0-3551 0 0,0 0-988 0 0,0 0 868 0 0</inkml:trace>
  <inkml:trace contextRef="#ctx0" brushRef="#br0" timeOffset="3810.89">2832 428 2353 0 0,'0'0'3180'0'0,"0"0"-1110"0"0,0 0-439 0 0,0 0-115 0 0,0 0-94 0 0,0 0-199 0 0,0 0-338 0 0,0 0-280 0 0,0 0-103 0 0,0 0 34 0 0,0 0 70 0 0,0 0-9 0 0,0 0-74 0 0,11 0-92 0 0,50 0 345 0 0,9 36 2270 0 0,-69-32-2972 0 0,0-1-1 0 0,0 0 1 0 0,-1 1 0 0 0,1-1-1 0 0,-1 1 1 0 0,0-1-1 0 0,1 1 1 0 0,-2-1 0 0 0,1 1-1 0 0,0-1 1 0 0,-1 0 0 0 0,1 1-1 0 0,-1-1 1 0 0,0 1-1 0 0,0-1 1 0 0,0 0 0 0 0,-1 0-1 0 0,1 0 1 0 0,-1 0 0 0 0,0 0-1 0 0,0 0 1 0 0,0 0-1 0 0,0 0 1 0 0,-1 0-74 0 0,0-1 8 0 0,1 1 0 0 0,-1-1 1 0 0,1 1-1 0 0,-1-1 0 0 0,1 1 0 0 0,0 0 0 0 0,0 0 0 0 0,0 0 1 0 0,1 0-1 0 0,-1 0 0 0 0,1 1 0 0 0,0-1 0 0 0,0 0 0 0 0,0 1 1 0 0,0-1-1 0 0,0 1 0 0 0,1-1 0 0 0,-1 1 0 0 0,1-1 1 0 0,0 1-1 0 0,0-1 0 0 0,0 1 0 0 0,1-1 0 0 0,-1 1 0 0 0,1-1 1 0 0,0 1-1 0 0,0-1 0 0 0,0 0 0 0 0,0 1 0 0 0,1-1 0 0 0,-1 0 1 0 0,1 0-1 0 0,0 0 0 0 0,0 0 0 0 0,0 0 0 0 0,0 0 0 0 0,1-1 1 0 0,-1 1-1 0 0,1 0-8 0 0,48 44 109 0 0,-42 1 613 0 0,-10-43-690 0 0,1 0 0 0 0,-1-1 1 0 0,0 1-1 0 0,-1 0 0 0 0,1-1 0 0 0,-1 1 1 0 0,1-1-1 0 0,-1 0 0 0 0,-1 1 1 0 0,1-1-1 0 0,-1 0 0 0 0,1 0 0 0 0,-1-1 1 0 0,0 1-1 0 0,-1 0 0 0 0,1-1 1 0 0,-1 0-1 0 0,1 0 0 0 0,-1 0 0 0 0,0 0 1 0 0,0-1-1 0 0,0 1 0 0 0,0-1 1 0 0,-1 0-1 0 0,1 0 0 0 0,0-1 1 0 0,-1 1-1 0 0,-1-1-32 0 0,-27-2-972 0 0,25-5-3207 0 0,3-5-5279 0 0,5 8-1656 0 0</inkml:trace>
  <inkml:trace contextRef="#ctx0" brushRef="#br0" timeOffset="4218.785">3105 571 11987 0 0,'0'0'1643'0'0,"0"0"-509"0"0,0 0-101 0 0,0 0 222 0 0,0 0 154 0 0,0 0-108 0 0,0 0-264 0 0,0 0-223 0 0,0 0-153 0 0,0 0-103 0 0,0 0-54 0 0,0 0-72 0 0,0 0-79 0 0,20 2-67 0 0,64 5-50 0 0,-44-1 220 0 0,-39-5-429 0 0,0 1 0 0 0,0-1 0 0 0,0 1 0 0 0,0-1 0 0 0,0 1 1 0 0,-1-1-1 0 0,1 1 0 0 0,-1 0 0 0 0,1-1 0 0 0,-1 1 0 0 0,1 0 1 0 0,-1 0-1 0 0,0-1 0 0 0,0 1 0 0 0,0 0 0 0 0,0 0 0 0 0,0-1 0 0 0,0 1 1 0 0,0 0-1 0 0,-1 0 0 0 0,1-1 0 0 0,-1 1 0 0 0,1 0 0 0 0,-1-1 1 0 0,0 1-1 0 0,1 0 0 0 0,-1-1 0 0 0,0 1-27 0 0,1-2 0 0 0,-37 62 206 0 0,33-57-199 0 0,0 0 0 0 0,0 0 0 0 0,0 1 0 0 0,1 0 1 0 0,-1-1-1 0 0,1 1 0 0 0,1 0 0 0 0,-1 1 0 0 0,1-1 1 0 0,0 0-1 0 0,0 1 0 0 0,1-1 0 0 0,0 1 1 0 0,0 3-8 0 0,3-8 33 0 0,1 1-1 0 0,0-1 1 0 0,0 0 0 0 0,0 0 0 0 0,1 0 0 0 0,-1-1 0 0 0,0 1 0 0 0,1-1 0 0 0,-1 1 0 0 0,1-1 0 0 0,-1 0 0 0 0,1-1 0 0 0,-1 1-1 0 0,1-1 1 0 0,0 1 0 0 0,-1-1 0 0 0,1 0 0 0 0,0-1 0 0 0,3 1-33 0 0,-4 0-48 0 0,0-1 0 0 0,-1 1 0 0 0,1 0 0 0 0,0-1 1 0 0,0 1-1 0 0,0-1 0 0 0,-1 0 0 0 0,1 0 0 0 0,0 0 0 0 0,-1 0 0 0 0,1-1 0 0 0,-1 1 0 0 0,1 0 0 0 0,-1-1 0 0 0,0 0 1 0 0,0 0-1 0 0,1 0 0 0 0,-1 0 0 0 0,-1 0 0 0 0,1 0 0 0 0,0 0 0 0 0,1-3 48 0 0,7-15-4752 0 0,-4-1-6005 0 0,-5 16 529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5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212 335 2809 0 0,'0'0'1880'0'0,"0"0"-176"0"0,0 0-65 0 0,0 0 164 0 0,0 0 133 0 0,0 0-49 0 0,0 0-236 0 0,0 0-352 0 0,0 0-346 0 0,0 0-257 0 0,0 0-168 0 0,1-3-106 0 0,3-6-47 0 0,-3 6-37 0 0,-1 3-22 0 0,19 8 1943 0 0,-12 0-2099 0 0,-1 2-1 0 0,0-1 0 0 0,-1 1 1 0 0,0 0-1 0 0,-1 0 0 0 0,0 0 0 0 0,0 1 1 0 0,-1-1-1 0 0,0 1 0 0 0,-1 0 1 0 0,0 0-1 0 0,-1 0 0 0 0,0 0 0 0 0,-1 0 1 0 0,0 0-1 0 0,-1 0-159 0 0,3 22 221 0 0,15 424 730 0 0,-15-186-1379 0 0,7-358-5513 0 0,-3 50 651 0 0,-1 10-2212 0 0,-3 14 447 0 0</inkml:trace>
  <inkml:trace contextRef="#ctx0" brushRef="#br0" timeOffset="598.083">1 394 10530 0 0,'0'0'1445'0'0,"0"0"-195"0"0,0 0-87 0 0,0 0 103 0 0,0 0 86 0 0,0 0-73 0 0,0 0-217 0 0,0 0-270 0 0,0 0-192 0 0,0 0-68 0 0,0 0 10 0 0,0 0 30 0 0,0 0-15 0 0,31-27-38 0 0,100-81-54 0 0,-40 59 124 0 0,-68 42-424 0 0,9-5-5 0 0,1 1 0 0 0,1 2 0 0 0,0 1 0 0 0,0 2 0 0 0,1 1 0 0 0,-1 2 0 0 0,1 1 0 0 0,18 3-160 0 0,-50-1 3 0 0,1 1 1 0 0,-2-1-1 0 0,1 1 0 0 0,0 0 1 0 0,0 0-1 0 0,0 0 0 0 0,0 0 0 0 0,0 1 1 0 0,-1-1-1 0 0,1 1 0 0 0,-1-1 0 0 0,1 1 1 0 0,-1 0-1 0 0,0 0 0 0 0,1 0 1 0 0,-1 1-1 0 0,0-1 0 0 0,0 0 0 0 0,-1 1 1 0 0,1-1-1 0 0,0 1 0 0 0,-1 0 0 0 0,0-1 1 0 0,1 1-1 0 0,-1 0 0 0 0,0 0 1 0 0,-1 0-1 0 0,1 0 0 0 0,0 0 0 0 0,-1 0 1 0 0,0 0-1 0 0,1 0 0 0 0,-1 0 1 0 0,0 0-1 0 0,-1 0 0 0 0,1 0 0 0 0,-1 0 1 0 0,1 0-1 0 0,-1 0 0 0 0,0 0 0 0 0,0 0 1 0 0,0 0-1 0 0,0-1 0 0 0,-1 2-3 0 0,-7 18 26 0 0,0 0 0 0 0,-2-1 0 0 0,0 0 0 0 0,-1-1 0 0 0,-1-1 0 0 0,-8 9-26 0 0,-3 6 18 0 0,-4 7 1 0 0,11-19-12 0 0,1 1 0 0 0,1 0 0 0 0,1 1 0 0 0,1 1 0 0 0,2 1 0 0 0,-3 7-7 0 0,13-31-4 0 0,0 1 1 0 0,0-1-1 0 0,1 0 1 0 0,-1 1-1 0 0,1-1 1 0 0,-1 1 0 0 0,1-1-1 0 0,0 0 1 0 0,0 1-1 0 0,0-1 1 0 0,0 1-1 0 0,0-1 1 0 0,1 0-1 0 0,-1 1 1 0 0,1-1-1 0 0,0 1 1 0 0,-1-1-1 0 0,1 0 1 0 0,0 0-1 0 0,0 0 1 0 0,1 1-1 0 0,-1-1 1 0 0,0 0-1 0 0,1 0 1 0 0,-1 0-1 0 0,1-1 1 0 0,-1 1-1 0 0,1 0 1 0 0,0-1-1 0 0,0 1 1 0 0,0-1-1 0 0,0 1 1 0 0,1-1 3 0 0,81 19 23 0 0,-12-19 36 0 0,-53-2-52 0 0,1 1 0 0 0,-1 0 0 0 0,1 2 0 0 0,-1 0 0 0 0,1 2 0 0 0,-1 0 0 0 0,0 1 0 0 0,0 0-7 0 0,-15-3 7 0 0,-1 0 1 0 0,1 0-1 0 0,-1 1 1 0 0,1-1-1 0 0,-1 1 1 0 0,0-1-1 0 0,1 1 1 0 0,-1 0-1 0 0,-1 0 1 0 0,1 1-1 0 0,0-1 0 0 0,-1 1 1 0 0,0-1-1 0 0,0 1 1 0 0,0 0-1 0 0,0-1 1 0 0,0 1-1 0 0,-1 0 1 0 0,0 0-1 0 0,0 0 1 0 0,0 1-1 0 0,0-1 1 0 0,-1 0-1 0 0,1 0 1 0 0,-1 0-1 0 0,0 1 1 0 0,0-1-1 0 0,-1 0 1 0 0,1 0-1 0 0,-1 0 1 0 0,0 1-1 0 0,0-1 1 0 0,0 0-1 0 0,-1 0 1 0 0,0-1-1 0 0,1 1 1 0 0,-1 0-1 0 0,-1 0 1 0 0,1 0-8 0 0,-10 12 37 0 0,-1 0 0 0 0,-1-1 0 0 0,0 0 0 0 0,0-1-1 0 0,-2 0 1 0 0,1-2 0 0 0,-18 11-37 0 0,-8 5 14 0 0,-2-2-1 0 0,0-2 0 0 0,-2-1 1 0 0,-1-3-1 0 0,0-2 0 0 0,-1-1 1 0 0,-9-1-14 0 0,36-15-99 0 0,19-1-73 0 0,1 0-139 0 0,13-11-1392 0 0,56-30-2365 0 0,-38 22 132 0 0,-2 2-3564 0 0,-14 9-1717 0 0</inkml:trace>
  <inkml:trace contextRef="#ctx0" brushRef="#br0" timeOffset="1337.665">980 928 1072 0 0,'0'0'2005'0'0,"0"0"-280"0"0,0 0 82 0 0,0 0 279 0 0,0 0 149 0 0,0 0-130 0 0,0 0-358 0 0,0 0-424 0 0,0 0-318 0 0,0 0-205 0 0,0 0-66 0 0,0 0-34 0 0,0 0 3 0 0,17 20-23 0 0,54 61-38 0 0,-70-79-607 0 0,0-1 1 0 0,0 1-1 0 0,0-1 1 0 0,0 1-1 0 0,1-1 1 0 0,-1 0-1 0 0,1 0 1 0 0,-1 1-1 0 0,1-1 1 0 0,-1 0 0 0 0,1 0-1 0 0,-1 0 1 0 0,1-1-1 0 0,0 1 1 0 0,0 0-1 0 0,-1-1 1 0 0,1 1-1 0 0,0-1 1 0 0,0 1 0 0 0,0-1-1 0 0,0 0 1 0 0,-1 0-1 0 0,1 0 1 0 0,0 0-1 0 0,0 0 1 0 0,0 0-1 0 0,0 0 1 0 0,0-1-1 0 0,-1 1 1 0 0,1-1 0 0 0,0 1-1 0 0,0-1 1 0 0,0 0-1 0 0,-1 0 1 0 0,1 1-1 0 0,1-3-35 0 0,5-1 230 0 0,131-87 1686 0 0,-105 64-1666 0 0,58-46 29 0 0,-91 74-286 0 0,0-1 1 0 0,1 1 0 0 0,-1 0-1 0 0,0 0 1 0 0,0-1-1 0 0,1 1 1 0 0,-1 0 0 0 0,0 0-1 0 0,0 0 1 0 0,0 0-1 0 0,0 0 1 0 0,-1 1 0 0 0,1-1-1 0 0,0 0 1 0 0,0 0-1 0 0,-1 1 1 0 0,1-1 0 0 0,0 0-1 0 0,-1 1 1 0 0,0-1 0 0 0,1 0-1 0 0,-1 1 1 0 0,0-1-1 0 0,1 1 1 0 0,-1-1 0 0 0,0 0-1 0 0,0 1 1 0 0,0-1-1 0 0,0 1 1 0 0,-1-1 0 0 0,1 1-1 0 0,0-1 1 0 0,-1 2 6 0 0,1 0-3 0 0,1 2 5 0 0,-1 0-1 0 0,1 0 1 0 0,0 1-1 0 0,0-1 1 0 0,1 0-1 0 0,-1 0 0 0 0,1 0 1 0 0,0 0-1 0 0,1 0 1 0 0,-1-1-1 0 0,1 1 1 0 0,0-1-1 0 0,0 1 0 0 0,0-1 1 0 0,1 0-1 0 0,-1 0 1 0 0,1 0-1 0 0,0-1 0 0 0,0 1 1 0 0,1-1-1 0 0,-1 0 1 0 0,1 0-1 0 0,-1-1 1 0 0,1 1-1 0 0,0-1 0 0 0,0 0 1 0 0,0-1-1 0 0,0 1-1 0 0,4 0 19 0 0,0-1-1 0 0,-1 0 1 0 0,1 0-1 0 0,0-1 1 0 0,-1 0-1 0 0,1 0 1 0 0,0-1-1 0 0,0-1 0 0 0,-1 1 1 0 0,1-1-1 0 0,-1-1 1 0 0,0 1-1 0 0,1-2 1 0 0,-1 1-1 0 0,-1-1 1 0 0,1 0-1 0 0,0 0 0 0 0,4-5-18 0 0,20-16 144 0 0,-1-1 0 0 0,-1-2 0 0 0,-1-1 0 0 0,-2-1-1 0 0,-1-1 1 0 0,-1-2 0 0 0,-2 0 0 0 0,-1-2 0 0 0,-2 0-1 0 0,-1-1 1 0 0,7-23-144 0 0,-8 19 17 0 0,-2-1-1 0 0,-1 0 1 0 0,-3-1 0 0 0,-1 0-1 0 0,-3-1 1 0 0,-1 0-1 0 0,-2-1 1 0 0,-2 1-1 0 0,-2-19-16 0 0,0 56 12 0 0,-1 0-1 0 0,0 0 0 0 0,-1 0 1 0 0,0 0-1 0 0,0 0 0 0 0,0 0 0 0 0,-1 1 1 0 0,1-1-1 0 0,-1 0 0 0 0,-1 1 0 0 0,1-1 1 0 0,-1 1-1 0 0,0 0 0 0 0,0 0 0 0 0,-1 0 1 0 0,1 0-1 0 0,-1 1 0 0 0,0-1 0 0 0,0 1 1 0 0,-1 0-1 0 0,1 0 0 0 0,-1 0 0 0 0,0 1 1 0 0,0 0-1 0 0,0 0-11 0 0,3 3-5 0 0,1 1 0 0 0,-1 0 0 0 0,1-1 0 0 0,-1 1 1 0 0,1 0-1 0 0,0 0 0 0 0,-1 0 0 0 0,1 1 0 0 0,0-1 0 0 0,0 0 0 0 0,0 0 0 0 0,0 1 1 0 0,0-1-1 0 0,0 0 0 0 0,0 1 0 0 0,0-1 0 0 0,0 1 0 0 0,1-1 0 0 0,-1 1 1 0 0,1-1-1 0 0,-1 1 0 0 0,1 0 0 0 0,0-1 0 0 0,-1 1 0 0 0,1 0 0 0 0,0-1 1 0 0,0 1-1 0 0,0 0 0 0 0,0-1 0 0 0,1 1 0 0 0,-1 1 5 0 0,-1 4-8 0 0,-1 25 51 0 0,2 0-1 0 0,1 0 1 0 0,1-1-1 0 0,1 1 0 0 0,2-1 1 0 0,2 1-1 0 0,0-1 1 0 0,5 8-43 0 0,7 37 136 0 0,69 243 264 0 0,-48-227-453 0 0,-14-73-196 0 0,-26-37-242 0 0,0 11 116 0 0,0 1 0 0 0,0-1 0 0 0,-1 0 0 0 0,1 1-1 0 0,-2-1 1 0 0,1 1 0 0 0,-1-1 0 0 0,0 1 0 0 0,0-1 0 0 0,-1 1 0 0 0,0 0 0 0 0,-3-5 375 0 0,-3-6-1641 0 0,-7-10-2282 0 0,4 10-2184 0 0,1 5-5027 0 0</inkml:trace>
  <inkml:trace contextRef="#ctx0" brushRef="#br0" timeOffset="1614.178">1634 460 6273 0 0,'0'0'3308'0'0,"0"0"-1565"0"0,0 0-251 0 0,0 0 223 0 0,0 0 80 0 0,31-5-148 0 0,100-19-260 0 0,272-39 2774 0 0,-333 55-4276 0 0,0 2 0 0 0,-1 4 0 0 0,36 4 115 0 0,-64 10-1779 0 0,-35-2-1803 0 0,-11 4-4088 0 0,-1-6-2475 0 0</inkml:trace>
  <inkml:trace contextRef="#ctx0" brushRef="#br0" timeOffset="1865.188">119 1469 2369 0 0,'0'0'1074'0'0,"0"0"239"0"0,0 0 520 0 0,0 0 479 0 0,0 0 85 0 0,0 0-244 0 0,0 0-353 0 0,0 0-290 0 0,32 8-212 0 0,107 24-158 0 0,-127-29-887 0 0,0-1 0 0 0,1 0 0 0 0,-1 0 1 0 0,1-1-1 0 0,0-1 0 0 0,-1 0 0 0 0,1-1 0 0 0,-1 0 0 0 0,9-2-253 0 0,6-2 389 0 0,104-20 1560 0 0,-1-6 0 0 0,91-36-1949 0 0,-58 17 563 0 0,658-202 292 0 0,-631 194-743 0 0,152-26-112 0 0,-262 77-626 0 0,-88 29-1326 0 0,-20 6-1981 0 0,17-20 87 0 0,1 0-3376 0 0,3-4-2493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9706 0 0,'0'0'1586'0'0,"0"0"-295"0"0,0 0-80 0 0,0 0 157 0 0,0 0 86 0 0,0 0-86 0 0,0 0-284 0 0,0 0-357 0 0,0 0-294 0 0,0 0-185 0 0,0 0-53 0 0,0 0 52 0 0,3 0 94 0 0,279-2 4253 0 0,7 0-3412 0 0,-289 2-1147 0 0,0 0-2 0 0,0 0 2 0 0,0 0-9 0 0,-2 1 66 0 0,0 0 0 0 0,-1 0 0 0 0,1 0 0 0 0,0-1 0 0 0,0 1 0 0 0,-1-1 0 0 0,1 1 0 0 0,-1-1 0 0 0,1 0 0 0 0,0 0 0 0 0,-1 0 0 0 0,1 0 0 0 0,-1 0-1 0 0,1 0 1 0 0,-1-1 0 0 0,1 1 0 0 0,0-1 0 0 0,0 0 0 0 0,-1 0 0 0 0,1 0 0 0 0,0 0 0 0 0,0 0 0 0 0,0 0 0 0 0,0 0 0 0 0,0-1 0 0 0,0 1-92 0 0,0 0 87 0 0,-17-10-53 0 0,0 0-1 0 0,0-2 0 0 0,1 0 1 0 0,1-1-1 0 0,0-1 0 0 0,1 0 1 0 0,1-1-1 0 0,0-1 0 0 0,1-1 1 0 0,1 0-1 0 0,0-2-33 0 0,2 2-463 0 0,23 29-2441 0 0,-2 3 1140 0 0,-2-2-909 0 0,0-2-3481 0 0,-3-6-5344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12427 0 0,'0'0'1596'0'0,"0"0"-349"0"0,0 0-101 0 0,0 0 144 0 0,0 0 75 0 0,0 0-120 0 0,0 0-263 0 0,0 0-286 0 0,0 0-212 0 0,0 0-138 0 0,0 0-68 0 0,0 0 33 0 0,0 0 53 0 0,3 3 64 0 0,6 2-201 0 0,1-1 0 0 0,1 0 1 0 0,-1-1-1 0 0,0 0 0 0 0,1 0 0 0 0,0-1 0 0 0,-1 0 0 0 0,1-1 1 0 0,0-1-1 0 0,0 1 0 0 0,0-2 0 0 0,0 1 0 0 0,8-3-227 0 0,17 2 397 0 0,209 1-253 0 0,-262 11-15795 0 0,10-11 4115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13363 0 0,'0'0'2186'0'0,"0"0"-1158"0"0,0 0-524 0 0,0 0 164 0 0,0 0 300 0 0,0 0 146 0 0,0 0-67 0 0,0 0-198 0 0,0 0-185 0 0,0 0-166 0 0,36 4-127 0 0,113 10-105 0 0,-8-10 24 0 0,-25-14-975 0 0,-78 4-2083 0 0,-2-3-3619 0 0,-23 8-4580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5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37 321 0 0 0,'0'0'1504'0'0,"0"0"398"0"0,0 0 259 0 0,0 0-32 0 0,0 0-171 0 0,0 0-164 0 0,0 0-97 0 0,0 0-17 0 0,0 0-115 0 0,0 0-102 0 0,-5-4-135 0 0,-1 0-813 0 0,-19-20 2903 0 0,25 23-2720 0 0,0 1-103 0 0,0 0-93 0 0,0 0-90 0 0,0 0-77 0 0,0 0-76 0 0,19 0 405 0 0,379-1 1327 0 0,-114 10-1557 0 0,-274-3 88 0 0,-41-10-191 0 0,-6-9-276 0 0,29 11-42 0 0,-1 0 0 0 0,1-1 0 0 0,0 0 1 0 0,0 0-1 0 0,0-1 0 0 0,0 0 0 0 0,1-1 1 0 0,-1 0-1 0 0,1 0 0 0 0,0 0 0 0 0,1-1 0 0 0,-3-2-13 0 0,-4-73 13 0 0,14 65-60 0 0,0-16-668 0 0,-1-29-292 0 0,-4 43-3455 0 0,-2 0-3927 0 0,6 15-3897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9562 0 0,'0'0'2986'0'0,"0"0"-1202"0"0,0 0-374 0 0,0 0 44 0 0,0 0 107 0 0,0 0-10 0 0,0 0-208 0 0,0 0-289 0 0,0 0-294 0 0,0 0-219 0 0,0 0-139 0 0,0 0-86 0 0,23 0 758 0 0,225 11 1153 0 0,17-22-1737 0 0,-264 11-465 0 0,0 0 0 0 0,0-1 0 0 0,0 1 0 0 0,-1-1 0 0 0,1 1 0 0 0,0-1 0 0 0,0 0 0 0 0,0 1 0 0 0,-1-1 0 0 0,1 0 0 0 0,0 1 0 0 0,-1-1 0 0 0,1 0 0 0 0,0 0 0 0 0,-1 0 0 0 0,1 0 0 0 0,-1 1 0 0 0,0-1 0 0 0,1 0 0 0 0,-1 0 0 0 0,0 0 0 0 0,1 0 0 0 0,-1 0 0 0 0,0 0 0 0 0,0 0 0 0 0,0 0 0 0 0,0 0 0 0 0,0 0 0 0 0,0 0 0 0 0,0 0 0 0 0,0 0 0 0 0,0 0 0 0 0,0 0 0 0 0,-1 0 0 0 0,1 0 0 0 0,0 0 0 0 0,-1 0 0 0 0,1 0 0 0 0,-1 0 0 0 0,1 0 0 0 0,-1 1 0 0 0,1-1 0 0 0,-1 0 0 0 0,0 0 0 0 0,1 0 0 0 0,-1 1 0 0 0,0-1 0 0 0,1 0 0 0 0,-1 1 0 0 0,0-1 0 0 0,0 1 0 0 0,0-1 0 0 0,0 1 0 0 0,0-1 0 0 0,0 1 0 0 0,0 0 0 0 0,1-1 0 0 0,-1 1 0 0 0,0 0 0 0 0,0 0 0 0 0,-1-1-25 0 0,-205-219 12 0 0,188 200-650 0 0,-22-24 836 0 0,20 12-9016 0 0,20 32-3438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8954 0 0,'0'0'1536'0'0,"0"0"-596"0"0,0 0-335 0 0,0 0 4 0 0,0 0 155 0 0,0 0 232 0 0,0 0 150 0 0,0 0 25 0 0,0 0-74 0 0,0 0-172 0 0,0 0-166 0 0,0 0-99 0 0,0 0-68 0 0,9 28-63 0 0,28 90-57 0 0,37 105 1506 0 0,-28 191-1306 0 0,-28-369-638 0 0,-5-81 2351 0 0,35-137-1804 0 0,91-225-132 0 0,-118 340-443 0 0,-13 33 3 0 0,0 1 1 0 0,2-1-1 0 0,1 2 0 0 0,1-1 0 0 0,1 2 0 0 0,11-16-9 0 0,3 2-77 0 0,-23 37-5430 0 0,-6 8 4387 0 0,-1 2-1930 0 0,1-4-2904 0 0,0 1-5285 0 0</inkml:trace>
  <inkml:trace contextRef="#ctx0" brushRef="#br0" timeOffset="536.206">457 747 12275 0 0,'0'0'1287'0'0,"0"0"-493"0"0,0 0-89 0 0,0 0 265 0 0,0 0 240 0 0,0 0 41 0 0,0 0-113 0 0,0 0-126 0 0,0 0-81 0 0,0 0-95 0 0,0 0-128 0 0,0 0-172 0 0,0 0-143 0 0,21 3-88 0 0,100 9 181 0 0,-68-5 228 0 0,-53-5-689 0 0,0-1 1 0 0,0 1 0 0 0,0 0-1 0 0,0 0 1 0 0,0 0-1 0 0,0-1 1 0 0,0 1-1 0 0,0 0 1 0 0,-1 0 0 0 0,1-1-1 0 0,-1 1 1 0 0,1 0-1 0 0,-1 0 1 0 0,0-1-1 0 0,0 1 1 0 0,1-1 0 0 0,-1 1-1 0 0,0-1 1 0 0,-1 1-1 0 0,1-1 1 0 0,0 0 0 0 0,0 1-1 0 0,-1-1 1 0 0,1 0-1 0 0,0 0 1 0 0,-1 0-1 0 0,0 1-25 0 0,0-1 15 0 0,-103 88 424 0 0,104-88-429 0 0,0 0 0 0 0,0 0 0 0 0,1 0 1 0 0,-1 0-1 0 0,0 1 0 0 0,1-1 0 0 0,-1 0 0 0 0,1 0 0 0 0,0 0 0 0 0,-1 0 1 0 0,1 1-1 0 0,0-1 0 0 0,-1 0 0 0 0,1 0 0 0 0,0 1 0 0 0,0-1 0 0 0,0 0 1 0 0,0 0-1 0 0,1 1 0 0 0,-1-1 0 0 0,0 0 0 0 0,0 0 0 0 0,1 1 0 0 0,-1-1 1 0 0,1 0-1 0 0,-1 0 0 0 0,1 0 0 0 0,-1 0 0 0 0,1 1 0 0 0,0-1 0 0 0,-1 0 1 0 0,1 0-1 0 0,0-1 0 0 0,0 1 0 0 0,0 0 0 0 0,0 0 0 0 0,0 0 0 0 0,0 0 1 0 0,0-1-1 0 0,0 1 0 0 0,0 0 0 0 0,0-1 0 0 0,0 1 0 0 0,1-1 0 0 0,-1 0 0 0 0,0 1 1 0 0,0-1-1 0 0,1 0 0 0 0,-1 0 0 0 0,0 1 0 0 0,0-1 0 0 0,1 0 0 0 0,0 0-10 0 0,72 9 718 0 0,20-13-846 0 0,-80-11-5136 0 0,-10 1-5209 0 0,-4 10-1004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49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10378 0 0,'0'0'1825'0'0,"0"0"-376"0"0,0 0-311 0 0,0 0-109 0 0,0 0-12 0 0,0 0-25 0 0,0 0-141 0 0,0 0-243 0 0,0 0-219 0 0,0 0-135 0 0,0 0-24 0 0,4 1 58 0 0,6 6-77 0 0,-1 1 0 0 0,0 0 0 0 0,0 0 0 0 0,0 1 0 0 0,-1 0 0 0 0,0 1 0 0 0,-1-1 0 0 0,0 1 0 0 0,0 1 0 0 0,-1-1 0 0 0,-1 1 0 0 0,0 1 0 0 0,0-1 0 0 0,-1 0 0 0 0,-1 1 0 0 0,1 0 0 0 0,-2 0 1 0 0,1 6-212 0 0,10 41 344 0 0,-3 1 0 0 0,-2 1 0 0 0,-1 38-344 0 0,11 85 200 0 0,19-29-150 0 0,-37-155-37 0 0,0 0 0 0 0,0 0 0 0 0,1-1 0 0 0,-1 1 0 0 0,0 0 0 0 0,1 0-1 0 0,-1-1 1 0 0,0 1 0 0 0,0 0 0 0 0,1 0 0 0 0,-1 0 0 0 0,0 0 0 0 0,1 0-1 0 0,-1 0 1 0 0,0-1 0 0 0,1 1 0 0 0,-1 0 0 0 0,0 0 0 0 0,1 0 0 0 0,-1 0-1 0 0,0 0 1 0 0,1 0 0 0 0,-1 0 0 0 0,0 0 0 0 0,1 0 0 0 0,-1 0 0 0 0,0 1-1 0 0,1-1 1 0 0,-1 0 0 0 0,0 0 0 0 0,1 0 0 0 0,-1 0 0 0 0,0 0 0 0 0,0 1-1 0 0,1-1 1 0 0,-1 0 0 0 0,0 0 0 0 0,1 1 0 0 0,-1-1 0 0 0,0 0 0 0 0,0 0-1 0 0,0 1 1 0 0,1-1 0 0 0,-1 0 0 0 0,0 0 0 0 0,0 1 0 0 0,0-1 0 0 0,0 0-1 0 0,0 1 1 0 0,1-1 0 0 0,-1 0 0 0 0,0 1 0 0 0,0-1 0 0 0,0 0 0 0 0,0 1-1 0 0,0-1 1 0 0,0 0 0 0 0,0 1 0 0 0,0-1 0 0 0,0 0 0 0 0,0 1 0 0 0,0-1-1 0 0,-1 1-12 0 0,9-34 1055 0 0,-6 21-1214 0 0,47-167 516 0 0,8 2 0 0 0,18-22-357 0 0,-11 19 2 0 0,-64 181-65 0 0,-1-1 0 0 0,1 0 0 0 0,0 0 1 0 0,-1 0-1 0 0,1 0 0 0 0,-1 0 0 0 0,1 0 0 0 0,0 0 0 0 0,-1 0 0 0 0,1 0 0 0 0,-1 0 0 0 0,1 0 0 0 0,0 0 0 0 0,-1 0 0 0 0,1 0 0 0 0,-1 0 0 0 0,1 0 0 0 0,0 0 0 0 0,-1-1 1 0 0,1 1-1 0 0,-1 0 0 0 0,1 0 0 0 0,0 0 0 0 0,-1-1 0 0 0,1 1 0 0 0,0 0 0 0 0,-1 0 0 0 0,1-1 0 0 0,0 1 0 0 0,0 0 0 0 0,-1-1 0 0 0,1 1 0 0 0,0 0 0 0 0,0-1 0 0 0,0 1 0 0 0,-1-1 63 0 0,-18 33-4108 0 0,8-10-5402 0 0,7-13-2373 0 0</inkml:trace>
  <inkml:trace contextRef="#ctx0" brushRef="#br0" timeOffset="751.485">636 498 12091 0 0,'0'0'1339'0'0,"0"0"-522"0"0,0 0-171 0 0,0 0 142 0 0,0 0 152 0 0,0 0 13 0 0,0 0-118 0 0,0 0-189 0 0,0 0-175 0 0,0 0-131 0 0,0 0-78 0 0,0 0-64 0 0,-22 33-41 0 0,-69 104-18 0 0,16-9 194 0 0,-4 8-105 0 0,259-387 2599 0 0,-18 65-2360 0 0,-149 274-169 0 0,7 154-33 0 0,-8-176-154 0 0,-12-65-57 0 0,-16 6 583 0 0,8-7-607 0 0,-1-1 0 0 0,1 0 0 0 0,0 0 1 0 0,-1-1-1 0 0,1 0 0 0 0,0 0 1 0 0,0-1-1 0 0,0 0 0 0 0,0 0 1 0 0,1-1-1 0 0,-1 0 0 0 0,1-1 1 0 0,0 0-1 0 0,0 0 0 0 0,-5-5-30 0 0,-66-45-390 0 0,70 45-1517 0 0,9 9-2317 0 0,1 0-3591 0 0,0 1-3217 0 0</inkml:trace>
  <inkml:trace contextRef="#ctx0" brushRef="#br0" timeOffset="1210.87">912 660 8850 0 0,'0'0'1834'0'0,"0"0"-538"0"0,0 0-216 0 0,0 0 128 0 0,0 0 137 0 0,0 0 2 0 0,0 0-155 0 0,0 0-227 0 0,0 0-144 0 0,0 0-81 0 0,0 0-84 0 0,0 0-80 0 0,0 0-55 0 0,33-10-74 0 0,100-30-75 0 0,-47 27 548 0 0,-84 14-897 0 0,-1 0 0 0 0,0 0-1 0 0,0 0 1 0 0,0 0 0 0 0,0 0-1 0 0,0 0 1 0 0,0 0-1 0 0,0 0 1 0 0,0 0 0 0 0,0 0-1 0 0,0 0 1 0 0,-1 1 0 0 0,1-1-1 0 0,0 0 1 0 0,-1 1-1 0 0,1-1 1 0 0,-1 0 0 0 0,0 1-1 0 0,1-1 1 0 0,-1 1-1 0 0,0-1 1 0 0,0 1 0 0 0,0-1-1 0 0,0 0 1 0 0,0 1 0 0 0,0-1-1 0 0,0 1 1 0 0,-1-1-1 0 0,1 1 1 0 0,0-1 0 0 0,-1 0-1 0 0,1 1 1 0 0,-1-1-1 0 0,1 0 1 0 0,-1 1 0 0 0,0-1-1 0 0,0 0 1 0 0,1 0 0 0 0,-1 1-1 0 0,0-1 1 0 0,0 0-1 0 0,0 0 1 0 0,0 0 0 0 0,-1 0-1 0 0,1-1 1 0 0,0 1-1 0 0,0 0 1 0 0,-2 0-23 0 0,-155 172 468 0 0,156-171-466 0 0,0 0 0 0 0,0-1 0 0 0,0 1 0 0 0,1 0 0 0 0,-1 0 0 0 0,0 0 0 0 0,1 0 0 0 0,0 0 0 0 0,0 0 0 0 0,0 1 0 0 0,-1-1 0 0 0,2 0 0 0 0,-1 1 0 0 0,0-1 0 0 0,0 0 0 0 0,1 1 0 0 0,0-1 0 0 0,-1 1 0 0 0,1-1 0 0 0,0 1 0 0 0,0-1 0 0 0,0 1 0 0 0,1-1 0 0 0,-1 1 0 0 0,0-1 0 0 0,1 1 0 0 0,0-1 0 0 0,0 0 0 0 0,-1 1 0 0 0,2-1 0 0 0,-1 0 0 0 0,0 0 0 0 0,0 1 0 0 0,0-1 0 0 0,1 0 0 0 0,0 0 0 0 0,-1-1 0 0 0,1 1 0 0 0,0 0 0 0 0,0 0 0 0 0,0-1 0 0 0,0 1 0 0 0,0-1 0 0 0,0 0-2 0 0,14 4 79 0 0,0-2 1 0 0,0 0-1 0 0,0 0 0 0 0,0-2 1 0 0,0 0-1 0 0,0-1 0 0 0,1-1 0 0 0,-1 0 1 0 0,4-1-80 0 0,31-16 178 0 0,-46-12-5934 0 0,-5 24 329 0 0,0 1-6061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0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157 773 6481 0 0,'0'0'1945'0'0,"0"0"-310"0"0,0 0-159 0 0,0 0-14 0 0,0 0 35 0 0,0 0-68 0 0,0 0-206 0 0,0 0-243 0 0,0 0-248 0 0,0 0-189 0 0,0 0-110 0 0,1-3-50 0 0,2-12-15 0 0,-2 11-11 0 0,-1 4-27 0 0,0 0-54 0 0,2 12 783 0 0,1 345 2504 0 0,-4-246-3486 0 0,-5-1 0 0 0,-6 1 0 0 0,-4-2 0 0 0,-6 8-77 0 0,19-104 19 0 0,-1 0-1 0 0,0-1 1 0 0,0 1-1 0 0,-1-1 1 0 0,-1 0-1 0 0,0 0 1 0 0,-1 0-1 0 0,0-1 1 0 0,0 0-1 0 0,-2-1 1 0 0,1 1-1 0 0,-1-2 1 0 0,-1 1-1 0 0,0-1-18 0 0,9-12 46 0 0,-1 1 0 0 0,1-1 0 0 0,0 0 0 0 0,-1 0 0 0 0,1 0 0 0 0,1 0 0 0 0,-1 0 0 0 0,0 0 0 0 0,1 0 0 0 0,-1 0 0 0 0,1 0 0 0 0,0 0 0 0 0,0-1 0 0 0,0 1 0 0 0,1 0 0 0 0,-1 0 0 0 0,1 0 0 0 0,-1 0 0 0 0,2-2-46 0 0,59-183 68 0 0,-52 160-50 0 0,33-100 47 0 0,5 3 1 0 0,35-61-66 0 0,-63 149 9 0 0,1 2 1 0 0,1 0-1 0 0,2 1 1 0 0,2 1-1 0 0,1 2 1 0 0,1 0-1 0 0,2 2 1 0 0,0 1-1 0 0,2 2 1 0 0,13-8-10 0 0,21 5 40 0 0,-63 28-38 0 0,-1 0-1 0 0,1 1 0 0 0,0-1 0 0 0,0 1 0 0 0,0-1 0 0 0,0 1 0 0 0,0 0 1 0 0,0-1-1 0 0,0 1 0 0 0,0 0 0 0 0,0 1 0 0 0,0-1 0 0 0,0 0 0 0 0,0 1 1 0 0,0-1-1 0 0,0 1 0 0 0,0-1 0 0 0,0 1 0 0 0,0 0 0 0 0,0 0 1 0 0,0 0-1 0 0,-1 0 0 0 0,1 0 0 0 0,0 0 0 0 0,-1 0 0 0 0,1 1 0 0 0,-1-1 1 0 0,1 1-1 0 0,-1-1 0 0 0,0 1 0 0 0,0-1 0 0 0,1 1 0 0 0,-1 0-1 0 0,3 16 42 0 0,0-1 0 0 0,0 1 0 0 0,-2 0 0 0 0,0 0 0 0 0,-2 1 0 0 0,1-1 0 0 0,-2 0 0 0 0,-1 0-1 0 0,0 0 1 0 0,-1 0 0 0 0,-1 0 0 0 0,-4 11-42 0 0,5-13 36 0 0,-1 1 0 0 0,0-1-1 0 0,-1 0 1 0 0,-1 0 0 0 0,-1 0 0 0 0,0-1 0 0 0,-1 0-1 0 0,0 0 1 0 0,-1-1 0 0 0,-1 0 0 0 0,0-1 0 0 0,-1 0-1 0 0,-1-1 1 0 0,0 0 0 0 0,0 0 0 0 0,-1-2-1 0 0,0 1 1 0 0,-6 1-36 0 0,2-4-7 0 0,1-2-1 0 0,-1 0 1 0 0,0-1 0 0 0,0-1-1 0 0,-1-1 1 0 0,1 0 0 0 0,-1-1-1 0 0,0-1 1 0 0,0-1 0 0 0,0 0-1 0 0,1-1 8 0 0,16 1-3 0 0,-4-1-72 0 0,1 1 0 0 0,0-1-1 0 0,0 0 1 0 0,0 1 0 0 0,1-2-1 0 0,-1 1 1 0 0,0 0 0 0 0,0-1-1 0 0,1 0 1 0 0,-1 0 0 0 0,0 0 0 0 0,1 0-1 0 0,0-1 1 0 0,0 1 0 0 0,0-1-1 0 0,0 0 1 0 0,0 0 0 0 0,0 0-1 0 0,1 0 1 0 0,-1 0 0 0 0,1-1 0 0 0,0 1-1 0 0,0-1 1 0 0,0 0 0 0 0,0 1-1 0 0,1-1 1 0 0,0 0 0 0 0,-1-3 75 0 0,-4-80-5331 0 0,29 34-5771 0 0,-16 45 577 0 0</inkml:trace>
  <inkml:trace contextRef="#ctx0" brushRef="#br0" timeOffset="1257.244">1182 807 6137 0 0,'0'0'2206'0'0,"0"0"-253"0"0,0 0-249 0 0,0 0-38 0 0,0 0-67 0 0,0 0-152 0 0,0 0-78 0 0,0 0-154 0 0,0 0-233 0 0,0 0-189 0 0,0 0-129 0 0,0 0-76 0 0,0 0-26 0 0,-16 0-39 0 0,-51 1-41 0 0,1 25 375 0 0,51-17-683 0 0,-4 3-86 0 0,0 1 0 0 0,1 0-1 0 0,1 1 1 0 0,0 1 0 0 0,1 0-1 0 0,0 1 1 0 0,1 1 0 0 0,1 1-1 0 0,1 0 1 0 0,1 1 0 0 0,0 0 0 0 0,-5 13-88 0 0,15-29 4 0 0,-1 1 1 0 0,2-1 0 0 0,-1 0 0 0 0,0 1-1 0 0,1-1 1 0 0,-1 1 0 0 0,1-1 0 0 0,0 1 0 0 0,0 0-1 0 0,0-1 1 0 0,1 1 0 0 0,0 0 0 0 0,-1 0-1 0 0,1-1 1 0 0,0 1 0 0 0,1 0 0 0 0,-1 0 0 0 0,1-1-1 0 0,0 1 1 0 0,-1 0 0 0 0,2-1 0 0 0,-1 1-1 0 0,0 0 1 0 0,1-1 0 0 0,0 0 0 0 0,-1 1-1 0 0,1-1 1 0 0,0 0 0 0 0,1 0 0 0 0,-1 0 0 0 0,1 0-1 0 0,-1-1 1 0 0,1 1 0 0 0,0 0 0 0 0,0-1-1 0 0,0 0 1 0 0,0 0 0 0 0,0 0 0 0 0,1 0 0 0 0,-1 0-1 0 0,1-1 1 0 0,-1 0 0 0 0,4 2-5 0 0,9-4 60 0 0,1 1 0 0 0,-1-2 0 0 0,0 0 0 0 0,0-1 0 0 0,-1 0 0 0 0,1-2 0 0 0,-1 0 0 0 0,1 0 0 0 0,-2-1 0 0 0,1-1 0 0 0,-1-1 0 0 0,0 0 0 0 0,0-1 0 0 0,-1 0 0 0 0,0-1 0 0 0,-1 0 0 0 0,0-1 0 0 0,3-4-60 0 0,12-6 41 0 0,21-21 18 0 0,-1-2 0 0 0,-2-2 0 0 0,17-26-59 0 0,-47 55 16 0 0,-70 145-534 0 0,52-123 517 0 0,1-1-1 0 0,0 1 1 0 0,0 0-1 0 0,1 0 1 0 0,0-1-1 0 0,-1 1 1 0 0,2 0-1 0 0,-1 1 1 0 0,1-1-1 0 0,-1 0 1 0 0,1 0-1 0 0,1 0 1 0 0,-1 0-1 0 0,1 0 1 0 0,0 0-1 0 0,0 0 1 0 0,0 0-1 0 0,1 0 1 0 0,-1 0-1 0 0,1-1 1 0 0,0 1-1 0 0,1 0 1 0 0,-1-1-1 0 0,1 0 1 0 0,0 0-1 0 0,0 0 1 0 0,1 0-1 0 0,-1 0 1 0 0,1 0-1 0 0,-1-1 1 0 0,1 0-1 0 0,0 0 1 0 0,3 2 1 0 0,2-2 13 0 0,-1 0-1 0 0,1-1 1 0 0,0-1 0 0 0,0 1 0 0 0,-1-1-1 0 0,1-1 1 0 0,0 1 0 0 0,0-2 0 0 0,0 1 0 0 0,0-1-1 0 0,0-1 1 0 0,-1 1 0 0 0,1-1 0 0 0,0-1-1 0 0,-1 0 1 0 0,0 0 0 0 0,1-1 0 0 0,2-2-13 0 0,141-92 234 0 0,-128 80-227 0 0,-2 2-3 0 0,-1-1 1 0 0,-1-1-1 0 0,-1 0 1 0 0,0-2-1 0 0,-2 0 1 0 0,0-1-1 0 0,-1 0 1 0 0,6-12-5 0 0,-18 24 5 0 0,1-1 0 0 0,-2 1 0 0 0,1 0 0 0 0,-1-1 1 0 0,-1 0-1 0 0,0 0 0 0 0,0 0 0 0 0,-1 0 0 0 0,0 0 1 0 0,0-2-6 0 0,-3 10-18 0 0,-1-1 0 0 0,1 1 1 0 0,0 0-1 0 0,-1 0 0 0 0,1 0 1 0 0,-1 0-1 0 0,0 0 0 0 0,1 1 1 0 0,-1-1-1 0 0,0 1 0 0 0,0 0 1 0 0,0 0-1 0 0,0 0 0 0 0,0 0 1 0 0,0 0-1 0 0,-1 1 1 0 0,1-1-1 0 0,0 1 0 0 0,0 0 1 0 0,0 0-1 0 0,-1 0 0 0 0,1 1 1 0 0,0-1-1 0 0,0 1 0 0 0,0-1 1 0 0,0 1-1 0 0,0 0 0 0 0,0 0 1 0 0,0 1-1 0 0,-3 0 18 0 0,-9 4-21 0 0,0 0 1 0 0,0 1-1 0 0,1 1 0 0 0,0 0 0 0 0,0 1 0 0 0,1 0 1 0 0,0 1-1 0 0,0 1 0 0 0,1 0 0 0 0,1 1 0 0 0,0 0 1 0 0,0 1 20 0 0,9-11-5 0 0,1-1 0 0 0,0 1 0 0 0,0-1 0 0 0,0 1 0 0 0,0-1 0 0 0,0 1 1 0 0,0-1-1 0 0,0 1 0 0 0,1 0 0 0 0,-1 0 0 0 0,0-1 0 0 0,1 1 0 0 0,0 0 0 0 0,-1 0 0 0 0,1 0 1 0 0,0 0-1 0 0,0 0 0 0 0,0-1 0 0 0,0 1 0 0 0,0 0 0 0 0,0 0 0 0 0,1 0 0 0 0,-1 0 1 0 0,1-1-1 0 0,-1 1 0 0 0,1 0 0 0 0,0 0 0 0 0,-1-1 0 0 0,1 1 0 0 0,0 0 0 0 0,0-1 1 0 0,0 1-1 0 0,1-1 0 0 0,-1 1 0 0 0,0-1 0 0 0,0 0 0 0 0,1 1 0 0 0,-1-1 0 0 0,1 0 0 0 0,-1 0 1 0 0,1 0-1 0 0,-1 0 0 0 0,1 0 0 0 0,0 0 0 0 0,0-1 0 0 0,-1 1 0 0 0,1-1 0 0 0,0 1 1 0 0,0-1-1 0 0,0 1 0 0 0,0-1 0 0 0,-1 0 0 0 0,1 0 5 0 0,120 1 35 0 0,48-19-31 0 0,-167 20-4 0 0,-1-1 1 0 0,1 1-1 0 0,-1 1 1 0 0,0-1-1 0 0,0 0 1 0 0,0 0 0 0 0,0 1-1 0 0,0-1 1 0 0,0 1-1 0 0,-1 0 1 0 0,1 0-1 0 0,-1-1 1 0 0,0 1 0 0 0,1 0-1 0 0,-1 0 1 0 0,-1 0-1 0 0,1 0 1 0 0,0 0-1 0 0,-1 0 1 0 0,0 0 0 0 0,1 1-1 0 0,-1-1 1 0 0,-1 0-1 0 0,1 0 1 0 0,0 0-1 0 0,-1 0 1 0 0,1 0 0 0 0,-1 0-1 0 0,0 0 1 0 0,-1 3-1 0 0,1 13-3 0 0,0-16 0 0 0,1 0-1 0 0,0 0 1 0 0,0 1 0 0 0,0-1-1 0 0,1 0 1 0 0,-1 0-1 0 0,1 1 1 0 0,0-1 0 0 0,0 0-1 0 0,0 0 1 0 0,0 0-1 0 0,0 0 1 0 0,1 0 0 0 0,-1 0-1 0 0,1 0 1 0 0,0 0-1 0 0,0-1 1 0 0,0 1-1 0 0,0-1 1 0 0,0 1 0 0 0,0-1-1 0 0,1 0 1 0 0,-1 0-1 0 0,1 0 1 0 0,0 0 0 0 0,0 0-1 0 0,-1-1 1 0 0,1 1-1 0 0,0-1 1 0 0,0 0-1 0 0,1 0 1 0 0,-1 0 0 0 0,0 0-1 0 0,0 0 1 0 0,0-1-1 0 0,1 1 1 0 0,-1-1 0 0 0,0 0-1 0 0,0 0 1 0 0,1 0-1 0 0,-1-1 4 0 0,11 1 16 0 0,-1-1 0 0 0,1 0 0 0 0,-1-2 0 0 0,1 1 0 0 0,-1-1 0 0 0,0-1-1 0 0,-1-1 1 0 0,1 0 0 0 0,-1 0 0 0 0,3-3-16 0 0,46-23 157 0 0,-2-4 0 0 0,-1-2 0 0 0,29-26-157 0 0,-37 26 146 0 0,-2-3-1 0 0,-1-1 1 0 0,26-33-146 0 0,-58 57 14 0 0,-1 0 1 0 0,-1 0-1 0 0,-1-1 0 0 0,0-1 1 0 0,-2 0-1 0 0,0-1 0 0 0,-1 0 1 0 0,-1 0-1 0 0,-1-1 1 0 0,0 0-1 0 0,-2 0 0 0 0,0-6-14 0 0,-1 6 7 0 0,-1 0 1 0 0,-1 0-1 0 0,-1 0 0 0 0,0 0 0 0 0,-2 0 1 0 0,-1 0-1 0 0,0 0 0 0 0,-2 1 0 0 0,0-1 0 0 0,-1 1 1 0 0,-1 0-1 0 0,-1 0 0 0 0,-1 0 0 0 0,-1 1 0 0 0,-1 0 1 0 0,0 1-1 0 0,-3-3-7 0 0,10 18 13 0 0,1 0 1 0 0,0 0-1 0 0,-1 1 1 0 0,1-1-1 0 0,-1 1 0 0 0,0 0 1 0 0,0 0-1 0 0,0 0 1 0 0,0 0-1 0 0,0 0 0 0 0,0 1 1 0 0,-1-1-1 0 0,1 1 1 0 0,-1 0-1 0 0,1 0 0 0 0,0 0 1 0 0,-1 0-1 0 0,0 1 1 0 0,-1-1-14 0 0,-13 31 17 0 0,10-4 56 0 0,1 1 0 0 0,1-1 1 0 0,1 1-1 0 0,1 0 0 0 0,2 0 0 0 0,1 1 0 0 0,1-1 1 0 0,1 2-74 0 0,-1-27 11 0 0,3 94 326 0 0,4-1-1 0 0,4 0 1 0 0,4 0-1 0 0,11 25-336 0 0,-22-102 28 0 0,9 31-4 0 0,-2 0 1 0 0,-2 0 0 0 0,-2 1 0 0 0,-3 0-1 0 0,-2 0 1 0 0,-4 44-25 0 0,-18-43 68 0 0,17-52-114 0 0,1 1 0 0 0,-1-1 0 0 0,0 1 0 0 0,0-1 0 0 0,1 0 0 0 0,-1 0-1 0 0,0 0 1 0 0,1 0 0 0 0,-1-1 0 0 0,1 1 0 0 0,-1-1 0 0 0,1 1 0 0 0,0-1 0 0 0,0 0 0 0 0,0 0 0 0 0,0 0 0 0 0,0 0-1 0 0,0-1 1 0 0,0 1 0 0 0,1 0 0 0 0,-1-1 0 0 0,1 1 0 0 0,0-1 0 0 0,0 1 0 0 0,-1-2 46 0 0,-39-127-4116 0 0,31 74-1117 0 0,5 30 796 0 0,1 10-6845 0 0</inkml:trace>
  <inkml:trace contextRef="#ctx0" brushRef="#br0" timeOffset="1518.167">2320 519 8698 0 0,'0'0'2364'0'0,"0"0"-173"0"0,0 0-187 0 0,0 0-209 0 0,0 0-238 0 0,0 0-252 0 0,0 0-256 0 0,0 0-233 0 0,0 0-157 0 0,0 0-63 0 0,0 0 88 0 0,0 0 95 0 0,0 0 37 0 0,10-1-11 0 0,174-6 2019 0 0,31-21-1849 0 0,50-2-843 0 0,-133 30-935 0 0,-120 26-2221 0 0,-15-4-5566 0 0,1-15-3433 0 0</inkml:trace>
  <inkml:trace contextRef="#ctx0" brushRef="#br0" timeOffset="1767.586">3375 762 12619 0 0,'0'0'1384'0'0,"0"0"-1016"0"0,0 0-224 0 0,0 0-64 0 0,0 0 40 0 0,0 0 16 0 0,0 0 0 0 0,0 0-96 0 0,0 0-112 0 0,0 0-168 0 0,-21 188-280 0 0,25-177-432 0 0,-4 0-1385 0 0,2-7-8337 0 0</inkml:trace>
  <inkml:trace contextRef="#ctx0" brushRef="#br0" timeOffset="1930.692">3290 534 19444 0 0,'0'0'1862'0'0,"0"0"-375"0"0,0 0-286 0 0,0 0-171 0 0,0 0-138 0 0,0 0-158 0 0,0 0-212 0 0,0 0-231 0 0,0 0-192 0 0,0 0-167 0 0,0 0-117 0 0,0 0 7 0 0,0 0 34 0 0,-4-10 27 0 0,0 2 85 0 0,-6-18-69 0 0,32 44-469 0 0,17 23-1377 0 0,-11-16-5664 0 0,-20-17-4165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7:53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15043 0 0,'0'0'968'0'0,"0"0"-489"0"0,0 0-392 0 0,0 0-6 0 0,0 0 243 0 0,0 0 280 0 0,0 0 187 0 0,0 0 61 0 0,0 0-98 0 0,0 0-123 0 0,0 0-96 0 0,0 0-87 0 0,6 28-56 0 0,16 91-51 0 0,17 116 825 0 0,-23-28-982 0 0,-15-193-170 0 0,0 0 1 0 0,1 0-1 0 0,1 0 1 0 0,0-1-1 0 0,1 1 1 0 0,0-1-1 0 0,1 0 1 0 0,1 0 0 0 0,0 0-1 0 0,4 5-14 0 0,-8-15 53 0 0,-1-1 0 0 0,1 0 0 0 0,0 0 0 0 0,0 0 1 0 0,0 0-1 0 0,0-1 0 0 0,0 1 0 0 0,0-1 0 0 0,1 1 0 0 0,-1-1 0 0 0,0 0 0 0 0,1 1 0 0 0,-1-1 0 0 0,1-1 0 0 0,-1 1 0 0 0,1 0 1 0 0,0 0-1 0 0,-1-1 0 0 0,1 0 0 0 0,0 1 0 0 0,-1-1 0 0 0,1 0 0 0 0,0-1 0 0 0,-1 1 0 0 0,1 0 0 0 0,0-1 0 0 0,-1 1 1 0 0,1-1-1 0 0,-1 0 0 0 0,1 0 0 0 0,-1 0 0 0 0,1 0 0 0 0,-1 0 0 0 0,1-1 0 0 0,-1 1 0 0 0,0-1-53 0 0,20-26 267 0 0,-2-1 0 0 0,-2 0 0 0 0,0-2-1 0 0,-2 0 1 0 0,-2-1 0 0 0,0-1 0 0 0,6-27-267 0 0,-11 36 85 0 0,38-120 112 0 0,8-20 7 0 0,-35 111-337 0 0,-20 92-5921 0 0,1-15-5161 0 0,-1-17 527 0 0</inkml:trace>
  <inkml:trace contextRef="#ctx0" brushRef="#br0" timeOffset="344.116">632 616 13667 0 0,'0'0'2575'0'0,"0"0"-1364"0"0,0 0-488 0 0,0 0 104 0 0,0 0 185 0 0,0 0 35 0 0,0 0-95 0 0,0 0-209 0 0,0 0-220 0 0,0 0-143 0 0,0 0-102 0 0,-8 32-72 0 0,-21 98-66 0 0,21-60 33 0 0,10 48-205 0 0,8-111-2448 0 0,8-18-13681 0 0,-16 7 10377 0 0</inkml:trace>
  <inkml:trace contextRef="#ctx0" brushRef="#br0" timeOffset="759.701">667 605 5593 0 0,'0'0'2843'0'0,"0"0"-995"0"0,0 0-578 0 0,0 0-208 0 0,0 0-32 0 0,0 0 26 0 0,0 0-68 0 0,0 0-130 0 0,0 0-116 0 0,0 0-147 0 0,0 0-148 0 0,0 0-38 0 0,0 0-33 0 0,21-1-25 0 0,66 0 21 0 0,-25 14 740 0 0,-60-13-1051 0 0,0 0-1 0 0,0 0 1 0 0,-1 0-1 0 0,1 1 1 0 0,0-1-1 0 0,-1 1 1 0 0,1-1-1 0 0,0 1 1 0 0,-1-1 0 0 0,1 1-1 0 0,-1 0 1 0 0,1 0-1 0 0,-1 0 1 0 0,1 0-1 0 0,-1 0 1 0 0,0 0-1 0 0,1 0 1 0 0,-1 0-1 0 0,0 1 1 0 0,0-1-1 0 0,0 0 1 0 0,0 1-1 0 0,0-1 1 0 0,0 1-1 0 0,0-1 1 0 0,-1 1-1 0 0,1 0 1 0 0,0-1-1 0 0,-1 1 1 0 0,1 0-1 0 0,-1-1 1 0 0,0 1-1 0 0,0 0 1 0 0,0-1-1 0 0,1 1 1 0 0,-1 0-1 0 0,-1 0 1 0 0,1-1-1 0 0,0 1 1 0 0,0 0-1 0 0,-1-1 1 0 0,1 1-1 0 0,-1 0 1 0 0,1-1-1 0 0,-1 1 1 0 0,0 0-1 0 0,0-1 1 0 0,1 1-1 0 0,-2-1-60 0 0,-132 120 760 0 0,133-119-763 0 0,0 0-1 0 0,1 0 0 0 0,-1 0 1 0 0,1 0-1 0 0,-1 0 0 0 0,1 0 0 0 0,0 0 1 0 0,0 0-1 0 0,0 0 0 0 0,0 0 1 0 0,0 0-1 0 0,0 0 0 0 0,1 0 1 0 0,-1 0-1 0 0,1 0 0 0 0,-1 0 1 0 0,1 0-1 0 0,0 0 0 0 0,0 0 1 0 0,0 0-1 0 0,0-1 0 0 0,0 1 0 0 0,0 0 1 0 0,0-1-1 0 0,0 1 0 0 0,1 0 1 0 0,-1-1-1 0 0,1 0 0 0 0,-1 1 1 0 0,1-1-1 0 0,0 0 0 0 0,-1 0 1 0 0,1 0-1 0 0,0 0 0 0 0,0 0 1 0 0,0 0-1 0 0,0 0 0 0 0,-1-1 0 0 0,1 1 1 0 0,0-1-1 0 0,0 1 0 0 0,0-1 1 0 0,0 0-1 0 0,1 0 0 0 0,-1 0 1 0 0,0 0-1 0 0,0 0 4 0 0,11 5-13 0 0,1 1 0 0 0,-11-6 19 0 0,0 0 0 0 0,0 1 0 0 0,0-1 0 0 0,0 1 0 0 0,-1 0 0 0 0,1 0 0 0 0,0 0 1 0 0,0 0-1 0 0,-1 1 0 0 0,1-1 0 0 0,-1 1 0 0 0,1 0 0 0 0,-1-1 0 0 0,0 1 0 0 0,0 0 0 0 0,0 0 1 0 0,0 0-1 0 0,0 1 0 0 0,0-1 0 0 0,0 0 0 0 0,-1 1 0 0 0,1 0 0 0 0,-1-1 0 0 0,1 1 1 0 0,-1-1-1 0 0,0 1 0 0 0,0 0 0 0 0,-1 0 0 0 0,1 0 0 0 0,0 0 0 0 0,-1 0 0 0 0,0 0 0 0 0,0-1 1 0 0,0 1-1 0 0,0 0 0 0 0,0 0 0 0 0,-1 2-6 0 0,-3 0 36 0 0,0 1 0 0 0,-1 0 0 0 0,1-1 0 0 0,-1 0 0 0 0,0 0 1 0 0,-1 0-1 0 0,1-1 0 0 0,-1 0 0 0 0,0 0 0 0 0,0 0 0 0 0,-1-1 0 0 0,1 0 0 0 0,-1 0 0 0 0,-4 1-36 0 0,-94 37-168 0 0,90-42-2705 0 0,13-6-2519 0 0,5-5-3302 0 0,-2 6 612 0 0</inkml:trace>
  <inkml:trace contextRef="#ctx0" brushRef="#br0" timeOffset="1187.921">926 715 11226 0 0,'0'0'1386'0'0,"0"0"-419"0"0,0 0 50 0 0,0 0 322 0 0,0 0 191 0 0,0 0-87 0 0,0 0-255 0 0,0 0-252 0 0,0 0-178 0 0,0 0-139 0 0,0 0-114 0 0,0 0-77 0 0,0 0-84 0 0,30 9-72 0 0,90 26-15 0 0,-42-5 564 0 0,-77-30-804 0 0,1 1-1 0 0,-1 0 1 0 0,0-1-1 0 0,1 1 1 0 0,-1 0 0 0 0,0-1-1 0 0,0 1 1 0 0,1 0-1 0 0,-1 0 1 0 0,0 0-1 0 0,0 0 1 0 0,0 0 0 0 0,0 1-1 0 0,-1-1 1 0 0,1 0-1 0 0,0 0 1 0 0,0 1 0 0 0,-1-1-1 0 0,1 0 1 0 0,0 1-1 0 0,-1-1 1 0 0,0 0-1 0 0,1 1 1 0 0,-1-1 0 0 0,0 1-1 0 0,0-1 1 0 0,0 1-1 0 0,1-1 1 0 0,-2 1 0 0 0,1-1-1 0 0,0 1 1 0 0,0-1-1 0 0,0 0 1 0 0,-1 1 0 0 0,1-1-1 0 0,-1 1 1 0 0,1-1-1 0 0,-1 0 1 0 0,1 1-1 0 0,-1-1 1 0 0,0 0 0 0 0,0 0-1 0 0,0 1 1 0 0,1-1-1 0 0,-2 0-16 0 0,-41 54 276 0 0,-56 30-163 0 0,98-84-113 0 0,0 0 0 0 0,0 0 1 0 0,0 0-1 0 0,0 0 0 0 0,0 0 0 0 0,0 0 0 0 0,0 0 1 0 0,0 0-1 0 0,0 1 0 0 0,1-1 0 0 0,-1 0 0 0 0,0 1 1 0 0,1-1-1 0 0,-1 0 0 0 0,1 1 0 0 0,-1-1 0 0 0,1 1 1 0 0,0-1-1 0 0,0 1 0 0 0,0-1 0 0 0,0 0 0 0 0,0 1 1 0 0,0-1-1 0 0,0 1 0 0 0,0-1 0 0 0,0 1 0 0 0,1-1 1 0 0,-1 1-1 0 0,0-1 0 0 0,1 0 0 0 0,-1 1 0 0 0,1-1 1 0 0,0 0-1 0 0,0 1 0 0 0,-1-1 0 0 0,1 0 0 0 0,0 0 1 0 0,0 0-1 0 0,0 1 0 0 0,0-1 0 0 0,0 0 0 0 0,0-1 1 0 0,1 1-1 0 0,-1 0 0 0 0,0 0 0 0 0,0 0 0 0 0,1-1 1 0 0,-1 1-1 0 0,0 0 0 0 0,1-1 0 0 0,-1 1 0 0 0,0-1 1 0 0,1 0-1 0 0,-1 0 0 0 0,1 1 0 0 0,87 7 305 0 0,-83-8-269 0 0,59-22-578 0 0,-57 10-3927 0 0,-5-2-4358 0 0,-3 10-2962 0 0</inkml:trace>
  <inkml:trace contextRef="#ctx0" brushRef="#br0" timeOffset="3045.03">1401 432 2433 0 0,'0'0'2231'0'0,"0"0"-362"0"0,0 0-218 0 0,0 0-4 0 0,0 0 11 0 0,0 0-103 0 0,0 0-213 0 0,0 0-235 0 0,0 0-184 0 0,0 0-117 0 0,0 0-57 0 0,29 0 4626 0 0,31-1-2453 0 0,146 10-1097 0 0,-113 12-1703 0 0,-85-20-164 0 0,-8-1 0 0 0,1 0 0 0 0,-1 0 1 0 0,1 0-1 0 0,-1 1 0 0 0,0-1 1 0 0,1 0-1 0 0,-1 0 0 0 0,1 0 1 0 0,-1 0-1 0 0,0 0 0 0 0,1 0 1 0 0,-1 0-1 0 0,1 0 0 0 0,-1 0 1 0 0,0 0-1 0 0,1 0 0 0 0,-1 0 1 0 0,1-1-1 0 0,-1 1 0 0 0,0 0 1 0 0,1 0-1 0 0,-1 0 0 0 0,0 0 1 0 0,1-1-1 0 0,-1 1 0 0 0,0 0 1 0 0,1 0-1 0 0,-1-1 0 0 0,0 1 1 0 0,1 0-1 0 0,-1-1 0 0 0,0 1 1 0 0,0 0-1 0 0,1-1 0 0 0,-1 1 1 0 0,0 0-1 0 0,0-1 0 0 0,0 1 1 0 0,0 0-1 0 0,1-1 0 0 0,-1 1 1 0 0,0-1-1 0 0,0 1 0 0 0,0 0 1 0 0,0-1-1 0 0,0 1 0 0 0,0-1 1 0 0,0 1-1 0 0,0 0 0 0 0,0-1 1 0 0,0 1-1 0 0,0-1 0 0 0,-1 1 1 0 0,1 0-1 0 0,0-1 0 0 0,0 1 1 0 0,0-1-1 0 0,0 1 0 0 0,-1 0 1 0 0,1-1-1 0 0,0 1 0 0 0,0 0 1 0 0,0-1-1 0 0,-1 1 0 0 0,1 0 1 0 0,0-1 41 0 0,-12-9-4605 0 0,7 10 799 0 0,0-1-3345 0 0,1 1-2710 0 0</inkml:trace>
  <inkml:trace contextRef="#ctx0" brushRef="#br0" timeOffset="3423.99">1320 719 4833 0 0,'0'0'2035'0'0,"0"0"-318"0"0,0 0-94 0 0,0 0 94 0 0,0 0 58 0 0,0 0-186 0 0,0 0-292 0 0,0 0-283 0 0,0 0-217 0 0,0 0-145 0 0,0 0-102 0 0,0 0-34 0 0,0 0 35 0 0,2 2 73 0 0,5 3-310 0 0,1 0 0 0 0,0-1 0 0 0,0-1 0 0 0,1 1 0 0 0,-1-1-1 0 0,1 0 1 0 0,-1-1 0 0 0,1 0 0 0 0,0-1 0 0 0,0 0 0 0 0,0 0 0 0 0,0-1 0 0 0,0 0 0 0 0,0 0 0 0 0,1-1-314 0 0,21 2 419 0 0,219 0 762 0 0,-249-1-1334 0 0,-1 0-62 0 0,0 0-101 0 0,0 0-199 0 0,0 0-284 0 0,0 0-397 0 0,0 0-509 0 0,-2 0-5838 0 0,2 0-2397 0 0</inkml:trace>
  <inkml:trace contextRef="#ctx0" brushRef="#br0" timeOffset="12679.49">1416 1 0 0 0,'0'0'1318'0'0,"0"0"214"0"0,0 0 204 0 0,0 0 138 0 0,0 0 10 0 0,0 0-147 0 0,0 0-262 0 0,0 0-234 0 0,0 0-172 0 0,0 0-108 0 0,0 0-50 0 0,1 1 173 0 0,5 2 8048 0 0,20 4-6243 0 0,-11-3-2691 0 0,151 17 558 0 0,-78-9-452 0 0,-24-8-184 0 0,-54-3-108 0 0,7 1 23 0 0,26 2 41 0 0,-43-4-78 0 0,-1-3-3749 0 0,0 2 1819 0 0,1 1-4215 0 0,0-3-312 0 0,0 3-5594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21 383 0 0 0,'0'0'468'0'0,"0"0"976"0"0,0 0 511 0 0,0 0 179 0 0,0 0 16 0 0,0 0-238 0 0,0 0-390 0 0,0 0-323 0 0,0 0-277 0 0,0 0-161 0 0,-4 3-53 0 0,-12 10 4 0 0,24 22 2792 0 0,-3-27-3272 0 0,0-1 0 0 0,1-1 0 0 0,-1 1 1 0 0,2-1-1 0 0,-1 0 0 0 0,1-1 0 0 0,0 1 1 0 0,0-1-1 0 0,0-1 0 0 0,0 1 0 0 0,1-1 0 0 0,0 0 1 0 0,0-1-1 0 0,0 0 0 0 0,1 0 0 0 0,-1-1 0 0 0,0 0 1 0 0,1-1-1 0 0,0 0 0 0 0,-1 0 0 0 0,1 0 1 0 0,0-1-1 0 0,-1-1 0 0 0,9 0-232 0 0,-4-4 154 0 0,0 0 0 0 0,-1-1 0 0 0,1 0 0 0 0,-1-1 1 0 0,0 0-1 0 0,-1-1 0 0 0,0 0 0 0 0,0-1 0 0 0,7-8-154 0 0,53-51 466 0 0,-3-4-1 0 0,31-44-465 0 0,18-20 291 0 0,-69 85-115 0 0,-38 80-83 0 0,-4-6-44 0 0,-2 0 0 0 0,0 1 0 0 0,-1-1 0 0 0,-1 1 0 0 0,-1-1 0 0 0,-2 15-49 0 0,1 15 63 0 0,1-30-53 0 0,1-9 4 0 0,0-1-1 0 0,-2 1 1 0 0,1 0 0 0 0,-2-1-1 0 0,0 1 1 0 0,0-1 0 0 0,-1 1-1 0 0,-1-1 1 0 0,0 1 0 0 0,-1-1-1 0 0,-1 0 1 0 0,0 0-1 0 0,0-1 1 0 0,-1 0 0 0 0,-1 0-1 0 0,-5 8-13 0 0,1-10 16 0 0,0-1-1 0 0,0 0 0 0 0,-1-1 1 0 0,0 0-1 0 0,0-1 0 0 0,-1 0 1 0 0,0-1-1 0 0,0 0 0 0 0,-1-1 1 0 0,0-1-1 0 0,1 0 0 0 0,-1-1 1 0 0,-1 0-1 0 0,1-1 0 0 0,0-1 1 0 0,-1 0-1 0 0,1-1 0 0 0,0 0 1 0 0,-1-2-1 0 0,-8-1-15 0 0,-46-21 54 0 0,67 23-80 0 0,0 0 0 0 0,0 0 0 0 0,0 0 0 0 0,1 0 0 0 0,-1 0 0 0 0,0-1-1 0 0,1 1 1 0 0,-1-1 0 0 0,1 1 0 0 0,-1-1 0 0 0,1 0 0 0 0,0 1 0 0 0,-1-1 0 0 0,1 0 0 0 0,0 0 0 0 0,0 0 0 0 0,1 0 0 0 0,-1 0-1 0 0,0 0 1 0 0,1 0 0 0 0,-1 0 0 0 0,1 0 0 0 0,-1 0 0 0 0,1 0 0 0 0,0 0 0 0 0,0-1 0 0 0,0 1 0 0 0,0 0 0 0 0,0 0 0 0 0,1 0-1 0 0,-1 0 1 0 0,1 0 0 0 0,-1 0 26 0 0,5-4-287 0 0,-1 0 0 0 0,1 1 0 0 0,0 0-1 0 0,0 0 1 0 0,1 1 0 0 0,0-1 0 0 0,-1 1 0 0 0,1 0-1 0 0,1 1 1 0 0,-1-1 0 0 0,0 1 0 0 0,1 1 0 0 0,0-1-1 0 0,6-1 288 0 0,-6 2-534 0 0,23-11-2389 0 0,2 0-5059 0 0,-20 8-428 0 0</inkml:trace>
  <inkml:trace contextRef="#ctx0" brushRef="#br0" timeOffset="441.76">1245 118 1000 0 0,'0'0'2263'0'0,"0"0"-300"0"0,0 0-73 0 0,0 0 120 0 0,0 0 92 0 0,0 0-85 0 0,0 0-245 0 0,0 0-293 0 0,0 0-258 0 0,0 0-193 0 0,0 0-154 0 0,0 0-126 0 0,0 0-147 0 0,-15-4-87 0 0,-49-9-70 0 0,62 13-414 0 0,0 0 1 0 0,-1 0-1 0 0,1 0 1 0 0,0 0-1 0 0,0 1 1 0 0,0-1-1 0 0,0 0 1 0 0,0 1-1 0 0,0 0 0 0 0,0-1 1 0 0,0 1-1 0 0,0 0 1 0 0,0 0-1 0 0,0 0 1 0 0,0 0-1 0 0,1 1 0 0 0,-1-1 1 0 0,0 0-1 0 0,1 1 1 0 0,-1-1-1 0 0,1 1 1 0 0,0-1-1 0 0,-1 1 0 0 0,1 0 1 0 0,0 0-1 0 0,0 0 1 0 0,0 0-31 0 0,-6 6 148 0 0,-1 4-88 0 0,-1-1 1 0 0,1 1 0 0 0,1 0 0 0 0,0 0 0 0 0,1 1-1 0 0,1 0 1 0 0,-1 0 0 0 0,2 1 0 0 0,0-1 0 0 0,1 1-1 0 0,0 0 1 0 0,1 0 0 0 0,1 0 0 0 0,0 0 0 0 0,0 0-1 0 0,2 0 1 0 0,1 13-61 0 0,-1-22 8 0 0,0 1 0 0 0,1 0 0 0 0,-1-1 0 0 0,1 1 0 0 0,0-1 0 0 0,0 0 0 0 0,1 0 0 0 0,0 1 0 0 0,0-1 0 0 0,0-1 0 0 0,0 1-1 0 0,1-1 1 0 0,0 1 0 0 0,0-1 0 0 0,0 0 0 0 0,0 0 0 0 0,1-1 0 0 0,0 1 0 0 0,-1-1 0 0 0,1 0 0 0 0,0 0 0 0 0,1-1 0 0 0,-1 1 0 0 0,0-1 0 0 0,1 0 0 0 0,-1-1 0 0 0,3 1-8 0 0,3 1 76 0 0,0-2 0 0 0,1 1 1 0 0,-1-1-1 0 0,0-1 0 0 0,1 0 1 0 0,-1 0-1 0 0,0-1 0 0 0,0-1 1 0 0,1 0-1 0 0,-1 0 0 0 0,-1-1 1 0 0,1-1-1 0 0,7-3-76 0 0,-10 4 59 0 0,0-1 0 0 0,0-1-1 0 0,-1 0 1 0 0,1 0 0 0 0,-1 0 0 0 0,0-1-1 0 0,0 0 1 0 0,-1 0 0 0 0,0-1 0 0 0,0 0 0 0 0,-1 0-1 0 0,1 0 1 0 0,-1-1 0 0 0,-1 0 0 0 0,0 0-1 0 0,0 0 1 0 0,0 0 0 0 0,-1 0 0 0 0,-1-1 0 0 0,1 0-1 0 0,-1 1 1 0 0,-1-1 0 0 0,1 0 0 0 0,-1 0-1 0 0,-1 0 1 0 0,0 0 0 0 0,0 0 0 0 0,-1 0 0 0 0,0 0-1 0 0,-1 0 1 0 0,0 0 0 0 0,0 1 0 0 0,0-1-1 0 0,-1 0 1 0 0,-1 1 0 0 0,0 0 0 0 0,0 0 0 0 0,0 0-1 0 0,-1 1 1 0 0,0-1 0 0 0,-2-1-59 0 0,-2-1-135 0 0,0 0-1 0 0,-1 1 1 0 0,0 1 0 0 0,0 0 0 0 0,-1 0-1 0 0,0 1 1 0 0,0 0 0 0 0,-1 1 0 0 0,0 0-1 0 0,0 1 1 0 0,0 0 0 0 0,0 1 0 0 0,-1 1 0 0 0,0 0-1 0 0,0 0 1 0 0,0 1 0 0 0,0 1 0 0 0,0 0-1 0 0,0 1 1 0 0,0 1 0 0 0,0 0 0 0 0,-13 2 135 0 0,-46 26-3022 0 0,28-2-3336 0 0,27-16 1489 0 0,0 1-5453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1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0 0 0,'0'0'585'0'0,"0"0"826"0"0,0 0 272 0 0,0 0-44 0 0,0 0-161 0 0,0 0-230 0 0,0 0-145 0 0,0 0-89 0 0,0 0-55 0 0,0 0-23 0 0,5-33 6552 0 0,14-12-4550 0 0,87-24-1749 0 0,-105 69-1168 0 0,98-15 550 0 0,-95 17-543 0 0,0 0 1 0 0,-1 1-1 0 0,1 0 1 0 0,0-1-1 0 0,-1 1 1 0 0,0 1-1 0 0,0-1 1 0 0,0 0-1 0 0,0 1 1 0 0,-1-1-1 0 0,1 1 1 0 0,-1 0-1 0 0,0 0 1 0 0,0 0-1 0 0,0 0 1 0 0,0 0-1 0 0,-1 0 1 0 0,0 1-1 0 0,0-1 1 0 0,0 1-1 0 0,0-1 1 0 0,-1 0-1 0 0,0 1 1 0 0,0 0-29 0 0,4 31 87 0 0,-2 0-1 0 0,-2 0 1 0 0,-2 0 0 0 0,-1 0 0 0 0,-1 0 0 0 0,-2 0 0 0 0,-2-1-1 0 0,-9 27-86 0 0,-9 49 20 0 0,-1-27 30 0 0,32-154 1063 0 0,4 30-1114 0 0,3 1 0 0 0,0 1 0 0 0,3 0 0 0 0,1 1-1 0 0,2 0 1 0 0,2 1 0 0 0,0 2 0 0 0,3 0 0 0 0,22-26 1 0 0,-38 53-6 0 0,1 0 1 0 0,-1 0-1 0 0,2 0 1 0 0,-1 1-1 0 0,1 0 1 0 0,0 0-1 0 0,0 1 1 0 0,0 0 0 0 0,1 1-1 0 0,7-2 6 0 0,-15 4 0 0 0,0 1 1 0 0,0 0-1 0 0,0 0 0 0 0,0 0 0 0 0,0 1 1 0 0,0-1-1 0 0,0 0 0 0 0,0 1 0 0 0,0-1 1 0 0,0 1-1 0 0,0 0 0 0 0,0-1 1 0 0,0 1-1 0 0,1 0 0 0 0,-1 1 0 0 0,0-1 1 0 0,0 0-1 0 0,0 0 0 0 0,0 1 0 0 0,0 0 1 0 0,0-1-1 0 0,0 1 0 0 0,0 0 0 0 0,0 0 1 0 0,0 0-1 0 0,0 0 0 0 0,0 0 1 0 0,0 0-1 0 0,-1 1 0 0 0,1-1 0 0 0,-1 0 1 0 0,1 1-1 0 0,-1 0 0 0 0,1-1 0 0 0,-1 1 1 0 0,0 0-1 0 0,0 0 0 0 0,0-1 0 0 0,0 1 1 0 0,1 2-1 0 0,3 12 23 0 0,-1 1 0 0 0,-1 0 1 0 0,0 0-1 0 0,-1 1 0 0 0,-1-1 1 0 0,-1 0-1 0 0,0 1 1 0 0,-1 2-24 0 0,0 18 7 0 0,0-17 6 0 0,-2-1 0 0 0,0 1-1 0 0,-1-1 1 0 0,-1 1-1 0 0,-1-1 1 0 0,-1-1 0 0 0,0 1-1 0 0,-6 7-12 0 0,-8 26-59 0 0,-9 9 25 0 0,88-208 176 0 0,-37 105-148 0 0,2 1 0 0 0,2 1 0 0 0,2 1 1 0 0,1 2-1 0 0,2 1 0 0 0,29-27 6 0 0,-58 61 3 0 0,5-6-9 0 0,0 1 0 0 0,1-1 0 0 0,0 1 0 0 0,0 1 0 0 0,0 0 0 0 0,1 0 1 0 0,-1 0-1 0 0,1 1 0 0 0,0 0 0 0 0,1 0 0 0 0,-1 1 0 0 0,1 0 0 0 0,-1 0 0 0 0,1 1 0 0 0,0 0 0 0 0,4 1 6 0 0,-10 3 4 0 0,1 0-1 0 0,-1 1 1 0 0,0-1 0 0 0,0 1-1 0 0,-1 0 1 0 0,1 0 0 0 0,-1 0-1 0 0,1 1 1 0 0,-1-1 0 0 0,0 0-1 0 0,0 1 1 0 0,0-1 0 0 0,-1 1-1 0 0,1 0 1 0 0,-1 0 0 0 0,0-1-1 0 0,0 1 1 0 0,0 0-1 0 0,-1 2-3 0 0,19 159 346 0 0,-16-136-271 0 0,-2 0 0 0 0,0 0 0 0 0,-2 0-1 0 0,-2 0 1 0 0,0 0 0 0 0,-5 17-75 0 0,-9 13 99 0 0,17-59-115 0 0,0 0 20 0 0,0 0-13 0 0,0 0-26 0 0,0 0-1 0 0,0 0 13 0 0,0 0-9 0 0,0 0-13 0 0,0 0-15 0 0,7-18-3375 0 0,6 5-3386 0 0,-8 8 656 0 0,-1 1-5112 0 0</inkml:trace>
  <inkml:trace contextRef="#ctx0" brushRef="#br0" timeOffset="4653.366">1102 490 1824 0 0,'0'0'1985'0'0,"0"0"-165"0"0,0 0-39 0 0,0 0 67 0 0,0 0 10 0 0,0 0-218 0 0,0 0-384 0 0,0 0-363 0 0,0 0-239 0 0,0 0-39 0 0,0 0 89 0 0,15 22 4681 0 0,18 66-1582 0 0,-42 51-3147 0 0,7-122-502 0 0,-6 89-100 0 0,8-106-70 0 0,0 0 16 0 0,0 0-12 0 0,0 0-6 0 0,0 0-6 0 0,0 0-9 0 0,0-19-908 0 0,12-42-5845 0 0,-6 32-5280 0 0,-4 21 5032 0 0</inkml:trace>
  <inkml:trace contextRef="#ctx0" brushRef="#br0" timeOffset="5523.567">1092 560 0 0 0,'0'0'794'0'0,"0"0"598"0"0,0 0 247 0 0,0 0 171 0 0,0 0 119 0 0,0 0-82 0 0,0 0-290 0 0,0 0-345 0 0,0 0-301 0 0,0 0-144 0 0,0 0 11 0 0,0 0 57 0 0,0 0 45 0 0,-1-11 2903 0 0,105-33 711 0 0,-27 29-3561 0 0,-74 18-918 0 0,1 0-1 0 0,-1 0 1 0 0,0 0 0 0 0,0 0-1 0 0,-1 0 1 0 0,1 1-1 0 0,0-1 1 0 0,-1 1-1 0 0,0-1 1 0 0,0 1-1 0 0,0 0 1 0 0,0 0-1 0 0,-1 0 1 0 0,0 0-1 0 0,0 0 1 0 0,0 0-1 0 0,0 1 1 0 0,0-1-1 0 0,-1 0 1 0 0,0 1-1 0 0,0-1 1 0 0,0 0-1 0 0,0 0 1 0 0,-1 1-1 0 0,1-1 1 0 0,-1 1-15 0 0,0-1 4 0 0,1 1 0 0 0,0-1 0 0 0,-1 1 0 0 0,0-1 0 0 0,0 0-1 0 0,0 1 1 0 0,0-1 0 0 0,-1 0 0 0 0,0 0 0 0 0,0 1 0 0 0,0-1 0 0 0,0-1 0 0 0,-1 1 0 0 0,1 0 0 0 0,-1-1 0 0 0,0 1 0 0 0,0-1 0 0 0,0 0 0 0 0,-1 0 0 0 0,1 0-1 0 0,-1 0 1 0 0,0-1 0 0 0,0 1 0 0 0,1-1 0 0 0,-1 0 0 0 0,-1 0 0 0 0,1 0 0 0 0,0-1 0 0 0,0 0 0 0 0,-1 0 0 0 0,1 0 0 0 0,-1 0 0 0 0,1 0 0 0 0,-1-1-1 0 0,1 0 1 0 0,-1 0 0 0 0,1 0 0 0 0,-1-1 0 0 0,1 1-4 0 0,12-9-62 0 0,4 6 58 0 0,0 1 0 0 0,0 0 1 0 0,0 1-1 0 0,0 0 0 0 0,0 0 1 0 0,0 2-1 0 0,1 0 0 0 0,10 2 4 0 0,-14-2 2 0 0,-1 1-1 0 0,0 0 1 0 0,0 1-1 0 0,0 0 0 0 0,0 0 1 0 0,0 0-1 0 0,0 1 1 0 0,-1 1-1 0 0,0-1 1 0 0,0 1-1 0 0,0 0 0 0 0,-1 1 1 0 0,4 2-2 0 0,-8-4 13 0 0,-1 1-1 0 0,1-1 1 0 0,-1 1 0 0 0,1-1-1 0 0,-1 1 1 0 0,0-1 0 0 0,-1 1 0 0 0,1-1-1 0 0,-1 1 1 0 0,0 0 0 0 0,0-1-1 0 0,-1 1 1 0 0,1 0 0 0 0,-1-1 0 0 0,0 1-1 0 0,0-1 1 0 0,-1 1 0 0 0,1-1-1 0 0,-1 1 1 0 0,0-1 0 0 0,0 0 0 0 0,0 0-1 0 0,-1 0 1 0 0,1 0 0 0 0,-1 0-1 0 0,0-1 1 0 0,0 1 0 0 0,-1-1 0 0 0,1 0-1 0 0,-2 2-12 0 0,-1 0 35 0 0,-1 1-1 0 0,0-1 1 0 0,0 0 0 0 0,0-1-1 0 0,0 1 1 0 0,0-1-1 0 0,-1-1 1 0 0,0 0-1 0 0,0 0 1 0 0,0 0-1 0 0,0-1 1 0 0,0 0 0 0 0,-1-1-1 0 0,1 0 1 0 0,0 0-1 0 0,-1 0 1 0 0,1-1-1 0 0,-1-1 1 0 0,1 0-1 0 0,0 0 1 0 0,-1 0 0 0 0,1-1-1 0 0,-5-1-34 0 0,-37-2-77 0 0,54-16-6841 0 0,1 16 466 0 0,-1 2-5272 0 0</inkml:trace>
  <inkml:trace contextRef="#ctx0" brushRef="#br0" timeOffset="8641.628">1529 255 0 0 0,'0'0'1367'0'0,"0"0"-319"0"0,0 0-278 0 0,0 0 85 0 0,0 0 391 0 0,0 0 351 0 0,0 0 122 0 0,0 0-196 0 0,0 0-322 0 0,0 0-234 0 0,0 0-164 0 0,4 0-92 0 0,98-8 6402 0 0,-22-34-5442 0 0,-36 4-894 0 0,-43 38-760 0 0,-1-1-1 0 0,1 1 1 0 0,-1-1 0 0 0,1 1 0 0 0,-1-1 0 0 0,1 1 0 0 0,-1 0-1 0 0,1-1 1 0 0,-1 1 0 0 0,1 0 0 0 0,0 0 0 0 0,-1-1 0 0 0,1 1-1 0 0,-1 0 1 0 0,1 0 0 0 0,0 0 0 0 0,-1 0 0 0 0,1 0 0 0 0,0 0-1 0 0,-1 0 1 0 0,1 0 0 0 0,0 0 0 0 0,-1 0 0 0 0,1 0 0 0 0,0 0 0 0 0,-1 0-1 0 0,1 1 1 0 0,-1-1 0 0 0,1 0 0 0 0,0 0 0 0 0,-1 1 0 0 0,1-1-1 0 0,-1 0 1 0 0,1 1 0 0 0,-1-1 0 0 0,1 1 0 0 0,-1-1 0 0 0,1 0-1 0 0,-1 1 1 0 0,1-1 0 0 0,-1 1 0 0 0,0 0 0 0 0,1-1 0 0 0,-1 1 0 0 0,0-1-1 0 0,0 1 1 0 0,1-1 0 0 0,-1 1 0 0 0,0 0 0 0 0,0-1 0 0 0,0 1-1 0 0,0 0 1 0 0,1-1 0 0 0,-1 1 0 0 0,0-1 0 0 0,0 1 0 0 0,0 0-1 0 0,0-1 1 0 0,-1 1 0 0 0,1 0 0 0 0,0-1 0 0 0,0 1 0 0 0,0 0 0 0 0,0-1-1 0 0,-1 1 1 0 0,1-1 0 0 0,0 1 0 0 0,-1 0-17 0 0,4 11-1 0 0,89 288 805 0 0,-37-123-624 0 0,-34-103-15 0 0,-16-52-74 0 0,3-33 881 0 0,50-173-239 0 0,86-201-400 0 0,-123 329-226 0 0,-24 60-4251 0 0,-5 8-33 0 0,4-2-6478 0 0,2-4 1734 0 0</inkml:trace>
  <inkml:trace contextRef="#ctx0" brushRef="#br0" timeOffset="9123.57">2199 601 5441 0 0,'0'0'2877'0'0,"0"0"-1194"0"0,0 0-616 0 0,0 0 32 0 0,0 0 244 0 0,0 0 102 0 0,0 0-142 0 0,0 0-336 0 0,0 0-284 0 0,0 0-114 0 0,0 0-3 0 0,0 0 18 0 0,0 0-40 0 0,3 4-45 0 0,0-1-269 0 0,0 1 0 0 0,0 0-1 0 0,-1 0 1 0 0,0 0 0 0 0,1 0 0 0 0,-1 1 0 0 0,-1-1 0 0 0,1 1 0 0 0,-1-1 0 0 0,0 1 0 0 0,0-1 0 0 0,0 1 0 0 0,0 0 0 0 0,-1 0-1 0 0,0 3-229 0 0,-9 92 1282 0 0,8-115-12937 0 0,2 0 2567 0 0,-1 8 4431 0 0</inkml:trace>
  <inkml:trace contextRef="#ctx0" brushRef="#br0" timeOffset="9371.671">2199 601 2016 0 0</inkml:trace>
  <inkml:trace contextRef="#ctx0" brushRef="#br0" timeOffset="9779.003">2199 601 2016 0 0,'-89'-9'1814'0'0,"71"7"-137"0"0,18 2-10 0 0,0 0 84 0 0,0 0-4 0 0,0 0-199 0 0,0 0-340 0 0,14 0 2633 0 0,158-15 1624 0 0,-171 15-5449 0 0,0 0 0 0 0,0 0 0 0 0,0 0 0 0 0,0 0 0 0 0,0 0 0 0 0,0 0 0 0 0,0 0 0 0 0,0 0-1 0 0,0 0 1 0 0,0 1 0 0 0,0-1 0 0 0,0 0 0 0 0,0 1 0 0 0,0-1 0 0 0,0 0 0 0 0,0 1 0 0 0,0-1 0 0 0,0 1 0 0 0,0 0 0 0 0,-1-1-1 0 0,1 1 1 0 0,0 0 0 0 0,0-1 0 0 0,-1 1 0 0 0,1 0 0 0 0,0 0 0 0 0,-1 0 0 0 0,1 0 0 0 0,-1 0 0 0 0,1-1 0 0 0,-1 1-1 0 0,0 0 1 0 0,1 0 0 0 0,-1 0 0 0 0,0 0 0 0 0,0 0 0 0 0,0 0 0 0 0,1 0 0 0 0,-1 0 0 0 0,0 0 0 0 0,0 0 0 0 0,0 1 0 0 0,-1-1-1 0 0,1 0 1 0 0,0 0 0 0 0,0 0 0 0 0,0 0 0 0 0,-1 0 0 0 0,1-1 0 0 0,-1 1 0 0 0,1 0 0 0 0,-1 0-16 0 0,-27 48 523 0 0,16-36-463 0 0,11-13-62 0 0,-1 1-1 0 0,1 0 1 0 0,0-1 0 0 0,0 1-1 0 0,0 0 1 0 0,-1 0-1 0 0,1 0 1 0 0,0 0 0 0 0,0 0-1 0 0,0 0 1 0 0,0 0-1 0 0,1 0 1 0 0,-1 0 0 0 0,0 1-1 0 0,0-1 1 0 0,1 0-1 0 0,-1 0 1 0 0,1 1 0 0 0,-1-1-1 0 0,1 1 1 0 0,-1-1-1 0 0,1 0 1 0 0,0 1 0 0 0,0-1-1 0 0,0 1 1 0 0,0-1-1 0 0,0 1 1 0 0,0-1 0 0 0,0 0-1 0 0,0 1 1 0 0,0-1-1 0 0,1 1 1 0 0,-1-1 0 0 0,0 0-1 0 0,1 1 1 0 0,0-1-1 0 0,-1 0 1 0 0,1 1 0 0 0,0-1-1 0 0,-1 0 1 0 0,1 0-1 0 0,0 0 1 0 0,0 1 0 0 0,0-1-1 0 0,0 0 3 0 0,93 64 304 0 0,-93-64-282 0 0,0 0-1 0 0,0-1 1 0 0,0 1 0 0 0,0 0-1 0 0,0 0 1 0 0,0 0 0 0 0,0 0-1 0 0,0 0 1 0 0,0 0 0 0 0,0 0-1 0 0,-1 0 1 0 0,1 0 0 0 0,0 0-1 0 0,-1 1 1 0 0,1-1-1 0 0,-1 0 1 0 0,0 0 0 0 0,1 0-1 0 0,-1 1 1 0 0,0-1 0 0 0,0 0-1 0 0,1 1 1 0 0,-1-1 0 0 0,0 0-1 0 0,0 0 1 0 0,-1 1 0 0 0,1-1-1 0 0,0 0 1 0 0,0 1-1 0 0,-1-1 1 0 0,1 0 0 0 0,0 0-1 0 0,-1 0 1 0 0,1 1 0 0 0,-1-1-22 0 0,-2 4 29 0 0,-1 0 0 0 0,1-1-1 0 0,-1 1 1 0 0,0-1 0 0 0,0 0 0 0 0,0 0 0 0 0,-1 0 0 0 0,0-1 0 0 0,1 1 0 0 0,-1-1 0 0 0,0 0 0 0 0,-1 0 0 0 0,1-1 0 0 0,0 0 0 0 0,-1 0 0 0 0,1 0-1 0 0,-1-1 1 0 0,0 1 0 0 0,1-1 0 0 0,-1 0 0 0 0,0-1 0 0 0,0 0 0 0 0,0 0 0 0 0,0 0 0 0 0,1-1 0 0 0,-6 0-29 0 0,-24-30-994 0 0,31 23-4027 0 0,2 0-4758 0 0,2 8-278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2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0 0 0,'0'0'589'0'0,"0"0"464"0"0,0 0 116 0 0,0 0 130 0 0,0 0 156 0 0,0 0 55 0 0,0 0-115 0 0,0 0-210 0 0,0 0-231 0 0,0 0-151 0 0,0 0-52 0 0,22-11 4507 0 0,-19 10-3756 0 0,-1 8 5716 0 0,-2-1-8334 0 0,-5 224 1935 0 0,5-229-801 0 0,0-1-6 0 0,0 0-18 0 0,0 0-2 0 0,0 0 19 0 0,0 0-20 0 0,0 0-10 0 0,0 0-10 0 0,0 0-2 0 0,0 0 2 0 0,0 0-21 0 0,0 0-47 0 0,0-26-8073 0 0,0 19 1322 0 0,0 3-3741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4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3737 0 0,'0'0'2082'0'0,"0"0"-313"0"0,0 0-160 0 0,0 0 94 0 0,0 0 82 0 0,0 0-70 0 0,0 0-201 0 0,0 0-280 0 0,0 0-263 0 0,0 0-149 0 0,0 0-92 0 0,0 0-77 0 0,4-7 3003 0 0,84 14-1732 0 0,176-3-620 0 0,-72 25-914 0 0,-113-25-198 0 0,-79-4-184 0 0,0 0 0 0 0,0 0 3 0 0,0 0 1 0 0,0 0-24 0 0,0 0 25 0 0,0 0-16 0 0,0 0 18 0 0,0 0 16 0 0,0 0-18 0 0,-33-26 2522 0 0,-73-84-2287 0 0,91 97-225 0 0,-1-18-2964 0 0,24 21-2268 0 0,-3 5-1706 0 0,-2 1-5631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3497 0 0,'0'0'2855'0'0,"0"0"-1069"0"0,0 0-483 0 0,0 0 217 0 0,0 0 366 0 0,0 0 146 0 0,0 0-198 0 0,0 0-432 0 0,0 0-389 0 0,0 0-259 0 0,0 0-136 0 0,32 4 2748 0 0,189 2-158 0 0,-45-5-2433 0 0,-141 3-675 0 0,-34-4-84 0 0,0 3-7 0 0,-1-3-8 0 0,0 0-19 0 0,0 0 20 0 0,0 0 6 0 0,0 0-20 0 0,0 0 16 0 0,0 0 12 0 0,0 0 8 0 0,0 0 11 0 0,0 0 5 0 0,0 0-44 0 0,0 0-13 0 0,0 0-5 0 0,0 0 4 0 0,0 0-9 0 0,0 0-21 0 0,0 0-25 0 0,0 0-31 0 0,0 0-42 0 0,0 0-78 0 0,0 0-107 0 0,0 0-185 0 0,-2-3-3221 0 0,0 3-1708 0 0,1 0 1713 0 0,-1 0-7898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7578 0 0,'0'0'2759'0'0,"0"0"-1000"0"0,0 0-337 0 0,0 0 163 0 0,0 0 161 0 0,0 0-8 0 0,0 0-287 0 0,0 0-338 0 0,0 0-215 0 0,0 0-190 0 0,0 0-104 0 0,0 0-33 0 0,0 0-15 0 0,24-1-28 0 0,119-5 404 0 0,23 12 275 0 0,-131-4-2783 0 0,-24-6-6366 0 0,-7 3-3694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3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35 0 0 0,'0'0'914'0'0,"0"0"583"0"0,0 0 280 0 0,0 0 19 0 0,0 0-132 0 0,0 0-187 0 0,0 0-173 0 0,1-4-140 0 0,-1 3-1045 0 0,1 0-1 0 0,-1 0 0 0 0,0 0 1 0 0,0 0-1 0 0,0 0 0 0 0,0 0 1 0 0,0 0-1 0 0,0 0 0 0 0,0 0 1 0 0,0 0-1 0 0,0 0 1 0 0,0 0-1 0 0,0 0 0 0 0,0 0 1 0 0,-1 0-1 0 0,1 0 0 0 0,0 1 1 0 0,-1-1-1 0 0,1 0 0 0 0,-1 0 1 0 0,1 0-1 0 0,-1 0 1 0 0,1 1-1 0 0,-1-1 0 0 0,0 0 1 0 0,1 0-1 0 0,-1 1 0 0 0,0-1 1 0 0,0 1-1 0 0,0-1 0 0 0,1 0 1 0 0,-1 1-1 0 0,0 0 1 0 0,0-1-1 0 0,0 1 0 0 0,0-1 1 0 0,0 1-1 0 0,0 0 0 0 0,0 0 1 0 0,0 0-1 0 0,0-1 0 0 0,0 1 1 0 0,1 0-1 0 0,-1 0 1 0 0,0 0-1 0 0,0 0 0 0 0,0 1 1 0 0,0-1-1 0 0,0 0 0 0 0,0 0 1 0 0,0 0-1 0 0,0 1 1 0 0,0-1-1 0 0,0 1 0 0 0,0-1 1 0 0,0 1-1 0 0,1-1 0 0 0,-1 1 1 0 0,0 0-119 0 0,-3-1 183 0 0,-3 2 88 0 0,0 0 0 0 0,0 1 1 0 0,0 0-1 0 0,0 1 0 0 0,0 0 0 0 0,1 0 1 0 0,0 0-1 0 0,0 0 0 0 0,0 1 0 0 0,0 0 0 0 0,1 1 1 0 0,-1-1-1 0 0,1 1 0 0 0,1 0 0 0 0,-1 0 1 0 0,-2 6-272 0 0,-6 12 340 0 0,0 0 1 0 0,1 2-1 0 0,2-1 1 0 0,1 2-1 0 0,1-1 1 0 0,-5 25-341 0 0,9-34 119 0 0,-10 38 371 0 0,3 1 0 0 0,2 0 0 0 0,-2 54-490 0 0,11-81 136 0 0,0 1-1 0 0,2 0 0 0 0,2 0 0 0 0,0-1 0 0 0,2 0 1 0 0,2 3-136 0 0,51 97 830 0 0,-24-92-299 0 0,-31-36 532 0 0,-4-2-1083 0 0,0 1-32 0 0,0 0 18 0 0,0-22-2949 0 0,10 3-3058 0 0,-4 12-2813 0 0,-4 4-3074 0 0</inkml:trace>
  <inkml:trace contextRef="#ctx0" brushRef="#br0" timeOffset="1413.875">334 808 6113 0 0,'0'0'1341'0'0,"0"0"-265"0"0,0 0 303 0 0,0 0 507 0 0,0 0 245 0 0,0 0-96 0 0,0 0-418 0 0,0 0-407 0 0,0 0-215 0 0,0 0-84 0 0,0 0-16 0 0,0 0-34 0 0,0 0-43 0 0,17 0 3061 0 0,32-115-2296 0 0,-34 77-1480 0 0,1-1 1 0 0,2 2-1 0 0,1 0 1 0 0,2 1-1 0 0,14-17-103 0 0,-33 51 2 0 0,11-18 9 0 0,128-170 190 0 0,-130 192-422 0 0,-6 12 230 0 0,35 121 102 0 0,-32-88-124 0 0,-2 0 1 0 0,-2 1 0 0 0,-2-1-1 0 0,-2 25 13 0 0,0-50-8 0 0,28-37-181 0 0,133-164 317 0 0,9-66-97 0 0,-83 130-77 0 0,-87 115 45 0 0,-1 1-1 0 0,1-1 0 0 0,0 0 0 0 0,0 1 1 0 0,0-1-1 0 0,0 0 0 0 0,1 1 1 0 0,-1-1-1 0 0,0 1 0 0 0,0-1 1 0 0,0 0-1 0 0,0 1 0 0 0,0-1 1 0 0,0 0-1 0 0,0 1 0 0 0,1-1 1 0 0,-1 0-1 0 0,0 1 0 0 0,0-1 0 0 0,0 0 1 0 0,1 0-1 0 0,-1 1 0 0 0,0-1 1 0 0,1 0-1 0 0,-1 0 0 0 0,0 1 1 0 0,0-1-1 0 0,1 0 0 0 0,-1 0 1 0 0,0 0-1 0 0,1 0 0 0 0,-1 1 1 0 0,0-1-1 0 0,1 0 0 0 0,-1 0 0 0 0,1 0 1 0 0,-1 0-1 0 0,0 0 0 0 0,1 0 1 0 0,-1 0-1 0 0,0 0 0 0 0,1 0 1 0 0,-1 0-1 0 0,0 0 0 0 0,1 0 1 0 0,-1 0-1 0 0,0 0 0 0 0,1-1 2 0 0,-2 13 4 0 0,1 418 316 0 0,-14-316-177 0 0,14-113-150 0 0,0-1-2 0 0,0 0 11 0 0,0 0-24 0 0,0 0-2 0 0,0 0 13 0 0,0 0 36 0 0,0 0 29 0 0,0 0-32 0 0,0 0-2 0 0,0 0-32 0 0,0 0-13 0 0,0 0 32 0 0,0 0-9 0 0,0 0 25 0 0,0 0 0 0 0,0 0-17 0 0,0 0-14 0 0,0 0 15 0 0,0 0 6 0 0,0 0-19 0 0,0 0 26 0 0,0 0 2 0 0,0 0 10 0 0,0 0-16 0 0,0 0-25 0 0,0 0-20 0 0,0 0 19 0 0,0 0 25 0 0,0 0 8 0 0,0 0-19 0 0,0 0 14 0 0,0 0-2 0 0,0 0-24 0 0,0 0 19 0 0,0 0-15 0 0,0 0-4 0 0,0 0 27 0 0,0 0 9 0 0,0 0-10 0 0,0 0-7 0 0,0 0-23 0 0,0 0-11 0 0,0 0 9 0 0,0 0 34 0 0,0 0 2 0 0,0 0 12 0 0,0 0-13 0 0,0 0-20 0 0,0 0 3 0 0,0 0-20 0 0,0 0 19 0 0,0 0-14 0 0,0 0 3 0 0,0 0 28 0 0,0 0-10 0 0,0 0-17 0 0,0 0-10 0 0,0 0-5 0 0,0 0 30 0 0,0 0 0 0 0,0 0-25 0 0,0 0 12 0 0,0 0-14 0 0,0 0 23 0 0,0 0 15 0 0,0 0-17 0 0,0 0-36 0 0,0 0-18 0 0,0 0 2 0 0,0 0 6 0 0,0 0 18 0 0,0 0 3 0 0,0 0-20 0 0,0 0-1 0 0,0 0 15 0 0,0 0-3 0 0,0-3-1295 0 0,0-3-2544 0 0,1 4-9007 0 0,-1 2 1453 0 0</inkml:trace>
  <inkml:trace contextRef="#ctx0" brushRef="#br0" timeOffset="2265.498">1580 558 6353 0 0,'0'0'3829'0'0,"0"0"-1878"0"0,0 0-608 0 0,0 0 11 0 0,0 0 162 0 0,0 0-32 0 0,0 0-218 0 0,0 0-342 0 0,0 0-356 0 0,0 0-256 0 0,0 0-158 0 0,0 0 14 0 0,-4 1 52 0 0,-27 27 699 0 0,18 1-617 0 0,-2 0 1 0 0,-2-1-1 0 0,0-1 1 0 0,-1-1-1 0 0,-2 0 1 0 0,-1-1 0 0 0,-12 9-303 0 0,-20 25 166 0 0,61-81 309 0 0,28-30-469 0 0,3 1 0 0 0,1 3 1 0 0,36-33-7 0 0,-15 27 41 0 0,21 42-74 0 0,-47 65 419 0 0,-4 219 459 0 0,-26-247-1264 0 0,-27-60-5838 0 0,14 23-2596 0 0,6 8-1996 0 0</inkml:trace>
  <inkml:trace contextRef="#ctx0" brushRef="#br0" timeOffset="2582.009">1374 753 7858 0 0,'0'0'2532'0'0,"0"0"-1298"0"0,0 0-391 0 0,0 0 280 0 0,0 0 325 0 0,0 0 130 0 0,0 0-171 0 0,0 0-294 0 0,0 0-257 0 0,0 0-169 0 0,0 0-96 0 0,0 0-80 0 0,0 0-63 0 0,27-2-78 0 0,79-8-47 0 0,-41 7 420 0 0,-38 7-1390 0 0,-12-2-2017 0 0,-1 0-5314 0 0,-8-2-3438 0 0</inkml:trace>
  <inkml:trace contextRef="#ctx0" brushRef="#br0" timeOffset="3700.705">1557 760 0 0 0,'0'0'788'0'0,"0"0"48"0"0,0 0 13 0 0,0 0-8 0 0,0 0-29 0 0,0 0-16 0 0,8 0 9535 0 0,30 0-8028 0 0,39 0 32 0 0,-77 0-2331 0 0,0 0-20 0 0,0 0-4 0 0,14 0-2114 0 0,-10 0-4177 0 0,-2 0-4223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4 238 4809 0 0,'0'0'1906'0'0,"0"0"-165"0"0,0 0 64 0 0,0 0 129 0 0,0 0 119 0 0,0 0-122 0 0,0 0-274 0 0,0 0-329 0 0,0 0-306 0 0,0 0-181 0 0,0 0-107 0 0,0 0-81 0 0,0 0-83 0 0,-3-8 687 0 0,212 19 2055 0 0,33-11-2563 0 0,-225 8-630 0 0,-21-5 1442 0 0,4-3-1391 0 0,-10-8 417 0 0,-142-168-431 0 0,95 118-442 0 0,51 49-3231 0 0,19 14-8545 0 0,-8-2-752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8:4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1 439 0 0 0,'0'0'1402'0'0,"0"0"-189"0"0,0 0 31 0 0,0 0 408 0 0,0 0 417 0 0,0 0 138 0 0,0 0-237 0 0,0 0-417 0 0,0 0-353 0 0,0 0-180 0 0,0 0-37 0 0,0 0-11 0 0,0 0-10 0 0,9 15 6038 0 0,31-1-5432 0 0,23-6-923 0 0,0-2 0 0 0,0-2 1 0 0,59-6-646 0 0,-30 1 375 0 0,-95 8-1076 0 0,-6-10-3629 0 0,2-1-980 0 0,4 4 13 0 0,0 0-6103 0 0</inkml:trace>
  <inkml:trace contextRef="#ctx0" brushRef="#br0" timeOffset="520.498">152 317 11194 0 0,'0'0'1787'0'0,"0"0"-410"0"0,0 0-213 0 0,0 0 110 0 0,0 0 123 0 0,0 0-23 0 0,0 0-203 0 0,0 0-288 0 0,0 0-270 0 0,0 0-161 0 0,0 0-49 0 0,0 0 16 0 0,3 1 2293 0 0,10 50-985 0 0,-12-24-1598 0 0,0-1 0 0 0,-2 1 0 0 0,0-1 0 0 0,-2 1 0 0 0,-2-1 0 0 0,0 0 0 0 0,-1 0 1 0 0,-7 17-130 0 0,-21 52-3 0 0,35-94-120 0 0,-1-1 0 0 0,1 1 0 0 0,0 0 0 0 0,0-1 0 0 0,-1 1 0 0 0,1-1 0 0 0,0 1 0 0 0,0-1 0 0 0,0 1 0 0 0,0-1 0 0 0,-1 0 0 0 0,1 1 0 0 0,0-1 0 0 0,0 0 0 0 0,0 0 0 0 0,0 1 0 0 0,0-1 1 0 0,0 0-1 0 0,0 0 0 0 0,0 0 0 0 0,0 0 0 0 0,0-1 0 0 0,0 1 0 0 0,0 0 0 0 0,0 0 0 0 0,-1 0 0 0 0,1-1 0 0 0,0 1 0 0 0,0 0 0 0 0,0-1 0 0 0,0 1 0 0 0,0-1 0 0 0,-1 1 0 0 0,1-1 0 0 0,0 0 0 0 0,0 1 0 0 0,-1-1 0 0 0,1 0 123 0 0,0 1-144 0 0,34-18-4796 0 0,-23 11-268 0 0,1 0-6147 0 0</inkml:trace>
  <inkml:trace contextRef="#ctx0" brushRef="#br0" timeOffset="1486.733">536 737 8634 0 0,'0'0'3154'0'0,"0"0"-1338"0"0,0 0-557 0 0,0 0 1 0 0,0 0 91 0 0,0 0 58 0 0,0 0-96 0 0,0 0-228 0 0,0 0-272 0 0,0 0-158 0 0,0 0-102 0 0,0 0-70 0 0,0 0-7 0 0,13-22-30 0 0,41-70-20 0 0,89-111 2022 0 0,-135 188-2387 0 0,1 0 0 0 0,1 1 1 0 0,0 1-1 0 0,1 0 0 0 0,1 0 1 0 0,0 1-1 0 0,0 0 0 0 0,1 1 1 0 0,1 0-1 0 0,0 1 0 0 0,0 1 1 0 0,9-4-62 0 0,18-10 89 0 0,-41 49-85 0 0,-2 353 195 0 0,2-378-199 0 0,-1-1 0 0 0,1 1-1 0 0,0-1 1 0 0,0 1 0 0 0,0 0 0 0 0,0-1 0 0 0,0 1 0 0 0,0-1 0 0 0,0 1 0 0 0,0-1 0 0 0,0 1-1 0 0,0 0 1 0 0,0-1 0 0 0,0 1 0 0 0,0-1 0 0 0,0 1 0 0 0,1-1 0 0 0,-1 1 0 0 0,0-1 0 0 0,0 1-1 0 0,1-1 1 0 0,-1 1 0 0 0,0-1 0 0 0,1 1 0 0 0,-1-1 0 0 0,0 0 0 0 0,1 1 0 0 0,-1-1 0 0 0,1 1 0 0 0,-1-1-1 0 0,0 0 1 0 0,1 1 0 0 0,-1-1 0 0 0,1 0 0 0 0,-1 0 0 0 0,1 1 0 0 0,-1-1 0 0 0,1 0 0 0 0,0 0-1 0 0,-1 0 1 0 0,1 0 0 0 0,-1 0 0 0 0,1 0 0 0 0,-1 0 0 0 0,1 0 0 0 0,-1 0 0 0 0,1 0 0 0 0,0 0-1 0 0,-1 0 1 0 0,1 0 0 0 0,-1 0 0 0 0,1 0 0 0 0,-1 0 0 0 0,1-1 0 0 0,-1 1 0 0 0,1 0 0 0 0,-1 0-1 0 0,1-1 1 0 0,-1 1 0 0 0,1 0 0 0 0,-1-1 0 0 0,1 1 0 0 0,-1-1 0 0 0,0 1 0 0 0,1 0 0 0 0,-1-1-1 0 0,0 1 1 0 0,1-1 0 0 0,32-32 81 0 0,-32 32-80 0 0,201-296 71 0 0,-200 294-73 0 0,3-6 2 0 0,0 1 0 0 0,1-1 1 0 0,1 1-1 0 0,0 0 0 0 0,0 0 0 0 0,0 1 1 0 0,1 0-1 0 0,0 0 0 0 0,0 1 0 0 0,1 0 0 0 0,2-1-1 0 0,-1 9-54 0 0,-8 11 64 0 0,4 24 52 0 0,-1 1 0 0 0,-2-1-1 0 0,-2 1 1 0 0,-3 33-62 0 0,2-9 115 0 0,-6 100 164 0 0,4-99-982 0 0,-6-68-3640 0 0,3-1-5038 0 0,3 2-2563 0 0</inkml:trace>
  <inkml:trace contextRef="#ctx0" brushRef="#br0" timeOffset="1804.923">1589 616 13939 0 0,'0'0'2266'0'0,"0"0"-1178"0"0,0 0-507 0 0,0 0 81 0 0,0 0 258 0 0,0 0 163 0 0,0 0-28 0 0,0 0-246 0 0,0 0-239 0 0,0 0-153 0 0,0 0-89 0 0,0 0-41 0 0,0 0-11 0 0,-2 19-24 0 0,-10 101 302 0 0,-3-50-284 0 0,15-70-300 0 0,0 0 2 0 0,0 0-14 0 0,0 0-15 0 0,0 0-3 0 0,0 0-37 0 0,0 0-25 0 0,0 0-23 0 0,0 0-36 0 0,0 0-62 0 0,0 0-73 0 0,0-22-3929 0 0,0 16 2750 0 0,0-9-7444 0 0,2 11-418 0 0</inkml:trace>
  <inkml:trace contextRef="#ctx0" brushRef="#br0" timeOffset="2543.667">1565 571 5785 0 0,'0'0'3410'0'0,"0"0"-1055"0"0,0 0-534 0 0,0 0-125 0 0,0 0 11 0 0,0 0-42 0 0,0 0-166 0 0,0 0-251 0 0,0 0-292 0 0,0 0-268 0 0,0 0-185 0 0,0 0-114 0 0,-3-2-95 0 0,0 0-287 0 0,4 2 6 0 0,-1 0 0 0 0,0 0-1 0 0,1 0 1 0 0,-1 0 0 0 0,1 0 0 0 0,-1 0 0 0 0,0 0 0 0 0,1-1 0 0 0,-1 1 0 0 0,0 0 0 0 0,1 0-1 0 0,-1 0 1 0 0,0 0 0 0 0,1-1 0 0 0,-1 1 0 0 0,0 0 0 0 0,1 0 0 0 0,-1-1 0 0 0,0 1 0 0 0,0 0-1 0 0,1 0 1 0 0,-1-1 0 0 0,0 1 0 0 0,0 0 0 0 0,1-1 0 0 0,-1 1 0 0 0,0 0 0 0 0,0-1-1 0 0,0 1 1 0 0,0-1 0 0 0,0 1 0 0 0,0 0 0 0 0,1-1 0 0 0,-1 1 0 0 0,0-1 0 0 0,0 1 0 0 0,0 0-1 0 0,0-1 1 0 0,0 1 0 0 0,0 0 0 0 0,-1-1 0 0 0,1 1 0 0 0,0-1 0 0 0,0 1 0 0 0,0 0 0 0 0,0-1-1 0 0,0 1 1 0 0,-1 0 0 0 0,1-1 0 0 0,0 1 0 0 0,0 0 0 0 0,0-1 0 0 0,-1 1 0 0 0,1 0 0 0 0,0-1-1 0 0,0 1 1 0 0,-1 0 0 0 0,1 0 0 0 0,0-1 0 0 0,-1 1 0 0 0,1 0 0 0 0,0 0 0 0 0,-1 0 0 0 0,1 0-1 0 0,-1-1 1 0 0,1 1-13 0 0,22-8 343 0 0,-11 3-242 0 0,0 0 0 0 0,1 1 0 0 0,-1 0 0 0 0,1 1 0 0 0,-1 0 0 0 0,1 1 0 0 0,0 0 0 0 0,0 1 0 0 0,0 1 0 0 0,0-1 0 0 0,0 2 0 0 0,3 0-101 0 0,-14 0 14 0 0,1 0 0 0 0,-1 0-1 0 0,0 1 1 0 0,0-1 0 0 0,0 0 0 0 0,0 1-1 0 0,0-1 1 0 0,0 0 0 0 0,-1 1-1 0 0,1-1 1 0 0,0 1 0 0 0,-1-1-1 0 0,1 1 1 0 0,-1 0 0 0 0,1-1 0 0 0,-1 1-1 0 0,0 0 1 0 0,0-1 0 0 0,0 1-1 0 0,0 0 1 0 0,0-1 0 0 0,0 1 0 0 0,0-1-1 0 0,0 1 1 0 0,-1 0 0 0 0,1-1-1 0 0,-1 1 1 0 0,1 0 0 0 0,-1-1-1 0 0,0 1 1 0 0,1-1 0 0 0,-1 0 0 0 0,0 1-1 0 0,0-1 1 0 0,0 1 0 0 0,0-1-1 0 0,0 0 1 0 0,0 0 0 0 0,-1 0-1 0 0,1 0 1 0 0,0 0 0 0 0,-1 0 0 0 0,1 0-1 0 0,0 0 1 0 0,-1 0 0 0 0,1 0-1 0 0,-2 0-13 0 0,-75 72 235 0 0,78-71-235 0 0,-1 1 0 0 0,1 0-1 0 0,0-1 1 0 0,0 1 0 0 0,0-1 0 0 0,0 1-1 0 0,0 0 1 0 0,1-1 0 0 0,-1 1 0 0 0,1 0-1 0 0,0-1 1 0 0,-1 1 0 0 0,1-1 0 0 0,0 0-1 0 0,1 1 1 0 0,-1-1 0 0 0,0 0 0 0 0,1 1-1 0 0,-1-1 1 0 0,1 0 0 0 0,0 0 0 0 0,-1 0-1 0 0,1-1 1 0 0,0 1 0 0 0,0 0 0 0 0,1-1-1 0 0,-1 1 1 0 0,0-1 0 0 0,0 1 0 0 0,1-1-1 0 0,-1 0 1 0 0,0 0 0 0 0,1 0 0 0 0,0-1-1 0 0,-1 1 1 0 0,1 0 0 0 0,-1-1 0 0 0,3 0 0 0 0,9 8 0 0 0,11 5 69 0 0,-22-13-56 0 0,1 1 0 0 0,-1 0-1 0 0,0 0 1 0 0,1 0 0 0 0,-1 1-1 0 0,0-1 1 0 0,0 1 0 0 0,0 0-1 0 0,0 0 1 0 0,0 0 0 0 0,0 0-1 0 0,-1 0 1 0 0,1 0-1 0 0,-1 1 1 0 0,1-1 0 0 0,-1 1-1 0 0,0 0 1 0 0,0 0 0 0 0,0 0-1 0 0,0 0 1 0 0,-1 0 0 0 0,1 0-1 0 0,-1 0 1 0 0,0 1-1 0 0,0-1 1 0 0,0 0 0 0 0,0 1-1 0 0,-1-1 1 0 0,1 1 0 0 0,-1-1-1 0 0,0 2-12 0 0,-58 47 491 0 0,51-46-454 0 0,0-1 0 0 0,-1 1 0 0 0,1-2 0 0 0,-1 1 0 0 0,0-1 0 0 0,-1 0 0 0 0,1 0 0 0 0,-1-1 0 0 0,0-1 0 0 0,1 1 0 0 0,-6-1-37 0 0,12-1 11 0 0,-9 1 26 0 0,1 0 0 0 0,-1 0 0 0 0,0-1 0 0 0,1 0 0 0 0,-1-1 0 0 0,0 0 0 0 0,1-1 0 0 0,-1 0 0 0 0,0-1 0 0 0,1 0 1 0 0,-3-1-38 0 0,11 2-30 0 0,-1-1 0 0 0,1 1 1 0 0,-1-1-1 0 0,1 0 0 0 0,0 0 1 0 0,0 0-1 0 0,0 0 0 0 0,0 0 1 0 0,0 0-1 0 0,0 0 0 0 0,1-1 1 0 0,-1 1-1 0 0,1-1 0 0 0,-1 1 1 0 0,1-1-1 0 0,0 1 0 0 0,0-1 1 0 0,0 0-1 0 0,1 0 0 0 0,-1 1 1 0 0,1-1-1 0 0,-1 0 0 0 0,1 0 1 0 0,0 0 29 0 0,11-24-7944 0 0,-6 20-472 0 0,-2 3-3588 0 0</inkml:trace>
  <inkml:trace contextRef="#ctx0" brushRef="#br0" timeOffset="3222.893">1845 1 1864 0 0,'0'0'3044'0'0,"0"0"-508"0"0,0 0-275 0 0,0 0-73 0 0,0 0-9 0 0,0 0-98 0 0,0 0-326 0 0,0 0-447 0 0,0 0-394 0 0,0 0-264 0 0,0 0-147 0 0,0 0-64 0 0,0 0-7 0 0,2 2 67 0 0,157 129 4314 0 0,-142-117-4733 0 0,0 1-1 0 0,-2 0 1 0 0,0 1 0 0 0,0 1 0 0 0,-1 0 0 0 0,-1 1-1 0 0,-1 0 1 0 0,-1 1 0 0 0,-1 0 0 0 0,0 1-1 0 0,-1 0 1 0 0,-1 0 0 0 0,-1 1 0 0 0,-1 0 0 0 0,-1 1-1 0 0,-1-1 1 0 0,0 8-80 0 0,-3-15 25 0 0,-2 1 0 0 0,0-1 0 0 0,0 0 0 0 0,-2 1 0 0 0,1-1 0 0 0,-2 0 0 0 0,0 0 0 0 0,-1-1 0 0 0,0 1 0 0 0,-1-1 0 0 0,0 0 0 0 0,-1 0 0 0 0,-1-1 0 0 0,0 0 0 0 0,0 0 0 0 0,-9 7-25 0 0,-14 14 11 0 0,-2-1-1 0 0,-2-2 0 0 0,-1-2 1 0 0,-18 11-11 0 0,40-29-2 0 0,-66 31-614 0 0,70-40 89 0 0,8-1-4714 0 0,2-1-5414 0 0,0-2-1416 0 0</inkml:trace>
  <inkml:trace contextRef="#ctx0" brushRef="#br0" timeOffset="5838.424">2311 255 2224 0 0,'0'0'1856'0'0,"0"0"-73"0"0,0 0 118 0 0,0 0 125 0 0,0 0-52 0 0,0 0-191 0 0,0 0-307 0 0,0 0-280 0 0,0 0-129 0 0,0 0-97 0 0,0 0-146 0 0,1-3-128 0 0,29-32 3825 0 0,-11 15-1585 0 0,1 0-2799 0 0,-15 22-98 0 0,-1 0 1 0 0,1 1-1 0 0,-1-1 1 0 0,0 1-1 0 0,0 0 0 0 0,0 1 1 0 0,0-1-1 0 0,0 1 1 0 0,-1 0-1 0 0,1-1 1 0 0,-1 1-1 0 0,0 1 1 0 0,0-1-1 0 0,-1 0 0 0 0,1 1 1 0 0,0 2-40 0 0,0-2 36 0 0,20 26 11 0 0,-2 2 1 0 0,-2 1 0 0 0,-1 0-1 0 0,-1 1 1 0 0,-2 1-1 0 0,-2 1 1 0 0,4 17-48 0 0,8 23 67 0 0,-4-30-31 0 0,6-24 1375 0 0,-13-104-1133 0 0,34-184-159 0 0,-37 213-104 0 0,2 0 0 0 0,2 0 0 0 0,2 2 0 0 0,14-26-15 0 0,-10 35-19 0 0,-21 40 25 0 0,0 1-17 0 0,0 0 23 0 0,0 0 7 0 0,0 0-33 0 0,0 0 12 0 0,0 0-33 0 0,0 0 0 0 0,0 0 6 0 0,0 0 16 0 0,0 0 15 0 0,0 0-23 0 0,0 0-7 0 0,0 0-36 0 0,0 0-17 0 0,0 0-11 0 0,0 0-6 0 0,0 0-35 0 0,0 0-32 0 0,0 0-29 0 0,0 0-51 0 0,0 0-35 0 0,2 16-3762 0 0,-1-9-1948 0 0,-1-7 2827 0 0,1 3-8670 0 0</inkml:trace>
  <inkml:trace contextRef="#ctx0" brushRef="#br0" timeOffset="8885.169">2848 498 0 0 0,'0'0'271'0'0,"0"0"714"0"0,0 0 396 0 0,0 0 207 0 0,0 0 94 0 0,0 0-17 0 0,0 0-42 0 0,0 0-74 0 0,0 0-69 0 0,0 0-68 0 0,-5-3 938 0 0,3 2 2891 0 0,113-10-885 0 0,1 0-3623 0 0,-111 11-724 0 0,1-1-1 0 0,-1 1 1 0 0,1 0-1 0 0,-1-1 1 0 0,1 1-1 0 0,-1 0 0 0 0,1 0 1 0 0,-1 0-1 0 0,1 0 1 0 0,-1 1-1 0 0,1-1 1 0 0,-1 0-1 0 0,1 1 1 0 0,-1-1-1 0 0,1 1 0 0 0,-1-1 1 0 0,1 1-1 0 0,-1 0 1 0 0,0-1-1 0 0,1 1 1 0 0,-1 0-1 0 0,0 0 1 0 0,0 0-1 0 0,0 0 0 0 0,0 0 1 0 0,0 0-1 0 0,0 0 1 0 0,0 1-1 0 0,0-1 1 0 0,0 0-1 0 0,0 1 1 0 0,0-1-1 0 0,-1 0 0 0 0,1 1 1 0 0,-1-1-1 0 0,1 1 1 0 0,-1-1-1 0 0,1 1 1 0 0,-1-1-1 0 0,0 1 1 0 0,0-1-1 0 0,0 1 1 0 0,0-1-1 0 0,0 1 0 0 0,0-1 1 0 0,0 1-1 0 0,-1-1 1 0 0,1 1-1 0 0,0-1 1 0 0,-1 1-1 0 0,0 0-8 0 0,-57 62 411 0 0,48-55-357 0 0,-5 3-40 0 0,-1 0 0 0 0,2 2-1 0 0,0-1 1 0 0,0 2 0 0 0,2 0 0 0 0,-1 0 0 0 0,2 2 0 0 0,0-1 0 0 0,-4 11-14 0 0,15-26 4 0 0,-1 1 0 0 0,0-1 0 0 0,1 1 1 0 0,-1-1-1 0 0,1 1 0 0 0,-1 0 1 0 0,1-1-1 0 0,0 1 0 0 0,0 0 0 0 0,-1-1 1 0 0,1 1-1 0 0,0 0 0 0 0,1-1 1 0 0,-1 1-1 0 0,0 0 0 0 0,0-1 0 0 0,1 1 1 0 0,-1 0-1 0 0,1-1 0 0 0,0 1 1 0 0,-1-1-1 0 0,1 1 0 0 0,0-1 1 0 0,0 1-1 0 0,0-1 0 0 0,0 0 0 0 0,0 1 1 0 0,0-1-1 0 0,0 0 0 0 0,0 0 1 0 0,1 0-1 0 0,-1 0 0 0 0,0 0 0 0 0,1 0 1 0 0,-1 0-1 0 0,1 0 0 0 0,-1 0 1 0 0,1-1-1 0 0,-1 1 0 0 0,1-1 1 0 0,0 1-5 0 0,13 1 173 0 0,0 0 1 0 0,0-1 0 0 0,-1-1 0 0 0,1 0 0 0 0,0-1 0 0 0,0-1 0 0 0,0 0 0 0 0,-1-1 0 0 0,1 0 0 0 0,3-3-174 0 0,-10 4-10 0 0,6-2-691 0 0,-17-1-3923 0 0,1 2-684 0 0,0 3-6740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66 4817 0 0,'0'0'1756'0'0,"0"0"-205"0"0,0 0-24 0 0,0 0 99 0 0,0 0 125 0 0,0 0-9 0 0,0 0-210 0 0,0 0-270 0 0,0 0-269 0 0,0 0-179 0 0,0 0-77 0 0,0 0-43 0 0,0 0-23 0 0,-2-3-29 0 0,1 2-579 0 0,0 0-1 0 0,0-1 0 0 0,0 1 0 0 0,0 0 0 0 0,-1 0 0 0 0,1 0 0 0 0,0 0 0 0 0,-1 0 0 0 0,1 0 1 0 0,-1 0-1 0 0,1 0 0 0 0,-1 1 0 0 0,0-1 0 0 0,1 1 0 0 0,-1-1 0 0 0,1 1 0 0 0,-1 0 1 0 0,0-1-1 0 0,0 1 0 0 0,1 0 0 0 0,-1 0 0 0 0,0 0 0 0 0,1 0 0 0 0,-1 0 0 0 0,0 1 1 0 0,1-1-1 0 0,-1 1 0 0 0,0-1 0 0 0,1 1 0 0 0,-1-1 0 0 0,-1 2-62 0 0,-50 9 1422 0 0,53-11-1241 0 0,0 0-17 0 0,0 0-20 0 0,0 0 3 0 0,13-5 465 0 0,84-52 370 0 0,-97 56-776 0 0,0 1-6 0 0,0 0-17 0 0,0 0-22 0 0,0 0-14 0 0,0 0-7 0 0,-17 11 254 0 0,-46 33-216 0 0,59-39-442 0 0,-5 8-851 0 0,5-3-3986 0 0,4-8-1472 0 0,0-2-5755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0 426 2521 0 0,'0'0'2131'0'0,"0"0"-132"0"0,0 0-94 0 0,0 0-53 0 0,0 0-101 0 0,0 0-136 0 0,0 0-220 0 0,0 0-281 0 0,0 0-247 0 0,0 0-203 0 0,0 0-106 0 0,7 4 2567 0 0,2-4-2821 0 0,0-1 0 0 0,0 0 0 0 0,0 0 0 0 0,0-1 0 0 0,0 0 1 0 0,0-1-1 0 0,-1 0 0 0 0,1 0 0 0 0,-1-1 0 0 0,0 0 0 0 0,0 0 1 0 0,0-1-1 0 0,-1 0 0 0 0,3-2-304 0 0,324-261 1280 0 0,-194 154-1084 0 0,-137 111-174 0 0,-3 4-25 0 0,0-1 0 0 0,0 0 1 0 0,0 1-1 0 0,0-1 0 0 0,0 0 0 0 0,0 1 1 0 0,0-1-1 0 0,0 0 0 0 0,0 1 0 0 0,0-1 1 0 0,0 0-1 0 0,1 1 0 0 0,-1-1 1 0 0,0 0-1 0 0,0 0 0 0 0,0 1 0 0 0,0-1 1 0 0,1 0-1 0 0,-1 0 0 0 0,0 1 0 0 0,0-1 1 0 0,1 0-1 0 0,-1 0 0 0 0,0 0 0 0 0,0 1 1 0 0,1-1-1 0 0,-1 0 0 0 0,0 0 0 0 0,0 0 1 0 0,1 0-1 0 0,-1 0 0 0 0,0 1 1 0 0,1-1-1 0 0,-1 0 0 0 0,0 0 0 0 0,1 0 1 0 0,-1 0-1 0 0,0 0 0 0 0,1 0 0 0 0,-1 0 1 0 0,0 0-1 0 0,0 0 0 0 0,1 0 0 0 0,-1 0 1 0 0,0 0-1 0 0,1-1 0 0 0,-1 1 0 0 0,0 0 1 0 0,1 0-1 0 0,-1 0 3 0 0,0 3 0 0 0,11 134 311 0 0,-8-84-177 0 0,-1-44-125 0 0,0 0 1 0 0,0 0-1 0 0,-1 0 1 0 0,0 0-1 0 0,-1 0 1 0 0,0 0-1 0 0,0 0 1 0 0,-1 0-1 0 0,0 0 1 0 0,0 0-1 0 0,-1 0 1 0 0,-1-1-1 0 0,1 1 1 0 0,-1 0-1 0 0,-1-1 0 0 0,1 0 1 0 0,-2 0-1 0 0,1 0 1 0 0,-1 0-1 0 0,0-1 1 0 0,0 1-1 0 0,-1-1 1 0 0,0-1-1 0 0,-1 1 1 0 0,1-1-1 0 0,-2 1-9 0 0,-3-3 1 0 0,0 0-1 0 0,0-1 1 0 0,0 0-1 0 0,0 0 1 0 0,0-1-1 0 0,-1-1 1 0 0,1 1-1 0 0,-1-2 1 0 0,1 0-1 0 0,-1 0 1 0 0,1-1-1 0 0,-1-1 1 0 0,1 0 0 0 0,0 0-1 0 0,-1-1 1 0 0,1-1-1 0 0,1 0 1 0 0,-2 0-1 0 0,-70-19-1115 0 0,82 12-5503 0 0,33-2 2751 0 0,-28 12 2867 0 0,38-11-7789 0 0,-29 5 2361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30 14043 0 0,'0'0'1244'0'0,"0"0"-365"0"0,0 0-163 0 0,0 0 150 0 0,0 0 130 0 0,0 0-8 0 0,0 0-104 0 0,0 0-186 0 0,0 0-159 0 0,0 0-107 0 0,0 0-96 0 0,-24 34-92 0 0,-74 108-71 0 0,95-139-163 0 0,0 0-1 0 0,1 0 0 0 0,-1 0 1 0 0,1 0-1 0 0,0 0 0 0 0,-1 1 1 0 0,1-1-1 0 0,1 1 0 0 0,-1-1 0 0 0,1 1 1 0 0,-1 0-1 0 0,1 0 0 0 0,0 0 1 0 0,0 0-1 0 0,1 0 0 0 0,-1 0 1 0 0,1 0-1 0 0,0 0 0 0 0,0 1-9 0 0,1 7 30 0 0,-1-7-17 0 0,0 1 1 0 0,0-1-1 0 0,0 1 0 0 0,1-1 0 0 0,0 0 1 0 0,0 1-1 0 0,0-1 0 0 0,0 0 1 0 0,1 1-1 0 0,0-1 0 0 0,0 0 0 0 0,1 0 1 0 0,-1-1-1 0 0,1 1 0 0 0,0 0 1 0 0,1-1-1 0 0,-1 0 0 0 0,1 0 0 0 0,-1 0 1 0 0,1 0-1 0 0,0 0 0 0 0,1-1 1 0 0,-1 0-1 0 0,1 1 0 0 0,-1-2 0 0 0,5 3-13 0 0,0-2 83 0 0,-1 0 0 0 0,1 0-1 0 0,0-1 1 0 0,0-1 0 0 0,0 1-1 0 0,0-1 1 0 0,0-1-1 0 0,0 0 1 0 0,0 0 0 0 0,0-1-1 0 0,0 0 1 0 0,0 0 0 0 0,0-1-1 0 0,-1 0 1 0 0,1-1-1 0 0,0 0 1 0 0,-1 0 0 0 0,0-1-1 0 0,0 0 1 0 0,6-4-83 0 0,4-3 171 0 0,0-1 0 0 0,-1 0 0 0 0,-1-1 0 0 0,0-1 0 0 0,-1 0 0 0 0,-1-1 0 0 0,0-1 0 0 0,7-10-171 0 0,-16 21 13 0 0,-1-1 0 0 0,0 1 0 0 0,0-1 0 0 0,0 0 0 0 0,-1 0 0 0 0,0-1 0 0 0,0 1 0 0 0,-1 0 0 0 0,0-1 0 0 0,0 0 0 0 0,0 0 0 0 0,-1 1 0 0 0,0-1 0 0 0,0 0 0 0 0,-1 0 0 0 0,0 0 0 0 0,0 0 0 0 0,0 0 0 0 0,-1 0 0 0 0,0 0 0 0 0,-1 1 0 0 0,1-1 0 0 0,-1 0 0 0 0,-1 1 0 0 0,1-1 0 0 0,-1 1 0 0 0,0 0 0 0 0,-1-1 0 0 0,1 2 0 0 0,-1-1 0 0 0,0 0 0 0 0,-1 1 0 0 0,1 0 0 0 0,-1 0 0 0 0,0 0 0 0 0,-2-1-13 0 0,-2 1-151 0 0,0 0-1 0 0,-1 1 1 0 0,1 0 0 0 0,-1 0-1 0 0,0 1 1 0 0,0 1-1 0 0,-1-1 1 0 0,1 2 0 0 0,0-1-1 0 0,-1 2 1 0 0,-4-1 151 0 0,-69 16-8738 0 0,69-8-2745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29:08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683 748 3105 0 0,'0'0'3937'0'0,"0"0"-1577"0"0,0 0-685 0 0,0 0-132 0 0,0 0 92 0 0,0 0 33 0 0,0 0-202 0 0,0 0-312 0 0,0 0-301 0 0,0 0-191 0 0,0 0-88 0 0,0 0-59 0 0,0 0-24 0 0,16-5-32 0 0,106-22 848 0 0,13 22 488 0 0,-5 16-555 0 0,8-11 914 0 0,-161-30-1818 0 0,-87-105-69 0 0,73 83-295 0 0,61 62-7846 0 0,-16-3 2143 0 0,-4-2-5959 0 0</inkml:trace>
  <inkml:trace contextRef="#ctx0" brushRef="#br0" timeOffset="-1564.263">797 1060 0 0 0,'0'0'700'0'0,"0"0"928"0"0,0 0 425 0 0,0 0 110 0 0,0 0 23 0 0,0 0-198 0 0,0 0-150 0 0,0 0-147 0 0,0 0-187 0 0,0 0-151 0 0,-1-4-193 0 0,-1-1-735 0 0,0-3-21 0 0,0 0 4684 0 0,25 29-3503 0 0,-3 11-1404 0 0,-2 1 0 0 0,-1 1 0 0 0,-1 0 0 0 0,-2 1 0 0 0,-1 0 0 0 0,-2 1 0 0 0,-1 1 0 0 0,-2 0 0 0 0,-2 0 1 0 0,1 36-182 0 0,10 26 66 0 0,10-39-84 0 0,-21-55 88 0 0,1-10 621 0 0,45-106-522 0 0,-5-3-1 0 0,-5-1 1 0 0,0-17-169 0 0,8 23 41 0 0,-36 90-104 0 0,-18 1-110 0 0,3 18 82 0 0,1 0-41 0 0,0 0-29 0 0,0 0-39 0 0,0 0-72 0 0,-8 7-9125 0 0,5-1 2226 0 0,1-4-4102 0 0</inkml:trace>
  <inkml:trace contextRef="#ctx0" brushRef="#br0" timeOffset="-944.216">1313 1510 8570 0 0,'0'0'2258'0'0,"0"0"-546"0"0,0 0-269 0 0,0 0 23 0 0,0 0 43 0 0,0 0-124 0 0,0 0-297 0 0,0 0-336 0 0,0 0-231 0 0,0 0-119 0 0,0 0-34 0 0,0 0-16 0 0,0 0-17 0 0,14-6-30 0 0,73-25 197 0 0,67 23 770 0 0,-153 9-1259 0 0,0 0-1 0 0,1-1 1 0 0,-1 1 0 0 0,0 0-1 0 0,1 0 1 0 0,-1 0 0 0 0,0 0 0 0 0,0 0-1 0 0,0 0 1 0 0,0 0 0 0 0,0 0 0 0 0,0 0-1 0 0,0 1 1 0 0,0-1 0 0 0,0 0-1 0 0,-1 1 1 0 0,1-1 0 0 0,-1 0 0 0 0,1 1-1 0 0,-1-1 1 0 0,1 1 0 0 0,-1-1-1 0 0,0 1 1 0 0,1-1 0 0 0,-1 1 0 0 0,0-1-1 0 0,0 1 1 0 0,0-1 0 0 0,0 1 0 0 0,-1-1-1 0 0,1 1 1 0 0,0-1 0 0 0,-1 1-1 0 0,1-1 1 0 0,-1 1 0 0 0,1-1 0 0 0,-1 1-1 0 0,0-1 1 0 0,1 0 0 0 0,-1 1-1 0 0,0-1 1 0 0,0 0 0 0 0,0 0 0 0 0,0 0-1 0 0,0 0 1 0 0,0 0 0 0 0,0 0 0 0 0,-1 0-1 0 0,1 0 1 0 0,-1 1-13 0 0,-159 137 569 0 0,158-137-565 0 0,0 1-1 0 0,1-1 1 0 0,-1 1-1 0 0,1 0 1 0 0,-1 0-1 0 0,1 0 1 0 0,0 0-1 0 0,0 0 1 0 0,0 0-1 0 0,1 0 1 0 0,-1 1-1 0 0,1-1 1 0 0,0 1-1 0 0,0-1 1 0 0,0 1-1 0 0,0-1 1 0 0,0 1-1 0 0,1 0 1 0 0,0-1-1 0 0,0 1 1 0 0,0 0-1 0 0,0-1 1 0 0,0 1-1 0 0,1 2-3 0 0,3-3 34 0 0,-1 0 0 0 0,0 0-1 0 0,1 0 1 0 0,0 0-1 0 0,0-1 1 0 0,0 0 0 0 0,0 0-1 0 0,0 0 1 0 0,0 0-1 0 0,0-1 1 0 0,1 1 0 0 0,-1-1-1 0 0,1 0 1 0 0,-1 0-1 0 0,1-1 1 0 0,-1 1 0 0 0,1-1-1 0 0,-1 0 1 0 0,1 0-1 0 0,-1-1 1 0 0,3 0-34 0 0,12 1 206 0 0,-13 1-150 0 0,-1 0-1 0 0,1-1 1 0 0,0 0-1 0 0,-1 0 1 0 0,1 0-1 0 0,0-1 1 0 0,-1 0 0 0 0,1 0-1 0 0,-1 0 1 0 0,1-1-1 0 0,-1 1 1 0 0,0-1-1 0 0,1-1 1 0 0,-1 1-1 0 0,0-1 1 0 0,4-3-56 0 0,-6-19-1883 0 0,-6 17-2600 0 0,-1 0-4761 0 0,2 4-2476 0 0</inkml:trace>
  <inkml:trace contextRef="#ctx0" brushRef="#br0" timeOffset="560.244">2042 1222 7210 0 0,'0'0'2063'0'0,"0"0"-227"0"0,0 0-32 0 0,0 0 57 0 0,0 0-54 0 0,0 0-248 0 0,0 0-326 0 0,0 0-315 0 0,0 0-242 0 0,0 0-134 0 0,0 0-45 0 0,0 0 38 0 0,2 0 38 0 0,126-14 3979 0 0,150 10-2894 0 0,-278 4-1665 0 0,0 0 16 0 0,0 0-22 0 0,0 0 10 0 0,0 0 26 0 0,0 0-24 0 0,0 0 11 0 0,0 0 1 0 0,0 0-20 0 0,0 0-6 0 0,0 0-28 0 0,0 0-39 0 0,0 0-33 0 0,0 0-69 0 0,0 0-79 0 0,0 0-92 0 0,-10-3-4610 0 0,6 2-2788 0 0,2 1-3975 0 0</inkml:trace>
  <inkml:trace contextRef="#ctx0" brushRef="#br0" timeOffset="898.248">1994 1432 7346 0 0,'0'0'3643'0'0,"0"0"-1276"0"0,0 0-588 0 0,0 0-92 0 0,0 0-69 0 0,0 0-235 0 0,0 0-306 0 0,0 0-282 0 0,0 0-215 0 0,0 0-110 0 0,0 0-23 0 0,0 0 45 0 0,0 3 51 0 0,4-1-354 0 0,0 1 1 0 0,0-1-1 0 0,1 0 1 0 0,-1 0-1 0 0,0-1 1 0 0,1 1-1 0 0,-1-1 1 0 0,1 0 0 0 0,-1 0-1 0 0,1 0 1 0 0,-1-1-1 0 0,1 0 1 0 0,0 0-1 0 0,-1 0 1 0 0,1 0-1 0 0,-1-1 1 0 0,4 0-190 0 0,2 1 137 0 0,288-33 1338 0 0,-291 32-2402 0 0,29-7 1590 0 0,-26 2-5191 0 0,-2-1-6011 0 0,-5 3-1895 0 0</inkml:trace>
  <inkml:trace contextRef="#ctx0" brushRef="#br0" timeOffset="3395.851">3036 950 0 0 0,'14'-4'0'0'0,"-8"2"17425"0"0,0-3-8841 0 0,1-3-6296 0 0,3-7-5897 0 0,-3 4 4956 0 0,5-2-1299 0 0,1 1 0 0 0,1 0 0 0 0,-1 1 1 0 0,2 1-1 0 0,-1 0 0 0 0,2 1 0 0 0,-1 0 0 0 0,1 1 0 0 0,13-4-48 0 0,-24 10 2 0 0,0 1 0 0 0,0-1 0 0 0,1 1-1 0 0,-1 0 1 0 0,0 1 0 0 0,1-1 0 0 0,-1 1-1 0 0,0 0 1 0 0,1 0 0 0 0,-1 1-1 0 0,0-1 1 0 0,0 1 0 0 0,1 1 0 0 0,-1-1-1 0 0,0 1 1 0 0,0-1 0 0 0,0 2 0 0 0,0-1-1 0 0,-1 0 1 0 0,1 1 0 0 0,-1 0 0 0 0,1 0-1 0 0,-1 0 1 0 0,0 1 0 0 0,0-1 0 0 0,0 1-1 0 0,-1 0 1 0 0,1 0 0 0 0,-1 0 0 0 0,0 1-1 0 0,1 1-1 0 0,8 12 19 0 0,-1 0 0 0 0,-1 0 0 0 0,-1 1 0 0 0,0 1 0 0 0,-1 0 0 0 0,-2 0 0 0 0,2 7-19 0 0,-3-6 25 0 0,-2 0-1 0 0,0 0 1 0 0,-2 0-1 0 0,0 1 1 0 0,-1-1-1 0 0,-1 0 1 0 0,-4 16-25 0 0,-46 95 92 0 0,38-107-8 0 0,12-24-92 0 0,1-1 20 0 0,0 0 11 0 0,0 0 10 0 0,0 0 44 0 0,0 0 34 0 0,0 0 1 0 0,0 0 15 0 0,-1-27 146 0 0,14-57-231 0 0,6 53-47 0 0,1 1 1 0 0,1 1 0 0 0,1 0 0 0 0,2 2 0 0 0,0 1 0 0 0,2 1 0 0 0,1 1 0 0 0,1 1-1 0 0,1 1 1 0 0,7-2 4 0 0,-11 8-4 0 0,0 1 1 0 0,1 1-1 0 0,0 1 0 0 0,1 1 0 0 0,1 1 0 0 0,0 2 1 0 0,4-1 3 0 0,-25 9 1 0 0,-7 0-2 0 0,1 1 1 0 0,0-1 0 0 0,-1 0-1 0 0,1 1 1 0 0,0 0 0 0 0,0-1-1 0 0,-1 1 1 0 0,1 0-1 0 0,0-1 1 0 0,0 1 0 0 0,0 0-1 0 0,0 0 1 0 0,-1-1 0 0 0,1 1-1 0 0,0 0 1 0 0,0 0 0 0 0,0 0-1 0 0,0 0 1 0 0,0 0 0 0 0,0 0-1 0 0,-1 1 1 0 0,1-1 0 0 0,0 0-1 0 0,0 0 1 0 0,0 1 0 0 0,0-1-1 0 0,-1 0 1 0 0,1 1-1 0 0,0-1 1 0 0,0 1 0 0 0,-1-1-1 0 0,1 1 1 0 0,0-1 0 0 0,-1 1-1 0 0,1-1 1 0 0,-1 1 0 0 0,1 0-1 0 0,0-1 1 0 0,-1 1 0 0 0,0 0-1 0 0,1 0 1 0 0,-1-1 0 0 0,1 1-1 0 0,-1 0 1 0 0,0 0 0 0 0,1 0-1 0 0,-1-1 1 0 0,0 1-1 0 0,0 0 1 0 0,0 0 0 0 0,0 0-1 0 0,0 0 1 0 0,0 0 0 0 0,0-1-1 0 0,0 1 1 0 0,0 0 0 0 0,0 0-1 0 0,0 0 1 0 0,0 0 0 0 0,-1 0-1 0 0,1-1 1 0 0,0 1 0 0 0,-1 0-1 0 0,1 0 1 0 0,-34 169 94 0 0,8-74-81 0 0,14 34-49 0 0,12-129 61 0 0,0-1-5 0 0,0 0-2 0 0,0 0-21 0 0,0 0-2 0 0,0 0 13 0 0,0 0 10 0 0,11-20 192 0 0,51-65-197 0 0,3 2 1 0 0,4 3 0 0 0,41-34-14 0 0,-62 73 9 0 0,-38 74-233 0 0,1 118 407 0 0,-5 103 164 0 0,-20-227-114 0 0,9-24-4989 0 0,0-4-5132 0 0,5 1-1765 0 0</inkml:trace>
  <inkml:trace contextRef="#ctx0" brushRef="#br0" timeOffset="3919.567">4516 1090 0 0 0,'0'0'1156'0'0,"0"0"397"0"0,0 0 352 0 0,0 0 168 0 0,0 0-51 0 0,0 0-194 0 0,0 0-188 0 0,0 0-121 0 0,0 0-120 0 0,0 0-151 0 0,0 0-129 0 0,0 0-126 0 0,5-5-113 0 0,17-15-55 0 0,-16 15-66 0 0,-6 5-80 0 0,0 0-82 0 0,0 0-60 0 0,0 0-64 0 0,0 0-72 0 0,0 0-27 0 0,0 0-74 0 0,2 23 1403 0 0,0-8-1604 0 0,-1 0 1 0 0,0 1-1 0 0,-1-1 0 0 0,-1 1 1 0 0,0-1-1 0 0,-1 1 0 0 0,-1-1 0 0 0,0 0 1 0 0,-1 0-1 0 0,-1 0 0 0 0,0-1 1 0 0,-1 1-1 0 0,-1-1 0 0 0,0-1 1 0 0,-1 1-1 0 0,-5 7-99 0 0,-9 21 47 0 0,-7-5-1700 0 0,58-88-2214 0 0,-14 25 544 0 0,-1 1-4395 0 0,-10 13-3100 0 0</inkml:trace>
  <inkml:trace contextRef="#ctx0" brushRef="#br0" timeOffset="4544.535">4496 1060 4937 0 0,'0'0'3129'0'0,"0"0"-681"0"0,0 0-319 0 0,0 0-54 0 0,0 0-104 0 0,0 0-279 0 0,0 0-366 0 0,0 0-367 0 0,0 0-258 0 0,0 0-139 0 0,0 0-62 0 0,0 0 19 0 0,4 0 7 0 0,143-51 2864 0 0,-109 41-3079 0 0,14-3-143 0 0,-15 10-5 0 0,-42 30-88 0 0,-75 75 105 0 0,78-101-183 0 0,1-1 0 0 0,-1 1 0 0 0,1 0 0 0 0,-1 0 0 0 0,1 0 1 0 0,0 0-1 0 0,-1 0 0 0 0,1 0 0 0 0,0 0 0 0 0,0 1 1 0 0,0-1-1 0 0,0 0 0 0 0,0 1 0 0 0,0-1 0 0 0,0 1 0 0 0,1-1 1 0 0,-1 1-1 0 0,0-1 0 0 0,1 1 0 0 0,-1-1 0 0 0,1 1 1 0 0,-1-1-1 0 0,1 1 0 0 0,0 0 0 0 0,0-1 0 0 0,0 1 0 0 0,0 0 1 0 0,0-1-1 0 0,0 1 0 0 0,0 0 0 0 0,1-1 0 0 0,-1 1 1 0 0,1 0-1 0 0,-1-1 0 0 0,1 1 0 0 0,-1-1 0 0 0,1 1 0 0 0,0-1 1 0 0,0 1-1 0 0,0-1 0 0 0,0 0 0 0 0,0 1 0 0 0,0-1 1 0 0,0 0-1 0 0,0 0 0 0 0,0 0 0 0 0,1 0 0 0 0,-1 0 0 0 0,0 0 1 0 0,1 0-1 0 0,-1 0 0 0 0,1 0 3 0 0,54 15 29 0 0,33 20-81 0 0,-88-34 62 0 0,1 2-1 0 0,0-1 0 0 0,-1 0 1 0 0,1 0-1 0 0,-1 0 1 0 0,0 1-1 0 0,0-1 0 0 0,0 1 1 0 0,-1-1-1 0 0,1 0 1 0 0,-1 1-1 0 0,0 0 0 0 0,0-1 1 0 0,0 1-1 0 0,0-1 1 0 0,0 1-1 0 0,-1-1 0 0 0,0 0 1 0 0,0 1-1 0 0,0-1 1 0 0,0 1-1 0 0,0-1-9 0 0,-10 8 18 0 0,0-1 0 0 0,0 0 1 0 0,-1-1-1 0 0,0 0 0 0 0,-1-1 0 0 0,0-1 1 0 0,0 0-1 0 0,0 0 0 0 0,-1-1 0 0 0,0-1 1 0 0,0-1-1 0 0,0 0 0 0 0,-1 0 0 0 0,0-2 1 0 0,1 0-1 0 0,-1 0 0 0 0,0-1 0 0 0,0-1 1 0 0,-7-1-19 0 0,20-1-136 0 0,0 0 0 0 0,0 0 0 0 0,1 0 0 0 0,-1 0 0 0 0,0 0 0 0 0,1 0 0 0 0,-1-1 0 0 0,1 1 0 0 0,0 0 0 0 0,-1-1 0 0 0,1 1 0 0 0,1-1 0 0 0,-1 0 1 0 0,0 1-1 0 0,0-1 0 0 0,1 1 0 0 0,0-1 0 0 0,-1 0 0 0 0,1 0 0 0 0,0 1 0 0 0,0-1 0 0 0,1 0 0 0 0,-1 1 0 0 0,1-1 0 0 0,-1 0 0 0 0,1 1 0 0 0,0-1 0 0 0,0 1 0 0 0,0-1 1 0 0,0-1 134 0 0,6-14-3686 0 0,-1 8-1621 0 0,0 1-6546 0 0</inkml:trace>
  <inkml:trace contextRef="#ctx0" brushRef="#br0" timeOffset="5511.014">3214 1558 0 0 0,'0'0'539'0'0,"0"0"1277"0"0,0 0 503 0 0,0 0-14 0 0,0 0-217 0 0,0 0-305 0 0,0 0-284 0 0,0 0-217 0 0,0 0-135 0 0,0 0-112 0 0,0 0-127 0 0,0 0-117 0 0,0 0-110 0 0,10 11 2166 0 0,84-4 1190 0 0,393-14-461 0 0,64-27-3576 0 0,-72 1 433 0 0,-277 22-250 0 0,-90-14-248 0 0,-99 22 200 0 0,-6 2-3130 0 0,-21 12-1938 0 0,8-5-954 0 0,4-5 2118 0 0,-1 3-7986 0 0</inkml:trace>
  <inkml:trace contextRef="#ctx0" brushRef="#br0" timeOffset="15161.553">5099 1462 0 0 0,'0'0'408'0'0,"0"0"219"0"0,0 0 28 0 0,0 0-10 0 0,0 0 103 0 0,0 0 110 0 0,0 0 66 0 0,0 0 7 0 0,0 0-20 0 0,-2 0 8 0 0,-10 7 1036 0 0,12-7-982 0 0,0 0-54 0 0,0 0-89 0 0,0 0-84 0 0,0 0-95 0 0,25 4 4648 0 0,175-15-305 0 0,227-15-3486 0 0,-332 30-1392 0 0,-65-1-29 0 0,0-1 1 0 0,1-2 0 0 0,0-1-1 0 0,-1-2 1 0 0,9-2-88 0 0,150-13 1238 0 0,-146 18-845 0 0,-43 0-397 0 0,0 0 9 0 0,0 0 6 0 0,0 0-7 0 0,0 0 19 0 0,0 0-34 0 0,0 0-14 0 0,0 0 37 0 0,0 0 5 0 0,0 0-2 0 0,0 0-14 0 0,0 0-22 0 0,0 0 34 0 0,0 0 6 0 0,0 0-17 0 0,0 0 16 0 0,0 0 0 0 0,0 0 2 0 0,0 0-12 0 0,0 0-8 0 0,0 0 22 0 0,0 0 10 0 0,0 0-18 0 0,0 0 0 0 0,0 0-8 0 0,0 0-4 0 0,0 0 23 0 0,0 0 4 0 0,0 0-10 0 0,0 0-2 0 0,0 0 3 0 0,0 0 0 0 0,0 0 30 0 0,0 0-8 0 0,0 0 16 0 0,0 0-2 0 0,0 0-12 0 0,0 0-14 0 0,0 0 22 0 0,0 0-22 0 0,0 0 30 0 0,0 0-3 0 0,0 0-28 0 0,-3 4-124 0 0,-3-4-5696 0 0,3-1-32 0 0,1 1-5990 0 0</inkml:trace>
  <inkml:trace contextRef="#ctx0" brushRef="#br0" timeOffset="7017.667">3386 1793 3417 0 0,'0'0'2340'0'0,"0"0"-495"0"0,0 0-222 0 0,0 0 56 0 0,0 0 0 0 0,0 0-92 0 0,0 0-227 0 0,0 0-269 0 0,0 0-207 0 0,0 0-177 0 0,0 0-83 0 0,0 0-81 0 0,-10-1-51 0 0,-78-5 2022 0 0,80 8-2356 0 0,-1 1 0 0 0,1 0 0 0 0,0 0 0 0 0,0 0 0 0 0,1 1 0 0 0,-1 0 1 0 0,1 1-1 0 0,0-1 0 0 0,0 1 0 0 0,0 1 0 0 0,1-1 0 0 0,-1 1 0 0 0,1 1 0 0 0,1-1 0 0 0,-1 1 0 0 0,1 0 1 0 0,0 0-1 0 0,1 0 0 0 0,-2 4-158 0 0,-62 156 872 0 0,65-159-811 0 0,-8 30 94 0 0,1 1-1 0 0,1 0 1 0 0,3 0 0 0 0,1 1 0 0 0,2-1 0 0 0,2 39-155 0 0,2-64 53 0 0,1 1-1 0 0,1-1 0 0 0,0 0 1 0 0,1 0-1 0 0,0 0 1 0 0,1-1-1 0 0,1 1 0 0 0,0-1 1 0 0,1 0-1 0 0,0-1 1 0 0,1 0-1 0 0,1 0 0 0 0,-1-1 1 0 0,2 0-1 0 0,0 0 1 0 0,0-1-1 0 0,3 2-52 0 0,-4-8-1040 0 0,-22-25-4239 0 0,11 5-6199 0 0,2 12 1133 0 0</inkml:trace>
  <inkml:trace contextRef="#ctx0" brushRef="#br0" timeOffset="7997.613">3244 2566 8674 0 0,'0'0'2319'0'0,"0"0"-227"0"0,0 0-70 0 0,0 0-128 0 0,0 0-208 0 0,0 0-269 0 0,0 0-263 0 0,0 0-127 0 0,0 0-178 0 0,0 0-206 0 0,0 0-133 0 0,0 0-78 0 0,1-8-7 0 0,2-5-158 0 0,0 0-1 0 0,1 1 1 0 0,1-1 0 0 0,0 1 0 0 0,0 0-1 0 0,1 0 1 0 0,1 0 0 0 0,7-10-267 0 0,206-232 1273 0 0,-186 218-1155 0 0,-34 36-130 0 0,0 0 4 0 0,0 0 9 0 0,0 0-17 0 0,0 0-24 0 0,0 0-17 0 0,2 25-137 0 0,13 78 276 0 0,-15-95-81 0 0,-1 3-9 0 0,1 1 0 0 0,0 0 1 0 0,1 0-1 0 0,1-1 0 0 0,-1 1 0 0 0,2 0 0 0 0,0-1 0 0 0,0 0 0 0 0,1 1 8 0 0,-3-11-1 0 0,-1-1-1 0 0,1 1 0 0 0,-1-1 1 0 0,0 0-1 0 0,1 1 1 0 0,-1-1-1 0 0,1 0 0 0 0,-1 1 1 0 0,1-1-1 0 0,-1 0 0 0 0,1 0 1 0 0,-1 1-1 0 0,1-1 0 0 0,0 0 1 0 0,-1 0-1 0 0,1 0 1 0 0,-1 0-1 0 0,1 0 0 0 0,-1 0 1 0 0,1 0-1 0 0,0 0 0 0 0,-1 0 1 0 0,1 0-1 0 0,-1 0 0 0 0,1 0 1 0 0,0 0-1 0 0,-1 0 0 0 0,1-1 1 0 0,-1 1-1 0 0,1 0 1 0 0,-1 0-1 0 0,1-1 0 0 0,-1 1 1 0 0,1 0-1 0 0,-1-1 0 0 0,1 1 1 0 0,-1 0-1 0 0,0-1 0 0 0,1 1 1 0 0,-1-1-1 0 0,0 1 0 0 0,1-1 1 0 0,-1 1-1 0 0,0-1 1 0 0,1 1-1 0 0,-1-1 2 0 0,4-2 41 0 0,23-18-14 0 0,-2-2 1 0 0,0 0 0 0 0,-1-1-1 0 0,-2-1 1 0 0,1-3-28 0 0,15-17-6 0 0,-31 38 9 0 0,22-25 10 0 0,0-1 0 0 0,-2-1 0 0 0,-2-2 0 0 0,-1-1 0 0 0,0-3-13 0 0,-24 66 12 0 0,-16 28 73 0 0,3-13-43 0 0,2 1 0 0 0,1 0 0 0 0,3 1 1 0 0,1 0-1 0 0,1 26-42 0 0,16 100 115 0 0,-12-169-153 0 0,1 0 0 0 0,0 0 1 0 0,-1 0-1 0 0,1 0 0 0 0,0 0 1 0 0,-1 0-1 0 0,1 1 0 0 0,0-1 1 0 0,-1 0-1 0 0,1 0 0 0 0,0 0 1 0 0,0 0-1 0 0,-1 0 0 0 0,1 1 1 0 0,0-1-1 0 0,-1 0 0 0 0,1 0 1 0 0,0 0-1 0 0,0 1 1 0 0,0-1-1 0 0,-1 0 0 0 0,1 0 1 0 0,0 1-1 0 0,0-1 0 0 0,0 0 1 0 0,0 1-1 0 0,-1-1 0 0 0,1 0 1 0 0,0 1-1 0 0,0-1 0 0 0,0 0 1 0 0,0 0-1 0 0,0 1 0 0 0,0-1 1 0 0,0 0-1 0 0,0 1 0 0 0,0-1 1 0 0,0 0-1 0 0,0 1 1 0 0,0-1-1 0 0,0 0 0 0 0,0 1 1 0 0,0-1-1 0 0,0 0 38 0 0,-13-10-5024 0 0,10 7-978 0 0,1-1-5946 0 0</inkml:trace>
  <inkml:trace contextRef="#ctx0" brushRef="#br0" timeOffset="8655.349">4166 2364 14859 0 0,'0'0'2586'0'0,"0"0"-1380"0"0,0 0-593 0 0,0 0 85 0 0,0 0 231 0 0,0 0 115 0 0,0 0-115 0 0,0 0-280 0 0,0 0-250 0 0,0 0-143 0 0,0 0-81 0 0,0 0-45 0 0,0 0-28 0 0,-13 19-34 0 0,-71 94 53 0 0,-26 19-34 0 0,181-210 984 0 0,113-109-746 0 0,-98 115-242 0 0,-67 68-94 0 0,-19 4-21 0 0,9 37 371 0 0,9 110 349 0 0,-1-40-517 0 0,-15-24-103 0 0,-2-82-71 0 0,0-1-12 0 0,0 0-27 0 0,0 0-10 0 0,0 0 13 0 0,0 0 19 0 0,0 0 1 0 0,0 0-14 0 0,0 0-26 0 0,0 0-41 0 0,0 0-76 0 0,-20-9-5305 0 0,17 7 4554 0 0,1 0-1101 0 0,-1 0-3323 0 0,0-1-5785 0 0</inkml:trace>
  <inkml:trace contextRef="#ctx0" brushRef="#br0" timeOffset="8947.527">4032 2544 9906 0 0,'0'0'2618'0'0,"0"0"-666"0"0,0 0-419 0 0,0 0-154 0 0,0 0-110 0 0,0 0-146 0 0,0 0-137 0 0,0 0-90 0 0,0 0-52 0 0,0 0-74 0 0,0 0-132 0 0,0 0-117 0 0,28-4-105 0 0,90-14-70 0 0,57-11 549 0 0,-94 7-3795 0 0,-77 22-28 0 0,0-1-4264 0 0,-2-2-4760 0 0</inkml:trace>
  <inkml:trace contextRef="#ctx0" brushRef="#br0" timeOffset="10658.323">4667 2294 1528 0 0,'0'0'1718'0'0,"0"0"21"0"0,0 0 45 0 0,0 0 180 0 0,0 0 83 0 0,0 0-150 0 0,0 0-264 0 0,0 0-289 0 0,0 0-196 0 0,0 0-153 0 0,0 0-127 0 0,0 0-85 0 0,0 0-104 0 0,-4 4 2002 0 0,287-1 1149 0 0,-202-17-3521 0 0,-76 9-1321 0 0,-12-4-5729 0 0,3 5-2886 0 0,3 3 60 0 0</inkml:trace>
  <inkml:trace contextRef="#ctx0" brushRef="#br0" timeOffset="10966.279">4792 2110 9378 0 0,'0'0'2195'0'0,"0"0"-616"0"0,0 0-341 0 0,0 0-26 0 0,0 0 59 0 0,0 0-13 0 0,0 0-98 0 0,0 0-145 0 0,0 0-152 0 0,0 0-131 0 0,0 0-138 0 0,0 0-120 0 0,0 16-73 0 0,-4 100 570 0 0,-38 97-421 0 0,45-166-1454 0 0,28-38-2905 0 0,-7-9-5208 0 0,-18-4-1984 0 0</inkml:trace>
  <inkml:trace contextRef="#ctx0" brushRef="#br0" timeOffset="11921.727">5068 2588 10642 0 0,'0'0'1539'0'0,"0"0"-456"0"0,0 0-5 0 0,0 0 271 0 0,0 0 141 0 0,0 0-86 0 0,0 0-273 0 0,0 0-296 0 0,0 0-157 0 0,0 0-97 0 0,0 0-62 0 0,0 0-27 0 0,0 0-20 0 0,13-23-68 0 0,42-73-31 0 0,69-146 1473 0 0,-93 189-1765 0 0,2 1 0 0 0,3 2-1 0 0,2 2 1 0 0,39-39-81 0 0,-31 54 163 0 0,-46 60 63 0 0,-10 71 34 0 0,-2-29-253 0 0,4 0 0 0 0,2 0-1 0 0,3 51-6 0 0,3-120-37 0 0,0 0-2 0 0,0 0 13 0 0,33-33 67 0 0,71-137 114 0 0,31-60-89 0 0,-94 178-38 0 0,-39 51-33 0 0,-2 1-12 0 0,2 19-17 0 0,-12 132 209 0 0,-5-44-52 0 0,4-48-34 0 0,2 0 0 0 0,3 1 0 0 0,2 34-89 0 0,-2 16-99 0 0,6-109 76 0 0,11-6-2440 0 0,-8-2 888 0 0,3-6-6357 0 0,-4 12-395 0 0</inkml:trace>
  <inkml:trace contextRef="#ctx0" brushRef="#br0" timeOffset="13093.811">6029 2316 4481 0 0,'0'0'5592'0'0,"0"0"-3382"0"0,0 0-1115 0 0,0 0 83 0 0,0 0 211 0 0,0 0 71 0 0,0 0-137 0 0,0 0-305 0 0,0 0-250 0 0,0 0-129 0 0,0 0-81 0 0,0 0-76 0 0,-7 11-74 0 0,-50 82 797 0 0,35-20-171 0 0,1-22 82 0 0,-41 26-294 0 0,45-55-773 0 0,17-21-62 0 0,0-1-6 0 0,0 0-6 0 0,0 0 15 0 0,0 0 10 0 0,13-26-1 0 0,9-15-30 0 0,-2-1 1 0 0,-2-1-1 0 0,-1-1 0 0 0,-1-7 31 0 0,-14 44-3 0 0,-1 1-1 0 0,2 0 0 0 0,-1-1 1 0 0,1 1-1 0 0,0 0 0 0 0,0 0 0 0 0,1 0 1 0 0,-1 1-1 0 0,1-1 0 0 0,1 1 0 0 0,-1 0 1 0 0,1 0-1 0 0,0 1 0 0 0,4-4 4 0 0,47-14 26 0 0,36 18 42 0 0,-90 5-66 0 0,-1-1 1 0 0,1 1 0 0 0,-1-1-1 0 0,1 1 1 0 0,-1 0 0 0 0,1-1-1 0 0,-1 1 1 0 0,1 0 0 0 0,-1 0-1 0 0,0 0 1 0 0,0 0 0 0 0,0 0-1 0 0,1 0 1 0 0,-1 0 0 0 0,0 1-1 0 0,0-1 1 0 0,0 0 0 0 0,-1 0-1 0 0,1 1 1 0 0,0-1 0 0 0,0 1-1 0 0,-1-1 1 0 0,1 1 0 0 0,-1-1-1 0 0,1 1 1 0 0,-1-1 0 0 0,0 1-1 0 0,1 0 1 0 0,-1-1 0 0 0,0 1-1 0 0,0-1 1 0 0,0 1-1 0 0,0-1 1 0 0,-1 1 0 0 0,1 0-1 0 0,0-1 1 0 0,-1 1 0 0 0,1-1-1 0 0,-1 1 1 0 0,1-1 0 0 0,-1 1-1 0 0,0-1 1 0 0,0 1 0 0 0,0 0-3 0 0,-40 61 137 0 0,-47 2-115 0 0,67-56 31 0 0,53 5-165 0 0,-28-13 111 0 0,0-1 0 0 0,0 1 0 0 0,0 0 0 0 0,0 1-1 0 0,0-1 1 0 0,-1 1 0 0 0,1-1 0 0 0,-1 1 0 0 0,1 0 0 0 0,-1 0 0 0 0,1 1-1 0 0,-1-1 1 0 0,0 1 0 0 0,0 0 0 0 0,0-1 0 0 0,-1 1 0 0 0,1 0 0 0 0,-1 1-1 0 0,1-1 1 0 0,-1 0 0 0 0,0 1 1 0 0,1 4 23 0 0,0 1-1 0 0,0 0 0 0 0,-1-1 1 0 0,-1 1-1 0 0,1 0 1 0 0,-1 0-1 0 0,-1 0 1 0 0,1 0-1 0 0,-2 0 0 0 0,1 0 1 0 0,-1 1-23 0 0,-1-3 34 0 0,0 0 1 0 0,-1 0 0 0 0,1 0-1 0 0,-1-1 1 0 0,-1 1-1 0 0,1-1 1 0 0,-1 0 0 0 0,-1 0-1 0 0,1 0 1 0 0,-1 0-1 0 0,0-1 1 0 0,0 0 0 0 0,0 0-1 0 0,-1 0 1 0 0,0 0-1 0 0,0-1 1 0 0,-4 3-35 0 0,3-4 33 0 0,0-1 1 0 0,0 1-1 0 0,-1-1 0 0 0,1 0 1 0 0,-1 0-1 0 0,1-1 1 0 0,-1 0-1 0 0,1-1 0 0 0,-1 0 1 0 0,0 0-1 0 0,-6-1-33 0 0,-5 1 73 0 0,14-1-88 0 0,1-1 0 0 0,-1 1 0 0 0,1-1 0 0 0,0 0 0 0 0,-1 0 0 0 0,1 0 0 0 0,0 0 0 0 0,0-1 0 0 0,1 0 0 0 0,-1 0 0 0 0,0 0 0 0 0,1 0 0 0 0,0-1 0 0 0,0 1 0 0 0,0-1 0 0 0,0 0 1 0 0,0 0-1 0 0,1 0 0 0 0,-1 0 0 0 0,1 0 0 0 0,0 0 0 0 0,1-1 0 0 0,-1 1 0 0 0,1-1 0 0 0,0 1 0 0 0,0-1 0 0 0,0 0 0 0 0,1 1 0 0 0,-1-1 0 0 0,1 0 0 0 0,0-2 15 0 0,6-24-2250 0 0,4 14-5222 0 0,-10 16 7184 0 0,3-3-11655 0 0</inkml:trace>
  <inkml:trace contextRef="#ctx0" brushRef="#br0" timeOffset="13667.84">6371 1745 0 0 0,'0'0'1527'0'0,"0"0"47"0"0,0 0 115 0 0,0 0 168 0 0,0 0 127 0 0,0 0-73 0 0,0 0-177 0 0,0 0-259 0 0,0 0-247 0 0,0 0-156 0 0,0 0-98 0 0,0 0-73 0 0,0 0-68 0 0,-8-5-38 0 0,-23-14-18 0 0,23 14-6 0 0,8 5-4 0 0,0 0-43 0 0,0 0-73 0 0,0 0-93 0 0,0 0-76 0 0,0 22 1149 0 0,43 60-219 0 0,-23-56-1248 0 0,-2 1-1 0 0,-1 1 1 0 0,-1 1 0 0 0,-2 0-1 0 0,0 1 1 0 0,-2 0-1 0 0,-2 1 1 0 0,-1 1-1 0 0,4 25-163 0 0,-9-34 13 0 0,-1 0-1 0 0,-2 0 1 0 0,0 0-1 0 0,-1 0 1 0 0,-2 0-1 0 0,0 0 1 0 0,-2 0-1 0 0,0-1 1 0 0,-1 1-1 0 0,-2-1 0 0 0,0 0 1 0 0,-1-1-1 0 0,-1 0 1 0 0,-2 0-1 0 0,0-1 1 0 0,0 0-1 0 0,-2-1 1 0 0,-1 0-1 0 0,0-1 0 0 0,-1-1 1 0 0,-14 13-13 0 0,6-10-278 0 0,-1 0 1 0 0,0-2-1 0 0,-2-1 1 0 0,0 0-1 0 0,0-2 1 0 0,-2-2-1 0 0,0 0 0 0 0,-7 1 278 0 0,1-11-2859 0 0,15-13-7228 0 0,16 6-1366 0 0</inkml:trace>
  <inkml:trace contextRef="#ctx0" brushRef="#br0" timeOffset="17901.684">6289 608 0 0 0,'-30'-126'109'0'0,"14"-9"16019"0"0,-1 104-9844 0 0,32 35 612 0 0,45 4-6823 0 0,32-8 163 0 0,-80-2-187 0 0,-3 14-47 0 0,15 44 10 0 0,-4 4 33 0 0,-3 1 0 0 0,-3 0 0 0 0,-2 1 0 0 0,-3 0-1 0 0,-3 1 1 0 0,-2 0 0 0 0,-4 20-45 0 0,12 127 157 0 0,19 103 42 0 0,-27 76 15 0 0,28-208-244 0 0,-18-123 43 0 0,-4-20 3 0 0,-2 1-1 0 0,-1 0 1 0 0,-2 0 0 0 0,0 21-16 0 0,-4 624 85 0 0,-1-683-73 0 0,0-1 9 0 0,0 0-3 0 0,0 0 0 0 0,0 0 9 0 0,0 0-16 0 0,-1-6 737 0 0,-27-2-730 0 0,-131 21 53 0 0,51-4-283 0 0,107-9 183 0 0,1 0 0 0 0,-1 0 0 0 0,1 0-1 0 0,-1 0 1 0 0,1 0 0 0 0,-1 0 0 0 0,1 0 0 0 0,-1 0 0 0 0,0 0-1 0 0,1-1 1 0 0,-1 1 0 0 0,1 0 0 0 0,-1 0 0 0 0,1 0 0 0 0,-1-1 0 0 0,1 1-1 0 0,-1 0 1 0 0,1-1 0 0 0,-1 1 0 0 0,1 0 0 0 0,-1-1 0 0 0,1 1-1 0 0,0 0 1 0 0,-1-1 0 0 0,1 1 0 0 0,0-1 0 0 0,-1 1 0 0 0,1-1 0 0 0,0 1-1 0 0,-1-1 1 0 0,1 1 0 0 0,0-1 0 0 0,0 1 0 0 0,0-1 0 0 0,0 0-1 0 0,-1 1 1 0 0,1-1 0 0 0,0 1 0 0 0,0-1 0 0 0,0 1 0 0 0,0-1-1 0 0,0 0 1 0 0,0 1 0 0 0,1-1 0 0 0,-1 1 0 0 0,0-1 0 0 0,0 1 0 0 0,0-1-1 0 0,0 1 1 0 0,1-1 0 0 0,-1 1 0 0 0,0-1 0 0 0,0 1 0 0 0,1-1-1 0 0,-1 1 1 0 0,1-1 0 0 0,-1 1 0 0 0,0-1 0 0 0,1 1 0 0 0,-1 0 29 0 0,22-29-2185 0 0,-13 21 1302 0 0,16-16-6233 0 0,-13 12-5365 0 0</inkml:trace>
  <inkml:trace contextRef="#ctx0" brushRef="#br0" timeOffset="19524.546">3137 361 864 0 0,'0'0'1288'0'0,"0"0"-198"0"0,0 0 89 0 0,0 0 237 0 0,0 0 187 0 0,0 0 14 0 0,0 0-98 0 0,0 0-162 0 0,0 0-201 0 0,0 0-165 0 0,0 0-152 0 0,0 0-117 0 0,0 0-78 0 0,-4-1-75 0 0,-95 6 3256 0 0,3 27-2135 0 0,88-29-1626 0 0,1 1 0 0 0,-1-1 0 0 0,1 2 0 0 0,0-1 0 0 0,0 1 0 0 0,0 0 0 0 0,1 0 0 0 0,0 1 0 0 0,0-1 0 0 0,0 1 0 0 0,1 1 0 0 0,-1-1 0 0 0,2 1 0 0 0,-1 0 0 0 0,1 0 0 0 0,0 1 0 0 0,0-1 0 0 0,1 1 0 0 0,0 0 0 0 0,-1 6-64 0 0,-7 32 202 0 0,3 1-1 0 0,1 1 0 0 0,3-1 1 0 0,2 1-1 0 0,1 0 1 0 0,4 17-202 0 0,-1 27 229 0 0,5 287 460 0 0,-5-236-387 0 0,-5 0 0 0 0,-7 0 0 0 0,-15 65-302 0 0,9 121 755 0 0,14-146-410 0 0,-28 17-58 0 0,13-87-90 0 0,-2 5 132 0 0,19-117-316 0 0,0 0 0 0 0,0 0-1 0 0,-1 0 1 0 0,1 0 0 0 0,0 0-1 0 0,0 0 1 0 0,0 0 0 0 0,0 0 0 0 0,0 0-1 0 0,0 0 1 0 0,0 0 0 0 0,0 0-1 0 0,1 0 1 0 0,-1 0 0 0 0,0 0-1 0 0,0 0 1 0 0,1 0 0 0 0,-1 0-1 0 0,1 0 1 0 0,-1 0 0 0 0,1 0-1 0 0,0 0 1 0 0,-1-1 0 0 0,1 1-1 0 0,0 0 1 0 0,-1 0 0 0 0,1 0-1 0 0,0-1 1 0 0,0 1 0 0 0,0-1-1 0 0,-1 1 1 0 0,1 0 0 0 0,0-1-1 0 0,0 0 1 0 0,0 1 0 0 0,0-1-1 0 0,0 1 1 0 0,0-1 0 0 0,0 0-1 0 0,0 0 1 0 0,0 0 0 0 0,0 0-1 0 0,0 1 1 0 0,1-1 0 0 0,-1-1-1 0 0,0 1 1 0 0,0 0 0 0 0,0 0-1 0 0,0 0 1 0 0,0 0 0 0 0,0-1-1 0 0,0 1 1 0 0,0 0 0 0 0,0-1-1 0 0,0 1 1 0 0,0-1 0 0 0,-1 0 0 0 0,1 1-1 0 0,1-1-12 0 0,17 0 27 0 0,161-36 399 0 0,31-11-320 0 0,-159 34-336 0 0,-52 6-2264 0 0,0 2-4057 0 0,0 5 3892 0 0,0 1-10044 0 0</inkml:trace>
  <inkml:trace contextRef="#ctx0" brushRef="#br0" timeOffset="20592.566">6857 1175 504 0 0,'0'0'1779'0'0,"0"0"150"0"0,0 0 340 0 0,0 0 163 0 0,0 0-60 0 0,0 0-242 0 0,0 0-307 0 0,0 0-303 0 0,0 0-230 0 0,0 0-163 0 0,0 0-104 0 0,0 0-116 0 0,0 0-90 0 0,17 1-111 0 0,53 3-132 0 0,-67-4-490 0 0,0 0-1 0 0,0 0 0 0 0,0-1 1 0 0,0 1-1 0 0,0-1 0 0 0,-1 1 1 0 0,1-1-1 0 0,0 0 1 0 0,0 0-1 0 0,0 0 0 0 0,-1 0 1 0 0,1-1-1 0 0,-1 1 0 0 0,1-1 1 0 0,-1 0-1 0 0,1 1 0 0 0,-1-1 1 0 0,0 0-1 0 0,0 0 0 0 0,1-2-83 0 0,4-2 244 0 0,29-30 878 0 0,-36 35-1011 0 0,0 1 17 0 0,0 0 12 0 0,0 0-34 0 0,0 0-26 0 0,0 0-4 0 0,0 0-38 0 0,0 0-24 0 0,0 0-2 0 0,1 23 48 0 0,74 442 538 0 0,-44-217-515 0 0,-22-233 291 0 0,-3-45 573 0 0,63-290-575 0 0,-66 306-358 0 0,10-46 29 0 0,2 0 0 0 0,3 2-1 0 0,3 0 1 0 0,2 1 0 0 0,12-19-43 0 0,-10 14 30 0 0,-24 62-36 0 0,-1 0 10 0 0,0 0-32 0 0,0 0-37 0 0,0 0-58 0 0,0 0-23 0 0,-19 0-1691 0 0,-10 2 105 0 0,15-1-1737 0 0,0 0-6993 0 0,12-1-1242 0 0</inkml:trace>
  <inkml:trace contextRef="#ctx0" brushRef="#br0" timeOffset="23574.971">7327 1697 0 0 0,'0'0'932'0'0,"0"0"-54"0"0,0 0 3 0 0,0 0 209 0 0,0 0 233 0 0,0 0 73 0 0,0 0-165 0 0,0 0-339 0 0,0 0-326 0 0,0 0-193 0 0,0 0-85 0 0,0 0 32 0 0,0 0 90 0 0,16 3 4663 0 0,-12-1 1437 0 0,-20 189-3589 0 0,-1-104-2626 0 0,17-76-233 0 0,0-10-59 0 0,0-1 16 0 0,0 0-15 0 0,0 0 14 0 0,0 0 5 0 0,0 0 0 0 0,0 0 21 0 0,0 0 9 0 0,0 0-1 0 0,0 0 4 0 0,0 0-18 0 0,0 0-5 0 0,0 0 10 0 0,0 0 7 0 0,0 0-32 0 0,0 0-10 0 0,0 0-7 0 0,0 0-20 0 0,0 0 18 0 0,0 0-7 0 0,0 0-21 0 0,-12-18-5249 0 0,9 3-3949 0 0,3 8 3718 0 0,0 3-347 0 0</inkml:trace>
  <inkml:trace contextRef="#ctx0" brushRef="#br0" timeOffset="24220.105">7314 1716 3177 0 0,'0'0'1671'0'0,"0"0"-296"0"0,0 0-42 0 0,0 0 202 0 0,0 0 159 0 0,0 0-90 0 0,0 0-290 0 0,0 0-341 0 0,0 0-264 0 0,0 0-120 0 0,0 0-9 0 0,0 0-1 0 0,28-11 3259 0 0,4 1-3426 0 0,0 1 0 0 0,1 2 0 0 0,0 1 1 0 0,0 2-1 0 0,0 1 0 0 0,9 1-412 0 0,-41 3 14 0 0,0 1 1 0 0,0-1 0 0 0,-1 0-1 0 0,1 0 1 0 0,-1 0-1 0 0,1 1 1 0 0,-1-1 0 0 0,1 0-1 0 0,-1 1 1 0 0,0-1 0 0 0,0 0-1 0 0,1 1 1 0 0,-1-1-1 0 0,0 1 1 0 0,0-1 0 0 0,0 0-1 0 0,-1 1 1 0 0,1-1 0 0 0,0 0-1 0 0,0 1 1 0 0,-1-1-1 0 0,1 0 1 0 0,-1 1 0 0 0,1-1-1 0 0,-1 0 1 0 0,0 0 0 0 0,1 1-1 0 0,-1-1 1 0 0,0 0-1 0 0,0 0-14 0 0,-126 132 371 0 0,126-131-372 0 0,0 0 0 0 0,-1 0 0 0 0,1 0 0 0 0,1 0 0 0 0,-1 0 0 0 0,0 0 0 0 0,0 0-1 0 0,1 1 1 0 0,-1-1 0 0 0,1 0 0 0 0,0 0 0 0 0,0 1 0 0 0,0-1 0 0 0,0 0 0 0 0,0 1 0 0 0,0-1 0 0 0,0 0-1 0 0,1 0 1 0 0,-1 1 0 0 0,1-1 0 0 0,0 0 0 0 0,0 0 0 0 0,0 0 0 0 0,0 0 0 0 0,0 0 0 0 0,0 0 0 0 0,0 0 0 0 0,1 0-1 0 0,-1 0 1 0 0,0 0 0 0 0,1-1 0 0 0,0 1 0 0 0,-1-1 0 0 0,1 1 0 0 0,0-1 0 0 0,0 0 0 0 0,0 1 0 0 0,0-1 0 0 0,1 0 1 0 0,2 3 11 0 0,0 0 0 0 0,0 1 0 0 0,-1-1 0 0 0,1 1 1 0 0,-1 0-1 0 0,0 0 0 0 0,-1 0 0 0 0,1 0 1 0 0,-1 1-1 0 0,0-1 0 0 0,-1 1 0 0 0,1 0 1 0 0,-1 0-1 0 0,0 0 0 0 0,-1 0 0 0 0,1 0 1 0 0,-1 1-1 0 0,-1-1 0 0 0,1 0 0 0 0,-1 1 1 0 0,0-1-12 0 0,-2-1 42 0 0,1-1 0 0 0,-2 1 0 0 0,1-1 0 0 0,0 1 0 0 0,-1-1 1 0 0,0 0-1 0 0,0 0 0 0 0,0 0 0 0 0,0 0 0 0 0,-1-1 0 0 0,1 1 1 0 0,-1-1-1 0 0,0 0 0 0 0,0 0 0 0 0,0-1 0 0 0,-4 3-42 0 0,-5 1 1 0 0,0-1 0 0 0,0 0-1 0 0,0-1 1 0 0,0-1 0 0 0,-1 0-1 0 0,0 0 1 0 0,1-2 0 0 0,-1 1-1 0 0,0-2 1 0 0,0 0 0 0 0,-14-2-1 0 0,4 2-62 0 0,20 0 5 0 0,1 0 0 0 0,-1-1 0 0 0,0 1 0 0 0,1-1 0 0 0,-1 0 0 0 0,1 0 0 0 0,-1 0 1 0 0,1-1-1 0 0,-1 1 0 0 0,1-1 0 0 0,0 0 0 0 0,0 1 0 0 0,0-1 0 0 0,0-1 0 0 0,0 1 1 0 0,0 0-1 0 0,0-1 0 0 0,-2-2 57 0 0,-3-16-4788 0 0,13-4-6577 0 0,-1 20 3475 0 0</inkml:trace>
  <inkml:trace contextRef="#ctx0" brushRef="#br0" timeOffset="25322.406">7699 1804 1504 0 0,'0'0'2038'0'0,"0"0"-87"0"0,0 0 80 0 0,0 0 135 0 0,0 0 20 0 0,0 0-208 0 0,0 0-331 0 0,0 0-290 0 0,0 0-239 0 0,0 0-174 0 0,0 0-128 0 0,0 0-122 0 0,0 0-128 0 0,11 15 4302 0 0,-31 132-3837 0 0,14-126-960 0 0,0 1 0 0 0,2-1 0 0 0,0 1 0 0 0,2 0 0 0 0,0 0 0 0 0,2 10-71 0 0,-17-50-658 0 0,10 9-307 0 0,-1-2-2186 0 0,5 3-2950 0 0,3 6-5568 0 0</inkml:trace>
  <inkml:trace contextRef="#ctx0" brushRef="#br0" timeOffset="26587.489">6795 685 0 0 0,'0'0'232'0'0,"0"0"915"0"0,0 0 461 0 0,0 0 265 0 0,0 0 214 0 0,0 0 25 0 0,0 0-126 0 0,0 0-219 0 0,0 0-255 0 0,0 0-186 0 0,0 0-116 0 0,0 0-91 0 0,0 0-69 0 0,-7-3-84 0 0,-23-6-110 0 0,23 6-138 0 0,7 3-124 0 0,0 0-107 0 0,0 0-100 0 0,0 0-63 0 0,0 0-65 0 0,0 0-54 0 0,12 0 481 0 0,216-1 1819 0 0,114-12-1812 0 0,-263 12 778 0 0,-102-17-1143 0 0,-68-44-387 0 0,74 53-43 0 0,0-1 0 0 0,0-1 0 0 0,1 0 0 0 0,1-1 0 0 0,0-1 0 0 0,1 0 0 0 0,0-1 0 0 0,1-1 0 0 0,0 0 0 0 0,2 0 0 0 0,-5-9 102 0 0,10 6-2403 0 0,5 10-4178 0 0,1 4-5512 0 0</inkml:trace>
  <inkml:trace contextRef="#ctx0" brushRef="#br0" timeOffset="66881.553">168 125 0 0 0,'-12'-25'0'0'0,"-49"28"7643"0"0,60 1 2376 0 0,8-2-5906 0 0,27 0-5076 0 0,-31-2 1997 0 0,142-15-47 0 0,416-18 957 0 0,-212 19-1216 0 0,-50 3-78 0 0,354-8-95 0 0,-418 30-475 0 0,397 7 64 0 0,-218-3 98 0 0,-7-26 24 0 0,-176 3-67 0 0,82-9 53 0 0,-91 9-84 0 0,125 8-54 0 0,70 7-27 0 0,-94 0-87 0 0,-100-3 47 0 0,221 36 49 0 0,-154-11-95 0 0,33-24 96 0 0,-70-6-70 0 0,-122 8 22 0 0,-22-4 29 0 0,-59-5-58 0 0,57 9 16 0 0,31 11-43 0 0,-116-10 2526 0 0,-33 142-2788 0 0,13 68 218 0 0,24-59-27 0 0,-2 62 50 0 0,-7-141 61 0 0,14 24-40 0 0,52 113-3 0 0,-74-193 7 0 0,0 1 1 0 0,-2 1 0 0 0,-1-1-1 0 0,-1 1 1 0 0,-1 0 0 0 0,-1 1 0 0 0,-1 18 2 0 0,-2 136 48 0 0,49 88-80 0 0,-21-92 41 0 0,-20-142 4 0 0,-1 1 1 0 0,-2 0 0 0 0,-2 1-1 0 0,-1-1 1 0 0,-2 0-1 0 0,-4 31-13 0 0,-11 267-72 0 0,48-172 122 0 0,-1-3-28 0 0,-14-30-44 0 0,0 40 26 0 0,-12-66 0 0 0,-6-103 6 0 0,0 0 0 0 0,-16 4 120 0 0,-59-11-228 0 0,-163-16-200 0 0,-108-10-98 0 0,-45 23 121 0 0,-137 16 261 0 0,350-6 46 0 0,-89-25-48 0 0,166 14 10 0 0,-541-29-386 0 0,-159 25 295 0 0,147 7 124 0 0,112-14-19 0 0,142 19 13 0 0,-100-8-66 0 0,-222-12 45 0 0,492 13-2 0 0,24 2 17 0 0,-105-13 18 0 0,226 13-23 0 0,-7-3 11 0 0,-68-19 10 0 0,44 9 45 0 0,75 10-12 0 0,17-15 332 0 0,-9-37-400 0 0,11 0 86 0 0,8-11-36 0 0,-2-3-8 0 0,-33-117 4 0 0,-2 38 43 0 0,21-122 15 0 0,-49-9-34 0 0,56 79-50 0 0,-4-57 20 0 0,-74-140-27 0 0,99 228 32 0 0,4-25-2 0 0,-11 136-75 0 0,-9-12 101 0 0,5-57 29 0 0,1-32-141 0 0,5 79 79 0 0,1 56 21 0 0,6 31-59 0 0,0 1-4 0 0,-6-48-38 0 0,6 47 32 0 0,-1 0 1 0 0,1-1-1 0 0,0 1 0 0 0,0 0 0 0 0,1 0 0 0 0,-1-1 0 0 0,0 1 0 0 0,0 0 0 0 0,0 0 1 0 0,1 0-1 0 0,-1-1 0 0 0,1 1 0 0 0,-1 0 0 0 0,1 0 0 0 0,-1 0 0 0 0,1 0 1 0 0,0 0-1 0 0,-1 0 0 0 0,1 0 0 0 0,0 0 0 0 0,0 0 0 0 0,0 0 0 0 0,0 0 0 0 0,0 1 1 0 0,0-1-1 0 0,0 0 0 0 0,0 1 0 0 0,0-1 0 0 0,0 0 0 0 0,0 1 0 0 0,0 0 1 0 0,1-1-1 0 0,-1 1 0 0 0,0 0 0 0 0,0-1 0 0 0,0 1 0 0 0,1 0 0 0 0,0 0 16 0 0,53-14-25 0 0,114 2-966 0 0,-169 13 789 0 0,1-1-1 0 0,0 1 1 0 0,0-1-1 0 0,0 1 1 0 0,-1-1-1 0 0,1 1 1 0 0,0 0-1 0 0,-1-1 1 0 0,1 1-1 0 0,0 0 1 0 0,-1 0-1 0 0,1-1 1 0 0,-1 1-1 0 0,0 0 1 0 0,1 0-1 0 0,-1 0 1 0 0,1 0-1 0 0,-1 0 1 0 0,0 0-1 0 0,0 0 1 0 0,0 0-1 0 0,0-1 1 0 0,1 1-1 0 0,-1 0 1 0 0,0 0-1 0 0,0 0 1 0 0,-1 0-1 0 0,1 0 1 0 0,0 0-1 0 0,0 0 1 0 0,0 0-1 0 0,-1 0 1 0 0,1 0-1 0 0,0 0 1 0 0,-1 0-1 0 0,1-1 1 0 0,-1 1-1 0 0,1 0 1 0 0,-1 0-1 0 0,1-1 1 0 0,-1 1-1 0 0,0 0 1 0 0,1 0-1 0 0,-1-1 1 0 0,0 1-1 0 0,0-1 1 0 0,1 1-1 0 0,-1-1 1 0 0,0 1-1 0 0,0-1 1 0 0,-1 1 202 0 0,-10 7-7397 0 0,-1-1-4089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4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3 269 0 0 0,'0'0'951'0'0,"0"0"589"0"0,0 0 373 0 0,0 0 190 0 0,0 0-8 0 0,0 0-241 0 0,0 0-317 0 0,0 0-358 0 0,0 0-280 0 0,0 0-167 0 0,-1-2 474 0 0,0-3 5478 0 0,1 5-6201 0 0,0 0-13 0 0,0 0-64 0 0,0 0-53 0 0,0 0-19 0 0,0 0-44 0 0,0 0-19 0 0,0 0-39 0 0,0 0-35 0 0,0 0-79 0 0,17 7 1838 0 0,73 49-1788 0 0,-15-34 74 0 0,-47-19-163 0 0,0-1 0 0 0,0-1 0 0 0,0-2 0 0 0,0-1 0 0 0,0-1 0 0 0,0-1 0 0 0,-1-2 0 0 0,11-3-79 0 0,12-8 90 0 0,-1-3 1 0 0,-1-1-1 0 0,0-2 1 0 0,-2-3-1 0 0,30-21-90 0 0,-56 33 37 0 0,0 0 1 0 0,-1-1-1 0 0,-1-1 0 0 0,-1-1 1 0 0,0-1-1 0 0,-1 0 0 0 0,0-3-37 0 0,2-20 824 0 0,-32 57-765 0 0,-31 51 27 0 0,-64 143 10 0 0,96-181-87 0 0,-334 728 346 0 0,268-596-330 0 0,78-160 6 0 0,1-1-43 0 0,0 0-12 0 0,0 0-2 0 0,0 0 0 0 0,0 0 18 0 0,0 0 14 0 0,0 0-16 0 0,6-70-1388 0 0,21-12-965 0 0,-14 44-928 0 0,-1 1-5062 0 0,-9 25-3400 0 0</inkml:trace>
  <inkml:trace contextRef="#ctx0" brushRef="#br0" timeOffset="254.086">134 711 11506 0 0,'0'0'1646'0'0,"0"0"-319"0"0,0 0-233 0 0,0 0 142 0 0,0 0 166 0 0,0 0 25 0 0,0 0-167 0 0,0 0-261 0 0,0 0-172 0 0,0 0-70 0 0,0 0-39 0 0,0 0-72 0 0,26-3-55 0 0,87-10-51 0 0,14-6 629 0 0,0-4 0 0 0,94-32-1169 0 0,-162 31-1 0 0,-61 18-3282 0 0,-4 5-2901 0 0,5 1 4214 0 0,-1 0-9345 0 0</inkml:trace>
  <inkml:trace contextRef="#ctx0" brushRef="#br0" timeOffset="570.531">1135 836 18764 0 0,'0'0'927'0'0,"0"0"-262"0"0,0 0-7 0 0,0 0 261 0 0,0 0 186 0 0,0 0 7 0 0,0 0-181 0 0,0 0-304 0 0,0 0-217 0 0,-7 32-148 0 0,-24 97-103 0 0,12-28 90 0 0,-1 23-567 0 0,20-171-17501 0 0,4 32 9168 0 0</inkml:trace>
  <inkml:trace contextRef="#ctx0" brushRef="#br0" timeOffset="721.018">1165 383 9682 0 0,'0'0'2657'0'0,"0"0"-769"0"0,0 0-432 0 0,0 0-127 0 0,0 0-241 0 0,0 0-224 0 0,0 0-344 0 0,0 0-432 0 0,0 0-304 0 0,0 0-152 0 0,0 0-144 0 0,0 0-216 0 0,0 0-849 0 0,0 0-3896 0 0,-48 15-5225 0 0</inkml:trace>
  <inkml:trace contextRef="#ctx0" brushRef="#br0" timeOffset="1190.953">1336 1090 13883 0 0,'0'0'1163'0'0,"0"0"-324"0"0,0 0 54 0 0,0 0 362 0 0,0 0 324 0 0,0 0 28 0 0,0 0-316 0 0,0 0-377 0 0,0 0-325 0 0,0 0-122 0 0,0 0-14 0 0,0 0-35 0 0,0 0-48 0 0,5-5-65 0 0,33-52 249 0 0,65-132 351 0 0,-50 132-1019 0 0,-39 90-259 0 0,-11-13 378 0 0,27 95-26 0 0,-28-111 31 0 0,0 0 1 0 0,0-1-1 0 0,0 1 1 0 0,0-1 0 0 0,1 1-1 0 0,0-1 1 0 0,-1 0-1 0 0,1 0 1 0 0,0 0-1 0 0,1 0 1 0 0,-1 0 0 0 0,0-1-1 0 0,1 0 1 0 0,-1 1-1 0 0,1-1 1 0 0,0-1-1 0 0,0 1 1 0 0,0 0 0 0 0,0-1-1 0 0,0 0 1 0 0,0 0-1 0 0,0 0 1 0 0,0 0-1 0 0,0-1 1 0 0,1 0 0 0 0,1 0-12 0 0,3-2 91 0 0,0-1-1 0 0,-1 0 0 0 0,0-1 1 0 0,1 0-1 0 0,-1 0 0 0 0,-1-1 0 0 0,1 0 1 0 0,-1-1-1 0 0,0 1 0 0 0,0-1 1 0 0,0-1-1 0 0,-1 1 0 0 0,0-1 0 0 0,0 0 1 0 0,-1 0-1 0 0,0-1 0 0 0,4-6-89 0 0,-2 2 74 0 0,0 0 0 0 0,-1 0 1 0 0,0 0-1 0 0,-1-1 0 0 0,0 0 0 0 0,-1 0 0 0 0,0 0 0 0 0,-1-1 0 0 0,-1 1 1 0 0,1-14-75 0 0,-3 27-20 0 0,0 0-36 0 0,0 0-59 0 0,0 0-129 0 0,-20 32-6862 0 0,18-24 1393 0 0,2-1-6164 0 0</inkml:trace>
  <inkml:trace contextRef="#ctx0" brushRef="#br0" timeOffset="1826.021">2271 774 8906 0 0,'0'0'5174'0'0,"0"0"-2473"0"0,0 0-1001 0 0,0 0-221 0 0,0 0-146 0 0,0 0-223 0 0,0 0-239 0 0,0 0-192 0 0,0 0-100 0 0,0 0-96 0 0,0 0-91 0 0,0 0-90 0 0,0 0-85 0 0,-23-1-60 0 0,-70 0-56 0 0,90 1-96 0 0,1 0 0 0 0,0 0 0 0 0,-1 0 0 0 0,1 0 0 0 0,0 0-1 0 0,0 0 1 0 0,-1 1 0 0 0,1-1 0 0 0,0 1 0 0 0,0 0 0 0 0,-1-1-1 0 0,1 1 1 0 0,0 0 0 0 0,0 0 0 0 0,0 0 0 0 0,0 1 0 0 0,0-1 0 0 0,0 0-1 0 0,0 1 1 0 0,1-1 0 0 0,-1 1 0 0 0,1 0 0 0 0,-1 0 0 0 0,1-1-1 0 0,-1 1 1 0 0,1 0 0 0 0,0 0 0 0 0,0 0 0 0 0,-1 2-5 0 0,-3 5 21 0 0,2-4-20 0 0,0 0-1 0 0,0 0 1 0 0,0 1 0 0 0,1-1 0 0 0,-1 1 0 0 0,1-1 0 0 0,1 1 0 0 0,-1 0 0 0 0,1 0 0 0 0,0 0 0 0 0,0 0 0 0 0,1 0-1 0 0,0 0 1 0 0,0 0 0 0 0,0 0 0 0 0,0 0 0 0 0,1 0 0 0 0,0 0 0 0 0,1 0 0 0 0,-1-1 0 0 0,1 1 0 0 0,2 4-1 0 0,0-4 8 0 0,-1 0 0 0 0,1-1 0 0 0,0 1 0 0 0,0-1 0 0 0,0 0 1 0 0,1 0-1 0 0,0-1 0 0 0,0 1 0 0 0,0-1 0 0 0,0 0 0 0 0,1-1 1 0 0,0 1-1 0 0,-1-1 0 0 0,1 0 0 0 0,0-1 0 0 0,1 1 0 0 0,-1-1 1 0 0,0 0-1 0 0,1-1 0 0 0,-1 1 0 0 0,1-1 0 0 0,-1-1 0 0 0,1 1 1 0 0,0-1-1 0 0,2-1-8 0 0,4-1 102 0 0,0-2 1 0 0,-1 1 0 0 0,1-2 0 0 0,-1 0-1 0 0,0 0 1 0 0,0-1 0 0 0,-1 0 0 0 0,1-1-1 0 0,-2-1 1 0 0,1 0 0 0 0,-1 0 0 0 0,0-1-1 0 0,0 0 1 0 0,-1-1 0 0 0,-1 0 0 0 0,0 0 0 0 0,0-1-1 0 0,-1 0 1 0 0,0 0 0 0 0,-1-1 0 0 0,0 0-1 0 0,-1 0 1 0 0,1-3-103 0 0,16-22 47 0 0,-4 10-34 0 0,-2-1 1 0 0,-1 0 0 0 0,-1-1 0 0 0,-1-1 0 0 0,-2 0 0 0 0,-1-1 0 0 0,-1 0-1 0 0,-2-1 1 0 0,-1 0 0 0 0,0-16-14 0 0,-4 27-10 0 0,-2 1 0 0 0,-1-1 0 0 0,0 0 0 0 0,-2 0 0 0 0,0 1 0 0 0,-2 0 1 0 0,0 0-1 0 0,-2-4 10 0 0,5 18-7 0 0,0-1-1 0 0,-1 1 1 0 0,0 0 0 0 0,0 0 0 0 0,0 0 0 0 0,-1 1 0 0 0,0-1 0 0 0,0 1 0 0 0,-1 0 0 0 0,1 0 0 0 0,-1 0 0 0 0,0 1 0 0 0,0 0 0 0 0,0 0 0 0 0,-1 0 0 0 0,0 0 0 0 0,0 1 0 0 0,0 0 0 0 0,0 0 0 0 0,0 1 0 0 0,0 0 0 0 0,-1 0 0 0 0,1 0 0 0 0,-1 1 0 0 0,1-1 0 0 0,-1 2 0 0 0,-1-1 7 0 0,-2 2-4 0 0,0 0 1 0 0,0 1-1 0 0,-1 0 1 0 0,1 0-1 0 0,1 1 1 0 0,-1 1-1 0 0,0-1 0 0 0,1 2 1 0 0,0-1-1 0 0,0 1 1 0 0,0 1-1 0 0,0 0 1 0 0,1 0-1 0 0,0 0 1 0 0,0 1-1 0 0,1 0 1 0 0,0 1-1 0 0,0 0 0 0 0,1 0 1 0 0,0 0-1 0 0,0 1 1 0 0,1 0-1 0 0,0 0 1 0 0,0 0-1 0 0,1 0 1 0 0,1 1-1 0 0,-1 0 1 0 0,2 0-1 0 0,-1 0 0 0 0,1 0 1 0 0,1 0-1 0 0,0 0 1 0 0,0 1-1 0 0,1-1 1 0 0,1 5 3 0 0,-2 6 17 0 0,1 0 0 0 0,1 0-1 0 0,1 0 1 0 0,1 0 0 0 0,0 0 0 0 0,2 0 0 0 0,1-1 0 0 0,0 0 0 0 0,1 0-1 0 0,2 0 1 0 0,0-1 0 0 0,1 0 0 0 0,0-1 0 0 0,13 16-17 0 0,15 10 220 0 0,1-1 0 0 0,3-2-1 0 0,1-2 1 0 0,2-1 0 0 0,1-3 0 0 0,2-2 0 0 0,3-1-220 0 0,34 28 141 0 0,-76-68-3920 0 0,-8 7 3359 0 0,7-7-3182 0 0,-4 4-2714 0 0,-1 3-5895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15275 0 0,'0'0'1082'0'0,"0"0"-102"0"0,0 0 94 0 0,0 0 197 0 0,0 0 120 0 0,0 0-38 0 0,0 0-249 0 0,0 0-386 0 0,0 0-285 0 0,0 0-177 0 0,0 0-116 0 0,6 33-56 0 0,14 99-25 0 0,-18-51-50 0 0,-2-79-601 0 0,-2 14 1249 0 0,0-12-4315 0 0,-3-3-5750 0 0,5-1-2188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8362 0 0,'0'0'1104'0'0,"0"0"-632"0"0,0 0-520 0 0,0 0-720 0 0,0 0-96 0 0,0 0-272 0 0,0 0-1425 0 0,0 0-2000 0 0</inkml:trace>
  <inkml:trace contextRef="#ctx0" brushRef="#br0" timeOffset="1540.616">78 8 784 0 0,'0'0'2170'0'0,"0"0"21"0"0,0 0-105 0 0,0 0-283 0 0,0 0-344 0 0,0 0-253 0 0,0 0-225 0 0,0 0-158 0 0,0 0-86 0 0,0 0-56 0 0,0 0-28 0 0,0 0-36 0 0,0 0-68 0 0,-7 2-99 0 0,-20 5-116 0 0,21-5-101 0 0,6-2-78 0 0,0 0-30 0 0,0 0-1 0 0,0 0-1 0 0,21-5 1967 0 0,7-9-318 0 0,-28 14-1592 0 0,0 0 9 0 0,0 0 42 0 0,0 0 67 0 0,-34 11 1109 0 0,49-8-1870 0 0,-6-6 313 0 0,5-2-1107 0 0,-7 3-4542 0 0,-5 2-3133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6 405 10202 0 0,'0'0'1877'0'0,"0"0"-86"0"0,0 0 221 0 0,0 0 111 0 0,0 0-200 0 0,0 0-402 0 0,0 0-505 0 0,0 0-375 0 0,0 0-115 0 0,0 0-48 0 0,0 0-59 0 0,0 0-7 0 0,0 0-36 0 0,-1-12-49 0 0,-3-100 621 0 0,7 101-911 0 0,0 1 0 0 0,1 0 0 0 0,1 0-1 0 0,-1 0 1 0 0,2 0 0 0 0,-1 1 0 0 0,1-1-1 0 0,1 1 1 0 0,0 1 0 0 0,0 0 0 0 0,0 0-1 0 0,1 0 1 0 0,1 1 0 0 0,-1 0 0 0 0,1 0-1 0 0,6-3-36 0 0,-7 5-1 0 0,1 0 0 0 0,0 1-1 0 0,-1 0 1 0 0,1 0-1 0 0,1 1 1 0 0,-1 0-1 0 0,0 1 1 0 0,1-1-1 0 0,-1 2 1 0 0,1 0-1 0 0,8-1 2 0 0,-16 4-1 0 0,-1-1 0 0 0,1 0 0 0 0,-1 1-1 0 0,0-1 1 0 0,1 1 0 0 0,-1-1-1 0 0,0 1 1 0 0,0-1 0 0 0,0 1-1 0 0,0 0 1 0 0,0 0 0 0 0,0-1-1 0 0,-1 1 1 0 0,1 0 0 0 0,-1 0 0 0 0,1 0-1 0 0,-1 0 1 0 0,1 0 0 0 0,-1 0-1 0 0,0 0 1 0 0,0 0 0 0 0,0 0-1 0 0,0 0 1 0 0,-1 0 0 0 0,1 0-1 0 0,0 0 1 0 0,-1-1 0 0 0,1 1 0 0 0,-2 2 1 0 0,2 8 28 0 0,-22 124 56 0 0,22-135-83 0 0,0 0-1 0 0,0 1 0 0 0,0-1 1 0 0,0 0-1 0 0,0 0 1 0 0,1 1-1 0 0,-1-1 1 0 0,1 0-1 0 0,-1 0 1 0 0,0 0-1 0 0,1 0 0 0 0,0 0 1 0 0,-1 0-1 0 0,1 0 1 0 0,0 0-1 0 0,0 0 1 0 0,-1 0-1 0 0,1 0 0 0 0,0 0 1 0 0,0 0-1 0 0,0-1 1 0 0,0 1-1 0 0,0 0 1 0 0,0-1-1 0 0,0 1 0 0 0,0 0 1 0 0,1-1-1 0 0,-1 0 1 0 0,0 1-1 0 0,0-1 1 0 0,0 0-1 0 0,1 1 1 0 0,-1-1-1 0 0,0 0 0 0 0,0 0 1 0 0,0 0-1 0 0,1 0 1 0 0,-1 0-1 0 0,0 0 1 0 0,0 0-1 0 0,1-1 0 0 0,-1 1 1 0 0,0 0-1 0 0,0-1 1 0 0,0 1-1 0 0,0-1 1 0 0,0 1-1 0 0,1-1 0 0 0,-1 0 1 0 0,0 1-1 0 0,0-1 1 0 0,0-1-1 0 0,88-70 149 0 0,-71 52-143 0 0,2 2 1 0 0,0 0-1 0 0,2 1 0 0 0,0 1 1 0 0,0 1-1 0 0,1 0 0 0 0,1 2 0 0 0,1 1 1 0 0,0 1-1 0 0,25-7-6 0 0,-48 19 6 0 0,0 0-1 0 0,0 0 1 0 0,0 0 0 0 0,-1 0-1 0 0,1 1 1 0 0,0-1 0 0 0,-1 1-1 0 0,1-1 1 0 0,-1 1 0 0 0,0-1-1 0 0,0 1 1 0 0,1 0 0 0 0,-1 0 0 0 0,0-1-1 0 0,0 1 1 0 0,0 0 0 0 0,-1 0-1 0 0,1 0 1 0 0,0 0 0 0 0,-1 0-1 0 0,0 0 1 0 0,1 0 0 0 0,-1 1-1 0 0,0-1 1 0 0,0 0 0 0 0,0 0 0 0 0,0 0-1 0 0,0 0 1 0 0,-1 0 0 0 0,1 0-1 0 0,0 0 1 0 0,-1 0 0 0 0,0 0-1 0 0,0 0 1 0 0,1 0 0 0 0,-2 1-6 0 0,1 7 88 0 0,2 114 244 0 0,0-121-415 0 0,1 0-1 0 0,0 0 1 0 0,0 0-1 0 0,1 0 1 0 0,-1 0-1 0 0,1-1 1 0 0,-1 1-1 0 0,1-1 1 0 0,0 0-1 0 0,0 0 1 0 0,0 0-1 0 0,0 0 1 0 0,0 0-1 0 0,0-1 1 0 0,1 1-1 0 0,-1-1 1 0 0,1 0-1 0 0,-1 0 1 0 0,1 0 0 0 0,-1 0-1 0 0,1-1 1 0 0,-1 1-1 0 0,1-1 1 0 0,-1 0-1 0 0,1 0 1 0 0,0-1-1 0 0,-1 1 1 0 0,1-1-1 0 0,-1 1 1 0 0,1-1-1 0 0,-1 0 1 0 0,1-1-1 0 0,-1 1 1 0 0,0-1-1 0 0,0 1 1 0 0,1-1-1 0 0,-1 0 1 0 0,2-1 83 0 0,6-6-3173 0 0,-5 4-1731 0 0,-1 0-6985 0 0</inkml:trace>
  <inkml:trace contextRef="#ctx0" brushRef="#br0" timeOffset="314.994">979 218 3753 0 0,'0'0'3411'0'0,"0"0"-281"0"0,0 0-220 0 0,0 0-135 0 0,0 0-237 0 0,0 0-369 0 0,0 0-445 0 0,0 0-394 0 0,0 0-302 0 0,0 0-221 0 0,34-2-152 0 0,102-4-139 0 0,-131 7-467 0 0,0-1 0 0 0,0 0 0 0 0,0 0-1 0 0,0 0 1 0 0,0-1 0 0 0,0 0 0 0 0,0 0 0 0 0,0 0 0 0 0,0 0 0 0 0,-1-1 0 0 0,1 0 0 0 0,0 0 0 0 0,-1 0 0 0 0,0-1 0 0 0,1 1 0 0 0,-1-1 0 0 0,0 0 0 0 0,0 0 0 0 0,-1-1 0 0 0,1 1-1 0 0,2-3-47 0 0,5-6 131 0 0,-5 6-70 0 0,1-1-1 0 0,-1 1 1 0 0,0-1-1 0 0,-1 0 1 0 0,0 0 0 0 0,0-1-1 0 0,0 0 1 0 0,-1 0 0 0 0,0 0-1 0 0,-1 0 1 0 0,0 0 0 0 0,0-1-1 0 0,-1 0 1 0 0,1-4-62 0 0,-5 10 2 0 0,1 0 0 0 0,-2 1 0 0 0,1-1 1 0 0,0 0-1 0 0,0 1 0 0 0,-1-1 0 0 0,1 1 0 0 0,-1 0 1 0 0,0 0-1 0 0,0 0 0 0 0,0 0 0 0 0,0 0 0 0 0,0 1 1 0 0,0-1-1 0 0,0 1 0 0 0,0 0 0 0 0,-1 0 0 0 0,1 0 0 0 0,0 1 1 0 0,-1-1-1 0 0,1 1 0 0 0,-1-1 0 0 0,1 1 0 0 0,0 0 1 0 0,-1 0-1 0 0,1 1 0 0 0,-1-1 0 0 0,1 1 0 0 0,-1 0 1 0 0,1 0-1 0 0,-3 1-2 0 0,-9 2-24 0 0,1 1 0 0 0,-1 0 0 0 0,1 2-1 0 0,1-1 1 0 0,-1 1 0 0 0,1 1 0 0 0,0 1 0 0 0,1 0 0 0 0,0 0 0 0 0,1 1 0 0 0,0 1 0 0 0,0 0 0 0 0,1 0 0 0 0,0 1-1 0 0,-3 6 25 0 0,10-14-9 0 0,0 0-1 0 0,0 0 1 0 0,0 1-1 0 0,1-1 1 0 0,-1 1-1 0 0,1 0 1 0 0,0 0-1 0 0,1 0 1 0 0,-1 0-1 0 0,1 0 1 0 0,0 0-1 0 0,0 0 1 0 0,0 0-1 0 0,1 1 1 0 0,0-1-1 0 0,0 0 1 0 0,0 0-1 0 0,1 1 1 0 0,0-1-1 0 0,0 0 1 0 0,0 0-1 0 0,0 0 1 0 0,1 0-1 0 0,0 0 1 0 0,0 0-1 0 0,0-1 1 0 0,1 1-1 0 0,-1 0 1 0 0,1-1-1 0 0,0 0 1 0 0,1 0-1 0 0,-1 0 1 0 0,1 0-1 0 0,-1 0 1 0 0,1-1-1 0 0,0 0 1 0 0,1 1-1 0 0,-1-1 1 0 0,0-1-1 0 0,1 1 1 0 0,0-1-1 0 0,-1 0 1 0 0,1 0-1 0 0,0 0 0 0 0,0-1 1 0 0,1 1 9 0 0,4 0-166 0 0,0 0-1 0 0,0-1 1 0 0,0-1-1 0 0,1 1 1 0 0,-1-1-1 0 0,0-1 1 0 0,0 0-1 0 0,0 0 1 0 0,0-1-1 0 0,2-1 167 0 0,9-8-4098 0 0,-4-6-3547 0 0,-14 10-4352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3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57 0 0 0,'0'0'577'0'0,"0"0"636"0"0,0 0 530 0 0,0 0 317 0 0,0 0 125 0 0,0 0-118 0 0,0 0-240 0 0,0 0-224 0 0,0 0-219 0 0,0 0-153 0 0,-1-10-83 0 0,1 8-371 0 0,-4-32-1407 0 0,2 23 2840 0 0,2 22 5637 0 0,-13 117-7127 0 0,-11 364 439 0 0,18-344-980 0 0,-8-176-1360 0 0,7-8-761 0 0,0-3-2248 0 0,4 14-3857 0 0,1 17-1468 0 0</inkml:trace>
  <inkml:trace contextRef="#ctx0" brushRef="#br0" timeOffset="259.846">1 470 5089 0 0,'0'0'2909'0'0,"0"0"-394"0"0,0 0-328 0 0,0 0-152 0 0,0 0-212 0 0,0 0-302 0 0,0 0-319 0 0,0 0-255 0 0,0 0-37 0 0,0 0 61 0 0,0 0 42 0 0,0 0-33 0 0,0 0-151 0 0,16 0-147 0 0,116 0 960 0 0,31-32 132 0 0,-137 24-1663 0 0,60-4-185 0 0,-76 38-3058 0 0,-13-15-760 0 0,1-4-4008 0 0,-1 1-4754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6129 0 0,'0'0'3080'0'0,"0"0"-1560"0"0,0 0-280 0 0,0 0 266 0 0,0 0 176 0 0,0 0-38 0 0,0 0-230 0 0,0 0-298 0 0,0 0-256 0 0,-16 33-207 0 0,-48 101-119 0 0,47-66 101 0 0,18-57-479 0 0,0-5-80 0 0,0-1 1 0 0,0 1-1 0 0,1-1 1 0 0,-1 0-1 0 0,1 1 1 0 0,0-1-1 0 0,0 0 0 0 0,1 0 1 0 0,0 0-1 0 0,0-1 1 0 0,0 1-1 0 0,0-1 1 0 0,1 1-1 0 0,-1-1 1 0 0,1 0-1 0 0,0 0 1 0 0,1-1-1 0 0,-1 1 1 0 0,1-1-1 0 0,-1 0 0 0 0,1 0 1 0 0,0-1-1 0 0,0 1 1 0 0,0-1-1 0 0,0 0 1 0 0,1 0-1 0 0,-1-1 1 0 0,0 0-1 0 0,1 0 1 0 0,-1 0-1 0 0,1 0 0 0 0,-1-1 1 0 0,2 0-77 0 0,2 0 155 0 0,-4 1-64 0 0,0 0 1 0 0,1-1-1 0 0,-1 0 1 0 0,0 0-1 0 0,1 0 1 0 0,-1 0-1 0 0,0-1 1 0 0,1 0 0 0 0,-1 0-1 0 0,0-1 1 0 0,0 1-1 0 0,0-1 1 0 0,0 0-1 0 0,0 0 1 0 0,0-1 0 0 0,-1 0-1 0 0,1 0 1 0 0,-1 0-1 0 0,0 0 1 0 0,1 0-1 0 0,-1-1 1 0 0,-1 0-1 0 0,1 0-91 0 0,0-2 9 0 0,0 0-1 0 0,-1 0 1 0 0,0 0-1 0 0,0-1 1 0 0,0 1-1 0 0,-1-1 1 0 0,0 0-1 0 0,0 0 1 0 0,-1 0-1 0 0,0 0 1 0 0,0 0-1 0 0,0 0 1 0 0,-1 0-1 0 0,0 0 1 0 0,-1 0-1 0 0,0 0 1 0 0,0 0-1 0 0,0 0 1 0 0,-1 0-1 0 0,0 1 1 0 0,0-1-1 0 0,0 0 1 0 0,-1 1-1 0 0,0-1 1 0 0,-1 1-1 0 0,1 0 1 0 0,-1 0-1 0 0,0 1 1 0 0,-1-1-1 0 0,1 1 1 0 0,-1 0-1 0 0,0 0 1 0 0,-1 0-1 0 0,1 0 1 0 0,-4-1-9 0 0,-71-28-2004 0 0,23 27-5518 0 0,42 7-3385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194 273 8938 0 0,'0'0'1674'0'0,"0"0"-305"0"0,0 0-20 0 0,0 0 60 0 0,0 0-43 0 0,0 0-165 0 0,0 0-271 0 0,0 0-271 0 0,0 0-190 0 0,0 0-133 0 0,0 0-66 0 0,0 0-61 0 0,0 0-54 0 0,-22 16-49 0 0,-65 51-52 0 0,65-47-13 0 0,26-16-8 0 0,0 0 0 0 0,0-1 0 0 0,0 0 0 0 0,0 0 0 0 0,1 0 0 0 0,-1 0 0 0 0,1-1 0 0 0,0 1 0 0 0,0-1 0 0 0,0 0 0 0 0,0-1 0 0 0,0 1 0 0 0,4-1-33 0 0,-6 0 62 0 0,0 0 0 0 0,0 0 0 0 0,0 0 0 0 0,-1 1 0 0 0,1-1 0 0 0,0 0 0 0 0,-1 1 0 0 0,1 0 0 0 0,-1 0 0 0 0,1 0 0 0 0,-1 0 0 0 0,0 0 0 0 0,0 0 0 0 0,0 0 0 0 0,0 1 0 0 0,0-1-1 0 0,0 1 1 0 0,-1-1 0 0 0,1 1 0 0 0,-1 0 0 0 0,0 0 0 0 0,0 0 0 0 0,0-1 0 0 0,0 1 0 0 0,0 0 0 0 0,-1 0 0 0 0,1 0 0 0 0,-1 0 0 0 0,0 1 0 0 0,0-1 0 0 0,0 0 0 0 0,0 0 0 0 0,0 0-1 0 0,-1 0 1 0 0,0 0 0 0 0,1 0 0 0 0,-1 0 0 0 0,0 0 0 0 0,0-1 0 0 0,-1 1 0 0 0,1 0 0 0 0,-1 0 0 0 0,1-1 0 0 0,-1 1 0 0 0,0-1 0 0 0,0 1 0 0 0,-1 0-62 0 0,-2 4 31 0 0,0-1 1 0 0,0 1-1 0 0,-1-1 0 0 0,0-1 1 0 0,0 1-1 0 0,-1-1 1 0 0,1 0-1 0 0,-1-1 0 0 0,0 1 1 0 0,0-1-1 0 0,0-1 1 0 0,-1 1-1 0 0,0-1 0 0 0,1-1 1 0 0,-1 1-1 0 0,0-1 1 0 0,0-1-1 0 0,0 1 1 0 0,0-1-1 0 0,-9-1-31 0 0,8-6-3156 0 0,7-5-7124 0 0,2 11 10006 0 0,0-1-10520 0 0</inkml:trace>
  <inkml:trace contextRef="#ctx0" brushRef="#br0" timeOffset="309.614">683 0 14043 0 0,'0'0'2046'0'0,"0"0"-407"0"0,0 0-172 0 0,0 0-143 0 0,0 0-176 0 0,0 0-195 0 0,0 0-188 0 0,0 0-105 0 0,0 0 11 0 0,0 0-16 0 0,0 0-88 0 0,0 0-82 0 0,0 0-81 0 0,-18 36-65 0 0,-57 111-51 0 0,42-54 151 0 0,11 142 12 0 0,15-95-452 0 0,-4-80-441 0 0,10-60 216 0 0,0 0 1 0 0,-1 0 0 0 0,1 1-1 0 0,0-1 1 0 0,0 0 0 0 0,-1 0-1 0 0,1-1 1 0 0,0 1 0 0 0,-1 0-1 0 0,1 0 1 0 0,0-1 0 0 0,-1 1-1 0 0,1 0 1 0 0,0-1 0 0 0,0 0-1 0 0,0 1 1 0 0,0-1-1 0 0,-1 0 1 0 0,1 1 0 0 0,0-1-1 0 0,0 0 1 0 0,0 0 0 0 0,0 0-1 0 0,1 0 1 0 0,-1 0 0 0 0,0 0-1 0 0,0 0 1 0 0,0 0 0 0 0,1 0-1 0 0,-1 0 1 0 0,1 0 0 0 0,-1-1 225 0 0,-16-22-9240 0 0,11 19-1818 0 0</inkml:trace>
  <inkml:trace contextRef="#ctx0" brushRef="#br0" timeOffset="559.611">341 232 10794 0 0,'0'0'1599'0'0,"0"0"-312"0"0,0 0-1 0 0,0 0 114 0 0,0 0-16 0 0,0 0-129 0 0,0 0-221 0 0,0 0-246 0 0,0 0-176 0 0,32 0-156 0 0,98 1-94 0 0,88 9 323 0 0,-161-10-2168 0 0,-32 0-4703 0 0,-14 0-5142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6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344 397,'-11'168,"-24"4,12-42,19-119,1 0,0 0,1 1,0-1,1 0,0 1,1-1,0 1,1-1,0 0,2 10,0-17,0-1,0 0,0 0,0-1,1 1,-1-1,1 1,-1-1,1 0,0-1,0 1,0-1,0 1,0-1,0 0,0-1,0 1,0-1,1 0,-1 0,0 0,0 0,0-1,0 1,1-1,-1 0,0-1,0 1,-1-1,1 1,0-1,0 0,-1-1,35-6,36-5,-58 9,1 1,0 1,0 0,0 2,1 0,-1 0,0 2,0 0,0 1,10 3,18 6,-25-7</inkml:trace>
  <inkml:trace contextRef="#ctx0" brushRef="#br0" timeOffset="486.524">1107 454,'-18'179,"-21"10,21-60,30-123,-2-10</inkml:trace>
  <inkml:trace contextRef="#ctx0" brushRef="#br0" timeOffset="978.988">1304 425,'11'-7,"0"1,0 0,0 0,1 1,0 1,0 0,0 1,0 0,1 0,-1 2,1 0,-1 0,1 1,0 0,-1 1,8 2,-16-2,-1 0,1 0,-1 0,0 0,1 0,-1 1,0 0,0-1,0 1,0 0,-1 1,1-1,0 0,-1 1,0 0,1-1,-1 1,0 0,-1 0,1 0,0 0,-1 1,0-1,1 0,-1 1,-1-1,1 0,0 1,-1-1,0 1,0-1,0 1,0-1,0 1,-1 1,-1 8,-1 0,-1 0,0 0,-1-1,0 1,-1-1,0 0,-6 8,-157 179,167-197,0-1,0 1,1 0,-1 1,0-1,1 0,-1 0,1 1,0-1,-1 1,1-1,1 1,-1-1,0 1,0 0,1-1,0 1,0 0,-1 0,1-1,1 1,-1 0,0 0,1-1,-1 1,1 0,0-1,0 1,0-1,0 1,0-1,1 1,-1-1,1 0,0 0,-1 0,1 0,0 0,0 0,0 0,1-1,-1 1,0-1,1 1,-1-1,2 1,9 1,-1 0,1-1,1 0,-1-1,0 0,0-1,0-1,1 0,-1 0,0-2,0 0,0 0,-1-1,1 0,-1-1,0-1,8-5,52-45,-58 44</inkml:trace>
  <inkml:trace contextRef="#ctx0" brushRef="#br0" timeOffset="3285.438">2038 30,'-10'42,"1"1,3 0,1 1,2-1,2 1,5 37,-3-6,-1 415,11-417,-11-72,0 0,0 1,1-1,-1 1,0-1,-1 1,1-1,0 1,0-1,-1 0,1 1,0-1,-1 1,1-1,-1 0,0 1,0-1,1 0,-1 0,0 0,0 0,0 1,0-1,0 0,0-1,0 1,-1 0,1 0,0 0,-1-1,1 1,0-1,-1 1,1-1,0 1,-1-1,1 0,-1 0,1 0,-1 1,-69 0,56-2,-215 15,-9 9,-305 49,279-41,41-16,39 8,60-33,122 10,0 1,0-1,0 0,-1 0,1-1,0 1,0 0,-1-1,1 0,0 0,0 0,0 0,0-1,0 1,1-1,-1 1,0-1,1 0,-1 0,1 0,-1-1,1 1,0 0,0-1,0 0,0 1,1-1,-1 0,1 0,0 0,-1 0,1 0,0-3,-1-16,0-1,2 1,1 0,0 0,2 0,0 0,2 0,2-7,4-21,21-173,-18 111,-10 92,-1 0,0 1,-1-2,-1 1,-1 0,-1 0,-3-13,-2 4,3 22,1 0,0-1,0 1,0-1,1 1,0-1,1 1,0-1,0 1,0-1,1 1,0-1,1 1,-1-1,1 1,1 0,0 0,0 0,0 0,1 0,1-2,9-2,0 0,1 1,1 0,0 2,0-1,0 2,1 0,0 1,0 1,1 1,0 0,-1 1,1 1,0 0,0 2,1 0,-1 1,0 1,15 3,34-3,214-2,-81-28,26-1,-1 1,142 29,-198-29,-58 26,-86 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4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5601 0 0,'0'0'4302'0'0,"0"0"-1645"0"0,0 0-547 0 0,0 0-95 0 0,0 0-197 0 0,0 0-254 0 0,0 0-354 0 0,0 0-308 0 0,0 0-147 0 0,0 0-115 0 0,0 0-48 0 0,0 0-9 0 0,-10 4-37 0 0,8-4-537 0 0,-16 6 309 0 0,1 0 1 0 0,0 1 0 0 0,1 1-1 0 0,-1 1 1 0 0,2 0-1 0 0,-1 1 1 0 0,-3 4-319 0 0,87-17 548 0 0,30-41-116 0 0,-138 55 703 0 0,-10 11-1246 0 0,53-20-3694 0 0,4-1-4152 0 0,-5-1-4794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6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19 291 2112 0 0,'0'0'2094'0'0,"0"0"-620"0"0,0 0-266 0 0,0 0 46 0 0,0 0 95 0 0,0 0 25 0 0,0 0-28 0 0,0 0-126 0 0,0 0-161 0 0,0 0-150 0 0,0 0-129 0 0,0 0-130 0 0,-2 22-85 0 0,1-6 192 0 0,-4 38-1807 0 0,2-41 3084 0 0,1-26 4415 0 0,0-4-6327 0 0,0 1 0 0 0,1-1 0 0 0,1 0-1 0 0,0 0 1 0 0,1 0 0 0 0,1 0 0 0 0,1 0 0 0 0,0 1 0 0 0,1-1-1 0 0,1 1 1 0 0,1 0 0 0 0,0 0 0 0 0,1 1 0 0 0,0 0 0 0 0,1 0-1 0 0,1 0 1 0 0,9-10-122 0 0,-10 16-40 0 0,1 1 1 0 0,0-1-1 0 0,0 2 0 0 0,1-1 0 0 0,0 1 1 0 0,0 1-1 0 0,1 0 0 0 0,0 0 0 0 0,0 1 1 0 0,0 1-1 0 0,7-2 40 0 0,23 26-2899 0 0,-29-10-849 0 0,-1-3-3779 0 0,-7-4-3597 0 0</inkml:trace>
  <inkml:trace contextRef="#ctx0" brushRef="#br0" timeOffset="344.667">365 232 416 0 0,'0'0'2809'0'0,"0"0"-125"0"0,0 0-30 0 0,0 0-84 0 0,0 0-159 0 0,0 0-201 0 0,0 0-343 0 0,0 0-336 0 0,0 0-304 0 0,0 0-252 0 0,0 0-206 0 0,34 4-156 0 0,102 9-128 0 0,-84-18 95 0 0,-47 1-396 0 0,-1 1-110 0 0,0-1-1 0 0,0 1 1 0 0,-1 0-1 0 0,1-1 1 0 0,-1 0-1 0 0,0 0 1 0 0,0 0-1 0 0,0 0 1 0 0,0 0-1 0 0,-1-1 1 0 0,0 1-1 0 0,0-1 1 0 0,0 0-1 0 0,-1 1 1 0 0,1-1-1 0 0,-1 0 1 0 0,0 0-1 0 0,0 0 1 0 0,-1 0-1 0 0,0 0 1 0 0,0 0-1 0 0,0 0 1 0 0,0 0-1 0 0,-1 0 1 0 0,1 0-1 0 0,-2-1-73 0 0,0 4-4 0 0,0-1 0 0 0,0 0-1 0 0,0 1 1 0 0,-1-1 0 0 0,1 1 0 0 0,-1 0-1 0 0,1 0 1 0 0,-1 0 0 0 0,0 0 0 0 0,0 1-1 0 0,0-1 1 0 0,0 1 0 0 0,0-1 0 0 0,0 1-1 0 0,-1 0 1 0 0,1 0 0 0 0,0 1 0 0 0,-1-1-1 0 0,1 1 1 0 0,0-1 0 0 0,-1 1 0 0 0,1 0-1 0 0,0 0 1 0 0,-1 1 0 0 0,1-1 0 0 0,0 1-1 0 0,-1-1 1 0 0,1 1 0 0 0,0 0 0 0 0,0 1-1 0 0,-1-1 1 0 0,1 1 4 0 0,-9 1-27 0 0,1 1-1 0 0,0 1 0 0 0,0 0 1 0 0,0 0-1 0 0,1 1 1 0 0,0 1-1 0 0,0 0 1 0 0,0 0-1 0 0,1 1 0 0 0,0 0 1 0 0,1 0-1 0 0,0 1 1 0 0,0 0-1 0 0,0 1 1 0 0,1 0-1 0 0,1 0 0 0 0,0 0 1 0 0,0 1-1 0 0,1 0 1 0 0,1 0-1 0 0,-1 0 0 0 0,2 0 1 0 0,0 1-1 0 0,0 0 1 0 0,1 0-1 0 0,0-1 1 0 0,1 1-1 0 0,0 3 28 0 0,2-12-25 0 0,0 0 0 0 0,0 0 0 0 0,0 1 0 0 0,0-1 0 0 0,0 0 0 0 0,1 0 0 0 0,-1 0 0 0 0,1 0 0 0 0,0-1 0 0 0,0 1 0 0 0,0 0 0 0 0,0-1 1 0 0,0 1-1 0 0,0-1 0 0 0,1 0 0 0 0,-1 0 0 0 0,1 0 0 0 0,0 0 0 0 0,0 0 0 0 0,-1-1 0 0 0,1 1 0 0 0,0-1 0 0 0,1 1 0 0 0,-1-1 0 0 0,0 0 0 0 0,0-1 0 0 0,0 1 0 0 0,3 0 25 0 0,96 5-2384 0 0,-52-16-1117 0 0,-18-1-2275 0 0,-19 6 1494 0 0,1-1-4064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3489 0 0,'0'0'2351'0'0,"0"0"-61"0"0,0 0 18 0 0,0 0-3 0 0,0 0-177 0 0,0 0-375 0 0,0 0-428 0 0,0 0-327 0 0,0 0-193 0 0,0 0-51 0 0,0 0-22 0 0,0 0-35 0 0,0 0-41 0 0,1 2-53 0 0,9 100 2481 0 0,-26 438-1261 0 0,5-345-2037 0 0,11-194 126 0 0,1-1-1 0 0,0 1 0 0 0,-1-1 0 0 0,1 0 1 0 0,-1 1-1 0 0,1-1 0 0 0,0 0 0 0 0,-1 1 1 0 0,1-1-1 0 0,0 0 0 0 0,0 0 0 0 0,-1 0 1 0 0,1 1-1 0 0,0-1 0 0 0,-1 0 0 0 0,1 0 1 0 0,0 0-1 0 0,0 0 0 0 0,-1 0 0 0 0,1-1 1 0 0,0 1-1 0 0,-1 0 0 0 0,1 0 0 0 0,0 0 1 0 0,-1-1-1 0 0,1 1 0 0 0,0 0 0 0 0,-1-1 1 0 0,1 1-1 0 0,0 0 0 0 0,-1-1 1 0 0,1 1-1 0 0,-1-1 0 0 0,1 1 0 0 0,-1-1 1 0 0,1 1-1 0 0,-1-1 0 0 0,1 1 0 0 0,-1-1 1 0 0,0 0-1 0 0,1 1 0 0 0,-1-1 0 0 0,0 0 1 0 0,1 1-1 0 0,-1-1 0 0 0,0 0 0 0 0,0 1 1 0 0,0-1-1 0 0,0 0 0 0 0,1 1 0 0 0,-1-1 1 0 0,0 0-1 0 0,0 0 0 0 0,0 1 0 0 0,-1-1 1 0 0,1 0-1 0 0,0 0 89 0 0,5-23-7139 0 0,-4 16-1117 0 0</inkml:trace>
  <inkml:trace contextRef="#ctx0" brushRef="#br0" timeOffset="244.44">0 450 7298 0 0,'0'0'2221'0'0,"0"0"-234"0"0,0 0 27 0 0,0 0-144 0 0,0 0-228 0 0,0 0-254 0 0,0 0-241 0 0,0 0-222 0 0,34 0-192 0 0,105 0-173 0 0,125 3-1207 0 0,-218-2-4380 0 0,-29-1-2613 0 0,-5 0-831 0 0</inkml:trace>
  <inkml:trace contextRef="#ctx0" brushRef="#br0" timeOffset="428.969">580 513 7746 0 0,'0'0'1641'0'0,"0"0"-323"0"0,0 0-107 0 0,0 0 25 0 0,0 0-20 0 0,0 0-118 0 0,0 0-221 0 0,0 0-206 0 0,0 0-129 0 0,-8 32-59 0 0,-20 101-22 0 0,27-132-441 0 0,0 1 1 0 0,0-1-1 0 0,1 1 0 0 0,-1-1 1 0 0,1 1-1 0 0,-1 0 1 0 0,1-1-1 0 0,0 1 0 0 0,0 0 1 0 0,0-1-1 0 0,0 1 0 0 0,0 0 1 0 0,0-1-1 0 0,0 1 0 0 0,0 0 1 0 0,1-1-1 0 0,-1 1 1 0 0,1-1-1 0 0,-1 1 0 0 0,1 0 1 0 0,-1-1-1 0 0,1 1 0 0 0,0-1 1 0 0,0 0-1 0 0,0 1 1 0 0,0-1-1 0 0,0 0 0 0 0,0 1 1 0 0,0-1-1 0 0,0 0 0 0 0,1 0 1 0 0,-1 0-1 0 0,0 0 0 0 0,1 0 1 0 0,-1 0-1 0 0,1 0 1 0 0,-1-1-1 0 0,1 1 0 0 0,-1 0 1 0 0,1-1-1 0 0,0 1 0 0 0,0-1-20 0 0,4 2 151 0 0,5 2 105 0 0,0-1 0 0 0,0 0 1 0 0,0 0-1 0 0,0-1 1 0 0,0-1-1 0 0,0 0 1 0 0,1-1-1 0 0,-1 0 0 0 0,0 0 1 0 0,0-1-1 0 0,1-1 1 0 0,-1 0-1 0 0,0 0 1 0 0,8-4-257 0 0,-14 5 80 0 0,-1-1 1 0 0,0 0 0 0 0,1-1 0 0 0,-1 1-1 0 0,0-1 1 0 0,0 0 0 0 0,-1 0 0 0 0,1 0-1 0 0,0 0 1 0 0,-1-1 0 0 0,0 0-1 0 0,0 1 1 0 0,0-1 0 0 0,0 0 0 0 0,-1 0-1 0 0,0-1 1 0 0,1 1 0 0 0,-1 0 0 0 0,-1-1-1 0 0,1 1 1 0 0,-1-1 0 0 0,0 0 0 0 0,0 1-1 0 0,0-1 1 0 0,0 0 0 0 0,-1 0 0 0 0,0 0-1 0 0,0 1 1 0 0,0-1 0 0 0,-1 0-1 0 0,0 0 1 0 0,0 0 0 0 0,0 1 0 0 0,0-1-1 0 0,-1 1 1 0 0,1-1 0 0 0,-3-3-81 0 0,0 1-43 0 0,-1 1 0 0 0,0-1 1 0 0,0 1-1 0 0,0 0 0 0 0,-1 0 0 0 0,0 1 1 0 0,0 0-1 0 0,-1 0 0 0 0,1 0 0 0 0,-1 1 0 0 0,-7-4 43 0 0,-54-6-4167 0 0,52 14-1271 0 0,7 0-6232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44 0 0 0,'0'0'737'0'0,"0"0"450"0"0,0 0 235 0 0,0 0 89 0 0,0 0-27 0 0,0 0-59 0 0,0 0-36 0 0,0 0-20 0 0,2-5 43 0 0,7-15 52 0 0,-7 15-69 0 0,-6-7 5235 0 0,-1 12-6501 0 0,0-1 1 0 0,0 1-1 0 0,0-1 0 0 0,1 1 1 0 0,-1 0-1 0 0,0 1 1 0 0,0 0-1 0 0,0-1 1 0 0,0 1-1 0 0,1 1 1 0 0,-1-1-1 0 0,1 1 1 0 0,-1 0-1 0 0,1 0 1 0 0,-1 0-1 0 0,1 0 0 0 0,0 1 1 0 0,0 0-1 0 0,0 0 1 0 0,0 0-1 0 0,1 0 1 0 0,-1 1-1 0 0,1-1 1 0 0,0 1-1 0 0,0 0 1 0 0,-1 1-130 0 0,-1 2 44 0 0,0 0 0 0 0,0 1 1 0 0,1 0-1 0 0,-1 0 0 0 0,2 0 1 0 0,-1 0-1 0 0,1 1 0 0 0,1-1 0 0 0,0 1 1 0 0,0 0-1 0 0,0 0 0 0 0,1-1 1 0 0,0 4-45 0 0,14 80 141 0 0,-12-90-140 0 0,3 6 5 0 0,0 0 1 0 0,0-1 0 0 0,0 0-1 0 0,1 0 1 0 0,0 0-1 0 0,1 0 1 0 0,0-1 0 0 0,0 0-1 0 0,0 0 1 0 0,0-1-1 0 0,5 3-6 0 0,-2-1-6 0 0,0-2 0 0 0,1 1 0 0 0,0-1 0 0 0,-1-1 0 0 0,2 0 0 0 0,-1 0 0 0 0,0-1 0 0 0,1 0 0 0 0,-1-1 0 0 0,4 0 6 0 0,25 6-468 0 0,12 1-1971 0 0,-17-12-9967 0 0,-28 0 2198 0 0</inkml:trace>
  <inkml:trace contextRef="#ctx0" brushRef="#br0" timeOffset="265.673">635 58 6201 0 0,'0'0'1951'0'0,"0"0"-92"0"0,0 0 17 0 0,0 0 5 0 0,0 0-122 0 0,0 0-297 0 0,0 0-384 0 0,0 0-304 0 0,0 0-214 0 0,0 0-142 0 0,0 0-49 0 0,0 0-71 0 0,-23 33-48 0 0,-69 99-32 0 0,68-77 56 0 0,27-50-209 0 0,0-1 25 0 0,0 0 0 0 0,0-1 0 0 0,1 1 0 0 0,0-1 0 0 0,0 1 0 0 0,0-1 0 0 0,0 0 0 0 0,0-1 0 0 0,1 1 0 0 0,-1-1 0 0 0,1 0 0 0 0,0 0 0 0 0,-1 0 0 0 0,1-1 0 0 0,0 1 0 0 0,0-1 0 0 0,0 0 0 0 0,0-1 0 0 0,0 1 0 0 0,0-1 0 0 0,0 0 0 0 0,0-1 0 0 0,0 1 0 0 0,0-1 0 0 0,0 0 0 0 0,0 0 0 0 0,0 0 0 0 0,0-1 0 0 0,0 1 0 0 0,0-1 0 0 0,-1-1 0 0 0,1 1 0 0 0,-1-1 0 0 0,0 1 0 0 0,4-4-90 0 0,-2 0 71 0 0,-1 0 0 0 0,1-1 0 0 0,-1 0 0 0 0,0 0 0 0 0,0 0 0 0 0,-1-1 0 0 0,0 1 0 0 0,0-1 0 0 0,-1 0 1 0 0,0 0-1 0 0,-1-1 0 0 0,0 1 0 0 0,0 0 0 0 0,0-1 0 0 0,-1 0 0 0 0,0 1 0 0 0,-1-1 0 0 0,0 1 1 0 0,-1-8-72 0 0,0 12-36 0 0,1 1 0 0 0,-1-1 0 0 0,1 1 0 0 0,-1 0 0 0 0,0 0 0 0 0,-1 0 0 0 0,1-1 0 0 0,-1 1 0 0 0,1 0 0 0 0,-1 0 0 0 0,0 1 0 0 0,0-1 1 0 0,0 0-1 0 0,0 1 0 0 0,0-1 0 0 0,-1 1 0 0 0,1 0 0 0 0,-1-1 0 0 0,0 1 0 0 0,1 0 0 0 0,-1 1 0 0 0,0-1 0 0 0,0 0 0 0 0,0 1 0 0 0,-1 0 1 0 0,1 0-1 0 0,0 0 0 0 0,0 0 0 0 0,-1 0 0 0 0,1 1 36 0 0,-33-5-3756 0 0,3 9-4648 0 0,23 0-2984 0 0</inkml:trace>
  <inkml:trace contextRef="#ctx0" brushRef="#br0" timeOffset="898.086">825 390 11538 0 0,'0'0'1916'0'0,"0"0"-208"0"0,0 0-16 0 0,0 0 21 0 0,0 0-156 0 0,0 0-280 0 0,0 0-333 0 0,0 0-264 0 0,0 0-168 0 0,0 0-81 0 0,0 0-38 0 0,0 0-15 0 0,0 0 12 0 0,16-27-14 0 0,52-83-25 0 0,-17 59 255 0 0,91-26 354 0 0,-141 77-956 0 0,-1-1-1 0 0,1 1 1 0 0,0 0 0 0 0,-1-1 0 0 0,1 1 0 0 0,0 0 0 0 0,0 0-1 0 0,-1-1 1 0 0,1 1 0 0 0,0 0 0 0 0,0 0 0 0 0,0 0-1 0 0,-1 0 1 0 0,1 0 0 0 0,0 0 0 0 0,0 0 0 0 0,-1 0 0 0 0,1 1-1 0 0,0-1 1 0 0,0 0 0 0 0,-1 0 0 0 0,1 0 0 0 0,0 1-1 0 0,0-1 1 0 0,-1 1 0 0 0,1-1 0 0 0,0 0 0 0 0,-1 1-1 0 0,1-1 1 0 0,-1 1 0 0 0,1-1 0 0 0,-1 1 0 0 0,1 0 0 0 0,-1-1-1 0 0,1 1 1 0 0,-1-1 0 0 0,1 1 0 0 0,-1 0 0 0 0,0 0-1 0 0,1-1 1 0 0,-1 1 0 0 0,0 0 0 0 0,1-1 0 0 0,-1 1 0 0 0,0 0-1 0 0,0 0 1 0 0,0 0 0 0 0,0-1 0 0 0,0 1 0 0 0,0 0-1 0 0,0 0 1 0 0,0-1 0 0 0,0 1 0 0 0,0 0 0 0 0,-1 0-1 0 0,1-1 1 0 0,0 1 0 0 0,0 0 0 0 0,-1 0 0 0 0,1-1 0 0 0,0 1-1 0 0,-1 0 1 0 0,1-1 0 0 0,-1 1 0 0 0,1 0 0 0 0,-1-1-1 0 0,1 1 1 0 0,-1-1-4 0 0,0 16 109 0 0,0-12-104 0 0,1-1-1 0 0,-1 0 1 0 0,1 1-1 0 0,-1-1 1 0 0,1 0-1 0 0,0 1 1 0 0,0-1 0 0 0,1 1-1 0 0,-1-1 1 0 0,1 0-1 0 0,0 1 1 0 0,-1-1-1 0 0,1 0 1 0 0,1 0 0 0 0,-1 0-1 0 0,0 0 1 0 0,1 0-1 0 0,0 0 1 0 0,-1 0 0 0 0,1 0-1 0 0,0 0 1 0 0,1-1-1 0 0,-1 1 1 0 0,0-1-1 0 0,1 0 1 0 0,0 1 0 0 0,-1-1-1 0 0,1 0 1 0 0,0-1-1 0 0,0 1 1 0 0,0 0 0 0 0,0-1-1 0 0,0 0 1 0 0,0 1-1 0 0,0-1 1 0 0,1-1-1 0 0,-1 1 1 0 0,0 0 0 0 0,1-1-5 0 0,7-1 31 0 0,0-1 1 0 0,0 0 0 0 0,0-1 0 0 0,-1 0 0 0 0,1-1 0 0 0,-1 0-1 0 0,0-1 1 0 0,0 0 0 0 0,0 0 0 0 0,-1-1 0 0 0,0 0-1 0 0,7-7-30 0 0,34-19 53 0 0,91-49 46 0 0,-139 81-100 0 0,-1 1 1 0 0,1 0-1 0 0,-1-1 1 0 0,1 1-1 0 0,-1 0 1 0 0,0 0 0 0 0,1 0-1 0 0,-1 0 1 0 0,0 0-1 0 0,0 1 1 0 0,1-1-1 0 0,-1 0 1 0 0,0 0-1 0 0,0 1 1 0 0,0-1 0 0 0,-1 1-1 0 0,1-1 1 0 0,0 1-1 0 0,0-1 1 0 0,-1 1-1 0 0,1-1 1 0 0,-1 1-1 0 0,0 0 1 0 0,1-1-1 0 0,-1 1 1 0 0,0 0 0 0 0,0-1-1 0 0,0 1 1 0 0,0 0-1 0 0,0-1 1 0 0,0 1-1 0 0,-1 0 1 0 0,1-1-1 0 0,0 1 1 0 0,-1 0-1 0 0,1-1 1 0 0,-1 1 0 0 0,0-1-1 0 0,0 1 1 0 0,0 1-1 0 0,0 9 7 0 0,9 67-20 0 0,21-56-695 0 0,-11-23-6028 0 0,-9 0-379 0 0,-5 0-4935 0 0</inkml:trace>
  <inkml:trace contextRef="#ctx0" brushRef="#br0" timeOffset="1290.224">1777 279 312 0 0,'0'0'2446'0'0,"0"0"341"0"0,0 0 80 0 0,0 0-65 0 0,0 0-250 0 0,0 0-388 0 0,0 0-393 0 0,0 0-352 0 0,0 0-233 0 0,0 0-167 0 0,0 0-145 0 0,33 1-125 0 0,106-1-115 0 0,-80-13 123 0 0,-51 7-564 0 0,3-2-66 0 0,-1 0 1 0 0,1-1-1 0 0,-1 0 0 0 0,-1 0 1 0 0,0-1-1 0 0,0 0 0 0 0,-1-1 1 0 0,0 0-1 0 0,-1 0 1 0 0,0 0-1 0 0,-1-1 0 0 0,0 0 1 0 0,-1-1-1 0 0,1-5-127 0 0,-5 17 4 0 0,-1-1 0 0 0,1 0-1 0 0,-1 0 1 0 0,0 0 0 0 0,0 1 0 0 0,0-1 0 0 0,0 0-1 0 0,0 0 1 0 0,0 0 0 0 0,0 0 0 0 0,0 1 0 0 0,-1-1 0 0 0,1 0-1 0 0,-1 0 1 0 0,0 1 0 0 0,1-1 0 0 0,-1 0 0 0 0,0 1-1 0 0,0-1 1 0 0,0 0 0 0 0,0 1 0 0 0,0-1 0 0 0,0 1-1 0 0,0 0 1 0 0,-1-1 0 0 0,1 1 0 0 0,0 0 0 0 0,-1 0 0 0 0,1 0-1 0 0,-1 0 1 0 0,0 0 0 0 0,1 0 0 0 0,-1 0 0 0 0,0 1-1 0 0,1-1 1 0 0,-1 0 0 0 0,0 1 0 0 0,0-1 0 0 0,0 1-1 0 0,1 0 1 0 0,-1 0 0 0 0,0 0 0 0 0,-1 0-4 0 0,-82 16-128 0 0,73-11 118 0 0,1 2 0 0 0,-1-1 0 0 0,1 2 1 0 0,0 0-1 0 0,1 0 0 0 0,0 1 0 0 0,0 0 0 0 0,1 0 0 0 0,0 1 0 0 0,1 1 1 0 0,0-1-1 0 0,0 1 0 0 0,1 1 0 0 0,1-1 0 0 0,0 1 0 0 0,0 0 0 0 0,1 1 1 0 0,1-1-1 0 0,0 1 0 0 0,1 0 0 0 0,0 0 0 0 0,1 0 0 0 0,0 7 10 0 0,3-16 0 0 0,-1-1-1 0 0,1 1 1 0 0,0-1-1 0 0,0 0 1 0 0,0 0-1 0 0,0 1 1 0 0,0-1 0 0 0,1 0-1 0 0,0 0 1 0 0,0 0-1 0 0,-1 0 1 0 0,2-1-1 0 0,-1 1 1 0 0,0 0-1 0 0,0-1 1 0 0,1 0-1 0 0,0 1 1 0 0,-1-1 0 0 0,1 0-1 0 0,0 0 1 0 0,0-1-1 0 0,0 1 1 0 0,0 0-1 0 0,0-1 1 0 0,0 0-1 0 0,1 0 1 0 0,-1 0-1 0 0,0 0 1 0 0,1 0-1 0 0,0-1 1 0 0,105 7-468 0 0,-50-18-2038 0 0,-40 6-1266 0 0,-1-1-4011 0 0,-2-1-3798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42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47 0 0 0,'0'0'1542'0'0,"0"0"394"0"0,0 0 326 0 0,0 0 176 0 0,0 0 69 0 0,0 0-120 0 0,0 0-273 0 0,0 0-304 0 0,0 0-322 0 0,0 0-285 0 0,2-9-220 0 0,7-25-332 0 0,-7 31 2545 0 0,0 289-415 0 0,-17-47-1988 0 0,-7 177-362 0 0,29-432-1103 0 0,0-29-545 0 0,2-23-2173 0 0,-19 25-6523 0 0,6 35-1289 0 0</inkml:trace>
  <inkml:trace contextRef="#ctx0" brushRef="#br0" timeOffset="242.533">0 567 3809 0 0,'0'0'2980'0'0,"0"0"-1275"0"0,0 0-445 0 0,0 0 190 0 0,0 0 366 0 0,0 0 185 0 0,0 0-121 0 0,0 0-330 0 0,0 0-329 0 0,0 0-231 0 0,0 0-181 0 0,0 0-130 0 0,0 0-101 0 0,31-7-121 0 0,99-20-124 0 0,-30 23 11 0 0,-80 8-388 0 0,47 19-570 0 0,-35-11-2340 0 0,0-3-6076 0 0,-22-8-2110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0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0 0 0,'0'0'844'0'0,"0"0"160"0"0,0 0 103 0 0,0 0 42 0 0,0 0 49 0 0,0 0-37 0 0,0 0-61 0 0,31-3-62 0 0,95-9-116 0 0,-27 1 2319 0 0,190-31 2115 0 0,159 9-2058 0 0,-334 28-3049 0 0,639-3 890 0 0,-262 23-716 0 0,-144-8-184 0 0,-90-4-125 0 0,387-13 166 0 0,85-15-72 0 0,-292 24-220 0 0,46 31-36 0 0,-128-27 48 0 0,62-2 14 0 0,55-27-86 0 0,145-4 140 0 0,54 29-68 0 0,-332 2 9 0 0,160-4 20 0 0,258-34-51 0 0,278 37-33 0 0,-791-11 55 0 0,31 3-12 0 0,-58 9 52 0 0,123 20-40 0 0,-145-7 4 0 0,96-9-4 0 0,-224-5 15 0 0,432-15-19 0 0,-215-7 96 0 0,179 10-103 0 0,-340 13 16 0 0,244 28 61 0 0,-154-7-37 0 0,-36-6-13 0 0,274 2 488 0 0,-314-29-30 0 0,-98 7 71 0 0,-44 4-800 0 0,-7 5-5014 0 0,6-3-1954 0 0,2-2-4838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3377 0 0,'0'0'2128'0'0,"0"0"-245"0"0,0 0-14 0 0,0 0 34 0 0,0 0-31 0 0,0 0-164 0 0,0 0-299 0 0,0 0-309 0 0,0 0-216 0 0,0 0-140 0 0,0 0-82 0 0,5 8 3485 0 0,-34 28-3221 0 0,29-35-897 0 0,0-1-14 0 0,30 3 770 0 0,9-3-8 0 0,-38 0-677 0 0,-1 0 2 0 0,0 0 26 0 0,0 0 3 0 0,0 0 0 0 0,0 0-15 0 0,0 0-12 0 0,-21 12 180 0 0,-22 35-1076 0 0,41-41-386 0 0,-1 3-1055 0 0,2-2-8141 0 0,1-7-1715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0:5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10866 0 0,'0'0'1755'0'0,"0"0"-200"0"0,0 0 151 0 0,0 0 166 0 0,0 0-39 0 0,0 0-337 0 0,0 0-398 0 0,0 0-265 0 0,0 0-165 0 0,0 0-54 0 0,0 0-75 0 0,0 0-105 0 0,0 0-90 0 0,-5 7-55 0 0,-24 31 273 0 0,57-39 848 0 0,-27 1-1290 0 0,-1 0-16 0 0,0 0-12 0 0,0 0 12 0 0,0 0-47 0 0,0 0 25 0 0,0 0 15 0 0,-19 8 361 0 0,-15 16-89 0 0,33-23-356 0 0,1-1-13 0 0,19 7-517 0 0,-11-7-1929 0 0,-2-3-4470 0 0,-4 3-5582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12843 0 0,'0'0'1432'0'0,"0"0"-8"0"0,0 0 239 0 0,0 0 159 0 0,0 0-114 0 0,0 0-358 0 0,0 0-448 0 0,0 0-328 0 0,0 0-196 0 0,0 0-131 0 0,0 0-94 0 0,0 0-74 0 0,9 33-53 0 0,25 99-62 0 0,-10-76-767 0 0,-17-50-969 0 0,-2-4-6028 0 0,-5-2-3941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19276 0 0,'0'0'1801'0'0,"0"0"-689"0"0,0 0-224 0 0,0 0-192 0 0,0 0-200 0 0,0 0-152 0 0,0 0-232 0 0,0 0-224 0 0,0 0-112 0 0,0 0-96 0 0,0 0-160 0 0,0 0-344 0 0,0 0-1329 0 0,0 0-4656 0 0,-9 26-6154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100 162 14939 0 0,'0'0'2375'0'0,"0"0"-960"0"0,0 0-329 0 0,0 0 3 0 0,0 0-67 0 0,0 0-184 0 0,0 0-270 0 0,0 0-246 0 0,0 0-170 0 0,0 0-60 0 0,0 0-22 0 0,0 0-24 0 0,0 0-4 0 0,-17 24-21 0 0,-49 74-8 0 0,50-48-35 0 0,16-48 34 0 0,0 0-1 0 0,1 0 1 0 0,-1 0 0 0 0,1 0 0 0 0,0 0-1 0 0,-1 0 1 0 0,1 0 0 0 0,0-1 0 0 0,0 1-1 0 0,1 0 1 0 0,-1-1 0 0 0,0 1 0 0 0,0-1-1 0 0,1 1 1 0 0,-1-1 0 0 0,1 1 0 0 0,-1-1 0 0 0,1 0-1 0 0,-1 0 1 0 0,1 0 0 0 0,0 0 0 0 0,0 0-1 0 0,0 0 1 0 0,-1-1 0 0 0,1 1 0 0 0,0 0-1 0 0,0-1 1 0 0,0 1 0 0 0,0-1 0 0 0,0 0-1 0 0,0 0 1 0 0,0 0 0 0 0,0 0-12 0 0,71 1 1172 0 0,-60-5-991 0 0,0-1 0 0 0,0 0 0 0 0,-1-1 0 0 0,0 0 1 0 0,0-1-1 0 0,0 0 0 0 0,-1-1 0 0 0,0 0 0 0 0,-1-1 0 0 0,1-1 0 0 0,-2 1 0 0 0,1-1 0 0 0,-1-1 0 0 0,-1 0 0 0 0,0 0 0 0 0,-1 0 0 0 0,0-1 1 0 0,4-10-182 0 0,-10 21 5 0 0,1 0 0 0 0,-1 0 1 0 0,0-1-1 0 0,1 1 1 0 0,-1 0-1 0 0,0-1 1 0 0,0 1-1 0 0,0-1 1 0 0,0 1-1 0 0,0-1 1 0 0,0 0-1 0 0,-1 1 1 0 0,1-1-1 0 0,0 0 1 0 0,-1 0-1 0 0,0 0 1 0 0,1 1-1 0 0,-1-1 0 0 0,0 0 1 0 0,0 0-1 0 0,0 0 1 0 0,0 1-1 0 0,0-1 1 0 0,0 0-1 0 0,0 0 1 0 0,-1 0-1 0 0,1 0 1 0 0,-1 1-1 0 0,1-1 1 0 0,-1 0-1 0 0,0 1 1 0 0,0-1-1 0 0,0 0 1 0 0,0 1-1 0 0,0-1 1 0 0,0 1-1 0 0,0-1 0 0 0,0 1 1 0 0,0 0-1 0 0,-1 0 1 0 0,1-1-1 0 0,-1 1 1 0 0,1 0-1 0 0,-1 0 1 0 0,1 0-1 0 0,-1 0 1 0 0,0 1-1 0 0,0-1-5 0 0,-6-1-141 0 0,0 1 0 0 0,0 0 0 0 0,1 0 0 0 0,-1 1 0 0 0,0 0-1 0 0,0 0 1 0 0,0 1 0 0 0,0 0 0 0 0,0 0 0 0 0,1 1 0 0 0,-1 0-1 0 0,1 1 1 0 0,-1-1 0 0 0,1 1 0 0 0,0 1 0 0 0,-5 2 141 0 0,-39 22-10488 0 0,47-26 8654 0 0,-7 6-10816 0 0</inkml:trace>
  <inkml:trace contextRef="#ctx0" brushRef="#br0" timeOffset="513.741">477 298 7386 0 0,'0'0'4571'0'0,"0"0"-1874"0"0,0 0-719 0 0,0 0-177 0 0,0 0-199 0 0,0 0-254 0 0,0 0-297 0 0,0 0-247 0 0,0 0-140 0 0,0 0-59 0 0,0 0-53 0 0,0 0-36 0 0,5-9-77 0 0,35-60 511 0 0,35-19 57 0 0,-7 15-868 0 0,-55 99-552 0 0,-7-17 447 0 0,1 1 0 0 0,0-2 0 0 0,1 1 0 0 0,0-1 0 0 0,0 0 0 0 0,1 0 0 0 0,0-1 0 0 0,0 0 0 0 0,1-1 0 0 0,-1 0 1 0 0,1 0-1 0 0,1-1 0 0 0,-1-1 0 0 0,1 0 0 0 0,0 0 0 0 0,6 1-34 0 0,-8-3 128 0 0,1 1 1 0 0,-1-2-1 0 0,0 1 1 0 0,1-1-1 0 0,-1-1 0 0 0,1 0 1 0 0,-1 0-1 0 0,1-1 1 0 0,-1 0-1 0 0,0-1 0 0 0,1 0 1 0 0,-1 0-1 0 0,0-1 1 0 0,0 0-1 0 0,-1 0 0 0 0,1-1 1 0 0,0-1-1 0 0,5-3-128 0 0,-10 5 33 0 0,2-1-21 0 0,0 0 1 0 0,0 0-1 0 0,0 0 0 0 0,0 0 1 0 0,-1-1-1 0 0,0 0 0 0 0,0 0 0 0 0,-1 0 1 0 0,1-1-1 0 0,-1 0 0 0 0,0 0 1 0 0,0 0-1 0 0,-1 0 0 0 0,0 0 0 0 0,0-1 1 0 0,-1 0-1 0 0,1 1 0 0 0,-2-1 1 0 0,1 0-1 0 0,0-3-12 0 0,-10-25-964 0 0,0 27-2732 0 0,-5 3-5002 0 0,9 2-4519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2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1344 594 1752 0 0,'0'0'3309'0'0,"0"0"-980"0"0,0 0-374 0 0,0 0-2 0 0,0 0 20 0 0,0 0-142 0 0,0 0-365 0 0,0 0-390 0 0,0 0-288 0 0,0 0-155 0 0,0 0-8 0 0,-4-8 4118 0 0,-20 11-4605 0 0,1 0-1 0 0,-1 1 1 0 0,1 1-1 0 0,0 2 0 0 0,0 0 1 0 0,0 1-1 0 0,-17 10-137 0 0,-26 8 174 0 0,-256 88 635 0 0,-176 51 834 0 0,466-153-1529 0 0,-10 3 97 0 0,1 2 1 0 0,0 1-1 0 0,1 3 1 0 0,-9 7-212 0 0,49-28 8 0 0,-1 1 0 0 0,1-1 0 0 0,0 0-1 0 0,-1 1 1 0 0,1-1 0 0 0,0 0 0 0 0,-1 1 0 0 0,1-1 0 0 0,0 1 0 0 0,-1-1 0 0 0,1 1 0 0 0,0-1 0 0 0,-1 0-1 0 0,1 1 1 0 0,0-1 0 0 0,0 1 0 0 0,0-1 0 0 0,0 1 0 0 0,0 0 0 0 0,-1-1 0 0 0,1 1 0 0 0,0-1 0 0 0,0 1-1 0 0,0-1 1 0 0,0 1 0 0 0,0-1 0 0 0,1 1 0 0 0,-1-1 0 0 0,0 1 0 0 0,0-1 0 0 0,0 1 0 0 0,0-1 0 0 0,0 1-1 0 0,1-1 1 0 0,-1 1 0 0 0,0-1 0 0 0,1 1 0 0 0,-1-1 0 0 0,0 0 0 0 0,1 1 0 0 0,-1-1 0 0 0,0 1 0 0 0,1-1-1 0 0,-1 0 1 0 0,1 1 0 0 0,-1-1 0 0 0,0 0 0 0 0,1 0 0 0 0,-1 1 0 0 0,1-1 0 0 0,-1 0 0 0 0,1 0 0 0 0,-1 0-1 0 0,1 1 1 0 0,-1-1 0 0 0,1 0 0 0 0,0 0 0 0 0,-1 0 0 0 0,1 0 0 0 0,-1 0 0 0 0,1 0 0 0 0,-1 0 0 0 0,1 0-1 0 0,-1-1 1 0 0,1 1 0 0 0,0 0-8 0 0,319 119 1150 0 0,-207-86-936 0 0,1-5-1 0 0,114 13-213 0 0,-204-37 34 0 0,68 11 49 0 0,-26-6-62 0 0,0 2 0 0 0,0 4 0 0 0,-2 2 0 0 0,24 12-21 0 0,-68-7 116 0 0,-37-21 356 0 0,-170 68-375 0 0,-479 247-122 0 0,504-234 14 0 0,-11 12 15 0 0,160-86-5 0 0,11-8-1 0 0,-1 1 1 0 0,0 0 0 0 0,1 0-1 0 0,0 0 1 0 0,-1 0 0 0 0,1 0-1 0 0,0 0 1 0 0,-1 1 0 0 0,1-1-1 0 0,0 1 1 0 0,0 0 0 0 0,0-1 0 0 0,0 1-1 0 0,1 0 1 0 0,-1 0 0 0 0,0 0-1 0 0,1 0 1 0 0,-1 1 0 0 0,1-1-1 0 0,0 0 1 0 0,0 1 0 0 0,0-1-1 0 0,0 1 1 0 0,0-1 0 0 0,0 1-1 0 0,1-1 1 0 0,-1 1 0 0 0,1-1-1 0 0,0 1 1 0 0,0 0 0 0 0,0-1-1 0 0,0 1 1 0 0,0 0 1 0 0,47 20-16 0 0,97-14 220 0 0,-96-10-176 0 0,669-29 380 0 0,-665 29-394 0 0,-21 0-9 0 0,0 1 1 0 0,0 1 0 0 0,0 2 0 0 0,0 1 0 0 0,9 4-6 0 0,-12 0 31 0 0,-26-31-5679 0 0,9 7-2082 0 0,-8 11 4095 0 0,3-6-9185 0 0</inkml:trace>
  <inkml:trace contextRef="#ctx0" brushRef="#br0" timeOffset="755.459">2145 701 2248 0 0,'0'0'2178'0'0,"0"0"127"0"0,0 0 117 0 0,0 0-62 0 0,0 0-267 0 0,0 0-349 0 0,0 0-301 0 0,0 0-176 0 0,0 0-99 0 0,0 0-60 0 0,0 0-65 0 0,0 0-64 0 0,0 0-83 0 0,5-5-81 0 0,1 0-500 0 0,3-2-11 0 0,1-2 3329 0 0,-43 171-2158 0 0,-54 389-951 0 0,50-223-516 0 0,33-258-860 0 0,-16-142-6822 0 0,19 58 2253 0 0,0 5-6215 0 0</inkml:trace>
  <inkml:trace contextRef="#ctx0" brushRef="#br0" timeOffset="1260.376">1556 752 4833 0 0,'0'0'3183'0'0,"0"0"-866"0"0,0 0-353 0 0,0 0-130 0 0,0 0-63 0 0,0 0-197 0 0,0 0-271 0 0,0 0-244 0 0,0 0-181 0 0,0 0-101 0 0,0 0-55 0 0,0 0-44 0 0,0 0-90 0 0,-5-6-103 0 0,-14-19-55 0 0,14 19-50 0 0,5 6-33 0 0,0 0-33 0 0,17 1 447 0 0,195 42 1900 0 0,-136-30-2216 0 0,0-4 0 0 0,1-4-1 0 0,2-2-444 0 0,34-3 358 0 0,0-5 0 0 0,68-12-358 0 0,38-9-153 0 0,-219 55-833 0 0,0-14 87 0 0,0 17-1592 0 0,-5-12-4209 0 0,1-13-5250 0 0</inkml:trace>
  <inkml:trace contextRef="#ctx0" brushRef="#br0" timeOffset="1712.011">1477 1908 3513 0 0,'0'0'2126'0'0,"0"0"-2"0"0,0 0 180 0 0,0 0 117 0 0,0 0-150 0 0,0 0-385 0 0,0 0-474 0 0,0 0-342 0 0,0 0-159 0 0,0 0-78 0 0,0 0-9 0 0,0 0 2 0 0,6 1 75 0 0,240-24 4308 0 0,155-17-3698 0 0,-340 33-1475 0 0,-1-2-1 0 0,0-3 0 0 0,0-3 1 0 0,11-6-36 0 0,46-32-1500 0 0,-96 36-3067 0 0,-1-3-4081 0 0,-16 15-3816 0 0</inkml:trace>
  <inkml:trace contextRef="#ctx0" brushRef="#br0" timeOffset="2519.866">2412 2103 9946 0 0,'0'0'2979'0'0,"0"0"-597"0"0,0 0-300 0 0,0 0-190 0 0,0 0-233 0 0,0 0-346 0 0,0 0-297 0 0,0 0-100 0 0,0 0-76 0 0,0 0-103 0 0,0 0-97 0 0,0 0-142 0 0,0 0-102 0 0,-2-9-47 0 0,-7-30-48 0 0,9 35-250 0 0,1 0 0 0 0,0 0-1 0 0,0 0 1 0 0,0 0 0 0 0,0 1 0 0 0,0-1 0 0 0,1 0-1 0 0,0 1 1 0 0,0-1 0 0 0,0 1 0 0 0,0 0 0 0 0,0-1 0 0 0,1 1-1 0 0,-1 0 1 0 0,1 0 0 0 0,0 1 0 0 0,0-1 0 0 0,1-1-51 0 0,-1 1 47 0 0,221-178 1154 0 0,-207 169-1176 0 0,-11 7-12 0 0,0 0 0 0 0,1 0 0 0 0,0 0 1 0 0,-1 1-1 0 0,2 0 0 0 0,-1 1 0 0 0,0 0 0 0 0,1 0 0 0 0,-1 0 1 0 0,1 1-1 0 0,0 0 0 0 0,0 0 0 0 0,1 1-13 0 0,-7 3-2 0 0,0 0 1 0 0,0 0-1 0 0,0 0 0 0 0,0 1 1 0 0,0-1-1 0 0,0 0 0 0 0,-1 1 0 0 0,1 0 1 0 0,-1-1-1 0 0,0 1 0 0 0,0 0 0 0 0,0-1 1 0 0,0 1-1 0 0,0 0 0 0 0,-1 0 1 0 0,1 0-1 0 0,-1 0 0 0 0,0 0 0 0 0,1 0 1 0 0,-2 0-1 0 0,1 1 2 0 0,1 0-3 0 0,14 117 43 0 0,-15-120-38 0 0,0 0-1 0 0,0 0 0 0 0,1 0 0 0 0,-1 0 0 0 0,0 0 0 0 0,1 0 0 0 0,-1 0 0 0 0,1 0 1 0 0,-1 0-1 0 0,1 0 0 0 0,-1 0 0 0 0,1 0 0 0 0,0-1 0 0 0,-1 1 0 0 0,1 0 0 0 0,0 0 1 0 0,0-1-1 0 0,-1 1 0 0 0,1 0 0 0 0,0-1 0 0 0,0 1 0 0 0,0 0 0 0 0,0-1 0 0 0,0 0 1 0 0,0 1-1 0 0,0-1 0 0 0,0 0 0 0 0,0 1 0 0 0,0-1 0 0 0,0 0 0 0 0,0 0 0 0 0,0 0 1 0 0,1 0-1 0 0,-1 0 0 0 0,0 0 0 0 0,0 0 0 0 0,0 0 0 0 0,0 0 0 0 0,0 0 0 0 0,0-1 1 0 0,0 1-1 0 0,0-1 0 0 0,0 1 0 0 0,0 0 0 0 0,0-1 0 0 0,0 1 0 0 0,1-2-1 0 0,44-26 51 0 0,-46 28-50 0 0,195-143 161 0 0,-122 124-180 0 0,-65 61-21 0 0,-8 170-2002 0 0,2-206 462 0 0,0-4-6582 0 0,-2 1-3789 0 0</inkml:trace>
  <inkml:trace contextRef="#ctx0" brushRef="#br0" timeOffset="3060.476">3520 1776 12491 0 0,'0'0'1267'0'0,"0"0"-249"0"0,0 0 65 0 0,0 0 86 0 0,0 0-46 0 0,0 0-158 0 0,0 0-185 0 0,0 0-160 0 0,0 0-100 0 0,0 0-55 0 0,-7 33-41 0 0,-22 104-6 0 0,21-32 892 0 0,8-72-817 0 0,-14 140 1216 0 0,-5-113-1062 0 0,18-60-614 0 0,0 1 0 0 0,0-1 0 0 0,1 1 0 0 0,-1-1 0 0 0,0 1 0 0 0,0-1 0 0 0,0 0 0 0 0,0 0 0 0 0,1 1 0 0 0,-1-1 0 0 0,0 0 0 0 0,0 0 0 0 0,0 0 0 0 0,0 0 0 0 0,0 0 0 0 0,0 0 0 0 0,0 0 0 0 0,0 0 0 0 0,1 0 0 0 0,-1-1 0 0 0,0 1 0 0 0,0 0 0 0 0,0 0 0 0 0,0-1 0 0 0,0 1 0 0 0,1-1 0 0 0,-1 1 0 0 0,0-1 0 0 0,0 1 0 0 0,1-1 0 0 0,-1 1 0 0 0,0-1 0 0 0,1 0 0 0 0,-1 1 0 0 0,1-1 0 0 0,-1 0 0 0 0,1 1 0 0 0,-1-1 0 0 0,1 0 0 0 0,-1 0 0 0 0,1 0 0 0 0,-1 1 0 0 0,1-1 0 0 0,0 0 0 0 0,0 0 0 0 0,0 0 0 0 0,-1 0 0 0 0,1 0 0 0 0,0 0 0 0 0,0 0 0 0 0,0 1 0 0 0,0-1 0 0 0,0 0 0 0 0,1 0 0 0 0,-1 0 0 0 0,0 0 0 0 0,0 0 0 0 0,0 0 0 0 0,1 0 0 0 0,-1 1 0 0 0,1-2-33 0 0,-3-11 69 0 0,1-1 0 0 0,0 0-1 0 0,1 1 1 0 0,1-1-1 0 0,0 0 1 0 0,1 0-1 0 0,0 1 1 0 0,1-1 0 0 0,1 1-1 0 0,0 0 1 0 0,1 0-1 0 0,3-6-68 0 0,3-5 26 0 0,1 0-1 0 0,2 1 1 0 0,0 1-1 0 0,1 0 1 0 0,1 0 0 0 0,1 2-1 0 0,1 0 1 0 0,1 1-1 0 0,1 1 1 0 0,0 1-1 0 0,1 0 1 0 0,1 2-1 0 0,12-6-25 0 0,-26 16 11 0 0,1 0-1 0 0,-1 1 0 0 0,1 0 1 0 0,0 0-1 0 0,0 1 0 0 0,0 1 1 0 0,0-1-1 0 0,0 1 0 0 0,1 1 0 0 0,-1 0 1 0 0,0 0-1 0 0,1 1 0 0 0,-1 0 1 0 0,1 1-1 0 0,0 0-10 0 0,-6 2 18 0 0,1 0 0 0 0,-1 0 0 0 0,0 1 0 0 0,0-1 0 0 0,0 1 0 0 0,0 0 0 0 0,-1 1 0 0 0,0-1 0 0 0,0 1 0 0 0,0-1 0 0 0,0 1 0 0 0,0 0 0 0 0,-1 0 0 0 0,0 0 0 0 0,0 0 0 0 0,-1 0 0 0 0,1 1 0 0 0,-1-1 1 0 0,0 0-1 0 0,-1 1 0 0 0,1-1 0 0 0,-1 1 0 0 0,0-1 0 0 0,-1 1 0 0 0,1-1 0 0 0,-1 1 0 0 0,0-1 0 0 0,0 0 0 0 0,-1 1 0 0 0,1-1 0 0 0,-3 4-18 0 0,2-1 28 0 0,-2 1-1 0 0,1-1 1 0 0,-1 0 0 0 0,0 0 0 0 0,0 0-1 0 0,-1 0 1 0 0,0-1 0 0 0,0 0-1 0 0,-1 0 1 0 0,0 0 0 0 0,-1-1 0 0 0,1 0-1 0 0,-1 0 1 0 0,0 0 0 0 0,-7 3-28 0 0,-76 24 159 0 0,83-32-175 0 0,1 0 0 0 0,-1-1 1 0 0,0 1-1 0 0,0-1 1 0 0,0-1-1 0 0,0 0 0 0 0,1 0 1 0 0,-1 0-1 0 0,0-1 1 0 0,1 1-1 0 0,-1-2 0 0 0,1 1 1 0 0,0-1-1 0 0,-1 0 1 0 0,1 0-1 0 0,0-1 0 0 0,1 0 1 0 0,-1 0-1 0 0,1 0 1 0 0,0 0-1 0 0,0-1 0 0 0,0 0 1 0 0,-2-3 15 0 0,1 0-233 0 0,0 0 0 0 0,1 0 1 0 0,0-1-1 0 0,1 1 0 0 0,0-1 0 0 0,0 0 0 0 0,1 0 1 0 0,0-1-1 0 0,0 1 0 0 0,1-1 0 0 0,0-5 233 0 0,-6-37-6338 0 0,6 34 1990 0 0,-1 2-8292 0 0</inkml:trace>
  <inkml:trace contextRef="#ctx0" brushRef="#br0" timeOffset="4442.927">1862 498 656 0 0,'0'0'4569'0'0,"0"0"-1803"0"0,0 0-483 0 0,0 0 6 0 0,0 0-97 0 0,0 0-235 0 0,0 0-341 0 0,0 0-332 0 0,0 0-205 0 0,0 0-115 0 0,0 0-80 0 0,0 0-65 0 0,0 0-83 0 0,-7-7-85 0 0,-19-23-71 0 0,20 23-53 0 0,6 7-51 0 0,0 0-38 0 0,0 0-44 0 0,0 0-36 0 0,21 0 1846 0 0,311-7-1111 0 0,73 3-759 0 0,-270 21-258 0 0,-109-9-65 0 0,-26-7-12 0 0,0-1 19 0 0,0 0 28 0 0,0 0-8 0 0,0 0 9 0 0,0 0 8 0 0,0 0 1 0 0,0 0-3 0 0,0 0-10 0 0,0 0-14 0 0,0 0-32 0 0,0 0 31 0 0,0 0 2 0 0,0 0-6 0 0,0 0 29 0 0,0 0-42 0 0,0 0 1 0 0,0 0 4 0 0,0 0-2 0 0,0 0-7 0 0,0 0-7 0 0,0 0 8 0 0,0 0-28 0 0,0 0 27 0 0,0 0 7 0 0,0 0-2 0 0,0 0 7 0 0,0 0-11 0 0,0 0-15 0 0,0 0-6 0 0,0 0 4 0 0,0 0 6 0 0,0 0 23 0 0,0 0 8 0 0,0 0-9 0 0,0 0-3 0 0,0 0 4 0 0,-63-45 816 0 0,42 27-836 0 0,0-2 0 0 0,2 0 0 0 0,0-1 0 0 0,1-1 0 0 0,2-1 0 0 0,-1-3 0 0 0,-45-56 0 0 0,16 31-889 0 0,-57-80-8152 0 0,97 122-3994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54 623 10946 0 0,'0'0'6062'0'0,"0"0"-3991"0"0,0 0-1234 0 0,0 0 39 0 0,0 0 65 0 0,0 0-60 0 0,0 0-215 0 0,0 0-289 0 0,0 0-216 0 0,0 0-113 0 0,0 0-34 0 0,0 0-34 0 0,0 0-54 0 0,2 22-78 0 0,10 70-157 0 0,-6-66-20 0 0,-6-25-3209 0 0,0 1-4266 0 0,0-2-3826 0 0</inkml:trace>
  <inkml:trace contextRef="#ctx0" brushRef="#br0" timeOffset="229.658">0 339 15211 0 0,'0'0'1913'0'0,"0"0"-617"0"0,0 0-304 0 0,0 0-56 0 0,0 0-159 0 0,0 0-217 0 0,0 0-328 0 0,0 0-384 0 0,0 0-168 0 0,0 0-153 0 0,0 0-103 0 0,0 0-288 0 0,0 0-1352 0 0,0 0-3938 0 0,48-37-5008 0 0</inkml:trace>
  <inkml:trace contextRef="#ctx0" brushRef="#br0" timeOffset="396.012">457 468 12843 0 0,'0'0'2628'0'0,"0"0"-695"0"0,0 0-334 0 0,0 0-106 0 0,0 0-164 0 0,0 0-249 0 0,0 0-255 0 0,0 0-208 0 0,0 0-155 0 0,0 0-86 0 0,0 0-68 0 0,0 0-50 0 0,0 0-41 0 0,-16 5-38 0 0,-51 16-56 0 0,61-18-111 0 0,-1-1-1 0 0,1 1 1 0 0,0 1 0 0 0,0-1 0 0 0,0 1 0 0 0,1 0 0 0 0,-1 0 0 0 0,1 1 0 0 0,0-1 0 0 0,0 1 0 0 0,1 1 0 0 0,-1-1 0 0 0,1 0 0 0 0,0 1 0 0 0,-1 4-12 0 0,2-7 3 0 0,-1 2-4 0 0,1-1 0 0 0,-1 1 0 0 0,1 0 0 0 0,0-1 1 0 0,1 1-1 0 0,-1 1 0 0 0,1-1 0 0 0,0 0 0 0 0,0 1 0 0 0,0-1 0 0 0,1 1 0 0 0,0-1 0 0 0,0 1 0 0 0,0-1 0 0 0,1 1 0 0 0,0 0 0 0 0,0 0 0 0 0,0-1 0 0 0,1 1 0 0 0,0 0 0 0 0,0-1 0 0 0,0 1 0 0 0,1-1 0 0 0,0 1 0 0 0,0-1 0 0 0,0 0 0 0 0,1 0 1 0 0,-1 0-1 0 0,1 0 0 0 0,0 0 0 0 0,1 0 0 0 0,-1-1 0 0 0,1 0 0 0 0,0 1 0 0 0,0-2 0 0 0,1 1 0 0 0,-1 0 0 0 0,1-1 0 0 0,0 1 1 0 0,3-1-7 0 0,0 0 0 0 0,0 0 0 0 0,0-1 0 0 0,0 0 0 0 0,0-1 0 0 0,0 1 1 0 0,1-2-1 0 0,-1 1 0 0 0,1-1 0 0 0,-1 0 0 0 0,0-1 0 0 0,1 0 0 0 0,-1 0 0 0 0,0-1 0 0 0,0 0 0 0 0,0-1 0 0 0,0 1 0 0 0,0-2 0 0 0,0 1 0 0 0,-1-1 1 0 0,0 0-1 0 0,1 0 0 0 0,-2-1 0 0 0,1 0 0 0 0,0-1 0 0 0,4-5 7 0 0,8-9-2148 0 0,-9 4-2069 0 0,-6 9-2493 0 0,1 6-5106 0 0</inkml:trace>
  <inkml:trace contextRef="#ctx0" brushRef="#br0" timeOffset="819.834">985 0 13843 0 0,'0'0'2447'0'0,"0"0"-512"0"0,0 0-242 0 0,0 0-120 0 0,0 0-191 0 0,0 0-278 0 0,0 0-352 0 0,0 0-228 0 0,0 0-102 0 0,0 0-26 0 0,0 0 3 0 0,0 0-5 0 0,0 0-30 0 0,-4 21-46 0 0,-10 66-33 0 0,10 56 615 0 0,23 103-490 0 0,1-25-459 0 0,-20-221 54 0 0,-23 4-1295 0 0,-15-28-3653 0 0,24 8-759 0 0,9 9 575 0 0,0 2-6212 0 0</inkml:trace>
  <inkml:trace contextRef="#ctx0" brushRef="#br0" timeOffset="1020.153">703 438 10514 0 0,'0'0'2809'0'0,"0"0"-743"0"0,0 0-338 0 0,0 0-100 0 0,0 0-182 0 0,0 0-215 0 0,0 0-194 0 0,0 0-168 0 0,0 0-63 0 0,0 0-52 0 0,0 0-105 0 0,0 0-86 0 0,0 0-92 0 0,28 4-74 0 0,89 8-74 0 0,132 5 83 0 0,-191-16-3200 0 0,-34-1-9056 0 0,-17 0-491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0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167 228 0 0 0,'0'0'507'0'0,"0"0"-23"0"0,0 0 217 0 0,0 0 578 0 0,0 0 632 0 0,0 0 377 0 0,0 0 29 0 0,0 0-190 0 0,0 0-283 0 0,0 0-252 0 0,0 0-201 0 0,32-3-158 0 0,102-11-116 0 0,-32-13 716 0 0,-72 16-1368 0 0,0-1 0 0 0,-1-1-1 0 0,-1-1 1 0 0,0-2-1 0 0,-1-1 1 0 0,0-1 0 0 0,-2-1-1 0 0,3-4-464 0 0,-6-7 518 0 0,-14 19 234 0 0,-14 35-599 0 0,-63 251 150 0 0,53-175-235 0 0,-5 0 1 0 0,-5-2-1 0 0,-3-1 0 0 0,-30 62-68 0 0,-7-29 159 0 0,49-94 120 0 0,17-35-239 0 0,0-1 14 0 0,0 0 20 0 0,0 0 22 0 0,0 0 20 0 0,0 0 2 0 0,0 0-7 0 0,17-14 512 0 0,-16 12-580 0 0,0 1 1 0 0,-1 0-1 0 0,1 0 0 0 0,0-1 1 0 0,0 1-1 0 0,0-1 1 0 0,-1 1-1 0 0,1 0 0 0 0,-1-1 1 0 0,1 1-1 0 0,-1-1 1 0 0,0 0-1 0 0,1 1 0 0 0,-1-1 1 0 0,0 1-1 0 0,0-1 0 0 0,0 1 1 0 0,0-1-1 0 0,0 0 1 0 0,-1 1-1 0 0,1-1 0 0 0,0 1 1 0 0,-1-1-1 0 0,1 1 0 0 0,-1-1 1 0 0,1 1-1 0 0,-1-1 1 0 0,0 1-1 0 0,0 0 0 0 0,0-1 1 0 0,0 1-1 0 0,0 0 0 0 0,0 0 1 0 0,0 0-1 0 0,0 0 1 0 0,0-1-44 0 0,-44-46 32 0 0,34 39-33 0 0,0 1 0 0 0,-1 0 1 0 0,0 0-1 0 0,-1 1 0 0 0,0 1 0 0 0,0 0 1 0 0,0 1-1 0 0,-1 1 0 0 0,1 0 0 0 0,-1 0 1 0 0,0 1-1 0 0,0 1 0 0 0,-14 0 1 0 0,20 1-10 0 0,0 0-1 0 0,0 0 0 0 0,0 1 1 0 0,0 0-1 0 0,-1 1 1 0 0,1 0-1 0 0,0 0 0 0 0,0 0 1 0 0,0 1-1 0 0,0 1 1 0 0,1-1-1 0 0,-1 1 0 0 0,1 0 1 0 0,-1 1-1 0 0,1 0 1 0 0,0 0-1 0 0,0 1 0 0 0,1 0 1 0 0,-1 0-1 0 0,1 0 1 0 0,0 1-1 0 0,-3 3 11 0 0,8-7-87 0 0,0-1 0 0 0,1 1 0 0 0,-1-1 0 0 0,0 1 0 0 0,1 0 0 0 0,-1-1 0 0 0,1 1 0 0 0,-1 0 0 0 0,1 0 0 0 0,0-1 1 0 0,0 1-1 0 0,0 0 0 0 0,0 0 0 0 0,0 0 0 0 0,0-1 0 0 0,0 1 0 0 0,1 0 0 0 0,-1-1 0 0 0,0 1 0 0 0,1 0 0 0 0,0 0 0 0 0,-1-1 0 0 0,1 1 0 0 0,0-1 0 0 0,0 1 0 0 0,0-1 0 0 0,0 1 0 0 0,0-1 0 0 0,0 0 1 0 0,0 1-1 0 0,1-1 0 0 0,-1 0 0 0 0,0 0 0 0 0,1 0 0 0 0,-1 0 0 0 0,1 0 0 0 0,-1 0 0 0 0,1 0 0 0 0,-1 0 0 0 0,1-1 0 0 0,0 1 0 0 0,-1-1 0 0 0,1 1 0 0 0,0-1 0 0 0,0 1 0 0 0,0-1 87 0 0,22 0-4544 0 0,-17 0 656 0 0,6 0-8200 0 0</inkml:trace>
  <inkml:trace contextRef="#ctx0" brushRef="#br0" timeOffset="281.982">143 501 10290 0 0,'0'0'1837'0'0,"0"0"-612"0"0,0 0-143 0 0,0 0 366 0 0,0 0 382 0 0,0 0 89 0 0,0 0-304 0 0,0 0-439 0 0,34-4-362 0 0,112-13-217 0 0,199-46 1163 0 0,-63 29-2285 0 0,-274 36-799 0 0,-6 3-5243 0 0,-2-1-5161 0 0</inkml:trace>
  <inkml:trace contextRef="#ctx0" brushRef="#br0" timeOffset="1378.891">908 596 128 0 0,'0'0'1992'0'0,"0"0"-182"0"0,0 0 41 0 0,0 0 239 0 0,0 0 104 0 0,0 0-190 0 0,0 0-439 0 0,0 0-531 0 0,0 0-356 0 0,0 0-77 0 0,0 0 110 0 0,0 0 124 0 0,0 0 51 0 0,1 11-61 0 0,-8 143 1721 0 0,-7 0-1583 0 0,14-152-867 0 0,-13-10 2751 0 0,11-3-2753 0 0,0 0 0 0 0,1 0 0 0 0,0 0 0 0 0,1 0 0 0 0,0 0 0 0 0,1-1 1 0 0,0 1-1 0 0,1 0 0 0 0,0 0 0 0 0,0 0 0 0 0,1 1 0 0 0,1-1 0 0 0,0 0 0 0 0,0 1 0 0 0,1 0 0 0 0,1 0 0 0 0,0 1 0 0 0,0-1 0 0 0,0 1 0 0 0,1 0 0 0 0,3-1-94 0 0,1-8 31 0 0,2 1 0 0 0,0 0 0 0 0,1 1 0 0 0,1 0 0 0 0,0 1 0 0 0,1 1 0 0 0,1 1 0 0 0,0 0 0 0 0,1 1 0 0 0,19-10-31 0 0,-36 21 0 0 0,1 0 1 0 0,-1-1 0 0 0,1 1-1 0 0,-1 0 1 0 0,1 0 0 0 0,0 0-1 0 0,0 0 1 0 0,0 0 0 0 0,-1 0 0 0 0,1 1-1 0 0,0-1 1 0 0,0 1 0 0 0,0-1-1 0 0,0 1 1 0 0,0-1 0 0 0,0 1-1 0 0,0 0 1 0 0,0 0 0 0 0,0 0 0 0 0,0 0-1 0 0,0 1 1 0 0,0-1 0 0 0,0 1-1 0 0,0-1 1 0 0,0 1 0 0 0,0-1-1 0 0,0 1 1 0 0,0 0 0 0 0,-1 0-1 0 0,1 0 1 0 0,0 0 0 0 0,-1 0 0 0 0,1 0-1 0 0,0 1 1 0 0,-1-1 0 0 0,1 0-1 0 0,-1 1 1 0 0,0-1 0 0 0,0 1-1 0 0,1 0 1 0 0,-1-1 0 0 0,0 1-1 0 0,0 0 1 0 0,-1 0 0 0 0,1 0 0 0 0,0 0-1 0 0,0-1 1 0 0,-1 1 0 0 0,1 0-1 0 0,-1 1 0 0 0,-9 118 236 0 0,7-37-201 0 0,23-57 72 0 0,-21-28-7658 0 0,-4-1 4614 0 0,0 0-5050 0 0,4-1-1891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35 4537 0 0,'0'0'2216'0'0,"0"0"-210"0"0,0 0-27 0 0,0 0-93 0 0,0 0-98 0 0,0 0-185 0 0,0 0-260 0 0,0 0-178 0 0,0 0-229 0 0,0 0-243 0 0,0 0-194 0 0,0 0-83 0 0,0 0-50 0 0,-10 3-28 0 0,-33 9-12 0 0,38-10-262 0 0,0 0 0 0 0,0 1 0 0 0,1 0 0 0 0,-1 0 0 0 0,1 0 1 0 0,-1 1-1 0 0,1-1 0 0 0,0 1 0 0 0,1 0 0 0 0,-1 0 0 0 0,1 1 1 0 0,-1-1-1 0 0,1 1 0 0 0,0-1-64 0 0,-4 7 95 0 0,1-2-67 0 0,0 0-1 0 0,0 0 1 0 0,1 0 0 0 0,1 1-1 0 0,0-1 1 0 0,0 1-1 0 0,1 0 1 0 0,0 1-1 0 0,1-1 1 0 0,0 0 0 0 0,0 1-1 0 0,1-1 1 0 0,1 5-28 0 0,0-10 6 0 0,0 0 1 0 0,0 0-1 0 0,0-1 1 0 0,1 1-1 0 0,0 0 1 0 0,0-1 0 0 0,1 1-1 0 0,-1-1 1 0 0,1 1-1 0 0,0-1 1 0 0,0 0-1 0 0,0 1 1 0 0,1-1-1 0 0,-1 0 1 0 0,1-1-1 0 0,0 1 1 0 0,0 0 0 0 0,1-1-1 0 0,-1 0 1 0 0,1 1-1 0 0,-1-2 1 0 0,1 1-1 0 0,0 0 1 0 0,0-1-1 0 0,0 1 1 0 0,1-1-1 0 0,-1 0 1 0 0,0-1 0 0 0,1 1-1 0 0,2 0-6 0 0,1 0 109 0 0,0 1-1 0 0,0-2 1 0 0,0 1-1 0 0,0-1 1 0 0,1 0-1 0 0,-1-1 1 0 0,0 0-1 0 0,1 0 1 0 0,-1-1-1 0 0,0 0 1 0 0,1 0-1 0 0,-1-1 1 0 0,0 0-1 0 0,0 0 1 0 0,0-1-1 0 0,0 0 1 0 0,-1-1-1 0 0,1 0 1 0 0,-1 0-1 0 0,0 0 1 0 0,0-1-1 0 0,-1 0 1 0 0,1-1-1 0 0,-1 1 1 0 0,0-1-1 0 0,0 0 1 0 0,-1-1-1 0 0,0 1 1 0 0,0-1-1 0 0,0 0 1 0 0,-1 0-1 0 0,0-1 1 0 0,-1 1-1 0 0,1-1 1 0 0,-2 0-1 0 0,1 0 1 0 0,-1 0-1 0 0,0 0 1 0 0,0 0-1 0 0,-1 0 1 0 0,0-6-109 0 0,-2 6-27 0 0,0 0 0 0 0,0 0 0 0 0,-1 0 0 0 0,0 0 0 0 0,-1 0 1 0 0,1 1-1 0 0,-1-1 0 0 0,-1 1 0 0 0,1 0 0 0 0,-1 0 0 0 0,-1 0 0 0 0,1 1 0 0 0,-1-1 0 0 0,0 1 0 0 0,-1 0 0 0 0,0 0 0 0 0,0 1 1 0 0,0 0-1 0 0,0 0 0 0 0,-1 0 0 0 0,1 1 0 0 0,-1 0 0 0 0,-1 0 0 0 0,1 1 0 0 0,0-1 0 0 0,-1 2 0 0 0,0-1 0 0 0,1 1 0 0 0,-1 0 1 0 0,0 1-1 0 0,0 0 0 0 0,0 0 0 0 0,-2 1 27 0 0,-36 24-3245 0 0,36-9-454 0 0,2 0-3309 0 0,5-7-4950 0 0</inkml:trace>
  <inkml:trace contextRef="#ctx0" brushRef="#br0" timeOffset="489.135">400 348 4065 0 0,'0'0'2772'0'0,"0"0"-159"0"0,0 0 22 0 0,0 0-30 0 0,0 0-307 0 0,0 0-450 0 0,0 0-422 0 0,0 0-322 0 0,0 0-203 0 0,0 0-140 0 0,0 0-72 0 0,0 0-49 0 0,0 0-52 0 0,6-14-64 0 0,18-48-50 0 0,-20 53-345 0 0,1 1 1 0 0,0 0-1 0 0,0 0 0 0 0,0 1 1 0 0,1-1-1 0 0,0 1 0 0 0,1 0 1 0 0,-1 1-1 0 0,1 0 1 0 0,6-4-130 0 0,5-6 178 0 0,115-76 348 0 0,-132 92-550 0 0,-1 0-20 0 0,-7 136-228 0 0,8-131 277 0 0,2-1 1 0 0,-1 1 0 0 0,0-1-1 0 0,1 0 1 0 0,0 1 0 0 0,0-1-1 0 0,0 0 1 0 0,0-1 0 0 0,1 1-1 0 0,-1 0 1 0 0,1-1 0 0 0,0 0 0 0 0,0 0-1 0 0,0 0 1 0 0,1-1 0 0 0,-1 1-1 0 0,0-1 1 0 0,1 0 0 0 0,0 0-1 0 0,0 0 1 0 0,-1-1 0 0 0,1 0-1 0 0,0 0 1 0 0,0 0 0 0 0,0-1-1 0 0,0 1 1 0 0,0-1 0 0 0,0 0-1 0 0,0-1 1 0 0,0 1 0 0 0,0-1 0 0 0,0 0-1 0 0,0 0 1 0 0,4-2-6 0 0,1 0 100 0 0,0 0 0 0 0,-1 0 0 0 0,1-1 1 0 0,-1-1-1 0 0,0 0 0 0 0,0 0 0 0 0,-1 0 0 0 0,0-1 0 0 0,1-1 0 0 0,-2 1 1 0 0,1-1-1 0 0,-1-1 0 0 0,0 1 0 0 0,-1-1 0 0 0,0-1 0 0 0,0 1 0 0 0,0-1 1 0 0,-1 0-1 0 0,-1 0 0 0 0,0 0 0 0 0,0-1 0 0 0,1-2-100 0 0,-2 3 40 0 0,-1 0 0 0 0,0 0-1 0 0,0 0 1 0 0,0 0 0 0 0,-1 0 0 0 0,-1-1-1 0 0,0 1 1 0 0,0 0 0 0 0,0 0 0 0 0,-2-7-41 0 0,2 15-37 0 0,-1 0-1 0 0,1 0 1 0 0,0 0-1 0 0,0 0 0 0 0,-1 0 1 0 0,1 0-1 0 0,-1 0 1 0 0,1 0-1 0 0,-1 0 0 0 0,1 0 1 0 0,-1 1-1 0 0,1-1 1 0 0,-1 0-1 0 0,0 0 0 0 0,1 1 1 0 0,-1-1-1 0 0,0 0 1 0 0,0 1-1 0 0,0-1 0 0 0,1 0 1 0 0,-1 1-1 0 0,0-1 1 0 0,0 1-1 0 0,0 0 0 0 0,0-1 1 0 0,0 1-1 0 0,0 0 1 0 0,0 0-1 0 0,0-1 0 0 0,0 1 1 0 0,0 0-1 0 0,0 0 1 0 0,0 0-1 0 0,0 0 0 0 0,0 0 1 0 0,0 0-1 0 0,0 1 1 0 0,-1-1 38 0 0,-19 15-8618 0 0,17-10-3426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187 679 1880 0 0,'0'0'2473'0'0,"0"0"-258"0"0,0 0-198 0 0,0 0-94 0 0,0 0-123 0 0,0 0-158 0 0,0 0-245 0 0,0 0-239 0 0,0 0-211 0 0,0 0-182 0 0,0 0-127 0 0,0 0-113 0 0,0 0-58 0 0,-20-2-32 0 0,-61-3-22 0 0,78 5-368 0 0,1 1-1 0 0,-1-1 0 0 0,0 0 1 0 0,1 1-1 0 0,-1-1 1 0 0,0 1-1 0 0,1 0 1 0 0,-1 0-1 0 0,1 0 1 0 0,-1 0-1 0 0,1 0 1 0 0,-1 1-1 0 0,1-1 0 0 0,0 1 1 0 0,0 0-1 0 0,0-1 1 0 0,0 1-1 0 0,0 0 1 0 0,0 0-1 0 0,0 0 1 0 0,0 1-1 0 0,1-1 1 0 0,-1 0-1 0 0,1 1 1 0 0,0-1-1 0 0,-1 2-44 0 0,-4 7 238 0 0,2-6-183 0 0,2 1 0 0 0,-1 0 1 0 0,1 0-1 0 0,0 0 0 0 0,0 0 1 0 0,0 1-1 0 0,1-1 0 0 0,0 0 1 0 0,0 1-1 0 0,1-1 1 0 0,0 0-1 0 0,0 1 0 0 0,0-1 1 0 0,1 1-1 0 0,0-1 0 0 0,0 0 1 0 0,1 1-1 0 0,0-1 0 0 0,0 0 1 0 0,0 0-1 0 0,1 0 0 0 0,-1 0 1 0 0,1-1-1 0 0,1 1 0 0 0,-1-1 1 0 0,1 0-1 0 0,0 0 0 0 0,0 0 1 0 0,1 0-1 0 0,0-1 0 0 0,-1 0 1 0 0,1 0-1 0 0,1 0 0 0 0,-1 0 1 0 0,0-1-1 0 0,4 2-55 0 0,-6-4 77 0 0,0 0 0 0 0,-1 0 0 0 0,1 0 0 0 0,0 0 0 0 0,0 0 0 0 0,0-1 0 0 0,-1 1 0 0 0,1-1 0 0 0,0 0 0 0 0,0 0 0 0 0,0 0 0 0 0,0 0 0 0 0,0-1 0 0 0,0 1 0 0 0,-1-1 0 0 0,1 1 0 0 0,0-1 0 0 0,0 0 0 0 0,-1 0 0 0 0,1 0 0 0 0,0-1 0 0 0,-1 1 0 0 0,1-1-1 0 0,-1 1 1 0 0,0-1 0 0 0,0 0 0 0 0,1 0 0 0 0,0-1-77 0 0,55-67 864 0 0,-50 59-872 0 0,97-117 305 0 0,-103 128-304 0 0,-1 0 0 0 0,0 0 1 0 0,1 0-1 0 0,-1 0 1 0 0,0 0-1 0 0,0 1 1 0 0,1-1-1 0 0,-1 1 1 0 0,0-1-1 0 0,0 1 1 0 0,0-1-1 0 0,1 1 1 0 0,-1 0-1 0 0,0-1 1 0 0,0 1-1 0 0,0 0 0 0 0,0 0 1 0 0,0 0-1 0 0,-1 0 1 0 0,1 0-1 0 0,0 0 1 0 0,0 0-1 0 0,0 0 1 0 0,-1 0-1 0 0,1 0 1 0 0,-1 1-1 0 0,1-1 1 0 0,-1 0-1 0 0,1 1 7 0 0,7 22 11 0 0,-5-9-9 0 0,1-1 0 0 0,1 0 0 0 0,1 0 1 0 0,0 0-1 0 0,0-1 0 0 0,1 0 0 0 0,1 0 0 0 0,0-1 0 0 0,1 0 0 0 0,2 1-2 0 0,-8-12 11 0 0,0 1 0 0 0,0-1 0 0 0,1 0 1 0 0,-1 0-1 0 0,0 0 0 0 0,1 0 0 0 0,-1-1 0 0 0,1 0 0 0 0,-1 1 0 0 0,1-1 0 0 0,-1 0 0 0 0,1-1 1 0 0,-1 1-1 0 0,1-1 0 0 0,-1 1 0 0 0,0-1 0 0 0,1 0 0 0 0,-1 0 0 0 0,0-1 0 0 0,1 1 0 0 0,-1-1 1 0 0,0 1-1 0 0,0-1 0 0 0,0 0 0 0 0,-1 0 0 0 0,1 0 0 0 0,0-1 0 0 0,-1 1 0 0 0,1-1 0 0 0,-1 1 0 0 0,0-1 1 0 0,0 0-1 0 0,0 0 0 0 0,1-2-11 0 0,11-8 24 0 0,18-18 10 0 0,2 2 0 0 0,1 1 0 0 0,1 2 0 0 0,1 2 0 0 0,1 1 0 0 0,1 2 0 0 0,9-2-34 0 0,62-4 252 0 0,-173 35 122 0 0,62-8-380 0 0,-25 6 76 0 0,23-5-71 0 0,-1 0-1 0 0,0 0-1 0 0,0 0 0 0 0,0 0 0 0 0,1 0 0 0 0,-1 0 0 0 0,0 1 0 0 0,1 0 0 0 0,-1 0 0 0 0,1 0 0 0 0,-1 0 0 0 0,1 0 0 0 0,0 1 0 0 0,0-1 0 0 0,0 1 0 0 0,1 0 0 0 0,-1 0 0 0 0,0 0 0 0 0,-1 3 3 0 0,-7 41 38 0 0,11-42-41 0 0,0-1 1 0 0,0 1-1 0 0,0-1 0 0 0,0 1 1 0 0,1-1-1 0 0,-1 0 0 0 0,1 1 1 0 0,1-1-1 0 0,-1 0 1 0 0,0 0-1 0 0,1 1 0 0 0,0-1 1 0 0,0 0-1 0 0,0-1 1 0 0,0 1-1 0 0,1 0 0 0 0,0-1 1 0 0,0 1-1 0 0,0-1 1 0 0,0 0-1 0 0,0 0 0 0 0,0 0 1 0 0,1 0-1 0 0,-1 0 0 0 0,2-1 3 0 0,6 4 8 0 0,1 0 0 0 0,0-2-1 0 0,0 1 1 0 0,1-1-1 0 0,-1-1 1 0 0,1 0-1 0 0,0-1 1 0 0,0-1-1 0 0,0 0 1 0 0,0 0-1 0 0,0-1 1 0 0,0-1 0 0 0,0 0-1 0 0,-1-1 1 0 0,1 0-1 0 0,0-1 1 0 0,-1-1-1 0 0,5-1-7 0 0,20-8 59 0 0,0-3-1 0 0,-1 0 1 0 0,-1-2-1 0 0,0-2 1 0 0,13-11-59 0 0,175-142 341 0 0,-203 155-322 0 0,-1-1 0 0 0,-1 0 0 0 0,-1-2 0 0 0,0 0 1 0 0,-2-1-1 0 0,0-1 0 0 0,-2 0 0 0 0,0-1 0 0 0,-2 0 0 0 0,0-1 0 0 0,-2 0 1 0 0,-1-1-1 0 0,-1 0 0 0 0,-1 0 0 0 0,-1 0 0 0 0,-2-1 0 0 0,1-22-19 0 0,-12-24 18 0 0,7 72-17 0 0,1-1-1 0 0,0 0 1 0 0,-1 0 0 0 0,0 1-1 0 0,1-1 1 0 0,-1 0 0 0 0,0 1-1 0 0,0-1 1 0 0,0 1 0 0 0,0-1-1 0 0,0 1 1 0 0,0-1 0 0 0,0 1-1 0 0,0 0 1 0 0,-1-1 0 0 0,1 1-1 0 0,0 0 1 0 0,-1 0 0 0 0,1 0-1 0 0,-1 0 1 0 0,1 0 0 0 0,-1 0 0 0 0,0 1-1 0 0,1-1 1 0 0,-1 1 0 0 0,0-1-1 0 0,0 1 1 0 0,1-1 0 0 0,-1 1-1 0 0,0 0 1 0 0,0 0 0 0 0,0 0-1 0 0,1 0 1 0 0,-1 0 0 0 0,0 0-1 0 0,0 0 1 0 0,1 1 0 0 0,-1-1-1 0 0,-1 1 0 0 0,-4 3-4 0 0,0 1-1 0 0,0 0 1 0 0,1 0-1 0 0,-1 1 0 0 0,1 0 1 0 0,0 0-1 0 0,1 0 1 0 0,-1 1-1 0 0,1-1 0 0 0,1 1 1 0 0,-1 1-1 0 0,1-1 1 0 0,0 1-1 0 0,1-1 0 0 0,0 1 1 0 0,0 0-1 0 0,1 0 1 0 0,0 1-1 0 0,0-1 0 0 0,1 0 1 0 0,-1 5 4 0 0,1-7-1 0 0,-8 44 14 0 0,2 0 1 0 0,3 0-1 0 0,2 1 1 0 0,4 46-14 0 0,-1-19 17 0 0,4 241 60 0 0,-9-301-93 0 0,4-17 19 0 0,0-1 26 0 0,0 0-28 0 0,0 0-18 0 0,0 0-31 0 0,-7-15-775 0 0,-11-73-3830 0 0,12 53 1864 0 0,-4-14-2799 0 0,2 16-2970 0 0,2 17 1348 0 0</inkml:trace>
  <inkml:trace contextRef="#ctx0" brushRef="#br0" timeOffset="261.015">1199 377 7338 0 0,'0'0'2520'0'0,"0"0"-419"0"0,0 0-269 0 0,0 0-164 0 0,0 0-110 0 0,0 0-138 0 0,0 0-213 0 0,0 0-79 0 0,0 0-7 0 0,0 0-6 0 0,0 0-59 0 0,0 0-181 0 0,0 0-163 0 0,20 2-111 0 0,143 14 776 0 0,231-15 279 0 0,-358-11-1330 0 0,-20 4-3566 0 0,0 3-9411 0 0,-15 3 1019 0 0</inkml:trace>
  <inkml:trace contextRef="#ctx0" brushRef="#br0" timeOffset="656.855">1991 160 17004 0 0,'0'0'1520'0'0,"0"0"-512"0"0,0 0-256 0 0,0 0-184 0 0,0 0-167 0 0,0 0-289 0 0,0 0-224 0 0,0 0-105 0 0,0 0-55 0 0,0 0-8 0 0,0 0-168 0 0,0 0-592 0 0,0 0-1721 0 0,0 0-6945 0 0</inkml:trace>
  <inkml:trace contextRef="#ctx0" brushRef="#br0" timeOffset="476.792">2131 609 12555 0 0,'0'0'2380'0'0,"0"0"-470"0"0,0 0-126 0 0,0 0 45 0 0,0 0-112 0 0,0 0-299 0 0,0 0-391 0 0,0 0-363 0 0,0 0-221 0 0,0 0-140 0 0,0 0-101 0 0,0 0-74 0 0,-12 32-42 0 0,-36 95-42 0 0,36-62-30 0 0,12-61-918 0 0,0 10 1802 0 0,-1-10-4631 0 0,0-3-4556 0 0,1-1-3650 0 0</inkml:trace>
  <inkml:trace contextRef="#ctx0" brushRef="#br0" timeOffset="1132.82">2269 878 8882 0 0,'0'0'2216'0'0,"0"0"-189"0"0,0 0-49 0 0,0 0-73 0 0,0 0-184 0 0,0 0-300 0 0,0 0-254 0 0,0 0-231 0 0,0 0-201 0 0,0 0-178 0 0,0 0-92 0 0,0 0-60 0 0,0 0-43 0 0,0-18-24 0 0,3-111 557 0 0,0 114-655 0 0,-1 1-85 0 0,1 1 0 0 0,0-1 1 0 0,1 1-1 0 0,1 0 0 0 0,0 0 0 0 0,0 1 1 0 0,1 0-1 0 0,1 0 0 0 0,5-8-155 0 0,-10 18 25 0 0,-1 1-28 0 0,-1 0 0 0 0,0 0 0 0 0,1 0 1 0 0,-1 0-1 0 0,1 0 0 0 0,-1 0 1 0 0,1 0-1 0 0,-1 0 0 0 0,1 0 1 0 0,0 0-1 0 0,-1 0 0 0 0,1 1 0 0 0,0-1 1 0 0,0 0-1 0 0,-1 1 0 0 0,1-1 1 0 0,0 0-1 0 0,0 1 0 0 0,0-1 1 0 0,0 1-1 0 0,0-1 0 0 0,0 1 1 0 0,0 0-1 0 0,0-1 0 0 0,0 1 0 0 0,0 0 1 0 0,0 0-1 0 0,0 0 0 0 0,0 0 1 0 0,0 0-1 0 0,1 0 0 0 0,-1 0 1 0 0,0 0-1 0 0,0 0 0 0 0,0 0 0 0 0,0 1 1 0 0,0-1-1 0 0,0 0 0 0 0,0 1 1 0 0,0-1-1 0 0,0 1 0 0 0,0-1 1 0 0,0 1-1 0 0,0-1 0 0 0,-1 1 0 0 0,1 0 1 0 0,0-1-1 0 0,0 1 0 0 0,0 0 1 0 0,-1 0-1 0 0,1-1 0 0 0,0 1 1 0 0,-1 0-1 0 0,1 0 0 0 0,-1 0 3 0 0,32 132-101 0 0,-32-133 101 0 0,2 6 1 0 0,-1 0 1 0 0,1 0-1 0 0,1 0 0 0 0,-1 0 0 0 0,1-1 1 0 0,0 1-1 0 0,0-1 0 0 0,0 0 0 0 0,1 0 1 0 0,0 0-1 0 0,0 0 0 0 0,0-1 0 0 0,1 1 1 0 0,-1-1-1 0 0,1 0 0 0 0,0-1 0 0 0,2 2-1 0 0,-2-5 58 0 0,1 0 0 0 0,-1-1 1 0 0,0 1-1 0 0,0-1 0 0 0,0 0 0 0 0,1-1 0 0 0,-1 1 0 0 0,0-1 0 0 0,-1 0 1 0 0,1 0-1 0 0,0-1 0 0 0,0 1 0 0 0,-1-1 0 0 0,0 0 0 0 0,1 0 0 0 0,-1-1 0 0 0,0 1 1 0 0,-1-1-1 0 0,1 0 0 0 0,-1 0 0 0 0,1 0 0 0 0,-1 0 0 0 0,0-1 0 0 0,-1 1 1 0 0,1-1-1 0 0,-1 0 0 0 0,2-4-58 0 0,3-3 79 0 0,-1 0 0 0 0,0-1 0 0 0,-1 1 0 0 0,0-1 0 0 0,-1-1 0 0 0,0 1 0 0 0,-1-1-1 0 0,-1 0 1 0 0,0 1 0 0 0,0-14-79 0 0,-11 28-2710 0 0,8 11 780 0 0,0-4-784 0 0,0 0-4235 0 0,0 0-5453 0 0</inkml:trace>
  <inkml:trace contextRef="#ctx0" brushRef="#br0" timeOffset="1692.63">3020 624 12531 0 0,'0'0'2630'0'0,"0"0"-689"0"0,0 0-319 0 0,0 0-104 0 0,0 0-187 0 0,0 0-234 0 0,0 0-239 0 0,0 0-248 0 0,0 0-163 0 0,0 0-85 0 0,0 0-65 0 0,0 0-54 0 0,0 0-41 0 0,-21-6-29 0 0,-66-14-39 0 0,85 19-125 0 0,0 0-1 0 0,0 1 1 0 0,0-1-1 0 0,-1 1 1 0 0,1-1-1 0 0,0 1 1 0 0,0 0-1 0 0,0 0 0 0 0,0 0 1 0 0,0 0-1 0 0,0 0 1 0 0,0 1-1 0 0,0-1 1 0 0,0 1-1 0 0,0-1 1 0 0,0 1-1 0 0,0 0 1 0 0,0 0-1 0 0,0 0 1 0 0,0 0-1 0 0,0 0 1 0 0,0 0-1 0 0,1 0 1 0 0,-2 1-9 0 0,-6 5 34 0 0,4-4-33 0 0,0 0 1 0 0,1 1 0 0 0,-1 0-1 0 0,1 0 1 0 0,0 0 0 0 0,0 0 0 0 0,0 0-1 0 0,1 1 1 0 0,-1 0 0 0 0,1 0 0 0 0,0 0-1 0 0,1 0 1 0 0,-1 0 0 0 0,1 0-1 0 0,0 1 1 0 0,0-1 0 0 0,0 1 0 0 0,1 0-1 0 0,0-1 1 0 0,0 1 0 0 0,1 0 0 0 0,0 0-1 0 0,0 0 1 0 0,0 5-2 0 0,2-6 42 0 0,0 0-1 0 0,1 0 1 0 0,-1-1 0 0 0,1 1 0 0 0,0-1-1 0 0,0 0 1 0 0,1 0 0 0 0,-1 0-1 0 0,1 0 1 0 0,0 0 0 0 0,0-1 0 0 0,0 0-1 0 0,0 0 1 0 0,0 0 0 0 0,1 0 0 0 0,-1-1-1 0 0,1 1 1 0 0,0-1 0 0 0,0 0-1 0 0,0-1 1 0 0,0 1 0 0 0,0-1 0 0 0,0 0-1 0 0,0 0 1 0 0,1-1 0 0 0,-1 0-1 0 0,0 0 1 0 0,2 0-42 0 0,158-11 1498 0 0,-162 10-1494 0 0,0 0 0 0 0,1 0 0 0 0,-1 0 0 0 0,0 0 0 0 0,0 0 0 0 0,1 1 0 0 0,-1-1 0 0 0,0 1 0 0 0,1 0-1 0 0,-1 0 1 0 0,0 1 0 0 0,1-1 0 0 0,-1 0 0 0 0,0 1 0 0 0,0 0 0 0 0,1 0 0 0 0,-1 0 0 0 0,0 0 0 0 0,0 1 0 0 0,0-1 0 0 0,0 1 0 0 0,0-1 0 0 0,-1 1 0 0 0,1 0 0 0 0,0 0 0 0 0,-1 1 0 0 0,1-1 0 0 0,-1 0 0 0 0,0 1 0 0 0,0 0 0 0 0,0-1 0 0 0,0 1 0 0 0,0 0 0 0 0,-1 0 0 0 0,1 0 0 0 0,-1 0 0 0 0,1 1-4 0 0,3 20-3 0 0,-1-1 0 0 0,-1 1 0 0 0,-1 0 0 0 0,-1 0 0 0 0,-1 0 0 0 0,-1-1 1 0 0,-1 1-1 0 0,-2 0 0 0 0,-1 6 3 0 0,-1 16-105 0 0,-57 315-251 0 0,61-353 353 0 0,0 0 0 0 0,0 0 0 0 0,-1-1 0 0 0,0 1 1 0 0,0-1-1 0 0,-1 0 0 0 0,0 0 0 0 0,0 0 0 0 0,-1 0 0 0 0,0-1 1 0 0,0 1-1 0 0,0-1 0 0 0,-1 0 0 0 0,0-1 0 0 0,0 0 0 0 0,-1 0 1 0 0,1 0-1 0 0,-1-1 0 0 0,0 1 0 0 0,0-2 0 0 0,-1 1 0 0 0,1-1 0 0 0,-1 0 1 0 0,0-1-1 0 0,1 0 0 0 0,-1 0 0 0 0,0 0 0 0 0,0-1 0 0 0,-1 0 1 0 0,1-1-1 0 0,-6 0 3 0 0,9-1 1 0 0,-1-1 1 0 0,1 0-1 0 0,-1 0 0 0 0,1 0 1 0 0,-1 0-1 0 0,1-1 0 0 0,0 0 1 0 0,0 0-1 0 0,0 0 0 0 0,1-1 1 0 0,-1 0-1 0 0,1 1 1 0 0,0-2-1 0 0,0 1 0 0 0,0 0 1 0 0,0-1-1 0 0,1 0 0 0 0,0 0 1 0 0,0 0-1 0 0,0 0 1 0 0,1 0-1 0 0,-1-1 0 0 0,1 1 1 0 0,1-1-1 0 0,-1 1 0 0 0,1-1 1 0 0,0 0-1 0 0,0 1 1 0 0,0-1-1 0 0,1 0 0 0 0,0 0 1 0 0,0 0-1 0 0,1-2-1 0 0,0-10 20 0 0,0 0 1 0 0,1 0-1 0 0,1 0 0 0 0,1 1 0 0 0,1-1 1 0 0,0 1-1 0 0,1 0 0 0 0,1 0 0 0 0,0 1 1 0 0,1 0-1 0 0,1 0 0 0 0,1 1 0 0 0,0 0 1 0 0,1 1-1 0 0,0 0 0 0 0,3-1-20 0 0,5-6-51 0 0,1 1 0 0 0,1 1 0 0 0,0 2 0 0 0,2 0 0 0 0,0 1 0 0 0,0 1 0 0 0,2 1 0 0 0,-1 1-1 0 0,2 1 1 0 0,3 0 51 0 0,4 2-1693 0 0,-19 7-3316 0 0,-4 0-6762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160 512 0 0 0,'0'0'1504'0'0,"0"0"-86"0"0,0 0-104 0 0,0 0 27 0 0,0 0 190 0 0,0 0 131 0 0,0 0-78 0 0,0 0-238 0 0,0 0-333 0 0,0 0-242 0 0,0 0-103 0 0,-19 5-18 0 0,-59 14 31 0 0,75-18-568 0 0,0 0 0 0 0,0 1-1 0 0,0-1 1 0 0,1 0-1 0 0,-1 1 1 0 0,0 0 0 0 0,0-1-1 0 0,1 1 1 0 0,-1 0 0 0 0,1 0-1 0 0,0 1 1 0 0,0-1 0 0 0,-1 0-1 0 0,1 1 1 0 0,1 0-1 0 0,-1-1 1 0 0,0 1 0 0 0,1 0-1 0 0,-1 0 1 0 0,1 0 0 0 0,0 0-1 0 0,0 0 1 0 0,0 0 0 0 0,0 2-113 0 0,-2 5 304 0 0,0-2-167 0 0,2-1 1 0 0,-1 1 0 0 0,1-1 0 0 0,1 1 0 0 0,-1-1-1 0 0,1 1 1 0 0,0 0 0 0 0,1-1 0 0 0,0 1 0 0 0,0-1-1 0 0,1 1 1 0 0,0-1 0 0 0,0 0 0 0 0,0 1 0 0 0,1-1-1 0 0,0 0 1 0 0,1-1 0 0 0,0 1 0 0 0,0 0 0 0 0,0-1-1 0 0,0 0 1 0 0,1 0 0 0 0,0 0 0 0 0,1-1 0 0 0,-1 0-1 0 0,1 0 1 0 0,0 0 0 0 0,0-1 0 0 0,1 0 0 0 0,-1 0-1 0 0,1 0 1 0 0,0-1 0 0 0,0 0 0 0 0,0 0-1 0 0,0-1 1 0 0,1 0 0 0 0,-1 0 0 0 0,0-1 0 0 0,1 0-1 0 0,0 0 1 0 0,-1 0 0 0 0,1-1 0 0 0,4-1-138 0 0,-7 1 84 0 0,0 1 1 0 0,0-1 0 0 0,-1-1-1 0 0,1 1 1 0 0,0-1 0 0 0,0 0-1 0 0,0 0 1 0 0,-1 0-1 0 0,1-1 1 0 0,0 1 0 0 0,-1-1-1 0 0,1 0 1 0 0,-1-1-1 0 0,0 1 1 0 0,0-1 0 0 0,0 0-1 0 0,0 0 1 0 0,0 0-1 0 0,0 0 1 0 0,-1-1 0 0 0,0 1-1 0 0,0-1 1 0 0,0 0-1 0 0,0 0 1 0 0,0 0 0 0 0,-1-1-1 0 0,0 1 1 0 0,0 0-1 0 0,0-1 1 0 0,0 0 0 0 0,-1 1-1 0 0,0-1 1 0 0,0 0 0 0 0,0 0-85 0 0,0-5-12 0 0,0-1 0 0 0,-1 0 1 0 0,0 1-1 0 0,-1-1 0 0 0,0 0 1 0 0,-1 1-1 0 0,0-1 0 0 0,0 1 1 0 0,-1 0-1 0 0,-1 0 1 0 0,0 0-1 0 0,0 0 0 0 0,-1 1 1 0 0,0-1-1 0 0,0 1 0 0 0,-1 0 1 0 0,-1 1-1 0 0,1-1 1 0 0,-1 1-1 0 0,-1 1 0 0 0,0-1 1 0 0,0 1-1 0 0,0 1 0 0 0,-1-1 1 0 0,-6-2 11 0 0,-57-22-2508 0 0,56 29-1719 0 0,1 4-3501 0 0,10 2-3571 0 0</inkml:trace>
  <inkml:trace contextRef="#ctx0" brushRef="#br0" timeOffset="574.559">355 881 8258 0 0,'0'0'2334'0'0,"0"0"-333"0"0,0 0-87 0 0,0 0-52 0 0,0 0-258 0 0,0 0-328 0 0,0 0-331 0 0,0 0-237 0 0,0 0-68 0 0,0 0-9 0 0,0 0-40 0 0,0 0-49 0 0,0 0-30 0 0,14-24-49 0 0,43-76-31 0 0,-3 13 617 0 0,21-55 175 0 0,-52 72-656 0 0,-23 69-492 0 0,0 1-28 0 0,0 0-19 0 0,-7 16-89 0 0,3-5 49 0 0,0 0-1 0 0,1 0 1 0 0,0 1-1 0 0,0-1 1 0 0,1 1-1 0 0,1 0 1 0 0,0-1-1 0 0,0 1 1 0 0,2 0 0 0 0,0 8 11 0 0,0-14 9 0 0,-1 0 1 0 0,2 0-1 0 0,-1 0 1 0 0,1 0-1 0 0,0 0 1 0 0,0 0-1 0 0,0 0 1 0 0,1-1 0 0 0,0 1-1 0 0,0-1 1 0 0,0 0-1 0 0,1 0 1 0 0,0 0-1 0 0,0 0 1 0 0,0 0-1 0 0,1-1 1 0 0,-1 0 0 0 0,1 0-1 0 0,0 0 1 0 0,0-1-1 0 0,1 1 1 0 0,-1-1-1 0 0,1 0 1 0 0,-1-1 0 0 0,1 1-1 0 0,0-1 1 0 0,0-1-1 0 0,0 1 1 0 0,0-1-1 0 0,0 0 1 0 0,1 0-1 0 0,-1 0 1 0 0,0-1 0 0 0,0 0-1 0 0,1-1 1 0 0,-1 1-1 0 0,0-1 1 0 0,0 0-1 0 0,0-1 1 0 0,0 1-1 0 0,0-1 1 0 0,2-2-10 0 0,3-2 71 0 0,-1-1 0 0 0,0 0-1 0 0,0 0 1 0 0,-1-1 0 0 0,0-1 0 0 0,0 0 0 0 0,-1 0-1 0 0,0 0 1 0 0,-1-1 0 0 0,0-1 0 0 0,0 1 0 0 0,-1-1-1 0 0,0 0 1 0 0,-1 0 0 0 0,-1 0 0 0 0,0-1 0 0 0,0 0-1 0 0,-1 0 1 0 0,-1 0 0 0 0,0 0 0 0 0,0 0 0 0 0,-1-3-71 0 0,-14 0-2949 0 0,-18 26-7756 0 0,29-4-1524 0 0</inkml:trace>
  <inkml:trace contextRef="#ctx0" brushRef="#br0" timeOffset="933.674">1165 1 10290 0 0,'0'0'2281'0'0,"0"0"-264"0"0,0 0-105 0 0,0 0-81 0 0,0 0-110 0 0,0 0-318 0 0,0 0-465 0 0,0 0-395 0 0,0 0-235 0 0,0 0-99 0 0,0 0 28 0 0,0 0 73 0 0,0 0 59 0 0,-1 9 19 0 0,-4 122 1505 0 0,7-70-1741 0 0,-4 0 0 0 0,-1 0 1 0 0,-4 0-1 0 0,-2-1 1 0 0,-3 0-1 0 0,-2-1 0 0 0,-3 0 1 0 0,-16 33-153 0 0,24 4-154 0 0,20-108-3637 0 0,-9-7-417 0 0,-2 6-3053 0 0,2 5-4218 0 0</inkml:trace>
  <inkml:trace contextRef="#ctx0" brushRef="#br0" timeOffset="1538.703">1259 538 5273 0 0,'0'0'1827'0'0,"0"0"-157"0"0,0 0 212 0 0,0 0 226 0 0,0 0-3 0 0,0 0-350 0 0,0 0-467 0 0,0 0-312 0 0,0 0-198 0 0,0 0-140 0 0,0 0-103 0 0,0 0-101 0 0,0 0-96 0 0,-7 24-74 0 0,-24 74-46 0 0,22-35 298 0 0,11-60-472 0 0,0 0 28 0 0,0-1 1 0 0,1 1-1 0 0,0-1 1 0 0,-1 1-1 0 0,1-1 1 0 0,0 0-1 0 0,0 0 1 0 0,0 0-1 0 0,1-1 1 0 0,-1 1-1 0 0,0-1 1 0 0,1 0-1 0 0,-1 0 1 0 0,1 0 0 0 0,-1 0-1 0 0,1 0 1 0 0,-1-1-1 0 0,1 0 1 0 0,-1 1-1 0 0,1-1 1 0 0,0-1-1 0 0,-1 1 1 0 0,1 0-1 0 0,-1-1 1 0 0,1 0-1 0 0,-1 0 1 0 0,1 0-1 0 0,-1 0 1 0 0,1 0-1 0 0,-1-1 1 0 0,0 0-1 0 0,0 0 1 0 0,0 1-1 0 0,0-2 1 0 0,1 0-73 0 0,11-7 145 0 0,0 0 0 0 0,-1 0 1 0 0,0-2-1 0 0,-1 0 0 0 0,-1 0 0 0 0,0-1 1 0 0,0-1-1 0 0,-2 0 0 0 0,1 0 0 0 0,-2-1 1 0 0,0-1-1 0 0,-1 1 0 0 0,0-1 1 0 0,-2-1-1 0 0,4-11-145 0 0,-20 109 211 0 0,7-49-222 0 0,1 0 1 0 0,1 0 0 0 0,2 0-1 0 0,1 0 1 0 0,2 0 0 0 0,1 0-1 0 0,1-1 1 0 0,7 16 10 0 0,1 18-23 0 0,-2 0 0 0 0,-3 1 0 0 0,-3 0 0 0 0,-2 20 23 0 0,-5-81 2 0 0,0-1 0 0 0,0 0 1 0 0,0 1-1 0 0,-1-1 0 0 0,0 0 0 0 0,0 0 0 0 0,0 0 1 0 0,0 0-1 0 0,0 0 0 0 0,-1-1 0 0 0,1 1 1 0 0,-1-1-1 0 0,0 1 0 0 0,0-1 0 0 0,-1 0 1 0 0,1 0-1 0 0,-1 0 0 0 0,1-1 0 0 0,-1 1 1 0 0,0-1-1 0 0,0 0 0 0 0,0 0 0 0 0,0 0 0 0 0,0-1 1 0 0,0 1-1 0 0,-1-1 0 0 0,1 0 0 0 0,0 0 1 0 0,-1-1-1 0 0,1 1 0 0 0,-1-1 0 0 0,1 0 1 0 0,-1 0-1 0 0,1-1 0 0 0,-1 1 0 0 0,1-1 1 0 0,0 0-1 0 0,-1 0 0 0 0,1 0 0 0 0,0-1-2 0 0,-1-1 3 0 0,1 0 0 0 0,0 0 1 0 0,0-1-1 0 0,0 0 0 0 0,0 0 0 0 0,1 0 0 0 0,-1 0 0 0 0,1 0 0 0 0,0-1 0 0 0,0 1 1 0 0,1-1-1 0 0,0 0 0 0 0,-1 0 0 0 0,1 0 0 0 0,1 0 0 0 0,-1 0 0 0 0,1 0 0 0 0,0 0 1 0 0,0-1-1 0 0,1 1 0 0 0,-1 0 0 0 0,1-1 0 0 0,0 1 0 0 0,1 0 0 0 0,-1-1 1 0 0,1 1-1 0 0,0 0 0 0 0,0-1 0 0 0,2-1-3 0 0,3-13-3 0 0,1 0 0 0 0,1 1 0 0 0,1-1 0 0 0,1 2 0 0 0,0-1 0 0 0,2 1 0 0 0,0 1-1 0 0,1 0 1 0 0,0 1 0 0 0,2 0 0 0 0,0 1 0 0 0,2-1 3 0 0,14-17-180 0 0,29-17-2085 0 0,-46 41-2000 0 0,0 1-3506 0 0,-8 5-4621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2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9986 0 0,'0'0'2325'0'0,"0"0"-437"0"0,0 0-270 0 0,0 0-179 0 0,0 0-196 0 0,0 0-178 0 0,0 0-190 0 0,0 0-51 0 0,0 0 20 0 0,0 0-70 0 0,0 0-70 0 0,0 0-49 0 0,0 0-106 0 0,-8 36-97 0 0,-26 114-84 0 0,1-51 101 0 0,8-41-425 0 0,-3 0 0 0 0,-2-2 0 0 0,-3-1 0 0 0,-2-2 1 0 0,-2-1-1 0 0,-16 15-44 0 0,6-23 11 0 0,46-43 6 0 0,1-1-9 0 0,0 0-15 0 0,0 0-18 0 0,0 0-35 0 0,9-15 4 0 0,197-271 221 0 0,4-39-157 0 0,-169 267 24 0 0,-40 57-24 0 0,44 39 84 0 0,-38-34-33 0 0,1 1 0 0 0,-1 0 0 0 0,0 0 0 0 0,0 1 0 0 0,0 0 0 0 0,-1 0-1 0 0,0 1 1 0 0,0 0 0 0 0,-1 0 0 0 0,0 0 0 0 0,0 1 0 0 0,-1-1 0 0 0,1 1 0 0 0,-2 0 0 0 0,1 0-1 0 0,-1 1 1 0 0,-1-1 0 0 0,1 1 0 0 0,-1 0 0 0 0,0 6-59 0 0,12 275 461 0 0,-12-268-492 0 0,1 0 0 0 0,1-1 0 0 0,1 1 0 0 0,1-1 0 0 0,1 0 0 0 0,6 12 31 0 0,-8-47-5209 0 0,-6 0-902 0 0,-3 6-3693 0 0,4 4 2939 0 0</inkml:trace>
  <inkml:trace contextRef="#ctx0" brushRef="#br0" timeOffset="400.008">163 461 9282 0 0,'0'0'2511'0'0,"0"0"-420"0"0,0 0-240 0 0,0 0-138 0 0,0 0-166 0 0,0 0-204 0 0,0 0-235 0 0,0 0-199 0 0,0 0-178 0 0,0 0-108 0 0,0 0-96 0 0,0 0-95 0 0,0 0-69 0 0,-4-2-81 0 0,-2-9 210 0 0,36 7 225 0 0,-19 3-600 0 0,290-22 1817 0 0,-119 2-1686 0 0,-177 20-1500 0 0,9-1 2879 0 0,-12 1-6331 0 0,-3 1-5962 0 0,-3 0-1936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1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359 100 0 0 0,'0'0'1060'0'0,"0"0"529"0"0,0 0 126 0 0,0 0-38 0 0,0 0-82 0 0,0 0-81 0 0,0 0-84 0 0,0 0-122 0 0,0 0-109 0 0,13-7 2492 0 0,-21-17 3041 0 0,-27 18-5922 0 0,34 6-738 0 0,-12-1 23 0 0,0 2 0 0 0,0-1 0 0 0,0 2 0 0 0,0 0 1 0 0,1 0-1 0 0,-1 1 0 0 0,0 0 0 0 0,1 1 0 0 0,-1 1-95 0 0,1 0 50 0 0,0 0 0 0 0,0 1 0 0 0,0 1 0 0 0,1-1 0 0 0,0 2 0 0 0,0-1 0 0 0,1 2 0 0 0,0-1 0 0 0,1 1 0 0 0,-1 1 0 0 0,2 0 0 0 0,-1 0 0 0 0,2 1 1 0 0,-1 0-1 0 0,1 0 0 0 0,1 1 0 0 0,0-1 0 0 0,1 1 0 0 0,0 1 0 0 0,1-1 0 0 0,0 1 0 0 0,1 0 0 0 0,0 0 0 0 0,1 0 0 0 0,1 0 0 0 0,0 0 0 0 0,0 0 0 0 0,2 0 0 0 0,0 11-50 0 0,3-17 31 0 0,-1 1 0 0 0,1-1 1 0 0,0 0-1 0 0,0 0 0 0 0,1-1 0 0 0,0 1 0 0 0,0-1 0 0 0,1 0 1 0 0,0 0-1 0 0,0-1 0 0 0,0 0 0 0 0,0 0 0 0 0,1 0 0 0 0,0-1 1 0 0,0 0-1 0 0,0 0 0 0 0,1-1 0 0 0,-1 0 0 0 0,1 0 0 0 0,0-1 1 0 0,0 1-1 0 0,0-2 0 0 0,0 1 0 0 0,0-1 0 0 0,0-1 1 0 0,0 1-1 0 0,0-1 0 0 0,0-1 0 0 0,0 0 0 0 0,0 0 0 0 0,0 0 1 0 0,7-3-32 0 0,103-34-308 0 0,-60 14-2106 0 0,-38 14-204 0 0,-12 6-650 0 0,2 0-3833 0 0,-1 0-4863 0 0</inkml:trace>
  <inkml:trace contextRef="#ctx0" brushRef="#br0" timeOffset="765.339">1036 192 2833 0 0,'0'0'2507'0'0,"0"0"-196"0"0,0 0-117 0 0,0 0-119 0 0,0 0-269 0 0,0 0-318 0 0,0 0-308 0 0,0 0-237 0 0,0 0-129 0 0,0 0-76 0 0,0 0-29 0 0,-31-3-40 0 0,-100-7-53 0 0,60 24 227 0 0,57-7-604 0 0,4-4-136 0 0,-1 1 0 0 0,1 0 0 0 0,0 0 0 0 0,0 1 0 0 0,1 0-1 0 0,-1 1 1 0 0,1 1 0 0 0,0-1 0 0 0,1 1 0 0 0,-1 0 0 0 0,1 1 0 0 0,1 0 0 0 0,0 1 0 0 0,0-1 0 0 0,0 1 0 0 0,1 0 0 0 0,0 1 0 0 0,1 0 0 0 0,0 0 0 0 0,1 0 0 0 0,0 0 0 0 0,1 1 0 0 0,0-1 0 0 0,-2 11-103 0 0,5-19 10 0 0,1 1 1 0 0,-1-1-1 0 0,0 1 1 0 0,1-1-1 0 0,-1 0 1 0 0,1 1-1 0 0,0-1 0 0 0,0 0 1 0 0,0 0-1 0 0,0 0 1 0 0,0 0-1 0 0,1 1 1 0 0,-1-2-1 0 0,0 1 0 0 0,1 0 1 0 0,0 0-1 0 0,-1 0 1 0 0,1-1-1 0 0,0 1 1 0 0,0-1-1 0 0,0 1 0 0 0,0-1 1 0 0,0 0-1 0 0,0 0 1 0 0,0 0-1 0 0,1 0 1 0 0,-1 0-1 0 0,0 0 1 0 0,1-1-1 0 0,-1 1 0 0 0,0-1 1 0 0,1 1-1 0 0,1-1-10 0 0,83-3 748 0 0,-64-5-621 0 0,1-1 0 0 0,-1-1 0 0 0,-1-1 0 0 0,0 0 0 0 0,0-2 0 0 0,-1-1 0 0 0,-1-1 0 0 0,0 0 0 0 0,12-14-127 0 0,78-85 561 0 0,-117 125-585 0 0,0-1 0 0 0,1 1 0 0 0,1 0 0 0 0,0 0 0 0 0,0 1 0 0 0,1 0 0 0 0,1-1 0 0 0,0 1 0 0 0,0 1 0 0 0,1-1 0 0 0,1 0 0 0 0,0 0 0 0 0,1 11 24 0 0,1-18-5 0 0,0-1-1 0 0,1 0 0 0 0,-1 0 0 0 0,1 0 0 0 0,0 0 0 0 0,0 0 1 0 0,0-1-1 0 0,1 1 0 0 0,-1 0 0 0 0,1-1 0 0 0,0 0 0 0 0,0 0 1 0 0,0 0-1 0 0,0 0 0 0 0,1 0 0 0 0,-1-1 0 0 0,1 1 0 0 0,0-1 0 0 0,-1 0 1 0 0,1 0-1 0 0,0 0 0 0 0,0-1 0 0 0,1 1 0 0 0,-1-1 0 0 0,1 0 6 0 0,111 10 14 0 0,-91-16 5 0 0,0 0 0 0 0,0-2 0 0 0,-1 0 0 0 0,0-2 0 0 0,0-1-1 0 0,-1-1 1 0 0,0-1 0 0 0,20-13-19 0 0,-24 9 29 0 0,0 0 1 0 0,0-1-1 0 0,-2-1 0 0 0,0 0 0 0 0,-1-1 0 0 0,-1-1 1 0 0,-1-1-1 0 0,0 0 0 0 0,-2-1 0 0 0,1-3-29 0 0,-8 14 4 0 0,0 0 0 0 0,-1-1-1 0 0,-1 1 1 0 0,0 0 0 0 0,-1-1-1 0 0,0 0 1 0 0,0 0 0 0 0,-2 0-1 0 0,1-5-3 0 0,-1 15 1 0 0,0 1-1 0 0,0-1 0 0 0,-1 0 0 0 0,1 1 0 0 0,0-1 0 0 0,0 1 0 0 0,-1-1 0 0 0,1 1 0 0 0,-1-1 0 0 0,0 1 0 0 0,1 0 0 0 0,-1-1 0 0 0,0 1 0 0 0,0 0 0 0 0,0-1 0 0 0,0 1 0 0 0,0 0 0 0 0,0 0 1 0 0,0 0-1 0 0,0 0 0 0 0,0 0 0 0 0,0 0 0 0 0,-1 0 0 0 0,1 0 0 0 0,-1 0 0 0 0,1 1 0 0 0,0-1 0 0 0,-1 0 0 0 0,1 1 0 0 0,-1-1 0 0 0,1 1 0 0 0,-1 0 0 0 0,1-1 0 0 0,-1 1 0 0 0,0 0 0 0 0,1 0 1 0 0,-1 0-1 0 0,1 0 0 0 0,-1 0 0 0 0,1 1 0 0 0,-2-1 0 0 0,-61 25-153 0 0,60-23 150 0 0,0 1-1 0 0,0 0 1 0 0,0 0 0 0 0,1 0-1 0 0,-1 0 1 0 0,1 0 0 0 0,-1 1 0 0 0,1 0-1 0 0,0-1 1 0 0,0 1 0 0 0,1 0-1 0 0,-1 1 1 0 0,1-1 0 0 0,0 0 0 0 0,0 1-1 0 0,0-1 1 0 0,1 1 0 0 0,0-1-1 0 0,0 1 1 0 0,0 0 0 0 0,0 0 0 0 0,1 0-1 0 0,-1-1 1 0 0,1 1 0 0 0,0 0 0 0 0,1 0-1 0 0,-1 0 1 0 0,1-1 0 0 0,0 1-1 0 0,0 0 1 0 0,1-1 0 0 0,0 1 0 0 0,-1-1-1 0 0,1 1 1 0 0,1-1 0 0 0,-1 0-1 0 0,3 4 4 0 0,98 77 124 0 0,-99-79-84 0 0,0 1 0 0 0,-1 0-1 0 0,0-1 1 0 0,0 1 0 0 0,-1 1-1 0 0,0-1 1 0 0,0 0 0 0 0,-1 1-1 0 0,1-1 1 0 0,-2 1-1 0 0,1-1 1 0 0,-1 1 0 0 0,0-1-1 0 0,-1 1 1 0 0,1-1 0 0 0,-2 1-1 0 0,1-1 1 0 0,-1 0-1 0 0,0 1 1 0 0,0-1 0 0 0,-1 0-1 0 0,0 0 1 0 0,-1-1 0 0 0,1 1-1 0 0,-3 2-39 0 0,-14 49 174 0 0,20-57-235 0 0,0 0 1 0 0,-1-1 0 0 0,1 1-1 0 0,0-1 1 0 0,0 1 0 0 0,0-1-1 0 0,0 1 1 0 0,-1 0 0 0 0,1-1-1 0 0,0 1 1 0 0,0 0 0 0 0,0-1-1 0 0,0 1 1 0 0,0-1 0 0 0,1 1-1 0 0,-1 0 1 0 0,0-1 0 0 0,0 1-1 0 0,0 0 1 0 0,0-1 0 0 0,1 1-1 0 0,-1-1 1 0 0,0 1 0 0 0,1-1-1 0 0,-1 1 1 0 0,0-1 0 0 0,1 1-1 0 0,-1-1 1 0 0,1 1 0 0 0,-1-1-1 0 0,0 1 1 0 0,1-1 0 0 0,-1 0-1 0 0,1 1 1 0 0,-1-1 0 0 0,1 0-1 0 0,0 1 1 0 0,-1-1 0 0 0,1 0-1 0 0,-1 0 1 0 0,1 1 0 0 0,0-1-1 0 0,-1 0 1 0 0,1 0 0 0 0,-1 0-1 0 0,1 0 1 0 0,0 0 0 0 0,-1 0-1 0 0,1 0 1 0 0,0 0 0 0 0,-1 0-1 0 0,1 0 1 0 0,-1 0 0 0 0,1-1-1 0 0,0 1 1 0 0,-1 0 0 0 0,1 0-1 0 0,-1-1 1 0 0,1 1 0 0 0,-1 0-1 0 0,1 0 1 0 0,-1-1 0 0 0,1 1-1 0 0,-1-1 1 0 0,1 1 0 0 0,-1-1-1 0 0,1 1 61 0 0,41-23-9097 0 0,-36 18-3315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1 379 0 0 0,'0'0'684'0'0,"0"0"582"0"0,0 0 449 0 0,0 0 487 0 0,0 0 147 0 0,0 0-132 0 0,0 0-278 0 0,0 0-325 0 0,0 0-319 0 0,0 0-219 0 0,0 0-135 0 0,25 6-56 0 0,80 14-4 0 0,-103-19-826 0 0,0 0-1 0 0,0 0 1 0 0,0-1-1 0 0,0 1 0 0 0,1-1 1 0 0,-1 0-1 0 0,0 1 1 0 0,0-1-1 0 0,0 0 1 0 0,0 0-1 0 0,0 0 1 0 0,0-1-1 0 0,1 1 1 0 0,-1 0-1 0 0,0-1 1 0 0,0 0-1 0 0,0 1 1 0 0,0-1-1 0 0,0 0 1 0 0,0 0-1 0 0,0 0 1 0 0,-1 0-1 0 0,1 0 1 0 0,0 0-1 0 0,-1-1 1 0 0,2 0-55 0 0,3-4 285 0 0,128-119 2930 0 0,45-103-1495 0 0,-139 191-1490 0 0,-9 77-275 0 0,-25-22 59 0 0,-1-1 0 0 0,-1 1 1 0 0,0 0-1 0 0,-2 0 1 0 0,0 0-1 0 0,-1 0 0 0 0,0 1 1 0 0,-2-1-1 0 0,0 0 1 0 0,-1 0-15 0 0,1-8 10 0 0,0-1 1 0 0,-1 0 0 0 0,0 1 0 0 0,-1-1-1 0 0,0 0 1 0 0,0-1 0 0 0,-1 1 0 0 0,0 0 0 0 0,0-1-1 0 0,-1 0 1 0 0,0 0 0 0 0,0-1 0 0 0,-1 1 0 0 0,0-1-1 0 0,-1 0 1 0 0,1 0 0 0 0,-1-1 0 0 0,-1 0 0 0 0,1-1-1 0 0,-1 1 1 0 0,0-1 0 0 0,0-1 0 0 0,0 1-1 0 0,-1-1 1 0 0,0-1 0 0 0,1 0 0 0 0,-1 0 0 0 0,0-1-1 0 0,-1 0 1 0 0,1 0 0 0 0,0-1 0 0 0,-1 0 0 0 0,1-1-1 0 0,-5 0-10 0 0,9 0-21 0 0,-5 1-69 0 0,0-1-1 0 0,0 0 1 0 0,1-1-1 0 0,-1 0 1 0 0,0 0-1 0 0,0-1 1 0 0,1 0-1 0 0,-1-1 1 0 0,1 0 0 0 0,0-1-1 0 0,-6-2 91 0 0,14 5-134 0 0,1 1 0 0 0,0-1-1 0 0,-1 0 1 0 0,1 1 0 0 0,0-1-1 0 0,0 0 1 0 0,-1 1 0 0 0,1-1 0 0 0,0 0-1 0 0,0 1 1 0 0,0-1 0 0 0,0 0-1 0 0,0 0 1 0 0,0 1 0 0 0,0-1 0 0 0,0 0-1 0 0,0 1 1 0 0,0-1 0 0 0,0 0-1 0 0,1 1 1 0 0,-1-1 0 0 0,0 0 0 0 0,0 1-1 0 0,1-1 1 0 0,-1 0 0 0 0,0 1-1 0 0,1-1 1 0 0,-1 0 0 0 0,1 1 0 0 0,-1-1-1 0 0,1 1 1 0 0,-1-1 0 0 0,1 1-1 0 0,-1-1 1 0 0,1 1 0 0 0,-1 0 0 0 0,1-1-1 0 0,0 1 1 0 0,-1 0 0 0 0,1-1-1 0 0,0 1 1 0 0,-1 0 0 0 0,1 0 0 0 0,0-1-1 0 0,-1 1 1 0 0,1 0 0 0 0,0 0 0 0 0,0 0-1 0 0,-1 0 1 0 0,1 0 0 0 0,0 0-1 0 0,-1 0 1 0 0,2 0 134 0 0,1-1-871 0 0,4-3-766 0 0,14-6-6927 0 0,-9 7 1373 0 0</inkml:trace>
  <inkml:trace contextRef="#ctx0" brushRef="#br0" timeOffset="293.689">956 99 4585 0 0,'0'0'2359'0'0,"0"0"-434"0"0,0 0-150 0 0,0 0 13 0 0,0 0-57 0 0,0 0-164 0 0,0 0-297 0 0,0 0-275 0 0,-32 31-251 0 0,-98 98-236 0 0,127-127-491 0 0,1-1-1 0 0,0 0 1 0 0,0 1 0 0 0,0 0 0 0 0,-1-1 0 0 0,1 1-1 0 0,1 0 1 0 0,-1 0 0 0 0,0 0 0 0 0,0 0-1 0 0,1 0 1 0 0,-1 1 0 0 0,1-1 0 0 0,0 0 0 0 0,0 1-1 0 0,0-1 1 0 0,0 1 0 0 0,0-1 0 0 0,0 1 0 0 0,1-1-1 0 0,-1 1 1 0 0,1 0 0 0 0,0-1 0 0 0,0 1 0 0 0,0 0-1 0 0,0 0-16 0 0,1 5 81 0 0,0-4-57 0 0,-1-1 0 0 0,0 0 0 0 0,1 0 0 0 0,0 0 0 0 0,0 0 0 0 0,0 0 0 0 0,0 0 0 0 0,0 0 0 0 0,1-1 0 0 0,-1 1-1 0 0,1 0 1 0 0,0-1 0 0 0,0 1 0 0 0,0-1 0 0 0,0 1 0 0 0,0-1 0 0 0,0 0 0 0 0,1 0 0 0 0,-1 0 0 0 0,1 0 0 0 0,-1-1 0 0 0,1 1 0 0 0,0 0 0 0 0,0-1-1 0 0,0 0 1 0 0,-1 0 0 0 0,1 0 0 0 0,0 0 0 0 0,1 0 0 0 0,-1-1-24 0 0,99 10 800 0 0,-90-11-641 0 0,1-1 0 0 0,-1-1 0 0 0,1 0 1 0 0,-1 0-1 0 0,0-1 0 0 0,0-1 0 0 0,-1 0 0 0 0,1 0 1 0 0,-1-2-1 0 0,0 1 0 0 0,-1-1 0 0 0,0-1 0 0 0,0 0 0 0 0,0 0 1 0 0,-1-1-1 0 0,0 0 0 0 0,-1 0 0 0 0,0-1 0 0 0,0 0 1 0 0,-1-1-1 0 0,-1 0 0 0 0,4-6-159 0 0,-8 12 29 0 0,0 0 0 0 0,0 0 0 0 0,0 0 0 0 0,-1 0 0 0 0,0 0 0 0 0,0 0 0 0 0,0-1 0 0 0,-1 1 0 0 0,1 0 0 0 0,-1-1 0 0 0,0 1 0 0 0,-1 0 0 0 0,0 0 0 0 0,1-1 0 0 0,-2 1-1 0 0,1 0 1 0 0,0 0 0 0 0,-1 0 0 0 0,0 0 0 0 0,0 0 0 0 0,-1 0 0 0 0,1 1 0 0 0,-1-1 0 0 0,0 1 0 0 0,0 0 0 0 0,-1 0 0 0 0,1 0 0 0 0,-1 0 0 0 0,0 0 0 0 0,0 1 0 0 0,0 0 0 0 0,-1 0 0 0 0,1 0 0 0 0,-1 0 0 0 0,1 0 0 0 0,-1 1-29 0 0,-100-17-2124 0 0,59 23-5689 0 0,28 0-4124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4609 0 0,'0'0'2047'0'0,"0"0"-105"0"0,0 0 88 0 0,0 0 66 0 0,0 0-20 0 0,0 0-206 0 0,0 0-369 0 0,0 0-355 0 0,0 0-312 0 0,0 0-218 0 0,0 0-104 0 0,0 0-73 0 0,0 0-40 0 0,0-2 13 0 0,4-1-231 0 0,-1 1 0 0 0,1 0 0 0 0,0 0 0 0 0,0 1 0 0 0,1-1 0 0 0,-1 1 0 0 0,0 0 0 0 0,0 0 0 0 0,1 0 0 0 0,-1 0 0 0 0,0 1 0 0 0,1 0 0 0 0,-1 0 0 0 0,1 0 0 0 0,-1 1 0 0 0,0-1 0 0 0,1 1 0 0 0,2 1-181 0 0,11-2 313 0 0,317-3 1384 0 0,-315 7-1613 0 0,-21-12 1196 0 0,-29-21-1216 0 0,-64-81 41 0 0,71 70-215 0 0,22 38-42 0 0,15-1-4009 0 0,-3 7 764 0 0,-2-1-4033 0 0,0 1-4922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3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2 119 0 0 0,'0'0'1595'0'0,"0"0"496"0"0,0 0 232 0 0,0 0-138 0 0,0 0-268 0 0,0 0-248 0 0,0 0-175 0 0,0 0-80 0 0,5-16-60 0 0,22-71 2196 0 0,-20 75 3299 0 0,1 25-5002 0 0,5 34-2846 0 0,-11-40 1704 0 0,9 47-502 0 0,-2 0 0 0 0,-2 1 0 0 0,-3 0 0 0 0,-2 0 0 0 0,-5 47-203 0 0,-32 116 7 0 0,22-108-1314 0 0,30-185-4798 0 0,-6 38-4854 0 0,-9 28 314 0 0</inkml:trace>
  <inkml:trace contextRef="#ctx0" brushRef="#br0" timeOffset="330.287">0 19 4345 0 0,'0'0'2867'0'0,"0"0"-573"0"0,0 0-279 0 0,0 0 32 0 0,0 0 46 0 0,0 0-144 0 0,0 0-352 0 0,0 0-398 0 0,0 0-315 0 0,0 0-179 0 0,0 0-103 0 0,0 0-54 0 0,0 0-36 0 0,27-3 2015 0 0,194 3-353 0 0,-73 0-4795 0 0,-145-7-2503 0 0,0 3-1524 0 0,-3 4 4176 0 0,2-4-8765 0 0</inkml:trace>
  <inkml:trace contextRef="#ctx0" brushRef="#br0" timeOffset="657.064">78 314 2449 0 0,'0'0'4394'0'0,"0"0"-1703"0"0,0 0-827 0 0,0 0-90 0 0,0 0-15 0 0,0 0-142 0 0,0 0-273 0 0,0 0-316 0 0,0 0-234 0 0,0 0-44 0 0,0 0 55 0 0,0 0 53 0 0,0 0 43 0 0,5 4-51 0 0,45 18 1099 0 0,82-19 91 0 0,-99-5-1260 0 0,-16 1-2564 0 0,0 1-7989 0 0,-15 0-1772 0 0</inkml:trace>
  <inkml:trace contextRef="#ctx0" brushRef="#br0" timeOffset="1198.327">308 594 6841 0 0,'0'0'3597'0'0,"0"0"-1592"0"0,0 0-754 0 0,0 0 85 0 0,0 0 256 0 0,0 0 103 0 0,0 0-150 0 0,0 0-393 0 0,0 0-332 0 0,0 0-211 0 0,0 0-118 0 0,0 0-89 0 0,0 0-81 0 0,-2 27-76 0 0,-12 130 57 0 0,-5-58-13 0 0,18-103-6561 0 0,3-10-5428 0 0,-1 10 5179 0 0</inkml:trace>
  <inkml:trace contextRef="#ctx0" brushRef="#br0" timeOffset="1476.4">249 575 8018 0 0,'0'0'2700'0'0,"0"0"-1261"0"0,0 0-491 0 0,0 0 211 0 0,0 0 295 0 0,0 0 132 0 0,0 0-131 0 0,0 0-248 0 0,0 0-218 0 0,0 0-130 0 0,0 0-128 0 0,0 0-119 0 0,0 0-108 0 0,27 3-129 0 0,82 6-108 0 0,-7-6 158 0 0,-85-7-6472 0 0,-2 1-3513 0 0,-16 3 439 0 0</inkml:trace>
  <inkml:trace contextRef="#ctx0" brushRef="#br0" timeOffset="1659.06">258 730 8226 0 0,'0'0'1513'0'0,"0"0"-648"0"0,0 0 104 0 0,0 0 439 0 0,0 0 330 0 0,0 0 36 0 0,0 0-342 0 0,0 0-412 0 0,0 0-338 0 0,0 0-217 0 0,0 0-146 0 0,0 0-107 0 0,0 0-84 0 0,25 4-83 0 0,75 10-98 0 0,-34-16-1880 0 0,-53-3-324 0 0,-3 1-3639 0 0,1 1-4761 0 0</inkml:trace>
  <inkml:trace contextRef="#ctx0" brushRef="#br0" timeOffset="3061.173">706 229 8818 0 0,'0'0'2295'0'0,"0"0"-889"0"0,0 0-375 0 0,0 0 151 0 0,0 0 187 0 0,0 0 36 0 0,0 0-160 0 0,0 0-210 0 0,0 0-158 0 0,0 0-87 0 0,0 0-50 0 0,0 0-33 0 0,0 0-47 0 0,15 2-36 0 0,74 7 520 0 0,-9-1 1614 0 0,23-1-1524 0 0,20-7-497 0 0,-123 4-2272 0 0,0-4 1075 0 0,-2-3-2482 0 0,-2 2-5074 0 0,1 1-3815 0 0</inkml:trace>
  <inkml:trace contextRef="#ctx0" brushRef="#br0" timeOffset="3424">691 531 7658 0 0,'0'0'3663'0'0,"0"0"-1174"0"0,0 0-598 0 0,0 0-83 0 0,0 0-64 0 0,0 0-215 0 0,0 0-318 0 0,0 0-342 0 0,0 0-265 0 0,0 0-102 0 0,0 0 62 0 0,0 0 53 0 0,0 0 42 0 0,6 2-7 0 0,108 18 1366 0 0,91-26-776 0 0,-129-9-1197 0 0,-57 7-1333 0 0,-19 8 530 0 0,-4-7-9713 0 0,2 6-2008 0 0</inkml:trace>
  <inkml:trace contextRef="#ctx0" brushRef="#br0" timeOffset="5202.113">1250 965 1992 0 0,'0'0'3620'0'0,"0"0"-1121"0"0,0 0-297 0 0,0 0 96 0 0,0 0 49 0 0,0 0-215 0 0,0 0-433 0 0,0 0-421 0 0,0 0-327 0 0,0 0-167 0 0,0 0-49 0 0,3-6-58 0 0,40-124 2695 0 0,29-25-1593 0 0,84-132-1779 0 0,-139 260 37 0 0,-15 23-12 0 0,-2 2-18 0 0,0 2-47 0 0,0 0 4 0 0,0 0 0 0 0,0 0-11 0 0,13 19-91 0 0,2 5 136 0 0,-1 0 0 0 0,-1 1 0 0 0,-2 1 0 0 0,0-1 0 0 0,-2 2 0 0 0,0-1 0 0 0,-2 2 0 0 0,-1-1 0 0 0,2 28 2 0 0,5 48-38 0 0,13-123 108 0 0,116-192 1 0 0,-112 170-48 0 0,1 1 0 0 0,2 1 1 0 0,2 2-1 0 0,1 2 0 0 0,42-32-23 0 0,-77 67-2 0 0,-1 0-1 0 0,1 0 1 0 0,0 0-1 0 0,0 0 1 0 0,0 1-1 0 0,0-1 1 0 0,0 0-1 0 0,0 1 1 0 0,0-1-1 0 0,0 0 1 0 0,1 1-1 0 0,-1-1 1 0 0,0 1-1 0 0,0 0 1 0 0,0-1-1 0 0,1 1 1 0 0,-1 0 0 0 0,0 0-1 0 0,0 0 1 0 0,1 0-1 0 0,-1 0 1 0 0,0 0-1 0 0,0 0 1 0 0,1 0-1 0 0,-1 0 1 0 0,0 1-1 0 0,0-1 1 0 0,0 0-1 0 0,1 1 1 0 0,-1-1-1 0 0,0 1 1 0 0,0-1-1 0 0,0 1 1 0 0,0 0 0 0 0,0-1-1 0 0,0 1 1 0 0,0 0-1 0 0,0 0 1 0 0,0 0-1 0 0,0 0 1 0 0,0 0 2 0 0,4 11 18 0 0,0 1 1 0 0,-1 0 0 0 0,0 0 0 0 0,0 0-1 0 0,-2 0 1 0 0,0 1 0 0 0,0-1 0 0 0,-1 1 0 0 0,-1-1-1 0 0,0 1 1 0 0,-1-1 0 0 0,0 1 0 0 0,-1-1-1 0 0,-1 0 1 0 0,-1 2-19 0 0,-64 294 15 0 0,61-283 86 0 0,-1 11-3207 0 0,16-41-11804 0 0,-7 1 4292 0 0</inkml:trace>
  <inkml:trace contextRef="#ctx0" brushRef="#br0" timeOffset="5855.427">2401 619 10018 0 0,'0'0'2725'0'0,"0"0"-866"0"0,0 0-394 0 0,0 0-24 0 0,0 0-42 0 0,0 0-111 0 0,0 0-186 0 0,0 0-214 0 0,0 0-211 0 0,0 0-170 0 0,0 0-92 0 0,0 0-75 0 0,0 0-55 0 0,-22 28-30 0 0,-68 86-36 0 0,-54 50 337 0 0,74-69-500 0 0,70-94-66 0 0,0-1 2 0 0,0 0-2 0 0,0 0-10 0 0,0 0 6 0 0,19-23 250 0 0,198-214 314 0 0,-65 89-342 0 0,-146 213 340 0 0,-6 146-22 0 0,17-106-430 0 0,-1-71-243 0 0,-16-34 86 0 0,0 0-16 0 0,0 0-23 0 0,0 0-18 0 0,0-26-3563 0 0,0 20 2276 0 0,0-9-6879 0 0,-2 11-2903 0 0</inkml:trace>
  <inkml:trace contextRef="#ctx0" brushRef="#br0" timeOffset="6029.239">2176 873 9162 0 0,'0'0'2166'0'0,"0"0"-394"0"0,0 0 9 0 0,0 0-76 0 0,0 0-196 0 0,0 0-248 0 0,0 0-195 0 0,0 0-146 0 0,0 0-143 0 0,32 0-170 0 0,100 0-181 0 0,-33 0-52 0 0,-77-2-956 0 0,28-2-95 0 0,-34 3-3025 0 0,1 1-3434 0 0,-11 0-4293 0 0</inkml:trace>
  <inkml:trace contextRef="#ctx0" brushRef="#br0" timeOffset="8341.649">3003 303 200 0 0,'0'0'2267'0'0,"0"0"-20"0"0,0 0 30 0 0,0 0 114 0 0,0 0-29 0 0,0 0-243 0 0,0 0-383 0 0,0 0-381 0 0,0 0-269 0 0,0 0-205 0 0,0 0-119 0 0,0 0-73 0 0,0 0-85 0 0,-8-13-71 0 0,-25-36-56 0 0,33 47-446 0 0,-1 1 0 0 0,0 0 0 0 0,0 0 0 0 0,0 0-1 0 0,0-1 1 0 0,0 1 0 0 0,-1 0 0 0 0,1 0 0 0 0,0 0 0 0 0,0 1 0 0 0,-1-1-1 0 0,1 0 1 0 0,-1 0 0 0 0,1 1 0 0 0,-1-1 0 0 0,1 1 0 0 0,-1-1 0 0 0,1 1 0 0 0,-1 0-1 0 0,1-1 1 0 0,-1 1 0 0 0,1 0 0 0 0,-1 0 0 0 0,1 0 0 0 0,-1 0 0 0 0,0 0 0 0 0,1 1-1 0 0,-1-1 1 0 0,1 0-31 0 0,-9 1 175 0 0,-4 0-61 0 0,0-1 0 0 0,-1 2-1 0 0,1 0 1 0 0,0 1 0 0 0,0 0 0 0 0,0 1 0 0 0,0 0 0 0 0,1 2 0 0 0,0-1 0 0 0,0 2 0 0 0,-9 5-114 0 0,11-7 19 0 0,1 0 0 0 0,0 1-1 0 0,1 0 1 0 0,-1 0 0 0 0,1 1 0 0 0,0 1-1 0 0,1-1 1 0 0,0 1 0 0 0,0 1-1 0 0,1 0 1 0 0,0 0 0 0 0,0 0 0 0 0,1 1-1 0 0,1-1 1 0 0,-1 2 0 0 0,1-1 0 0 0,1 0-1 0 0,0 1 1 0 0,1 0 0 0 0,0 0-1 0 0,0 0 1 0 0,1 0 0 0 0,1 1 0 0 0,-1 8-19 0 0,3-17 15 0 0,-1 1-1 0 0,0 0 1 0 0,1 0 0 0 0,0 0 0 0 0,0-1 0 0 0,0 1 0 0 0,0 0 0 0 0,1-1 0 0 0,-1 1-1 0 0,1-1 1 0 0,0 1 0 0 0,0-1 0 0 0,0 0 0 0 0,0 0 0 0 0,1 0 0 0 0,-1 0 0 0 0,1 0-1 0 0,0-1 1 0 0,0 1 0 0 0,0-1 0 0 0,0 0 0 0 0,0 0 0 0 0,1 0 0 0 0,-1 0 0 0 0,0 0 0 0 0,1-1-1 0 0,0 1 1 0 0,-1-1 0 0 0,1 0 0 0 0,0 0 0 0 0,0-1 0 0 0,-1 1 0 0 0,1-1 0 0 0,0 0-1 0 0,0 0 1 0 0,0 0 0 0 0,-1 0 0 0 0,4-1-15 0 0,5 1 88 0 0,0-1 1 0 0,0-1-1 0 0,0 0 1 0 0,-1 0-1 0 0,1-1 0 0 0,-1-1 1 0 0,0 0-1 0 0,0 0 1 0 0,0-1-1 0 0,0-1 0 0 0,-1 0 1 0 0,0 0-1 0 0,0-1 1 0 0,-1 0-1 0 0,0-1 0 0 0,3-3-88 0 0,122-151 885 0 0,-92 104-583 0 0,-25 36 108 0 0,-15 52-410 0 0,18 176 268 0 0,-2 132-226 0 0,-22-303-45 0 0,-1 0 0 0 0,-1 0 0 0 0,-3 0 0 0 0,0-1 0 0 0,-13 28 3 0 0,16-42 4 0 0,-1 1 0 0 0,-1-1-1 0 0,-1 0 1 0 0,0-1 0 0 0,-1 0 0 0 0,-2 0-1 0 0,0-1 1 0 0,0-1 0 0 0,-2 0 0 0 0,0 0-1 0 0,-15 11-3 0 0,27-25 4 0 0,-1-1-1 0 0,0 1 0 0 0,0-1 1 0 0,0 0-1 0 0,-1 0 0 0 0,1-1 1 0 0,0 1-1 0 0,-1 0 0 0 0,1-1 1 0 0,-1 0-1 0 0,1 0 0 0 0,-1 0 1 0 0,0 0-1 0 0,1-1 0 0 0,-1 0 1 0 0,0 1-1 0 0,0-1 0 0 0,1 0 0 0 0,-1-1 1 0 0,0 1-1 0 0,1-1 0 0 0,-1 0 1 0 0,0 1-1 0 0,1-2 0 0 0,-1 1 1 0 0,1 0-1 0 0,-1-1 0 0 0,1 1 1 0 0,0-1-1 0 0,0 0 0 0 0,-1 0 1 0 0,1-1-1 0 0,1 1 0 0 0,-1 0 1 0 0,0-1-1 0 0,1 0 0 0 0,-1 0 0 0 0,1 0 1 0 0,-2-3-4 0 0,3-8-7 0 0,1 0 0 0 0,0 0 1 0 0,1-1-1 0 0,1 1 0 0 0,0 0 0 0 0,1 0 1 0 0,0 0-1 0 0,1 1 0 0 0,1-1 0 0 0,0 1 0 0 0,1 0 1 0 0,0 0-1 0 0,1 0 0 0 0,1 1 0 0 0,0 0 1 0 0,0 1-1 0 0,1 0 0 0 0,1 0 0 0 0,8-7 7 0 0,7-15-65 0 0,105-118-3217 0 0,-120 138 1781 0 0,2-3-5509 0 0,-4 12-5091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8706 0 0,'0'0'2440'0'0,"0"0"-393"0"0,0 0-278 0 0,0 0-162 0 0,0 0-132 0 0,0 0-212 0 0,0 0-338 0 0,0 0-278 0 0,0 0-221 0 0,0 0-157 0 0,0 0-56 0 0,12 0 716 0 0,185 4 3658 0 0,-107-14-3864 0 0,345-21 693 0 0,-314 31-1225 0 0,-103 0-3462 0 0,-72 23-5279 0 0,44-17 3722 0 0,2-2-6188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1:4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235 332 5457 0 0,'0'0'2755'0'0,"0"0"-515"0"0,0 0-195 0 0,0 0-86 0 0,0 0-206 0 0,0 0-345 0 0,0 0-410 0 0,0 0-328 0 0,0 0-215 0 0,0 0-64 0 0,0 0 33 0 0,0 0 79 0 0,0 0 74 0 0,-1 12 43 0 0,-17 226 2824 0 0,9-203-3418 0 0,-2-1 1 0 0,-2 0 0 0 0,-1-1 0 0 0,-2-1-1 0 0,-1 0 1 0 0,-1-1 0 0 0,-2-1-1 0 0,-1-1 1 0 0,-9 9-27 0 0,-11 6-883 0 0,37-40 1490 0 0,2 1-5086 0 0,2-5 1630 0 0,1-5 249 0 0,9-6-6518 0 0,-5 7 2501 0 0</inkml:trace>
  <inkml:trace contextRef="#ctx0" brushRef="#br0" timeOffset="602.829">85 733 0 0 0,'0'0'1460'0'0,"0"0"414"0"0,0 0 300 0 0,0 0 141 0 0,0 0-44 0 0,0 0-170 0 0,0 0-276 0 0,0 0-294 0 0,0 0-201 0 0,0 0-188 0 0,0 0-144 0 0,0 0-135 0 0,28 3-135 0 0,84 5-99 0 0,-56-20 207 0 0,-48 6-644 0 0,9-5-18 0 0,-1-1 1 0 0,0 0 0 0 0,-1-1 0 0 0,-1-1-1 0 0,0 0 1 0 0,-1-1 0 0 0,0-1-1 0 0,-2 0 1 0 0,1 0 0 0 0,-2-1-1 0 0,0 0 1 0 0,-2-1 0 0 0,1 0 0 0 0,-2-1-1 0 0,-1 0 1 0 0,0 0 0 0 0,1-10-175 0 0,0 10 18 0 0,0 1 0 0 0,2 0 0 0 0,0 0 0 0 0,1 1 0 0 0,1 0 0 0 0,0 0 0 0 0,10-9-18 0 0,-40 48 374 0 0,3 7-195 0 0,2 2 0 0 0,0 0 0 0 0,2 0 1 0 0,2 2-1 0 0,1-1 0 0 0,1 1 0 0 0,1 0 0 0 0,-1 33-179 0 0,-16 236 646 0 0,15-177-702 0 0,9-124 29 0 0,0-1 3 0 0,0 0-18 0 0,0 0 15 0 0,0 0-6 0 0,0 0 6 0 0,0-22-783 0 0,-1 7-497 0 0,1-5-2386 0 0,1 7-7249 0 0,1 9 112 0 0</inkml:trace>
  <inkml:trace contextRef="#ctx0" brushRef="#br0" timeOffset="884.858">638 704 8178 0 0,'0'0'4597'0'0,"0"0"-1995"0"0,0 0-835 0 0,0 0-95 0 0,0 0-113 0 0,0 0-235 0 0,0 0-345 0 0,0 0-280 0 0,0 0-168 0 0,0 0-54 0 0,0 0 27 0 0,0 0-42 0 0,0 0-49 0 0,-3 20-59 0 0,-25 129 303 0 0,-20 35-312 0 0,38-92-1463 0 0,10-92 491 0 0,0 0-315 0 0,2-17-11208 0 0,0 12 971 0 0</inkml:trace>
  <inkml:trace contextRef="#ctx0" brushRef="#br0" timeOffset="1263.545">792 781 4961 0 0,'0'0'2402'0'0,"0"0"-831"0"0,0 0-176 0 0,0 0 201 0 0,0 0 103 0 0,0 0-93 0 0,0 0-219 0 0,0 0-275 0 0,0 0-217 0 0,0 0-168 0 0,0 0-132 0 0,0 0-105 0 0,0 0-56 0 0,-26 19-41 0 0,-83 55-29 0 0,59-42 858 0 0,82-5 1577 0 0,31 35-1328 0 0,-57-56-1387 0 0,0 0 0 0 0,0 1-1 0 0,-1 0 1 0 0,0 0 0 0 0,0 0 0 0 0,0 1-1 0 0,-1 0 1 0 0,0 0 0 0 0,-1 0 0 0 0,0 0-1 0 0,0 0 1 0 0,-1 1 0 0 0,0-1-1 0 0,0 1 1 0 0,-1 0 0 0 0,0-1 0 0 0,-1 1-1 0 0,0 0 1 0 0,0 4-84 0 0,-2-39-9414 0 0,2 13 1470 0 0,0 8-3360 0 0</inkml:trace>
  <inkml:trace contextRef="#ctx0" brushRef="#br0" timeOffset="1865.331">1118 137 3065 0 0,'0'0'2281'0'0,"0"0"1"0"0,0 0 100 0 0,0 0-19 0 0,0 0-245 0 0,0 0-360 0 0,0 0-331 0 0,0 0-214 0 0,0 0-168 0 0,0 0-181 0 0,0 0-179 0 0,0 0-147 0 0,0 0-86 0 0,-2-2 5 0 0,1 2-385 0 0,-1-1-1 0 0,1 1 1 0 0,0-1-1 0 0,-1 1 1 0 0,1 0 0 0 0,-1 0-1 0 0,1 0 1 0 0,0 0-1 0 0,-1 0 1 0 0,1 0-1 0 0,-1 0 1 0 0,1 0 0 0 0,0 0-1 0 0,-1 1 1 0 0,1-1-1 0 0,0 1 1 0 0,-1-1-1 0 0,1 1 1 0 0,0-1-1 0 0,-1 1 1 0 0,1 0 0 0 0,0 0-1 0 0,0-1 1 0 0,0 1-1 0 0,0 0 1 0 0,0 0-1 0 0,0 0 1 0 0,0 0-1 0 0,0 0 1 0 0,0 1 0 0 0,0-1-1 0 0,1 0 1 0 0,-1 0-1 0 0,0 1 1 0 0,1-1-72 0 0,-35 53 1256 0 0,-35 87-77 0 0,24 97-592 0 0,35 8-285 0 0,12-235-267 0 0,0 1 0 0 0,1-1-1 0 0,0 0 1 0 0,1-1-1 0 0,0 1 1 0 0,0 0-1 0 0,2-1 1 0 0,-1 1-1 0 0,1-1 1 0 0,0-1-1 0 0,1 1 1 0 0,0-1-1 0 0,1 0 1 0 0,0 0 0 0 0,0 0-1 0 0,1-1 1 0 0,0 0-1 0 0,1-1 1 0 0,-1 0-1 0 0,6 3-34 0 0,38 13 559 0 0,-45-21-549 0 0,-7-2-17 0 0,0-1 1 0 0,0 1-1 0 0,0 0 0 0 0,0-1 0 0 0,0 1 1 0 0,0 0-1 0 0,0-1 0 0 0,0 1 1 0 0,0 0-1 0 0,0-1 0 0 0,0 1 0 0 0,1 0 1 0 0,-1 0-1 0 0,0-1 0 0 0,0 1 0 0 0,0 0 1 0 0,0-1-1 0 0,1 1 0 0 0,-1 0 0 0 0,0 0 1 0 0,0-1-1 0 0,1 1 0 0 0,-1 0 1 0 0,0 0-1 0 0,0 0 0 0 0,1-1 0 0 0,-1 1 1 0 0,0 0-1 0 0,1 0 0 0 0,-1 0 0 0 0,0 0 1 0 0,0 0-1 0 0,1 0 0 0 0,-1 0 0 0 0,0-1 1 0 0,1 1-1 0 0,-1 0 0 0 0,0 0 0 0 0,1 0 1 0 0,-1 0-1 0 0,0 0 0 0 0,1 0 1 0 0,-1 1-1 0 0,0-1 0 0 0,1 0 0 0 0,-1 0 1 0 0,0 0-1 0 0,1 0 0 0 0,-1 0 0 0 0,0 0 7 0 0,-5-12-2253 0 0,1 4-6535 0 0,2 4-3580 0 0</inkml:trace>
  <inkml:trace contextRef="#ctx0" brushRef="#br0" timeOffset="3036.53">1150 641 0 0 0,'0'0'1659'0'0,"0"0"336"0"0,0 0 200 0 0,0 0-109 0 0,0 0-259 0 0,0 0-219 0 0,0 0-221 0 0,0 0-164 0 0,0 0-68 0 0,0 0-72 0 0,8 1-95 0 0,141-5 4491 0 0,-115 3-4329 0 0,-25 2 4 0 0,-24-1-644 0 0,-88 21-416 0 0,36-6 2 0 0,66-15-101 0 0,20 8 77 0 0,136-30 347 0 0,-147 21-163 0 0,-8 1 236 0 0,-15-2-280 0 0,-61 5-329 0 0,75-3 18 0 0,1 0-64 0 0,0 0-29 0 0,0 0-46 0 0,10 2-1102 0 0,5 1-1950 0 0,-4-5-7442 0 0,-6-1-232 0 0</inkml:trace>
  <inkml:trace contextRef="#ctx0" brushRef="#br0" timeOffset="3518.779">1578 468 6689 0 0,'0'0'3298'0'0,"0"0"-1066"0"0,0 0-424 0 0,0 0 40 0 0,0 0-47 0 0,0 0-228 0 0,0 0-315 0 0,0 0-256 0 0,0 0-192 0 0,0 0-132 0 0,0 0-99 0 0,0 0-85 0 0,0 0-76 0 0,13 1-45 0 0,38 2-46 0 0,-50-3-297 0 0,0 0-1 0 0,0 0 1 0 0,0 0-1 0 0,0 0 1 0 0,0 1-1 0 0,0-1 1 0 0,0 0-1 0 0,-1 1 1 0 0,1-1 0 0 0,0 0-1 0 0,0 1 1 0 0,0-1-1 0 0,0 1 1 0 0,-1-1-1 0 0,1 1 1 0 0,0 0-1 0 0,0-1 1 0 0,-1 1-1 0 0,1 0 1 0 0,0-1 0 0 0,-1 1-1 0 0,1 0 1 0 0,-1 0-1 0 0,1 0 1 0 0,-1 0-1 0 0,0-1 1 0 0,1 1-1 0 0,-1 0 1 0 0,0 0 0 0 0,1 0-1 0 0,-1 0 1 0 0,0 0-1 0 0,0 0 1 0 0,0 0-1 0 0,0 0 1 0 0,0 0-1 0 0,0 0 1 0 0,0 0-1 0 0,0 0 1 0 0,0 0 0 0 0,-1 0-1 0 0,1-1 1 0 0,0 1-1 0 0,0 0 1 0 0,-1 1-30 0 0,0 3 166 0 0,0 3-91 0 0,-1 0-1 0 0,0 0 0 0 0,-1 0 0 0 0,1 0 0 0 0,-2 0 1 0 0,1-1-1 0 0,-1 1 0 0 0,0-1 0 0 0,-1 0 0 0 0,1 0 1 0 0,-1 0-1 0 0,-1-1 0 0 0,-3 4-74 0 0,1 0 26 0 0,-75 115 197 0 0,77-115-187 0 0,3-6-27 0 0,0 0 0 0 0,1 0 0 0 0,0 0 0 0 0,-1 0 0 0 0,1 0 0 0 0,1 0 0 0 0,-1 1 1 0 0,1-1-1 0 0,-1 0 0 0 0,1 1 0 0 0,1-1 0 0 0,-1 1 0 0 0,1 0 0 0 0,-1-1 0 0 0,1 1 1 0 0,0 0-1 0 0,1 3-9 0 0,2-5 17 0 0,-1 0 1 0 0,1 0-1 0 0,0 0 1 0 0,0 0-1 0 0,0-1 0 0 0,0 1 1 0 0,0-1-1 0 0,0 0 1 0 0,1 0-1 0 0,-1 0 1 0 0,1 0-1 0 0,0-1 1 0 0,-1 0-1 0 0,1 1 1 0 0,0-1-1 0 0,0-1 1 0 0,0 1-1 0 0,0 0 1 0 0,0-1-1 0 0,1 0-17 0 0,94 1 683 0 0,-61-9-540 0 0,-38 8-183 0 0,1 1 0 0 0,-1-1 0 0 0,1 0 1 0 0,0 0-1 0 0,-1 0 0 0 0,1 0 0 0 0,-1 0 1 0 0,1 0-1 0 0,0-1 0 0 0,-1 1 0 0 0,1 0 1 0 0,-1 0-1 0 0,1 0 0 0 0,-1 0 0 0 0,1-1 1 0 0,0 1-1 0 0,-1 0 0 0 0,1-1 0 0 0,-1 1 1 0 0,1 0-1 0 0,-1-1 0 0 0,0 1 0 0 0,1-1 1 0 0,-1 1-1 0 0,1-1 0 0 0,-1 1 1 0 0,0-1-1 0 0,1 1 0 0 0,-1-1 0 0 0,0 1 1 0 0,1-1-1 0 0,-1 1 0 0 0,0-1 0 0 0,0 1 1 0 0,0-1-1 0 0,0 0 0 0 0,1 1 0 0 0,-1-1 1 0 0,0 1-1 0 0,0-1 0 0 0,0 0 0 0 0,0 1 1 0 0,0-1-1 0 0,0 1 0 0 0,-1-1 0 0 0,1 0 1 0 0,0 1-1 0 0,0-1 0 0 0,0 1 0 0 0,-1-1 1 0 0,1 1-1 0 0,0-1 0 0 0,0 1 0 0 0,-1-1 40 0 0,-13-18-10083 0 0,11 15-1822 0 0</inkml:trace>
  <inkml:trace contextRef="#ctx0" brushRef="#br0" timeOffset="4021.896">1356 222 6761 0 0,'0'0'2720'0'0,"0"0"-941"0"0,0 0-210 0 0,0 0 213 0 0,0 0 84 0 0,0 0-175 0 0,0 0-362 0 0,0 0-332 0 0,0 0-201 0 0,0 0-120 0 0,0 0-81 0 0,0 0-43 0 0,13-5-61 0 0,92-31 1188 0 0,-4-57-300 0 0,-87 105-1449 0 0,3 51 350 0 0,3 7 44 0 0,15 17-573 0 0,-33-84-277 0 0,-1-1-1799 0 0,0-2-4609 0 0,-1 3-4915 0 0</inkml:trace>
  <inkml:trace contextRef="#ctx0" brushRef="#br0" timeOffset="4420.894">1842 1 9818 0 0,'0'0'2859'0'0,"0"0"-622"0"0,0 0-401 0 0,0 0-217 0 0,0 0-257 0 0,0 0-338 0 0,0 0-348 0 0,0 0-177 0 0,0 0 9 0 0,0 0 96 0 0,0 0 104 0 0,0 0 17 0 0,0 0-55 0 0,12 16-60 0 0,86 115 871 0 0,-74-96-1105 0 0,-3 2 0 0 0,0 0 0 0 0,-3 1 0 0 0,-1 1 0 0 0,10 36-376 0 0,-20-55 31 0 0,-1 1 0 0 0,0 0 0 0 0,-2 0 1 0 0,-1 1-1 0 0,0-1 0 0 0,-2 1 0 0 0,-1-1 1 0 0,0 1-1 0 0,-1 0 0 0 0,-2-1 0 0 0,0 1 1 0 0,-1-1-1 0 0,-1 0 0 0 0,-1 0 1 0 0,-1-1-1 0 0,-1 0 0 0 0,-1 0 0 0 0,-10 17-31 0 0,-7 0-57 0 0,-1-2 1 0 0,-2 0-1 0 0,-2-2 0 0 0,0-1 0 0 0,-3-2 0 0 0,0-1 0 0 0,-19 11 57 0 0,41-31-72 0 0,-12 14-331 0 0,-5 4-1678 0 0,7-15-8600 0 0,18-11-1737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2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431 159 3689 0 0,'0'0'2176'0'0,"0"0"-150"0"0,0 0 26 0 0,0 0 126 0 0,0 0-32 0 0,0 0-303 0 0,0 0-417 0 0,0 0-298 0 0,0 0-110 0 0,0 0-70 0 0,0 5 528 0 0,-27 68-146 0 0,-29 80-319 0 0,-51 114-547 0 0,59-182-459 0 0,-4-2-1 0 0,-3-2 1 0 0,-23 21-5 0 0,70-94-1572 0 0,14-17 658 0 0,21-32-12 0 0,-19 28 476 0 0,62-95-3067 0 0,-5-4 1 0 0,-5-2-1 0 0,-5-2 0 0 0,26-88 3517 0 0,-59 126 1014 0 0,-16 25 4187 0 0,-6 51-3844 0 0,0 2-160 0 0,0 0-213 0 0,0 0-183 0 0,0 0-127 0 0,0 0-83 0 0,0 0-70 0 0,0 0-30 0 0,0 0-14 0 0,0 0-19 0 0,0 0-27 0 0,0 0-59 0 0,0 0-50 0 0,0 0-40 0 0,0 0-53 0 0,0 0-14 0 0,0 0-35 0 0,0 19 389 0 0,8 194 665 0 0,0-146-1216 0 0,-6-35-12 0 0,2 0-1 0 0,1 0 0 0 0,1-1 0 0 0,2 0 0 0 0,1 0 1 0 0,1 0-1 0 0,2-2 0 0 0,5 9-5 0 0,-16-36 8 0 0,-1 0 0 0 0,1 0 0 0 0,0-1 0 0 0,0 1 0 0 0,0 0 0 0 0,1 0 1 0 0,-1 0-1 0 0,0-1 0 0 0,1 1 0 0 0,-1-1 0 0 0,1 1 0 0 0,-1-1 0 0 0,1 0 0 0 0,0 1 0 0 0,0-1 0 0 0,-1 0 0 0 0,1 0 1 0 0,0 0-1 0 0,0 0 0 0 0,0-1 0 0 0,0 1 0 0 0,0-1 0 0 0,0 1 0 0 0,1-1 0 0 0,-1 1 0 0 0,0-1 0 0 0,0 0 0 0 0,0 0 0 0 0,0 0 1 0 0,0 0-1 0 0,2-1-8 0 0,27-49 935 0 0,10-84-199 0 0,48-189-56 0 0,-44 98-576 0 0,-41 174-332 0 0,-4 51 28 0 0,0 0-150 0 0,0 26-4027 0 0,0-7 187 0 0,0-6-2435 0 0,0-2-4767 0 0</inkml:trace>
  <inkml:trace contextRef="#ctx0" brushRef="#br0" timeOffset="413.945">857 453 8938 0 0,'0'0'1951'0'0,"0"0"-372"0"0,0 0-143 0 0,0 0-5 0 0,0 0-76 0 0,0 0-203 0 0,0 0-318 0 0,0 0-309 0 0,0 0-184 0 0,0 0-123 0 0,0 0-46 0 0,0 0-34 0 0,-14 32-8 0 0,-40 97-15 0 0,52-127-108 0 0,1 0 1 0 0,-1 0-1 0 0,1 1 1 0 0,0-1-1 0 0,0 1 1 0 0,0-1-1 0 0,0 1 0 0 0,0-1 1 0 0,1 1-1 0 0,-1 0 1 0 0,1-1-1 0 0,0 1 1 0 0,0 0-1 0 0,0-1 0 0 0,0 1 1 0 0,0 0-1 0 0,0-1 1 0 0,1 1-1 0 0,-1 0 1 0 0,1-1-1 0 0,0 1 0 0 0,0-1 1 0 0,1 3-8 0 0,2 3 44 0 0,-2-4 47 0 0,0 1 1 0 0,1 0 0 0 0,-1-1-1 0 0,1 0 1 0 0,0 0 0 0 0,0 0-1 0 0,1 0 1 0 0,-1 0-1 0 0,1 0 1 0 0,0-1 0 0 0,0 0-1 0 0,0 0 1 0 0,0 0 0 0 0,1 0-1 0 0,-1-1 1 0 0,1 1-1 0 0,-1-1 1 0 0,1 0 0 0 0,0-1-1 0 0,0 1 1 0 0,0-1 0 0 0,0 0-1 0 0,0 0 1 0 0,0-1 0 0 0,0 1-1 0 0,1-1 1 0 0,-1 0-1 0 0,0-1 1 0 0,0 1 0 0 0,0-1-1 0 0,2 0-91 0 0,-3-2 88 0 0,0 1 0 0 0,0-1 0 0 0,-1 0 0 0 0,1 0 0 0 0,-1 0 0 0 0,1 0 0 0 0,-1-1 0 0 0,0 1 0 0 0,0-1 0 0 0,0 0 0 0 0,-1 0 0 0 0,1 0 0 0 0,-1 0 0 0 0,0 0 0 0 0,0 0 0 0 0,-1-1 0 0 0,1 1 0 0 0,-1-1-1 0 0,0 1 1 0 0,0-1 0 0 0,0 0 0 0 0,-1 1 0 0 0,0-1 0 0 0,0 0 0 0 0,0 0 0 0 0,0 1 0 0 0,-1-1 0 0 0,0 0 0 0 0,0 1 0 0 0,0-2-88 0 0,0-7 61 0 0,-4-28 53 0 0,4 35-159 0 0,0 1 0 0 0,0 0 0 0 0,-1 0 0 0 0,0 0 0 0 0,0 0 0 0 0,0 0 0 0 0,-1 0 0 0 0,0 1 0 0 0,0-1 0 0 0,0 1 0 0 0,0 0 0 0 0,-1-1 1 0 0,1 2-1 0 0,-1-1 0 0 0,0 0 0 0 0,0 1 0 0 0,-1 0 0 0 0,1 0 0 0 0,-1 0 0 0 0,0 0 0 0 0,1 1 0 0 0,-1-1 0 0 0,0 1 0 0 0,0 1 0 0 0,-1-1 0 0 0,1 1 0 0 0,0 0 0 0 0,0 0 0 0 0,-5 0 45 0 0,-31 9-2891 0 0,18 9-4331 0 0,13-9-4216 0 0</inkml:trace>
  <inkml:trace contextRef="#ctx0" brushRef="#br0" timeOffset="1014.091">1114 523 2833 0 0,'0'0'3927'0'0,"0"0"-1250"0"0,0 0-556 0 0,0 0-132 0 0,0 0-155 0 0,0 0-263 0 0,0 0-322 0 0,0 0-361 0 0,0 0-257 0 0,0 0-127 0 0,0 0-34 0 0,0 0 2 0 0,0 0 0 0 0,-2 6-33 0 0,-1 1-355 0 0,1-1 0 0 0,0 1 0 0 0,0 0 0 0 0,0 0 0 0 0,1 0 0 0 0,0 0 1 0 0,0-1-1 0 0,1 1 0 0 0,0 1 0 0 0,0-1 0 0 0,0 0 0 0 0,1-1 0 0 0,0 1 0 0 0,1 0 0 0 0,-1 0 1 0 0,1 0-1 0 0,1-1 0 0 0,-1 1 0 0 0,1-1 0 0 0,0 1 0 0 0,1-1 0 0 0,-1 0 0 0 0,1-1 0 0 0,1 1 1 0 0,-1 0-1 0 0,1-1 0 0 0,0 0 0 0 0,3 3-84 0 0,-5-7 56 0 0,1 0 0 0 0,-1 0 0 0 0,1-1 0 0 0,-1 1 0 0 0,1-1 0 0 0,-1 1 0 0 0,1-1 0 0 0,-1 0 1 0 0,1-1-1 0 0,0 1 0 0 0,-1 0 0 0 0,1-1 0 0 0,-1 0 0 0 0,1 0 0 0 0,-1 0 0 0 0,0 0 0 0 0,1-1 0 0 0,-1 1 0 0 0,0-1 0 0 0,0 0 0 0 0,0 0 0 0 0,0 0 1 0 0,0 0-1 0 0,-1 0 0 0 0,1-1 0 0 0,0 1 0 0 0,-1-1 0 0 0,2-2-56 0 0,61-90 635 0 0,-60 85-597 0 0,17-33 86 0 0,-22 43-96 0 0,0 0-13 0 0,0 0-25 0 0,0 29-218 0 0,2-23 231 0 0,0-1 0 0 0,0 0-1 0 0,0 0 1 0 0,1 0 0 0 0,0 0-1 0 0,0 0 1 0 0,0-1 0 0 0,0 1-1 0 0,1-1 1 0 0,0 0 0 0 0,0 0-1 0 0,0 0 1 0 0,0 0 0 0 0,0-1-1 0 0,1 0 1 0 0,0 0 0 0 0,0 0-1 0 0,0 0 1 0 0,0-1 0 0 0,0 0-1 0 0,0 0 1 0 0,1 0 0 0 0,-1-1-1 0 0,0 1 1 0 0,1-1 0 0 0,0-1-1 0 0,-1 1 1 0 0,1-1 0 0 0,-1 0-1 0 0,1 0 1 0 0,1-1-3 0 0,106-17 477 0 0,-106 15-390 0 0,0 0 0 0 0,-1-1-1 0 0,1 1 1 0 0,0-1-1 0 0,-1-1 1 0 0,0 1 0 0 0,0-1-1 0 0,-1 0 1 0 0,1 0-1 0 0,-1-1 1 0 0,0 0-1 0 0,0 0 1 0 0,-1 0 0 0 0,0 0-1 0 0,0-1 1 0 0,0 1-1 0 0,-1-1 1 0 0,0 0-1 0 0,0 0 1 0 0,-1-1 0 0 0,0 1-1 0 0,0 0 1 0 0,-1-1-1 0 0,0 1 1 0 0,0-3-87 0 0,-1 2 62 0 0,1 5-58 0 0,-1 1 0 0 0,1-1 0 0 0,-1 0 0 0 0,0 1 0 0 0,0-1 0 0 0,0 1 0 0 0,0-1 0 0 0,-1 1 0 0 0,1-1 1 0 0,-1 1-1 0 0,1-1 0 0 0,-1 1 0 0 0,0-1 0 0 0,0 1 0 0 0,0 0 0 0 0,0 0 0 0 0,0-1 0 0 0,-1 1 0 0 0,1 0 0 0 0,-1 0 0 0 0,1 0 0 0 0,-1 0 1 0 0,0 0-1 0 0,0 1 0 0 0,0-1 0 0 0,0 0 0 0 0,0 1 0 0 0,-1-1-4 0 0,3 2-96 0 0,-23-8-778 0 0,16 8-3214 0 0,2 5-5310 0 0,3-2-3298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370 590 0 0 0,'0'0'683'0'0,"0"0"995"0"0,0 0 478 0 0,0 0 114 0 0,0 0-118 0 0,0 0-254 0 0,0 0-264 0 0,0 0-217 0 0,0 0-156 0 0,0 0-109 0 0,-1-2 4073 0 0,-6-8-3621 0 0,-60-63 1330 0 0,58 66-2825 0 0,0-1 0 0 0,0 1-1 0 0,-1 1 1 0 0,0 0 0 0 0,0 0-1 0 0,-1 1 1 0 0,1 0 0 0 0,-1 1-1 0 0,0 0 1 0 0,-8-1-109 0 0,-86-5 542 0 0,101 11-533 0 0,1 0 1 0 0,0 0 0 0 0,-1 1 0 0 0,1-1 0 0 0,0 1 0 0 0,0-1-1 0 0,0 1 1 0 0,0 0 0 0 0,0 0 0 0 0,1 0 0 0 0,-1 1 0 0 0,0-1 0 0 0,1 1-1 0 0,0-1 1 0 0,0 1 0 0 0,-1 0 0 0 0,2 0 0 0 0,-1 0 0 0 0,0 0-1 0 0,1 0 1 0 0,-1 0-10 0 0,-10 71 60 0 0,11-46-43 0 0,1 0-1 0 0,2 1 1 0 0,1-1-1 0 0,1 0 1 0 0,2-1-1 0 0,3 13-16 0 0,2-7 40 0 0,1 0 1 0 0,1 0-1 0 0,1-1 1 0 0,2-1-1 0 0,2 0 1 0 0,13 16-41 0 0,142 210 345 0 0,-166-248-302 0 0,-2 1 1 0 0,1-1-1 0 0,-1 1 0 0 0,0 0 0 0 0,-1 0 0 0 0,0 0 1 0 0,-1 1-1 0 0,0-1 0 0 0,-1 1 0 0 0,0 0 1 0 0,0 0-1 0 0,-2 0 0 0 0,1-1 0 0 0,-1 1 0 0 0,0 0 1 0 0,-1 0-1 0 0,-2 5-43 0 0,-2-8 44 0 0,-1 1 0 0 0,0-1-1 0 0,-1 0 1 0 0,0-1 0 0 0,0 0 0 0 0,-1 0 0 0 0,0-1-1 0 0,0 0 1 0 0,0 0 0 0 0,-1 0 0 0 0,0-1 0 0 0,0-1-1 0 0,-9 4-43 0 0,-88 8 146 0 0,92-16-252 0 0,9-28-3817 0 0,7 16-679 0 0,1 5-3662 0 0,1 6-3849 0 0</inkml:trace>
  <inkml:trace contextRef="#ctx0" brushRef="#br0" timeOffset="621.121">907 1308 10066 0 0,'0'0'2935'0'0,"0"0"-1434"0"0,0 0-541 0 0,0 0 54 0 0,0 0 154 0 0,0 0 44 0 0,0 0-132 0 0,0 0-301 0 0,0 0-241 0 0,0 0-117 0 0,0 0-58 0 0,0 0-17 0 0,0 0-23 0 0,-10 14-28 0 0,-67 108 497 0 0,62-97-608 0 0,9-16-130 0 0,0 0 0 0 0,1 0 0 0 0,0 0-1 0 0,0 1 1 0 0,1 0 0 0 0,0 0 0 0 0,1 0-1 0 0,0 1 1 0 0,1-1 0 0 0,0 1-1 0 0,0-1 1 0 0,1 1 0 0 0,1 8-54 0 0,1-17 42 0 0,1 1 0 0 0,0 0 0 0 0,0-1 1 0 0,0 1-1 0 0,1-1 0 0 0,-1 0 0 0 0,1 1 0 0 0,-1-1 0 0 0,1 0 0 0 0,0-1 0 0 0,-1 1 1 0 0,1 0-1 0 0,0-1 0 0 0,0 0 0 0 0,0 1 0 0 0,1-1 0 0 0,-1-1 0 0 0,0 1 1 0 0,0 0-1 0 0,0-1 0 0 0,1 1 0 0 0,-1-1 0 0 0,0 0 0 0 0,1 0 0 0 0,-1 0 1 0 0,0-1-1 0 0,0 1 0 0 0,1-1 0 0 0,1 0-42 0 0,5 0 94 0 0,140-24 1356 0 0,-146 21-5508 0 0,-15-3-4323 0 0,8 3 1449 0 0,1 0-1139 0 0</inkml:trace>
  <inkml:trace contextRef="#ctx0" brushRef="#br0" timeOffset="882.55">594 1455 7418 0 0,'0'0'2320'0'0,"0"0"-705"0"0,0 0-285 0 0,0 0 39 0 0,0 0 41 0 0,0 0-74 0 0,0 0-179 0 0,0 0-249 0 0,0 0-139 0 0,0 0-58 0 0,0 0-107 0 0,0 0-112 0 0,15 0-118 0 0,123 0 287 0 0,-83 0-1773 0 0,-32 0-6698 0 0,-18 0-3293 0 0</inkml:trace>
  <inkml:trace contextRef="#ctx0" brushRef="#br0" timeOffset="1302.602">1091 1514 7522 0 0,'0'0'1983'0'0,"0"0"-819"0"0,0 0-204 0 0,0 0 222 0 0,0 0 178 0 0,0 0-1 0 0,0 0-191 0 0,0 0-297 0 0,0 0-217 0 0,0 0-141 0 0,0 0-113 0 0,0 0-77 0 0,0 0-58 0 0,22-4-49 0 0,68-10-41 0 0,-89 13-159 0 0,0 0 1 0 0,-1 1-1 0 0,1-1 1 0 0,0 1-1 0 0,0-1 0 0 0,0 1 1 0 0,0-1-1 0 0,-1 1 1 0 0,1 0-1 0 0,0-1 0 0 0,0 1 1 0 0,0 0-1 0 0,0 0 1 0 0,0-1-1 0 0,0 1 0 0 0,0 0 1 0 0,0 0-1 0 0,0 0 1 0 0,0 0-1 0 0,0 0 0 0 0,0 1 1 0 0,0-1-1 0 0,0 0 1 0 0,0 0-1 0 0,0 1 1 0 0,0-1-1 0 0,0 0 0 0 0,0 1 1 0 0,0-1-1 0 0,-1 1 1 0 0,1 0-1 0 0,0-1 0 0 0,0 1 1 0 0,0-1-1 0 0,-1 1 1 0 0,1 0-1 0 0,0 0 0 0 0,-1-1 1 0 0,1 1-1 0 0,-1 0 1 0 0,1 0-1 0 0,-1 0 0 0 0,1 0 1 0 0,-1 0-1 0 0,1 0 1 0 0,-1-1-1 0 0,0 1 0 0 0,0 0 1 0 0,0 0-1 0 0,1 0 1 0 0,-1 0-1 0 0,0 0 0 0 0,0 0 1 0 0,0 0-1 0 0,0 0 1 0 0,0 0-1 0 0,-1 0 0 0 0,1 0 1 0 0,0 0-1 0 0,0 0 1 0 0,-1 0-1 0 0,1 0-16 0 0,-1 6 170 0 0,0 0-93 0 0,-1 0 1 0 0,1 0 0 0 0,-1-1-1 0 0,0 1 1 0 0,0-1-1 0 0,-1 1 1 0 0,0-1-1 0 0,0 0 1 0 0,-1 0-1 0 0,1 0 1 0 0,-1 0-1 0 0,-1-1 1 0 0,1 0-1 0 0,-1 1-77 0 0,-30 49 446 0 0,35-53-414 0 0,1-1-1 0 0,-1 1 1 0 0,1 0-1 0 0,-1 0 1 0 0,1 0 0 0 0,0 0-1 0 0,0 0 1 0 0,0 0 0 0 0,0-1-1 0 0,0 1 1 0 0,0 0-1 0 0,0-1 1 0 0,0 1 0 0 0,1-1-1 0 0,-1 1 1 0 0,1-1 0 0 0,-1 0-1 0 0,1 1 1 0 0,-1-1-1 0 0,1 0 1 0 0,0 0 0 0 0,0 0-1 0 0,0-1 1 0 0,-1 1 0 0 0,1 0-1 0 0,0 0 1 0 0,0-1 0 0 0,0 0-1 0 0,0 1 1 0 0,0-1-1 0 0,0 0 1 0 0,0 0 0 0 0,0 0-1 0 0,0 0 1 0 0,0 0 0 0 0,0 0-1 0 0,0-1 1 0 0,0 1-1 0 0,0-1 1 0 0,0 1 0 0 0,0-1-1 0 0,0 0 1 0 0,-1 0 0 0 0,3 0-32 0 0,6 0 215 0 0,82-23 242 0 0,-84 19-1145 0 0,1-2-1873 0 0,-4-1-7134 0 0,-4 4-2258 0 0</inkml:trace>
  <inkml:trace contextRef="#ctx0" brushRef="#br0" timeOffset="3782.495">815 1 0 0 0,'0'0'948'0'0,"0"0"599"0"0,0 0 188 0 0,0 0 86 0 0,0 0 110 0 0,0 0-32 0 0,0 0-231 0 0,0 0-341 0 0,0 0-315 0 0,0 0-202 0 0,0 0-74 0 0,0 0-17 0 0,8 4 4039 0 0,-55 96-3442 0 0,-63 123-893 0 0,108-218-412 0 0,-3 5 27 0 0,1 1-1 0 0,0 0 1 0 0,0-1 0 0 0,1 1 0 0 0,0 1 0 0 0,1-1 0 0 0,0 0-1 0 0,1 1 1 0 0,0-1 0 0 0,1 0 0 0 0,0 3-38 0 0,2-11 63 0 0,-1 0-1 0 0,1 0 1 0 0,0 0 0 0 0,0 0-1 0 0,1 0 1 0 0,-1-1 0 0 0,0 1-1 0 0,1-1 1 0 0,0 1 0 0 0,-1-1-1 0 0,1 0 1 0 0,0 0 0 0 0,0 0-1 0 0,0-1 1 0 0,0 1 0 0 0,1-1 0 0 0,-1 1-1 0 0,0-1 1 0 0,2 0-63 0 0,100 0 1594 0 0,-68-1-1564 0 0,-36 0-84 0 0,-1 0-34 0 0,0 0-10 0 0,0 0-17 0 0,0 0-54 0 0,0 0-51 0 0,0 0-99 0 0,0 0-131 0 0,0 0-149 0 0,0 0-289 0 0,0 0-461 0 0,0 0-758 0 0,0 0-1376 0 0,0 0-2629 0 0,0 0-3729 0 0</inkml:trace>
  <inkml:trace contextRef="#ctx0" brushRef="#br0" timeOffset="4094.799">491 229 1968 0 0,'0'0'2761'0'0,"0"0"-490"0"0,0 0-280 0 0,0 0-48 0 0,0 0-14 0 0,0 0-174 0 0,0 0-362 0 0,0 0-404 0 0,0 0-324 0 0,0 0-245 0 0,0 0-140 0 0,0 0-56 0 0,0 0-10 0 0,17 11 1639 0 0,8-4-1642 0 0,-1-2 0 0 0,1-1 0 0 0,0-1 0 0 0,0-1 0 0 0,1-1 0 0 0,-1-1 0 0 0,0-1-1 0 0,1-2-210 0 0,56-11-2203 0 0,-50 3-7663 0 0,-24 7-408 0 0</inkml:trace>
  <inkml:trace contextRef="#ctx0" brushRef="#br0" timeOffset="4771.323">988 303 4585 0 0,'0'0'2959'0'0,"0"0"-1005"0"0,0 0-548 0 0,0 0-170 0 0,0 0 6 0 0,0 0-49 0 0,0 0-210 0 0,0 0-320 0 0,0 0-223 0 0,0 0-49 0 0,0 0 75 0 0,0 0 97 0 0,0 0 31 0 0,9 0-46 0 0,73 10 1217 0 0,-79-10-1728 0 0,-1 0-1 0 0,1 1 0 0 0,-1-1 0 0 0,1 0 0 0 0,-1 1 0 0 0,1-1 0 0 0,-1 1 0 0 0,1 0 0 0 0,-1 0 1 0 0,0 0-1 0 0,0 0 0 0 0,1 0 0 0 0,-1 1 0 0 0,0-1 0 0 0,0 1 0 0 0,0-1 0 0 0,0 1 0 0 0,0 0 1 0 0,-1 0-1 0 0,1 0 0 0 0,0 0 0 0 0,-1 0 0 0 0,0 0 0 0 0,1 0 0 0 0,-1 0 0 0 0,0 1 0 0 0,0-1 1 0 0,0 0-1 0 0,0 1 0 0 0,-1-1 0 0 0,1 1 0 0 0,-1-1 0 0 0,1 1 0 0 0,-1-1 0 0 0,0 1 0 0 0,0-1 0 0 0,0 1 1 0 0,0-1-1 0 0,0 1 0 0 0,-1-1 0 0 0,1 1 0 0 0,-1-1 0 0 0,0 1 0 0 0,0-1 0 0 0,1 1 0 0 0,-2-1 1 0 0,1 0-1 0 0,0 0 0 0 0,0 1 0 0 0,-1-1 0 0 0,1 0 0 0 0,-1 0 0 0 0,-1 1-36 0 0,-48 48 171 0 0,52-50-174 0 0,-1 1-1 0 0,0-1 1 0 0,0 0-1 0 0,0 0 1 0 0,1 0-1 0 0,-1 0 1 0 0,1 0 0 0 0,-1 0-1 0 0,1 0 1 0 0,-1 0-1 0 0,1 0 1 0 0,0 0 0 0 0,-1 0-1 0 0,1 0 1 0 0,0 0-1 0 0,0 0 1 0 0,-1 0-1 0 0,1-1 1 0 0,0 1 0 0 0,0 0-1 0 0,0-1 1 0 0,0 1-1 0 0,0 0 1 0 0,0-1-1 0 0,0 0 1 0 0,0 1 0 0 0,1-1-1 0 0,-1 1 1 0 0,0-1-1 0 0,0 0 1 0 0,0 0 0 0 0,0 0-1 0 0,1 0 1 0 0,-1 0-1 0 0,0 0 1 0 0,0 0 3 0 0,4 2 2 0 0,0-1 2 0 0,0 0 12 0 0,0 0 0 0 0,1 1 0 0 0,-1-1 0 0 0,0 1 1 0 0,0 0-1 0 0,0 0 0 0 0,0 1 0 0 0,0 0 0 0 0,-1 0 0 0 0,1 0 0 0 0,-1 0 0 0 0,0 0 0 0 0,0 1 1 0 0,0 0-1 0 0,0 0 0 0 0,-1 0 0 0 0,0 0 0 0 0,1 1 0 0 0,-2-1 0 0 0,1 1 0 0 0,2 4-16 0 0,-4-6 38 0 0,0-1 0 0 0,0 1 0 0 0,0-1 0 0 0,0 1 0 0 0,0-1 0 0 0,0 1 0 0 0,-1 0 0 0 0,1 0 0 0 0,-1-1 0 0 0,0 1 0 0 0,0 0 0 0 0,0 0 0 0 0,0-1 0 0 0,0 1-1 0 0,-1 0 1 0 0,1 0 0 0 0,-1-1 0 0 0,1 1 0 0 0,-1-1 0 0 0,0 1 0 0 0,0 0 0 0 0,-1-1 0 0 0,1 0 0 0 0,0 1 0 0 0,-1-1 0 0 0,0 0 0 0 0,1 1 0 0 0,-1-1 0 0 0,0 0 0 0 0,0 0 0 0 0,0-1-1 0 0,0 1 1 0 0,0 0 0 0 0,-1-1 0 0 0,1 1 0 0 0,-1-1 0 0 0,1 0 0 0 0,-1 0 0 0 0,1 0 0 0 0,-3 1-38 0 0,-92 38 548 0 0,95-39-800 0 0,-75-5 481 0 0,66-6-3977 0 0,7-7-3718 0 0,4 14-4152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39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140 294 0 0 0,'0'0'1626'0'0,"0"0"434"0"0,0 0 142 0 0,0 0-80 0 0,0 0-141 0 0,0 0-157 0 0,0 0-171 0 0,0 0-190 0 0,8 11 4316 0 0,-7 126-2288 0 0,-1 106-2723 0 0,-2-221-735 0 0,-2 1 0 0 0,-1 0 0 0 0,0-1 0 0 0,-2 0 0 0 0,0 0 0 0 0,-6 11-33 0 0,-15 45 72 0 0,17-52-47 0 0,11-26-54 0 0,0 0-10 0 0,0 0-8 0 0,0 0-6 0 0,0 0-22 0 0,0 0-5 0 0,0 0-6 0 0,0 0-24 0 0,0 0 9 0 0,0 0-7 0 0,0 0-27 0 0,0 0-29 0 0,2-18-2144 0 0,8-5-2889 0 0,-6 5-4599 0 0,-2 11 2860 0 0</inkml:trace>
  <inkml:trace contextRef="#ctx0" brushRef="#br0" timeOffset="423.974">85 360 0 0 0,'0'0'1783'0'0,"0"0"410"0"0,0 0 192 0 0,0 0-87 0 0,0 0-181 0 0,0 0-356 0 0,0 0-376 0 0,0 0-298 0 0,0 0-197 0 0,0 0-71 0 0,0 0-32 0 0,0 0-31 0 0,-6-11 1730 0 0,77 18 617 0 0,230-6-298 0 0,-246-2-3333 0 0,-59 5-583 0 0,-8 7-1918 0 0,7-7-4904 0 0,2-1 654 0 0,-2-3 504 0 0</inkml:trace>
  <inkml:trace contextRef="#ctx0" brushRef="#br0" timeOffset="711.698">26 625 5017 0 0,'0'0'3621'0'0,"0"0"-1597"0"0,0 0-814 0 0,0 0-95 0 0,0 0 265 0 0,0 0 283 0 0,0 0 105 0 0,0 0-125 0 0,0 0-310 0 0,0 0-310 0 0,0 0-207 0 0,0 0-148 0 0,0 0-112 0 0,29 1-66 0 0,137 5 234 0 0,-78 1-82 0 0,-76-3-1275 0 0,-10-4-3560 0 0,-1 0-4170 0 0,-1 0-2701 0 0</inkml:trace>
  <inkml:trace contextRef="#ctx0" brushRef="#br0" timeOffset="1411.515">81 128 0 0 0,'0'0'696'0'0,"0"0"1011"0"0,0 0 470 0 0,0 0 142 0 0,0 0-63 0 0,0 0-183 0 0,0 0-258 0 0,0 0-230 0 0,0 0-158 0 0,0 0-156 0 0,0 0-140 0 0,0 0-155 0 0,0 0-151 0 0,-13 0-120 0 0,-41 0-102 0 0,40 0-91 0 0,14 0-89 0 0,0 0-88 0 0,121 11 3152 0 0,229-7-2289 0 0,-341-1-432 0 0,-33-4-231 0 0,-139-89-368 0 0,108 41-307 0 0,92 43-5461 0 0,-22 9-371 0 0,-8 0-5367 0 0</inkml:trace>
  <inkml:trace contextRef="#ctx0" brushRef="#br0" timeOffset="2189.725">882 585 0 0 0,'0'0'491'0'0,"0"0"884"0"0,0 0 424 0 0,0 0 280 0 0,0 0 228 0 0,0 0-20 0 0,0 0-222 0 0,0 0-312 0 0,0 0-271 0 0,0 0-190 0 0,0 0-149 0 0,0 0-135 0 0,0 0-191 0 0,0-5-200 0 0,0 4-591 0 0,0 0 0 0 0,-1 0 0 0 0,1 0 1 0 0,0 0-1 0 0,-1 0 0 0 0,1 0 0 0 0,0 0 0 0 0,-1 1 0 0 0,1-1 0 0 0,-1 0 0 0 0,1 0 1 0 0,-1 0-1 0 0,0 0 0 0 0,1 1 0 0 0,-1-1 0 0 0,0 0 0 0 0,0 1 0 0 0,1-1 1 0 0,-1 0-1 0 0,0 1 0 0 0,0-1 0 0 0,0 1 0 0 0,0-1 0 0 0,0 1 0 0 0,0 0 0 0 0,0-1 1 0 0,0 1-1 0 0,1 0 0 0 0,-1 0 0 0 0,0-1 0 0 0,0 1 0 0 0,-1 0 0 0 0,1 0 0 0 0,0 0 1 0 0,0 0-1 0 0,0 1 0 0 0,0-1 0 0 0,0 0 0 0 0,0 0 0 0 0,1 0 0 0 0,-1 1 1 0 0,0-1-1 0 0,0 1 0 0 0,0-1 0 0 0,0 1 0 0 0,0-1 0 0 0,0 1 0 0 0,0-1 0 0 0,1 1 1 0 0,-1 0-1 0 0,0-1 0 0 0,0 1 0 0 0,1 0 0 0 0,-1 0 0 0 0,1-1 0 0 0,-1 1 0 0 0,1 0 1 0 0,-1 0-1 0 0,0 0-26 0 0,-10 5 69 0 0,0 0 1 0 0,0 1 0 0 0,1 0 0 0 0,0 0-1 0 0,0 1 1 0 0,1 0 0 0 0,-1 1 0 0 0,2 0-1 0 0,0 1 1 0 0,0-1 0 0 0,0 1 0 0 0,1 1 0 0 0,1 0-1 0 0,0 0 1 0 0,0 0 0 0 0,1 0 0 0 0,1 1-1 0 0,0 0 1 0 0,0 0 0 0 0,1 0 0 0 0,1 1-1 0 0,0-1 1 0 0,0 3-70 0 0,4-10 24 0 0,-1-1-1 0 0,1 1 1 0 0,0-1 0 0 0,0 1 0 0 0,0-1-1 0 0,1 0 1 0 0,-1 0 0 0 0,1 0-1 0 0,0 0 1 0 0,0-1 0 0 0,1 1-1 0 0,-1-1 1 0 0,1 0 0 0 0,-1 0 0 0 0,1 0-1 0 0,0 0 1 0 0,0-1 0 0 0,1 1-1 0 0,-1-1 1 0 0,0 0 0 0 0,1-1-1 0 0,-1 1 1 0 0,1-1 0 0 0,0 0 0 0 0,-1 0-1 0 0,1 0 1 0 0,0 0 0 0 0,0-1-1 0 0,-1 0 1 0 0,1 0 0 0 0,0 0-1 0 0,0-1 1 0 0,0 1 0 0 0,-1-1 0 0 0,4-1-24 0 0,12-3 174 0 0,0 0 1 0 0,-1-1-1 0 0,0 0 1 0 0,0-2-1 0 0,-1 0 1 0 0,0-1-1 0 0,0-1 1 0 0,-1-1-1 0 0,0 0 1 0 0,-1-2-1 0 0,0 1 1 0 0,-1-2 0 0 0,-1 0-1 0 0,0-1 1 0 0,-1 0-1 0 0,9-14-174 0 0,-8 7 52 0 0,-1 0 0 0 0,0 0 0 0 0,-2-1 0 0 0,-1-1 0 0 0,-1 0 0 0 0,-1 0 0 0 0,-1 0 0 0 0,-1-1 0 0 0,-1 0-1 0 0,-1-1 1 0 0,-2 1 0 0 0,0-1 0 0 0,-2 1 0 0 0,0-1 0 0 0,-2 1 0 0 0,-2-6-52 0 0,4 20-16 0 0,-1 1 0 0 0,-1-1 0 0 0,0 1 0 0 0,0 0 0 0 0,-1 0 0 0 0,0 0 0 0 0,0 0 0 0 0,-2 0 0 0 0,1 1 1 0 0,-1-1-1 0 0,0 1 0 0 0,-1 0 0 0 0,0 1 0 0 0,0 0 0 0 0,-1 0 0 0 0,0 0 0 0 0,-1 1 0 0 0,1-1 0 0 0,-1 2 0 0 0,-1-1 0 0 0,1 1 0 0 0,-1 1 0 0 0,0 0 0 0 0,-7-3 16 0 0,11 6-11 0 0,1 1 0 0 0,-1 0-1 0 0,1 0 1 0 0,-1 0 0 0 0,0 0 0 0 0,1 1-1 0 0,-1 0 1 0 0,0 0 0 0 0,1 0 0 0 0,-1 1-1 0 0,0 0 1 0 0,1 0 0 0 0,-1 0-1 0 0,1 0 1 0 0,-1 0 0 0 0,1 1 0 0 0,-1 0-1 0 0,1 0 1 0 0,0 0 0 0 0,0 1-1 0 0,0-1 1 0 0,0 1 0 0 0,1 0 0 0 0,-1 0-1 0 0,1 0 1 0 0,0 1 0 0 0,0-1 0 0 0,0 1-1 0 0,0 0 1 0 0,0 0 0 0 0,1 0-1 0 0,-1 0 1 0 0,1 0 0 0 0,0 1 11 0 0,-3 6-8 0 0,0 0 0 0 0,1 1 1 0 0,0 0-1 0 0,1 0 0 0 0,0 0 1 0 0,1 0-1 0 0,1 0 0 0 0,-1 0 0 0 0,2 0 1 0 0,0 1-1 0 0,0-1 0 0 0,2 8 8 0 0,6 6 42 0 0,0 1 0 0 0,2-2-1 0 0,1 1 1 0 0,1-1 0 0 0,0-1 0 0 0,2-1-1 0 0,1 1 1 0 0,1-2 0 0 0,11 11-42 0 0,-5-2 32 0 0,29 32 260 0 0,32 59 120 0 0,-62-71-336 0 0,-21-51-95 0 0,0-1 0 0 0,0 1-1 0 0,-1-1 1 0 0,1 1-1 0 0,0-1 1 0 0,0 1-1 0 0,0-1 1 0 0,0 1 0 0 0,0-1-1 0 0,0 0 1 0 0,0 1-1 0 0,0-1 1 0 0,0 1-1 0 0,0-1 1 0 0,0 1 0 0 0,0-1-1 0 0,0 1 1 0 0,0-1-1 0 0,1 1 1 0 0,-1-1-1 0 0,0 1 1 0 0,0-1 0 0 0,1 1-1 0 0,-1-1 1 0 0,0 1-1 0 0,0-1 1 0 0,1 1-1 0 0,-1-1 1 0 0,1 1 0 0 0,-1 0-1 0 0,0-1 1 0 0,1 1-1 0 0,-1 0 1 0 0,1-1-1 0 0,-1 1 1 0 0,1 0 0 0 0,-1 0-1 0 0,1-1 1 0 0,-1 1-1 0 0,1 0 1 0 0,-1 0-1 0 0,1 0 1 0 0,-1 0 0 0 0,1 0-1 0 0,-1-1 1 0 0,1 1-1 0 0,0 0 1 0 0,-1 0-1 0 0,1 1 1 0 0,-1-1 0 0 0,1 0-1 0 0,-1 0 1 0 0,1 0-1 0 0,-1 0 1 0 0,1 0-1 0 0,-1 0 1 0 0,1 1 0 0 0,-1-1-1 0 0,1 0 1 0 0,-1 1-1 0 0,1-1 1 0 0,-1 0 0 0 0,1 1-1 0 0,-1-1 20 0 0,6-16-642 0 0,9-14-2252 0 0,-8 17-364 0 0,0 1-3332 0 0,-5 7-4857 0 0</inkml:trace>
  <inkml:trace contextRef="#ctx0" brushRef="#br0" timeOffset="2709.241">1545 216 5537 0 0,'0'0'2507'0'0,"0"0"-281"0"0,0 0 55 0 0,0 0 82 0 0,0 0-143 0 0,0 0-363 0 0,0 0-506 0 0,0 0-419 0 0,0 0-271 0 0,0 0-173 0 0,0 0-93 0 0,0 0-47 0 0,0 0 32 0 0,-6 13 30 0 0,-43 107 945 0 0,12 144-95 0 0,24-127-1181 0 0,15-135-68 0 0,-1 1 0 0 0,1 0 1 0 0,0-1-1 0 0,0 1 1 0 0,1-1-1 0 0,-1 1 0 0 0,0-1 1 0 0,1 0-1 0 0,-1 0 0 0 0,1 0 1 0 0,0 0-1 0 0,0-1 1 0 0,0 1-1 0 0,0-1 0 0 0,0 0 1 0 0,0 0-1 0 0,0 0 0 0 0,0 0 1 0 0,0 0-1 0 0,0-1 1 0 0,1 1-1 0 0,-1-1 0 0 0,0 0 1 0 0,1 0-1 0 0,-1 0 0 0 0,0 0 1 0 0,0-1-1 0 0,1 1 1 0 0,-1-1-1 0 0,0 0 0 0 0,0 0 1 0 0,1 0-12 0 0,98-32 789 0 0,-68 15-465 0 0,-32 18-289 0 0,-2 0-19 0 0,0 0-16 0 0,0 0 12 0 0,0 0 0 0 0,0 0-20 0 0,0 0-20 0 0,0 0-13 0 0,0 0-42 0 0,0 0-38 0 0,0 0-74 0 0,0 0-97 0 0,-13-25-7478 0 0,6 17-2763 0 0,3 4 1402 0 0</inkml:trace>
  <inkml:trace contextRef="#ctx0" brushRef="#br0" timeOffset="2966.06">1250 489 5969 0 0,'0'0'4267'0'0,"0"0"-1912"0"0,0 0-850 0 0,0 0-199 0 0,0 0-11 0 0,0 0 72 0 0,0 0-67 0 0,0 0-197 0 0,0 0-180 0 0,0 0-208 0 0,0 0-152 0 0,0 0-39 0 0,0 0-36 0 0,29-1-64 0 0,137-5 187 0 0,-122 3-432 0 0,9 0-476 0 0,-19-2-2938 0 0,-26 4-2617 0 0,-1 1-5953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30 0 0 0,'0'0'657'0'0,"0"0"960"0"0,0 0 329 0 0,0 0-11 0 0,0 0-86 0 0,0 0-122 0 0,0 0-144 0 0,0 0-184 0 0,0 0-188 0 0,0 0-146 0 0,-6 2 2015 0 0,5-1 905 0 0,28-1-1892 0 0,160-10 1080 0 0,-50-12-2431 0 0,-130 21-110 0 0,-8 1-628 0 0,1 0-16 0 0,0 0-7 0 0,0 0-9 0 0,0 0-1 0 0,0 0-19 0 0,0 0-23 0 0,-12 0-6215 0 0,4 0-4951 0 0,4 0 269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4937 0 0,'0'0'1550'0'0,"0"0"-330"0"0,0 0-26 0 0,0 0 234 0 0,0 0 163 0 0,0 0-77 0 0,0 0-333 0 0,0 0-347 0 0,0 0-248 0 0,0 0-101 0 0,0 0 4 0 0,0 0 36 0 0,0 0 52 0 0,19 11 3887 0 0,132-2-400 0 0,-99-10-3588 0 0,79-6 95 0 0,-131 7-543 0 0,0 0-12 0 0,0 0-16 0 0,0 0 7 0 0,0 0-14 0 0,0 0 12 0 0,0 0 13 0 0,0 0-6 0 0,0 0-52 0 0,0 0 40 0 0,0 0 6 0 0,0 0 9 0 0,0 0 56 0 0,0 0-67 0 0,0 0-26 0 0,0 0 5 0 0,0 0-4 0 0,-8-3 83 0 0,5 2-4512 0 0,2 1 3362 0 0,-2 0-8350 0 0,2 0-2585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0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1696 0 0,'0'0'1895'0'0,"0"0"-36"0"0,0 0 147 0 0,0 0 161 0 0,0 0 13 0 0,0 0-221 0 0,0 0-359 0 0,0 0-325 0 0,0 0-200 0 0,0 0-116 0 0,0 0-55 0 0,0 0-73 0 0,0 0-86 0 0,5 22 6653 0 0,303-25-6058 0 0,-199-5-1131 0 0,-109 8-185 0 0,0 0-10 0 0,0 0 2 0 0,0 0 6 0 0,0 0 5 0 0,0 0 10 0 0,0 0 5 0 0,0 0 4 0 0,0 0 4 0 0,0 0 5 0 0,-2 1-148 0 0,2-2-47 0 0,0 1-42 0 0,0 0-48 0 0,0-3-169 0 0,0 3-2997 0 0,0 0-3670 0 0,0 0-5002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406 199 10330 0 0,'0'0'3060'0'0,"0"0"-1540"0"0,0 0-671 0 0,0 0-28 0 0,0 0 165 0 0,0 0 157 0 0,0 0-68 0 0,0 0-244 0 0,0 0-296 0 0,0 0-212 0 0,0 0-55 0 0,0 0 2 0 0,0 0 34 0 0,0 0 34 0 0,5 26 1900 0 0,-2-8-2038 0 0,-2 0 0 0 0,0 1 0 0 0,-1-1 0 0 0,-1 0 0 0 0,-1 1 1 0 0,-1-1-1 0 0,0 0 0 0 0,-1 0 0 0 0,-1-1 0 0 0,0 1 0 0 0,-2-1 1 0 0,-1 2-201 0 0,-124 183 213 0 0,51-87-202 0 0,77-110-11 0 0,0 1 1 0 0,0-1 0 0 0,1 1-1 0 0,-1 0 1 0 0,1 0 0 0 0,0 0-1 0 0,1 1 1 0 0,0-1 0 0 0,0 0-1 0 0,0 1 1 0 0,1 0 0 0 0,0-1-1 0 0,0 1 1 0 0,0 0 0 0 0,1 0-1 0 0,0 0 0 0 0,2-5 6 0 0,0-1 0 0 0,0 1 0 0 0,1 0 0 0 0,-1-1 0 0 0,0 0 0 0 0,0 1 0 0 0,1-1 0 0 0,-1 0 0 0 0,1 0 0 0 0,-1-1 0 0 0,1 1 0 0 0,-1 0 0 0 0,1-1 0 0 0,0 1 0 0 0,-1-1 0 0 0,1 0 0 0 0,0 0 0 0 0,-1 0 0 0 0,1 0 0 0 0,0-1 0 0 0,-1 1 0 0 0,3-1-6 0 0,3 1 46 0 0,155-35 714 0 0,-76 11-415 0 0,-14 9-99 0 0,-44-4-2877 0 0,-15 5-7109 0 0,-9 10-2096 0 0</inkml:trace>
  <inkml:trace contextRef="#ctx0" brushRef="#br0" timeOffset="445.96">745 722 14451 0 0,'0'0'1816'0'0,"0"0"-534"0"0,0 0-215 0 0,0 0 3 0 0,0 0 22 0 0,0 0-108 0 0,0 0-224 0 0,0 0-198 0 0,0 0-100 0 0,0 0 14 0 0,0 0 35 0 0,0 0-32 0 0,0 0-59 0 0,12 1-69 0 0,98 5 734 0 0,-47 6-681 0 0,-57 43-251 0 0,-10-46-140 0 0,1 0 0 0 0,-1-1 0 0 0,0 0 0 0 0,-1 1 0 0 0,0-1 1 0 0,0-1-1 0 0,-1 1 0 0 0,1-1 0 0 0,-2 0 0 0 0,1 0 0 0 0,-1-1 1 0 0,0 0-1 0 0,-3 2-13 0 0,-13 13 19 0 0,15-13 2 0 0,5-6-21 0 0,-1 1 0 0 0,1-1 1 0 0,0 1-1 0 0,0 0 1 0 0,0 0-1 0 0,1 0 0 0 0,-1 0 1 0 0,1 0-1 0 0,0 0 0 0 0,-1 1 1 0 0,1-1-1 0 0,1 1 1 0 0,-1 0-1 0 0,1-1 0 0 0,-1 1 1 0 0,1 0-1 0 0,0 0 1 0 0,0 0-1 0 0,1 0 0 0 0,-1 0 1 0 0,1 0-1 0 0,0 0 1 0 0,0 2-1 0 0,49 9 18 0 0,-36-14 31 0 0,0-1 0 0 0,0 0 0 0 0,0-1 0 0 0,0-1 0 0 0,-1 0 0 0 0,1-1 0 0 0,-1 0 0 0 0,1-1 0 0 0,-1 0 0 0 0,0-1 0 0 0,0 0-1 0 0,-1-1 1 0 0,8-5-49 0 0,2-14-196 0 0,-18 15-2358 0 0,-2-1-3726 0 0,-1 10-5451 0 0</inkml:trace>
  <inkml:trace contextRef="#ctx0" brushRef="#br0" timeOffset="1280.421">21 159 1720 0 0,'0'0'2134'0'0,"0"0"-353"0"0,0 0-158 0 0,0 0 70 0 0,0 0 122 0 0,0 0-61 0 0,0 0-242 0 0,0 0-330 0 0,0 0-303 0 0,0 0-192 0 0,0 0-101 0 0,0 0-39 0 0,0 0-21 0 0,-5 0-1 0 0,-11 0 12 0 0,27 0 1216 0 0,182 1 2654 0 0,97 16-3121 0 0,110-2-835 0 0,-400-15-443 0 0,0 0 0 0 0,0 0 4 0 0,0 0 19 0 0,0 0 18 0 0,0 0 22 0 0,0 0 14 0 0,0 0 3 0 0,0 0 0 0 0,0 0-4 0 0,0 0-11 0 0,0 0 10 0 0,0 0-27 0 0,0 0-5 0 0,0 0 7 0 0,0 0-8 0 0,0 0-4 0 0,0 0 14 0 0,0 0-20 0 0,0 0 0 0 0,-17-8 91 0 0,-50-15-102 0 0,-8-5 5 0 0,72 27-96 0 0,1-1 1 0 0,-1 0 0 0 0,0 0 0 0 0,1 0-1 0 0,-1 0 1 0 0,1 0 0 0 0,0-1-1 0 0,-1 1 1 0 0,1-1 0 0 0,1 1-1 0 0,-1-1 1 0 0,0 0 0 0 0,0 0 0 0 0,1 0-1 0 0,0 0 1 0 0,0 0 0 0 0,0 0-1 0 0,0 0 1 0 0,0-1 0 0 0,0 1-1 0 0,1 0 1 0 0,0 0 0 0 0,-1-1-1 0 0,1 1 1 0 0,0 0 0 0 0,1 0 0 0 0,-1-1-1 0 0,1 1 1 0 0,-1 0 0 0 0,1 0-1 0 0,0-1 1 0 0,1-1 61 0 0,13-13-2952 0 0,-2 9-2330 0 0,-7 6 1025 0 0,6-5-8267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47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327 409 0 0 0,'0'0'1320'0'0,"0"0"-235"0"0,0 0-45 0 0,0 0 300 0 0,0 0 378 0 0,0 0 169 0 0,0 0-128 0 0,0 0-411 0 0,0 0-458 0 0,0 0-324 0 0,0 0-117 0 0,3-7 23 0 0,8-20 78 0 0,-11 33 2819 0 0,-1 26-1683 0 0,-105 376 2317 0 0,6-154-3552 0 0,91-180-400 0 0,11-71-17 0 0,0-1 1 0 0,0 0 0 0 0,0 1-1 0 0,1-1 1 0 0,-1 0 0 0 0,1 0 0 0 0,0 0-1 0 0,-1 0 1 0 0,1-1 0 0 0,0 1-1 0 0,0-1 1 0 0,0 0 0 0 0,0 1-1 0 0,0-2 1 0 0,1 1 0 0 0,-1 0-1 0 0,0 0 1 0 0,0-1 0 0 0,1 0-1 0 0,-1 0 1 0 0,0 0 0 0 0,0 0-1 0 0,1 0 1 0 0,-1-1 0 0 0,0 1-1 0 0,0-1 1 0 0,3-1-35 0 0,8 2 179 0 0,190-41 1344 0 0,-93 34-1093 0 0,-111 7-411 0 0,0 0 28 0 0,0 0-21 0 0,0 0 4 0 0,0 0 4 0 0,0 0 12 0 0,0 0 9 0 0,0 0 25 0 0,0 0-2 0 0,0 0-11 0 0,0 0-10 0 0,0 0-29 0 0,0 0-13 0 0,0 0 9 0 0,0 0-11 0 0,0 0-5 0 0,0 0-32 0 0,0 0-37 0 0,0 0-28 0 0,0 0-43 0 0,0 0-94 0 0,0 0-118 0 0,0 0-180 0 0,0-14-12675 0 0,0 13 1775 0 0</inkml:trace>
  <inkml:trace contextRef="#ctx0" brushRef="#br0" timeOffset="519.207">677 935 5961 0 0,'0'0'3149'0'0,"0"0"-966"0"0,0 0-444 0 0,0 0-60 0 0,0 0-5 0 0,0 0-127 0 0,0 0-322 0 0,0 0-428 0 0,0 0-325 0 0,0 0-90 0 0,0 0 55 0 0,0 0 92 0 0,6 1 74 0 0,141 6 2099 0 0,-145-7-2689 0 0,0 0 1 0 0,-1 0 0 0 0,1 0 0 0 0,0 1-1 0 0,0-1 1 0 0,0 1 0 0 0,0-1-1 0 0,0 1 1 0 0,0 0 0 0 0,-1-1 0 0 0,1 1-1 0 0,0 0 1 0 0,-1 0 0 0 0,1 0-1 0 0,0 1 1 0 0,-1-1 0 0 0,1 0-1 0 0,-1 0 1 0 0,0 1 0 0 0,1-1 0 0 0,-1 1-1 0 0,0 0 1 0 0,0-1 0 0 0,0 1-1 0 0,0 0 1 0 0,0-1 0 0 0,-1 1 0 0 0,1 0-1 0 0,0 0 1 0 0,-1 0 0 0 0,1 0-1 0 0,-1 0 1 0 0,0-1 0 0 0,0 1 0 0 0,1 0-1 0 0,-1 0 1 0 0,-1 0 0 0 0,1 0-1 0 0,0 1-13 0 0,0 2 31 0 0,-1 1 0 0 0,1-1 0 0 0,-1 0 0 0 0,0 1 0 0 0,-1-1 0 0 0,1 0 0 0 0,-1 0 0 0 0,0 0 0 0 0,0 0 0 0 0,0 0 0 0 0,-1 0 0 0 0,0-1 0 0 0,0 1 0 0 0,-2 1-31 0 0,-71 75 169 0 0,76-79-171 0 0,1 0 1 0 0,-1-1-1 0 0,0 1 0 0 0,0-1 0 0 0,1 1 0 0 0,-1 0 0 0 0,1-1 1 0 0,-1 1-1 0 0,1-1 0 0 0,0 1 0 0 0,-1-1 0 0 0,1 0 1 0 0,0 1-1 0 0,0-1 0 0 0,0 0 0 0 0,0 0 0 0 0,0 1 0 0 0,1-1 1 0 0,-1 0-1 0 0,0 0 0 0 0,0 0 0 0 0,1 0 0 0 0,-1 0 0 0 0,1-1 1 0 0,-1 1-1 0 0,1 0 0 0 0,-1-1 0 0 0,1 1 0 0 0,-1-1 0 0 0,1 1 1 0 0,-1-1-1 0 0,1 0 0 0 0,0 0 0 0 0,-1 0 0 0 0,1 0 1 0 0,0 0-1 0 0,-1 0 0 0 0,1 0 0 0 0,-1 0 0 0 0,1 0 0 0 0,0-1 1 0 0,0 0 1 0 0,3 3-5 0 0,22 2-21 0 0,-18-3 32 0 0,0 0 0 0 0,1 0 1 0 0,-1 1-1 0 0,0 0 0 0 0,0 1 1 0 0,-1-1-1 0 0,1 2 0 0 0,0-1 1 0 0,-1 1-1 0 0,0 1 1 0 0,0 0-1 0 0,0 0 0 0 0,-1 0 1 0 0,7 6-7 0 0,-13-9 12 0 0,0 0 1 0 0,0 0 0 0 0,0 0 0 0 0,0 0-1 0 0,0 0 1 0 0,0 0 0 0 0,-1 0 0 0 0,1 0-1 0 0,-1 0 1 0 0,1 0 0 0 0,-1 0 0 0 0,0 0-1 0 0,0 1 1 0 0,0-1 0 0 0,0 0 0 0 0,0 0-1 0 0,-1 0 1 0 0,1 0 0 0 0,-1 0 0 0 0,1 0-1 0 0,-1 0 1 0 0,0 0 0 0 0,0 0 0 0 0,1 0-1 0 0,-1 0 1 0 0,-1 0 0 0 0,1 0-1 0 0,0-1 1 0 0,0 1 0 0 0,-1 0 0 0 0,1-1-1 0 0,-1 1 1 0 0,1-1 0 0 0,-1 1 0 0 0,0-1-1 0 0,0 0 1 0 0,-1 1-13 0 0,-72 41 233 0 0,65-39-245 0 0,-1-1 1 0 0,1 0 0 0 0,-1 0-1 0 0,0-1 1 0 0,0 0 0 0 0,0-1-1 0 0,0 0 1 0 0,0-1 0 0 0,-1 0-1 0 0,-9-2 12 0 0,-20-24-1713 0 0,34 11-1823 0 0,5-1-3889 0 0,2 8-4248 0 0</inkml:trace>
  <inkml:trace contextRef="#ctx0" brushRef="#br0" timeOffset="1486.052">1 298 0 0 0,'0'0'1079'0'0,"0"0"174"0"0,0 0 292 0 0,0 0 309 0 0,0 0 249 0 0,0 0-24 0 0,0 0-383 0 0,0 0-481 0 0,0 0-301 0 0,0 0-85 0 0,0 0 18 0 0,0 0 46 0 0,7-7 13 0 0,22-23-7 0 0,-26 28-726 0 0,-1 0 0 0 0,1 1-1 0 0,-1-1 1 0 0,1 1 0 0 0,-1-1 0 0 0,1 1 0 0 0,0 0-1 0 0,0 0 1 0 0,-1 0 0 0 0,1 1 0 0 0,0-1 0 0 0,0 0 0 0 0,0 1-1 0 0,0 0 1 0 0,0 0 0 0 0,0 0 0 0 0,0 0 0 0 0,0 0 0 0 0,0 1-1 0 0,0-1-172 0 0,9 1 483 0 0,195 20 1807 0 0,-125-16-2003 0 0,67 5-52 0 0,-52 1-161 0 0,-62-10 1792 0 0,-90-38-1719 0 0,-59-55-50 0 0,78 59-85 0 0,-43-44 101 0 0,78 76-140 0 0,1 1 0 0 0,-1-1-1 0 0,0 0 1 0 0,1 1 0 0 0,-1-1 0 0 0,0 0-1 0 0,1 0 1 0 0,-1 0 0 0 0,1 0-1 0 0,-1 0 1 0 0,1 0 0 0 0,0 0-1 0 0,-1 0 1 0 0,1 0 0 0 0,0 0-1 0 0,0 0 1 0 0,0 0 0 0 0,-1 0-1 0 0,1 0 1 0 0,0 0 0 0 0,0 0-1 0 0,1 0 1 0 0,-1 0 0 0 0,0 0-1 0 0,0 0 1 0 0,0 0 0 0 0,1 0-1 0 0,-1 0 1 0 0,0 0 0 0 0,1 1-1 0 0,-1-1 1 0 0,1 0 0 0 0,-1 0-1 0 0,1 0 1 0 0,-1 0 0 0 0,1 0-1 0 0,0 1 1 0 0,0-1 0 0 0,-1 0-1 0 0,1 1 1 0 0,0-1 0 0 0,0 0-1 0 0,0 1 1 0 0,-1-1 0 0 0,1 1-1 0 0,0-1 1 0 0,0 1 0 0 0,0 0 0 0 0,0-1-1 0 0,0 1 1 0 0,1 0 27 0 0,53-12-6006 0 0,-54 12 5887 0 0,15-2-7378 0 0,-4 1-4596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2:59.5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1909 0 0 0,'0'0'768'0'0,"0"0"582"0"0,0 0 154 0 0,0 0-54 0 0,32-28-94 0 0,104-90-73 0 0,4 2 2283 0 0,361-362 3337 0 0,-258 229-5638 0 0,-217 221-1113 0 0,35-37 505 0 0,2 2 0 0 0,49-35-657 0 0,-68 57 372 0 0,-119 96 1827 0 0,52-46-2144 0 0,0 0 1 0 0,0-2-1 0 0,-1-1 0 0 0,0 0 0 0 0,0-2 0 0 0,0-1 0 0 0,0-1 0 0 0,-1 0 0 0 0,-2-2-55 0 0,34 1-414 0 0,71 138 535 0 0,-41-25-148 0 0,-26-97 270 0 0,-4-40 150 0 0,-6 21-392 0 0,29-98 178 0 0,-22 77-556 0 0,-1 0 0 0 0,0 0-1 0 0,-2 0 1 0 0,0-1-1 0 0,-2 0 1 0 0,0-12 377 0 0,-3 30-2346 0 0,-1 1-3998 0 0,0 1-5224 0 0</inkml:trace>
  <inkml:trace contextRef="#ctx0" brushRef="#br0" timeOffset="410.294">1490 80 0 0 0,'0'0'992'0'0,"0"0"430"0"0,0 0 290 0 0,0 0 67 0 0,0 0-149 0 0,0 0-192 0 0,0 0-135 0 0,0 0-97 0 0,0 0-93 0 0,0 0-98 0 0,0 0-106 0 0,-16 26-106 0 0,-48 83-71 0 0,31-35 654 0 0,30-54-972 0 0,1-14-319 0 0,0 0-1 0 0,0 0 0 0 0,0 0 0 0 0,1 0 1 0 0,0 1-1 0 0,0-1 0 0 0,1 0 0 0 0,0 0 1 0 0,0 1-1 0 0,1-1 0 0 0,-1 0 0 0 0,1 0 0 0 0,0 1 1 0 0,1-1-1 0 0,0 0 0 0 0,0 0 0 0 0,0 0 1 0 0,1-1-1 0 0,-1 1 0 0 0,1 0 0 0 0,1-1 0 0 0,-1 0 1 0 0,1 0-1 0 0,0 0 0 0 0,0 0 0 0 0,1-1 1 0 0,-1 1-1 0 0,1-1 0 0 0,2 1-94 0 0,3 0 132 0 0,0-2 0 0 0,1 1 0 0 0,0-1-1 0 0,-1-1 1 0 0,1 0 0 0 0,0 0 0 0 0,0-1 0 0 0,0-1-1 0 0,0 1 1 0 0,1-2 0 0 0,-1 0 0 0 0,0 0 0 0 0,0-1 0 0 0,-1 0-1 0 0,1-1 1 0 0,0 0 0 0 0,-1-1 0 0 0,0 0 0 0 0,1-1 0 0 0,-2 0-1 0 0,1 0 1 0 0,-1-1 0 0 0,1 0 0 0 0,-2-1 0 0 0,1 0-1 0 0,0-2-131 0 0,8-5 151 0 0,-1-1-1 0 0,0 0 0 0 0,-2-2 0 0 0,0 1 0 0 0,0-2 0 0 0,-2 0 1 0 0,0-1-1 0 0,-1 0 0 0 0,-1 0 0 0 0,7-20-150 0 0,-14 33 6 0 0,0 0 0 0 0,0 0 0 0 0,-1-1 0 0 0,0 1 0 0 0,0-1 0 0 0,0 0 0 0 0,-1 1 0 0 0,0-1 0 0 0,0 0 0 0 0,-1 0 0 0 0,0 0 0 0 0,0 0 0 0 0,0 1 0 0 0,-1-1 0 0 0,0 0 0 0 0,0 0-1 0 0,-1 0 1 0 0,0 1 0 0 0,0-1 0 0 0,-1 1 0 0 0,0 0 0 0 0,0 0 0 0 0,0 0 0 0 0,-1 0 0 0 0,1 0 0 0 0,-2 0 0 0 0,1 1 0 0 0,0 0 0 0 0,-1 0 0 0 0,0 0 0 0 0,0 1 0 0 0,-1-1 0 0 0,1 1 0 0 0,-2 0-6 0 0,-85-7-2200 0 0,33 20-5469 0 0,36-5-3852 0 0</inkml:trace>
  <inkml:trace contextRef="#ctx0" brushRef="#br0" timeOffset="1092.719">974 238 7970 0 0,'0'0'1776'0'0,"0"0"-429"0"0,0 0-44 0 0,0 0-12 0 0,0 0-27 0 0,0 0-34 0 0,0 0-77 0 0,0 0-83 0 0,0 0-109 0 0,0 0-159 0 0,0 0-126 0 0,0 0-70 0 0,0 0-54 0 0,23 2-2 0 0,69 6-23 0 0,-12 8 1050 0 0,101 6 770 0 0,414-70-1112 0 0,-466 55-1163 0 0,-115 0-79 0 0,-14-6 23 0 0,0-1 3 0 0,0 0 7 0 0,0 0-4 0 0,0 0 18 0 0,0 0 33 0 0,0 0-36 0 0,0 0-5 0 0,0 0-4 0 0,0 0-32 0 0,0 0 26 0 0,0 0 2 0 0,0 0-6 0 0,0 0 2 0 0,4-5-1111 0 0,-4 3-2365 0 0,2 1-6289 0 0,-1 1-2702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9:5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67 6513 0 0,'0'0'2074'0'0,"0"0"-283"0"0,0 0-33 0 0,0 0 141 0 0,0 0-23 0 0,0 0-193 0 0,0 0-388 0 0,0 0-377 0 0,0 0-245 0 0,0 0-154 0 0,0 0-56 0 0,0 0-38 0 0,0 0-27 0 0,-6 6 218 0 0,5-5 2341 0 0,58 7-1224 0 0,172-19 26 0 0,206-44-803 0 0,-329 54-913 0 0,-108 2 88 0 0,-2-8-7669 0 0,4 2 618 0 0,0 2-5541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3977 0 0,'0'0'2282'0'0,"0"0"-661"0"0,0 0-359 0 0,0 0 57 0 0,0 0 169 0 0,0 0 43 0 0,0 0-182 0 0,0 0-297 0 0,0 0-237 0 0,0 0-89 0 0,0 0 8 0 0,3 1 65 0 0,115 6 6172 0 0,-20 3-5838 0 0,193-6-823 0 0,-292-6-3019 0 0,-5-2-6948 0 0,6 4 8617 0 0,0-1-8274 0 0</inkml:trace>
  <inkml:trace contextRef="#ctx0" brushRef="#br0" timeOffset="790.858">91 453 3513 0 0,'0'0'2274'0'0,"0"0"-730"0"0,0 0-246 0 0,0 0 210 0 0,0 0 198 0 0,0 0-54 0 0,0 0-314 0 0,0 0-358 0 0,0 0-196 0 0,0 0-37 0 0,0 0 86 0 0,0 0 71 0 0,0 0 2 0 0,2 1 10 0 0,90 29 5387 0 0,64-24-4804 0 0,-117-6-986 0 0,144-11 158 0 0,-182 11-659 0 0,-1 0-5 0 0,0 0-9 0 0,0 0 13 0 0,0 0 1 0 0,0 0 9 0 0,0 0 1 0 0,0 0-12 0 0,0 0-4 0 0,0 1-9 0 0,0 1 12 0 0,0-1 17 0 0,0-1-5 0 0,0 0 10 0 0,0 0 3 0 0,0 0-11 0 0,0 0 6 0 0,0 0-1 0 0,0 0-14 0 0,0 0 3 0 0,0 0 8 0 0,0 0-9 0 0,0 0 12 0 0,0 0 2 0 0,0 0-9 0 0,0 0 4 0 0,0 0-10 0 0,0 0 6 0 0,0 0 1 0 0,0 0-11 0 0,0 0-3 0 0,0 0 1 0 0,0 0 6 0 0,0 0 1 0 0,0 0 0 0 0,0 0-4 0 0,0 0-11 0 0,0 0 15 0 0,0 0-3 0 0,0 0 7 0 0,0 0-2 0 0,0 0-10 0 0,0 0-24 0 0,-7-3-1404 0 0,3 2-7944 0 0,4 1-2953 0 0</inkml:trace>
  <inkml:trace contextRef="#ctx0" brushRef="#br0" timeOffset="2971.904">396 22 0 0 0,'0'0'1000'0'0,"0"0"349"0"0,0 0 188 0 0,0 0-22 0 0,0 0-173 0 0,0 0-89 0 0,0-3-18 0 0,0-12 71 0 0,0 11 105 0 0,0 4 17 0 0,0 0-70 0 0,0 0-157 0 0,0 0-152 0 0,0 0-90 0 0,0 0-70 0 0,0 0-37 0 0,0 0-46 0 0,0 0-69 0 0,0 0-97 0 0,0 0-100 0 0,0 0-89 0 0,0 0-92 0 0,0 0-40 0 0,11 4 2008 0 0,72 99-767 0 0,-30-5-1048 0 0,-42-75-426 0 0,0-2 0 0 0,1 1 0 0 0,1-1 0 0 0,1-1 0 0 0,0-1 0 0 0,11 11-86 0 0,-15-23-95 0 0,-2 16 1219 0 0,-58 69-691 0 0,29-65-385 0 0,-1 0 0 0 0,-2-1 0 0 0,0-1 0 0 0,-2-1 0 0 0,0-2 0 0 0,-26 17-48 0 0,10-5 17 0 0,39-35-1436 0 0,8-9-9075 0 0,-3 6-1370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0 0 0,'0'0'1574'0'0,"0"0"522"0"0,0 0 201 0 0,0 0-61 0 0,0 0-215 0 0,0 0-293 0 0,0 0-305 0 0,0 0-291 0 0,0 0-189 0 0,0 0-72 0 0,0 0-6 0 0,0 0 62 0 0,-5 6 862 0 0,4-4 1846 0 0,11 5 92 0 0,22-7-3084 0 0,-24 0-233 0 0,109-7 742 0 0,31-1-2598 0 0,-151 7-192 0 0,-8-1-2570 0 0,4 1-5080 0 0,2 1-2049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2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4961 0 0,'0'0'2997'0'0,"0"0"-1554"0"0,0 0-562 0 0,0 0 297 0 0,0 0 434 0 0,0 0 358 0 0,0 0 48 0 0,0 0-226 0 0,0 0-269 0 0,0 0-313 0 0,0 0-193 0 0,0 0-118 0 0,0 0-89 0 0,11 5-61 0 0,80 23 1518 0 0,-72-28-1821 0 0,119-15 898 0 0,-101 5-1503 0 0,-30 7-881 0 0,-1 1-2250 0 0,-3-3-5131 0 0,-2-1-4281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286 516 5465 0 0,'0'0'1913'0'0,"0"0"-554"0"0,0 0-115 0 0,0 0 276 0 0,0 0 250 0 0,0 0-48 0 0,0 0-287 0 0,0 0-393 0 0,0 0-305 0 0,0 0-136 0 0,0 0 18 0 0,-2 8 1305 0 0,-253 39 1089 0 0,227-46-2160 0 0,28-1-641 0 0,0 0-73 0 0,0 0-48 0 0,0 0-59 0 0,0 0-60 0 0,17 0-92 0 0,215 3 284 0 0,-211 1-112 0 0,-21-4-36 0 0,0 0 3 0 0,0 0 21 0 0,0 0 29 0 0,0 0 54 0 0,-24 4 909 0 0,-139-1-2625 0 0,201-12-3233 0 0,-24 5-595 0 0,-4 3-6364 0 0</inkml:trace>
  <inkml:trace contextRef="#ctx0" brushRef="#br0" timeOffset="1142.092">557 189 1072 0 0,'0'0'2358'0'0,"0"0"-264"0"0,0 0-180 0 0,0 0-38 0 0,0 0 27 0 0,0 0-32 0 0,0 0-192 0 0,0 0-289 0 0,0 0-278 0 0,0 0-237 0 0,0 0-200 0 0,0 0-113 0 0,-3-3-51 0 0,-7-7-40 0 0,39 0 2532 0 0,-22 8-2898 0 0,0 1 0 0 0,1 0-1 0 0,-1 0 1 0 0,0 0-1 0 0,0 1 1 0 0,0 0 0 0 0,0 1-1 0 0,0-1 1 0 0,1 1-1 0 0,-1 1 1 0 0,0-1 0 0 0,0 1-1 0 0,-1 1 1 0 0,1-1-1 0 0,0 1 1 0 0,-1 0 0 0 0,0 0-1 0 0,1 1 1 0 0,-1 0-1 0 0,-1 0 1 0 0,1 1 0 0 0,-1-1-1 0 0,1 1 1 0 0,-1 0 0 0 0,0 1-105 0 0,4 8 59 0 0,-1 1 1 0 0,0 0-1 0 0,-1 0 0 0 0,-1 0 1 0 0,0 1-1 0 0,-1 0 1 0 0,-1 0-1 0 0,0 1 1 0 0,-1-1-1 0 0,-1 1 1 0 0,-1 0-1 0 0,0-1 1 0 0,-1 1-1 0 0,-1 0 1 0 0,-2 13-60 0 0,-1-7 23 0 0,-1 1 0 0 0,-1-1 0 0 0,-1-1 0 0 0,-1 1 0 0 0,0-1 0 0 0,-2-1 0 0 0,-1 0 0 0 0,-1 0 0 0 0,0-1 0 0 0,-2 0 0 0 0,-10 12-23 0 0,-35 23 59 0 0,46-95 790 0 0,16 22-839 0 0,0-1-1 0 0,0 1 1 0 0,2 0-1 0 0,1 1 1 0 0,0-1-1 0 0,1 1 1 0 0,0 0-1 0 0,2 1 1 0 0,0-1 0 0 0,1 2-1 0 0,0-1 1 0 0,1 2-1 0 0,1-1 1 0 0,1 2-1 0 0,0-1 1 0 0,3 0-10 0 0,12-19-6 0 0,-10 11 4 0 0,0 1 0 0 0,2 1 0 0 0,0 1 0 0 0,2 1 0 0 0,0 0 0 0 0,1 2 1 0 0,0 1-1 0 0,1 0 0 0 0,1 2 2 0 0,34 3-59 0 0,-38 56 3 0 0,-20-31 65 0 0,-1 0 0 0 0,-1 0 0 0 0,0 0 0 0 0,-1 0 0 0 0,0 0 0 0 0,-1 0 1 0 0,-1-1-1 0 0,-1 1 0 0 0,-4 11-9 0 0,-10 36 35 0 0,-5 16-41 0 0,5-18-36 0 0,9-18 25 0 0,6-33-10 0 0,8-34-3 0 0,9-7 22 0 0,2 1 1 0 0,0 0 0 0 0,2 1 0 0 0,2 1-1 0 0,20-26 8 0 0,5-8 5 0 0,-19 25-20 0 0,2 1 1 0 0,2 1 0 0 0,1 2-1 0 0,25-23 15 0 0,-50 52-6 0 0,0 0 0 0 0,1 0 0 0 0,0 1 0 0 0,0-1 0 0 0,0 1-1 0 0,0 1 1 0 0,1-1 0 0 0,0 1 0 0 0,-1 0 0 0 0,1 1 0 0 0,0 0 0 0 0,0 0 0 0 0,0 0-1 0 0,1 1 1 0 0,6-1 6 0 0,-5 39 42 0 0,-10-10-1 0 0,-2-1 1 0 0,-2 1 0 0 0,0-1 0 0 0,-2-1 0 0 0,0 1 0 0 0,-3 1-42 0 0,-21 90 63 0 0,-13 32 7 0 0,27-103-238 0 0,17-45 16 0 0,0-1-96 0 0,0 0-163 0 0,0 0-207 0 0,0-7-8922 0 0,0 7-122 0 0</inkml:trace>
  <inkml:trace contextRef="#ctx0" brushRef="#br0" timeOffset="1719.069">1751 516 13379 0 0,'0'0'1927'0'0,"0"0"-577"0"0,0 0-234 0 0,0 0 32 0 0,0 0-8 0 0,0 0-79 0 0,0 0-224 0 0,0 0-229 0 0,0 0-189 0 0,0 0-147 0 0,0 0-55 0 0,0 0-47 0 0,-33 34-28 0 0,-101 102-44 0 0,66-59 34 0 0,-65 48 36 0 0,182-191 512 0 0,183-170-387 0 0,-99 130-41 0 0,-132 106-244 0 0,0 0 0 0 0,1 0 0 0 0,-1 0 0 0 0,0 0 0 0 0,0 0 0 0 0,1 0 0 0 0,-1 0 0 0 0,0 0 0 0 0,0 1 0 0 0,0-1 0 0 0,1 0 0 0 0,-1 1 0 0 0,0-1-1 0 0,0 1 1 0 0,0-1 0 0 0,0 1 0 0 0,0 0 0 0 0,0-1 0 0 0,0 1 0 0 0,0 0 0 0 0,0 0 0 0 0,0 0 0 0 0,0 0 0 0 0,0 0 0 0 0,-1 0 0 0 0,1 0 0 0 0,0 0-1 0 0,-1 0 1 0 0,1 0 0 0 0,-1 0 0 0 0,1 0 0 0 0,-1 0 0 0 0,1 0 0 0 0,-1 1 0 0 0,0-1 0 0 0,0 0 0 0 0,0 0 0 0 0,1 1 0 0 0,-1-1 0 0 0,0 0 0 0 0,-1 0-1 0 0,1 0 1 0 0,0 1 0 0 0,0-1 0 0 0,0 0 0 0 0,-1 0 0 0 0,1 0 0 0 0,0 1 0 0 0,-1-1 0 0 0,0 0 0 0 0,1 0 0 0 0,-1 0 0 0 0,1 0 0 0 0,-1 0 0 0 0,0 1-8 0 0,0 10 84 0 0,-1 114 523 0 0,0 2-238 0 0,8-109-540 0 0,-7-31-2381 0 0,-10-8-1122 0 0,3 7-4580 0 0,6 5-2833 0 0</inkml:trace>
  <inkml:trace contextRef="#ctx0" brushRef="#br0" timeOffset="1976.101">1519 704 9810 0 0,'0'0'2270'0'0,"0"0"-578"0"0,0 0-73 0 0,0 0 143 0 0,0 0-52 0 0,0 0-246 0 0,0 0-292 0 0,0 0-213 0 0,0 0-156 0 0,0 0-104 0 0,0 0-90 0 0,32 0-113 0 0,99 0-120 0 0,61 0-1329 0 0,-182-1-1048 0 0,-5-1-2953 0 0,-1 1-6834 0 0</inkml:trace>
  <inkml:trace contextRef="#ctx0" brushRef="#br0" timeOffset="4232.398">2293 248 0 0 0,'0'0'1854'0'0,"0"0"138"0"0,0 0 117 0 0,0 0-9 0 0,0 0-164 0 0,0 0-198 0 0,0 0-295 0 0,0 0-237 0 0,0 0-173 0 0,0 0-158 0 0,0 0-71 0 0,0 0-73 0 0,-8-4-20 0 0,-71-14 2150 0 0,65 18-2680 0 0,-1 2 0 0 0,1-1 1 0 0,-1 2-1 0 0,1 0 0 0 0,0 1 1 0 0,0 0-1 0 0,0 2 1 0 0,1-1-1 0 0,-1 1 0 0 0,1 1 1 0 0,1 0-1 0 0,0 1 0 0 0,0 1 1 0 0,0 0-1 0 0,0 1-181 0 0,7-7 5 0 0,1 1-1 0 0,0-1 1 0 0,0 1 0 0 0,1 0-1 0 0,-1 0 1 0 0,1 0-1 0 0,0 1 1 0 0,0-1 0 0 0,0 1-1 0 0,1 0 1 0 0,-1 0-1 0 0,1 0 1 0 0,0 0 0 0 0,1 0-1 0 0,-1 0 1 0 0,1 0-1 0 0,0 0 1 0 0,0 1 0 0 0,1-1-1 0 0,-1 0 1 0 0,1 1-1 0 0,1-1 1 0 0,-1 0-1 0 0,1 1 1 0 0,0-1 0 0 0,0 0-1 0 0,0 1 1 0 0,1-1-1 0 0,-1 0 1 0 0,1 0 0 0 0,1 0-1 0 0,-1-1 1 0 0,1 1-1 0 0,0 0 1 0 0,0-1 0 0 0,0 0-1 0 0,0 0 1 0 0,1 0-1 0 0,0 0 1 0 0,0 0 0 0 0,0-1-1 0 0,0 1 1 0 0,0-1-1 0 0,1 0 1 0 0,-1 0 0 0 0,1-1-1 0 0,2 1-4 0 0,3 0 72 0 0,1-1 0 0 0,-1 0 0 0 0,1-1 0 0 0,0 0 0 0 0,-1-1-1 0 0,1 0 1 0 0,0-1 0 0 0,-1 0 0 0 0,1-1 0 0 0,0 0 0 0 0,-1 0 0 0 0,0-1 0 0 0,0-1-1 0 0,0 1 1 0 0,0-2 0 0 0,0 1 0 0 0,1-2-72 0 0,11-7 193 0 0,0-1 0 0 0,0-1 0 0 0,-1-1 1 0 0,-1 0-1 0 0,-1-2 0 0 0,8-9-193 0 0,-21 20 92 0 0,0 0 0 0 0,0 0 0 0 0,-1 0 0 0 0,0-1 0 0 0,0 1 0 0 0,-1-1 0 0 0,0 0 1 0 0,0-1-1 0 0,-1 1 0 0 0,0-1 0 0 0,-1 1 0 0 0,0-1 0 0 0,0 0 0 0 0,-1 0 0 0 0,0 0 0 0 0,0-8-92 0 0,-1 16 98 0 0,-15 27 19 0 0,10 102-52 0 0,23 97-102 0 0,-17-185 34 0 0,-1-1 0 0 0,-3 1-1 0 0,-1-1 1 0 0,-1 0 0 0 0,-5 11 3 0 0,-6 3-17 0 0,-2-1-1 0 0,-3 0 1 0 0,-2-2 0 0 0,-2 0-1 0 0,-3-2 1 0 0,-6 6 17 0 0,34-52 2 0 0,0 0 0 0 0,-1 0 0 0 0,1 0 0 0 0,-1-1 0 0 0,1 1 0 0 0,-1 0 0 0 0,0 0 0 0 0,0-1 0 0 0,0 1 0 0 0,0-1 0 0 0,0 1 0 0 0,0-1 0 0 0,0 1 0 0 0,0-1 0 0 0,0 0 0 0 0,-1 1 0 0 0,1-1 0 0 0,-1 0 0 0 0,1 0 0 0 0,-1 0 0 0 0,1 0 0 0 0,-1 0 0 0 0,0 0 0 0 0,1-1 0 0 0,-1 1 0 0 0,0 0 0 0 0,0-1 0 0 0,1 1 0 0 0,-1-1 0 0 0,0 0 0 0 0,0 0 0 0 0,0 0 0 0 0,0 0 0 0 0,1 0 0 0 0,-1 0 0 0 0,0 0 0 0 0,0 0 0 0 0,0-1 0 0 0,1 1 0 0 0,-1-1 0 0 0,0 1 0 0 0,0-1 0 0 0,1 0 0 0 0,-1 0 0 0 0,0 0 0 0 0,1 0 0 0 0,-1 0 0 0 0,1 0 0 0 0,-1 0 0 0 0,1 0-2 0 0,-4-8 2 0 0,0 0 0 0 0,0-1 0 0 0,1 1 1 0 0,1-1-1 0 0,0 0 0 0 0,0 0 0 0 0,1 0 0 0 0,0-1 0 0 0,1 1 0 0 0,0 0 1 0 0,0-1-1 0 0,1 1 0 0 0,0 0 0 0 0,1-1 0 0 0,1 1 0 0 0,-1 0 0 0 0,2 0 0 0 0,-1 0 1 0 0,1 0-1 0 0,4-7-2 0 0,3 2 6 0 0,1 0 0 0 0,0 1 0 0 0,1 0 0 0 0,1 1 0 0 0,0 0 0 0 0,1 1 0 0 0,0 0 0 0 0,1 1 0 0 0,0 1 0 0 0,0 1 0 0 0,1 0 0 0 0,1 0 0 0 0,0 2 0 0 0,0 0 0 0 0,0 1 0 0 0,0 1 0 0 0,1 1 0 0 0,0 0 0 0 0,0 1 0 0 0,16 0-6 0 0,23-11 233 0 0,-48 0-624 0 0,-13 1-3384 0 0,-1-1-8480 0 0,5 6-126 0 0</inkml:trace>
  <inkml:trace contextRef="#ctx0" brushRef="#br0" timeOffset="6790.331">2869 1 0 0 0,'0'0'391'0'0,"0"0"1172"0"0,0 0 252 0 0,0 0-123 0 0,0 0-266 0 0,0 0-205 0 0,0 0 2 0 0,0 0-124 0 0,0 0-124 0 0,1 2 7899 0 0,0 0-9259 0 0,-1 233 3893 0 0,-6-198-3446 0 0,-2-1-1 0 0,-1 0 0 0 0,-2 0 1 0 0,-1-1-1 0 0,-2 0 0 0 0,-1-2 1 0 0,-19 32-62 0 0,-76 90-248 0 0,111-128-2116 0 0,8-24-3552 0 0,7-11-3995 0 0,-11 4 4518 0 0</inkml:trace>
  <inkml:trace contextRef="#ctx0" brushRef="#br0" timeOffset="7455.728">2720 454 0 0 0,'0'0'677'0'0,"0"0"730"0"0,0 0 299 0 0,0 0-60 0 0,0 0-150 0 0,0 0-249 0 0,0 0-243 0 0,0 0-98 0 0,0 0-51 0 0,0 0-23 0 0,5 12-25 0 0,20 38-62 0 0,-23-48-580 0 0,-1 1 0 0 0,1 0 1 0 0,0-1-1 0 0,0 0 0 0 0,0 1 0 0 0,1-1 0 0 0,-1 0 0 0 0,0 0 0 0 0,1-1 0 0 0,0 1 1 0 0,-1 0-1 0 0,1-1 0 0 0,0 1 0 0 0,0-1 0 0 0,-1 0 0 0 0,1 0 0 0 0,0 0 0 0 0,0 0 0 0 0,0-1 1 0 0,1 1-1 0 0,-1-1 0 0 0,0 0 0 0 0,0 0 0 0 0,0 0 0 0 0,0 0 0 0 0,0 0 0 0 0,2-1-165 0 0,5 1 617 0 0,-3-2-407 0 0,1-1 1 0 0,-1 1-1 0 0,0-1 1 0 0,0 0 0 0 0,0 0-1 0 0,0-1 1 0 0,-1 0-1 0 0,1 0 1 0 0,-1-1-1 0 0,0 0 1 0 0,0 0 0 0 0,-1 0-1 0 0,0-1 1 0 0,0 0-1 0 0,0 0 1 0 0,0 0 0 0 0,-1 0-1 0 0,0-1 1 0 0,2-5-211 0 0,21-25 429 0 0,2 0-267 0 0,-2-1 1 0 0,-1-1-1 0 0,-2-1 1 0 0,-2-2-1 0 0,-2 0 1 0 0,13-40-163 0 0,-11 28 144 0 0,-83 215-2 0 0,56-131-88 0 0,1-1 0 0 0,1 2-1 0 0,2-1 1 0 0,1 0-1 0 0,2 0 1 0 0,0 0-1 0 0,3 3-53 0 0,2 169 250 0 0,-21-135-193 0 0,14-67-84 0 0,0 0-5 0 0,0 0 4 0 0,0 0 14 0 0,0 0-5 0 0,0 0 8 0 0,0 0 6 0 0,0 0 6 0 0,0 0-17 0 0,0 0-21 0 0,0 0-23 0 0,0 0-47 0 0,0 0 17 0 0,0 0-9 0 0,0 0-25 0 0,0 0-30 0 0,4-19-7171 0 0,-1 13 1538 0 0,-1 2-5047 0 0</inkml:trace>
  <inkml:trace contextRef="#ctx0" brushRef="#br0" timeOffset="7886.305">3323 491 5017 0 0,'0'0'2458'0'0,"0"0"-643"0"0,0 0-143 0 0,0 0 189 0 0,0 0 28 0 0,0 0-197 0 0,0 0-360 0 0,0 0-368 0 0,0 0-216 0 0,0 0-118 0 0,0 0-64 0 0,0 0-79 0 0,-1 16-60 0 0,-5 78 276 0 0,-16 13 437 0 0,6-53-971 0 0,-1-13-118 0 0,11-23-43 0 0,8-61-8016 0 0,0 35 2277 0 0,0 1-4159 0 0</inkml:trace>
  <inkml:trace contextRef="#ctx0" brushRef="#br0" timeOffset="9601.304">3305 487 2336 0 0,'0'0'1680'0'0,"0"0"-252"0"0,0 0 3 0 0,0 0 117 0 0,0 0 8 0 0,0 0-218 0 0,0 0-378 0 0,0 0-349 0 0,0 0-209 0 0,0 0-42 0 0,0 0 141 0 0,0 0 163 0 0,0 0 122 0 0,3 0 49 0 0,46 0 4667 0 0,-49 1-6754 0 0,0 4 7605 0 0,0-2-6282 0 0,0-2-4942 0 0,0 0-7322 0 0,0-1 2147 0 0</inkml:trace>
  <inkml:trace contextRef="#ctx0" brushRef="#br0" timeOffset="11311.069">3511 520 0 0 0,'0'0'1212'0'0,"0"0"191"0"0,0 0-50 0 0,0 0-181 0 0,0 0-171 0 0,0 0-118 0 0,0 0-60 0 0,0 0-21 0 0,0 0-10 0 0,0 0-11 0 0,0 0-25 0 0,0 0-46 0 0,5 5 9594 0 0,-5-3-10305 0 0,-26 14 715 0 0,-87 45-402 0 0,45-42-148 0 0,62-18-205 0 0,-1 9 909 0 0,115 108 769 0 0,-93-89-1331 0 0,-13-9 637 0 0,0-29-3576 0 0,-2 3 308 0 0,1 1-3716 0 0,0 2-5821 0 0</inkml:trace>
  <inkml:trace contextRef="#ctx0" brushRef="#br0" timeOffset="14312.082">4058 122 0 0 0,'0'0'1578'0'0,"0"0"411"0"0,0 0 196 0 0,0 0 30 0 0,0 0-99 0 0,0 0-176 0 0,0 0-208 0 0,0 0-200 0 0,2-1-205 0 0,8-4-175 0 0,-7 4-141 0 0,-3 1-144 0 0,0 0-107 0 0,0 0-93 0 0,0 0-80 0 0,0 0-66 0 0,0 0-52 0 0,-6 18 1998 0 0,-80 89-2113 0 0,-3-4-1 0 0,-5-4 1 0 0,-6-3-354 0 0,97-94 2 0 0,1 1-1 0 0,-1-1 0 0 0,0 1 0 0 0,1-1 1 0 0,0 1-1 0 0,0 0 0 0 0,0 0 0 0 0,0 0 1 0 0,0 0-1 0 0,0 1 0 0 0,1-1 1 0 0,0 0-1 0 0,0 1 0 0 0,0-1 0 0 0,0 1 1 0 0,0-1-1 0 0,0 1 0 0 0,1-1 0 0 0,0 1 1 0 0,0 0-1 0 0,0-1 0 0 0,0 2-1 0 0,2-2 9 0 0,1-1 1 0 0,-1 1-1 0 0,1-1 0 0 0,0 0 0 0 0,-1 0 0 0 0,1 0 0 0 0,0 0 0 0 0,0-1 1 0 0,0 1-1 0 0,0-1 0 0 0,1 1 0 0 0,-1-1 0 0 0,0 0 0 0 0,0-1 0 0 0,1 1 1 0 0,-1 0-1 0 0,4-1-9 0 0,-4 1 22 0 0,284 22 731 0 0,-208 3-658 0 0,-34-8-94 0 0,-45-18 7 0 0,-43-85 1040 0 0,-66-106-906 0 0,35 37 4 0 0,74 153-163 0 0,-1 0-1 0 0,1 0 1 0 0,0 0-1 0 0,-1 0 1 0 0,1 1-1 0 0,0-1 1 0 0,0 0-1 0 0,-1 0 1 0 0,1 0-1 0 0,0 0 1 0 0,0 0-1 0 0,0 0 1 0 0,0 0-1 0 0,0 0 1 0 0,0 0-1 0 0,0 0 1 0 0,1 0-1 0 0,-1 0 1 0 0,0 0-1 0 0,0 1 1 0 0,1-1-1 0 0,-1 0 1 0 0,1 0-1 0 0,-1 0 1 0 0,1 0-1 0 0,-1 1 1 0 0,1-1-1 0 0,-1 0 0 0 0,1 0 1 0 0,0 1-1 0 0,-1-1 1 0 0,1 0-1 0 0,0 1 1 0 0,0-1-1 0 0,-1 1 1 0 0,1-1-1 0 0,0 1 1 0 0,0-1-1 0 0,0 1 1 0 0,0 0-1 0 0,-1-1 1 0 0,1 1-1 0 0,0 0 1 0 0,0 0-1 0 0,0 0 1 0 0,0 0-1 0 0,0 0 18 0 0,32-3-1762 0 0,-11 4-3826 0 0,-5 0-5027 0 0,-15-1 828 0 0</inkml:trace>
  <inkml:trace contextRef="#ctx0" brushRef="#br0" timeOffset="15104.811">4515 82 0 0 0,'0'0'520'0'0,"0"0"316"0"0,0 0 329 0 0,0 0 141 0 0,0 0-61 0 0,0 0-188 0 0,0 0-210 0 0,0 0-112 0 0,0 0-8 0 0,0 0 109 0 0,7-7 178 0 0,22-20 176 0 0,-21 20 151 0 0,-8 7 54 0 0,0 0-31 0 0,0 0-94 0 0,0 0-117 0 0,0 0-111 0 0,0 0-106 0 0,0 0-101 0 0,0 0-96 0 0,0 0-109 0 0,0 0-84 0 0,11 5 4764 0 0,-23 32-5063 0 0,-61 142 262 0 0,43-109-584 0 0,18-46 90 0 0,1 1 0 0 0,1 0 1 0 0,1 1-1 0 0,2 0 0 0 0,0 0 0 0 0,-1 17-15 0 0,14 64-21 0 0,-3-103 43 0 0,1 1 0 0 0,0-1 0 0 0,1 0 0 0 0,-1 0-1 0 0,1 0 1 0 0,-1-1 0 0 0,1 1 0 0 0,0-1 0 0 0,1 0 0 0 0,-1-1 0 0 0,0 1-1 0 0,1-1 1 0 0,-1 0 0 0 0,1-1 0 0 0,0 1 0 0 0,0-1 0 0 0,0 0-1 0 0,-1 0 1 0 0,1-1 0 0 0,0 0 0 0 0,0 0 0 0 0,0 0 0 0 0,0-1 0 0 0,0 0-1 0 0,0 0 1 0 0,4-2-22 0 0,80-11 503 0 0,-90 14-487 0 0,-25-21-3197 0 0,-3 5-3030 0 0,16 11-1750 0 0,11 4 6774 0 0,-8 0-10150 0 0</inkml:trace>
  <inkml:trace contextRef="#ctx0" brushRef="#br0" timeOffset="15397.634">4211 295 7034 0 0,'0'0'2644'0'0,"0"0"-515"0"0,0 0-324 0 0,0 0-34 0 0,0 0 20 0 0,0 0-146 0 0,0 0-250 0 0,0 0-311 0 0,0 0-287 0 0,0 0-175 0 0,0 0-62 0 0,0 0-13 0 0,0 0-30 0 0,-3-2-43 0 0,-1 0-539 0 0,5 2 108 0 0,-1 0 0 0 0,0 0 1 0 0,1-1-1 0 0,-1 1 1 0 0,0 0-1 0 0,1 0 0 0 0,-1 0 1 0 0,0 0-1 0 0,0 0 0 0 0,1 0 1 0 0,-1 0-1 0 0,0 0 0 0 0,0-1 1 0 0,1 1-1 0 0,-1 0 0 0 0,0 0 1 0 0,0 0-1 0 0,1-1 0 0 0,-1 1 1 0 0,0 0-1 0 0,0 0 0 0 0,0-1 1 0 0,0 1-1 0 0,1 0 0 0 0,-1 0 1 0 0,0-1-1 0 0,0 1 0 0 0,0 0 1 0 0,0 0-1 0 0,0-1 1 0 0,0 1-1 0 0,0 0 0 0 0,0-1 1 0 0,0 1-1 0 0,0 0 0 0 0,0-1 1 0 0,0 1-1 0 0,0 0 0 0 0,0 0 1 0 0,0-1-1 0 0,0 1 0 0 0,0 0 1 0 0,0-1-1 0 0,0 1 0 0 0,0 0-43 0 0,316-29 2010 0 0,-248 28-3296 0 0,-38 1-7069 0 0,-23 0-3785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39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135 389 0 0 0,'0'0'1302'0'0,"0"0"163"0"0,0 0-44 0 0,0 0-124 0 0,0 0-115 0 0,0 0-73 0 0,11-2 28 0 0,33-5 67 0 0,-33 5 23 0 0,-11 2-32 0 0,0 0-119 0 0,0 0-123 0 0,0 0-104 0 0,0 0-68 0 0,0 0-37 0 0,0 0-29 0 0,-19 0 1816 0 0,-65 8-1791 0 0,-14-1 1064 0 0,164 11-1868 0 0,93-4 90 0 0,-120-9 4 0 0,-38-5 0 0 0,-1 0 14 0 0,0 0 78 0 0,0 0 72 0 0,-28-1 726 0 0,-129-6-886 0 0,156 7-137 0 0,1 0-52 0 0,0 0-61 0 0,0 0-61 0 0,23 8-2368 0 0,-6-4-4225 0 0,-11-1-1107 0 0</inkml:trace>
  <inkml:trace contextRef="#ctx0" brushRef="#br0" timeOffset="486.485">731 25 1896 0 0,'0'0'2374'0'0,"0"0"-452"0"0,0 0-199 0 0,0 0 24 0 0,0 0 60 0 0,0 0-23 0 0,0 0-222 0 0,0 0-267 0 0,0 0-268 0 0,0 0-236 0 0,0 0-124 0 0,0 0-23 0 0,0 0 8 0 0,-1-3 1 0 0,1 2-611 0 0,0 1-1 0 0,0-1 0 0 0,0 1 1 0 0,0-1-1 0 0,0 1 0 0 0,0 0 1 0 0,0-1-1 0 0,-1 1 0 0 0,1-1 1 0 0,0 1-1 0 0,0 0 0 0 0,0-1 1 0 0,-1 1-1 0 0,1 0 0 0 0,0-1 0 0 0,-1 1 1 0 0,1 0-1 0 0,0-1 0 0 0,-1 1 1 0 0,1 0-1 0 0,0-1 0 0 0,-1 1 1 0 0,1 0-1 0 0,0 0 0 0 0,-1 0 1 0 0,1-1-1 0 0,-1 1 0 0 0,1 0 1 0 0,0 0-1 0 0,-1 0 0 0 0,1 0 1 0 0,-1 0-1 0 0,1 0 0 0 0,-1 0 1 0 0,1 0-1 0 0,-1 0 0 0 0,1 0 1 0 0,0 0-1 0 0,-1 0 0 0 0,1 0 0 0 0,-1 0 1 0 0,1 0-1 0 0,-1 0 0 0 0,1 1 1 0 0,0-1-1 0 0,-1 0 0 0 0,1 0 1 0 0,-1 0-1 0 0,1 1 0 0 0,0-1 1 0 0,-1 0-1 0 0,1 1 0 0 0,0-1 1 0 0,-1 0-1 0 0,1 0 0 0 0,0 1 1 0 0,0-1-1 0 0,-1 1 0 0 0,1-1 1 0 0,0 0-1 0 0,0 1 0 0 0,0-1 0 0 0,-1 1 1 0 0,1-1-42 0 0,-14 10 159 0 0,-7 5 69 0 0,1 0-1 0 0,0 1 1 0 0,2 1 0 0 0,0 1 0 0 0,0 1 0 0 0,2 0 0 0 0,1 2 0 0 0,0-1 0 0 0,1 2 0 0 0,-4 10-228 0 0,4-6 118 0 0,2 0 0 0 0,1 1 1 0 0,1 0-1 0 0,1 1 0 0 0,2 0 1 0 0,0 0-1 0 0,2 1 0 0 0,1-1 0 0 0,2 1 1 0 0,0 17-119 0 0,2-32 37 0 0,1 0 1 0 0,0 0 0 0 0,1 0-1 0 0,1 0 1 0 0,0 0 0 0 0,1-1-1 0 0,0 1 1 0 0,1-1 0 0 0,1 0-1 0 0,0-1 1 0 0,1 1 0 0 0,0-1-1 0 0,8 10-37 0 0,29 30 64 0 0,-28-49-2626 0 0,-11-17-6929 0 0,-5 14 9323 0 0,2-4-11037 0 0</inkml:trace>
  <inkml:trace contextRef="#ctx0" brushRef="#br0" timeOffset="1276.648">599 805 2336 0 0,'0'0'2157'0'0,"0"0"-686"0"0,0 0-212 0 0,0 0 313 0 0,0 0 351 0 0,0 0 104 0 0,0 0-202 0 0,0 0-326 0 0,0 0-298 0 0,0 0-144 0 0,0 0-56 0 0,0 0-45 0 0,0 0 22 0 0,2-1-2 0 0,75-87 2374 0 0,97-147-1820 0 0,-44 80-1329 0 0,-112 137-67 0 0,-18 18-129 0 0,0 0-20 0 0,0 0-13 0 0,0 0 0 0 0,0 0-13 0 0,0 16-102 0 0,-9 127 236 0 0,1-26-147 0 0,5-47 10 0 0,3-70 36 0 0,0 0 0 0 0,60-40 119 0 0,-19 2-82 0 0,-2-1 1 0 0,-2-3 0 0 0,-1-1-1 0 0,0-4-29 0 0,2-2 11 0 0,33-36 21 0 0,-67 149 63 0 0,-19 37 167 0 0,-33 80-120 0 0,20-34-322 0 0,26-139-353 0 0,2-8-3897 0 0,1-10-7008 0 0,-1 5 178 0 0</inkml:trace>
  <inkml:trace contextRef="#ctx0" brushRef="#br0" timeOffset="1856.971">1558 559 5177 0 0,'0'0'3601'0'0,"0"0"-1266"0"0,0 0-475 0 0,0 0 58 0 0,0 0-12 0 0,0 0-214 0 0,0 0-337 0 0,0 0-359 0 0,0 0-266 0 0,0 0-173 0 0,0 0-123 0 0,0 0-86 0 0,0 0-88 0 0,-17 29-67 0 0,-49 91-29 0 0,18-41 199 0 0,46-75-361 0 0,-1-1 1 0 0,1 1-1 0 0,-1-1 0 0 0,0 0 0 0 0,0 1 0 0 0,0-1 1 0 0,-1-1-1 0 0,1 1 0 0 0,-1 0 0 0 0,1-1 1 0 0,-1 0-1 0 0,0 0 0 0 0,0 0 0 0 0,0 0 0 0 0,0-1 1 0 0,0 1-1 0 0,-1-1 0 0 0,-3 1-2 0 0,7-4-23 0 0,0 0-1 0 0,0 0 1 0 0,0 0 0 0 0,0 0-1 0 0,1 0 1 0 0,-1 0-1 0 0,1 0 1 0 0,-1 0 0 0 0,1 0-1 0 0,-1 0 1 0 0,1 0-1 0 0,0 0 1 0 0,0 0 0 0 0,0 0-1 0 0,0 0 1 0 0,1 0-1 0 0,-1 0 1 0 0,0 0 0 0 0,1 0-1 0 0,0 0 1 0 0,-1 0-1 0 0,1 0 1 0 0,0 0 0 0 0,1-1 23 0 0,9-14 12 0 0,0 0 1 0 0,2 1 0 0 0,0 1 0 0 0,1 0-1 0 0,0 1 1 0 0,2 0 0 0 0,-1 1-1 0 0,1 1 1 0 0,12-6-13 0 0,-27 17 0 0 0,7-5 17 0 0,0 1 0 0 0,0 0-1 0 0,0 0 1 0 0,1 0-1 0 0,0 1 1 0 0,0 1 0 0 0,0-1-1 0 0,0 2 1 0 0,0-1 0 0 0,1 1-1 0 0,-1 0 1 0 0,1 1-1 0 0,2 0-16 0 0,-8 32 795 0 0,-4 118 324 0 0,31-83-1242 0 0,-30-66-5374 0 0,-2-9-162 0 0,-1 7-68 0 0,-2-4-2879 0 0</inkml:trace>
  <inkml:trace contextRef="#ctx0" brushRef="#br0" timeOffset="2034.851">1418 735 3857 0 0,'0'0'3181'0'0,"0"0"-1021"0"0,0 0-545 0 0,0 0-97 0 0,0 0-33 0 0,0 0-154 0 0,0 0-233 0 0,0 0-122 0 0,0 0-70 0 0,0 0-13 0 0,0 0-67 0 0,0 0-188 0 0,12 0-152 0 0,146 0 663 0 0,-87 0-3213 0 0,-61-1-241 0 0,-3-1-3514 0 0,-2 2-5256 0 0</inkml:trace>
  <inkml:trace contextRef="#ctx0" brushRef="#br0" timeOffset="2426.987">1863 467 6769 0 0,'0'0'3206'0'0,"0"0"-1556"0"0,0 0-624 0 0,0 0 153 0 0,0 0 330 0 0,0 0 136 0 0,0 0-142 0 0,0 0-294 0 0,0 0-285 0 0,0 0-163 0 0,0 0-97 0 0,0 0-65 0 0,0 0-91 0 0,27 2-82 0 0,85 8-68 0 0,52-8 457 0 0,-128-18-1624 0 0,-32 3-3657 0 0,-2-3-5852 0 0,-2 10 1160 0 0</inkml:trace>
  <inkml:trace contextRef="#ctx0" brushRef="#br0" timeOffset="2666.156">2044 238 5961 0 0,'0'0'2121'0'0,"0"0"-653"0"0,0 0-22 0 0,0 0 294 0 0,0 0 94 0 0,0 0-139 0 0,0 0-275 0 0,0 0-276 0 0,-3 35-230 0 0,-8 107-179 0 0,1 134-99 0 0,6-246-2604 0 0,1-12-7163 0 0,2-11-884 0 0</inkml:trace>
  <inkml:trace contextRef="#ctx0" brushRef="#br0" timeOffset="3375.06">2268 724 6913 0 0,'0'0'2508'0'0,"0"0"-488"0"0,0 0-62 0 0,0 0-16 0 0,0 0-255 0 0,0 0-418 0 0,0 0-437 0 0,0 0-225 0 0,0 0-47 0 0,0 0 14 0 0,0 0 7 0 0,0 0-13 0 0,0 0-48 0 0,8-16-57 0 0,50-119 776 0 0,-35 87-1087 0 0,2 1 0 0 0,1 1 0 0 0,3 1 0 0 0,8-7-152 0 0,-11 15-33 0 0,-17 69-336 0 0,-9 163 527 0 0,2-194-153 0 0,-1 0 0 0 0,0 0 0 0 0,0 0 0 0 0,0-1 0 0 0,0 1-1 0 0,1 0 1 0 0,-1-1 0 0 0,0 0 0 0 0,0 1 0 0 0,1-1 0 0 0,-1 1-1 0 0,0-1 1 0 0,1 0 0 0 0,-1 0 0 0 0,0 0 0 0 0,1 0 0 0 0,-1 0 0 0 0,1 0-1 0 0,-1 0 1 0 0,0-1 0 0 0,1 1 0 0 0,-1 0 0 0 0,0-1 0 0 0,0 1 0 0 0,1-1-1 0 0,-1 1 1 0 0,0-1 0 0 0,0 0 0 0 0,0 1 0 0 0,1-1 0 0 0,-1 0 0 0 0,0 0-1 0 0,0 0 1 0 0,0 0 0 0 0,0 0 0 0 0,0 0-5 0 0,88-115 237 0 0,-67 84-208 0 0,1 1 0 0 0,1 2 0 0 0,2 0 0 0 0,24-20-29 0 0,10-10 142 0 0,-58 94 43 0 0,-51 238 639 0 0,47-103-940 0 0,12-177-3985 0 0,-4-7-3608 0 0,-5 10-3040 0 0</inkml:trace>
  <inkml:trace contextRef="#ctx0" brushRef="#br0" timeOffset="3640.656">2964 573 13107 0 0,'0'0'2571'0'0,"0"0"-1088"0"0,0 0-389 0 0,0 0 151 0 0,0 0 117 0 0,0 0-115 0 0,0 0-262 0 0,0 0-263 0 0,0 0-187 0 0,0 0-134 0 0,0 0-88 0 0,0 0-70 0 0,3 24-60 0 0,11 111 37 0 0,-13-122-1767 0 0,2 27 5015 0 0,-2-24-7534 0 0,-1-14-2192 0 0,0-3-3874 0 0,0-3 2956 0 0</inkml:trace>
  <inkml:trace contextRef="#ctx0" brushRef="#br0" timeOffset="4156.61">2885 507 4929 0 0,'0'0'3091'0'0,"0"0"-599"0"0,0 0-304 0 0,0 0-178 0 0,0 0-302 0 0,0 0-392 0 0,0 0-434 0 0,0 0-323 0 0,0 0-74 0 0,0 0 42 0 0,0 0 86 0 0,0 0 76 0 0,11 0-77 0 0,14 0-323 0 0,4-2 74 0 0,1 2 1 0 0,0 2-1 0 0,0 0 0 0 0,-1 2 1 0 0,20 5-364 0 0,-47-9 9 0 0,-1 0 1 0 0,1 0 0 0 0,-1 0-1 0 0,0 0 1 0 0,1 0 0 0 0,-1 1-1 0 0,1-1 1 0 0,-1 0 0 0 0,0 1-1 0 0,1-1 1 0 0,-1 1 0 0 0,0-1-1 0 0,0 1 1 0 0,1 0 0 0 0,-1-1 0 0 0,0 1-1 0 0,0 0 1 0 0,0 0 0 0 0,0 0-1 0 0,0 0 1 0 0,0 0 0 0 0,0 0-1 0 0,0 0 1 0 0,0 0 0 0 0,-1 0-1 0 0,1 0 1 0 0,0 0 0 0 0,-1 1-1 0 0,1-1 1 0 0,-1 0 0 0 0,1 1 0 0 0,-1-1-1 0 0,1 0 1 0 0,-1 1 0 0 0,0-1-1 0 0,0 0 1 0 0,0 1 0 0 0,0-1-1 0 0,0 1 1 0 0,0-1 0 0 0,0 0-1 0 0,0 1 1 0 0,-1-1 0 0 0,1 0 0 0 0,0 1-1 0 0,-1-1 1 0 0,1 0 0 0 0,-1 1-1 0 0,0 0-9 0 0,-108 78 360 0 0,108-78-367 0 0,1 1 0 0 0,0-1-1 0 0,0 1 1 0 0,0-1-1 0 0,0 1 1 0 0,1-1 0 0 0,-1 1-1 0 0,1-1 1 0 0,0 0-1 0 0,-1 1 1 0 0,1-1 0 0 0,0 0-1 0 0,0 0 1 0 0,0 1-1 0 0,1-1 1 0 0,-1 0 0 0 0,1 0-1 0 0,-1 0 1 0 0,1-1 0 0 0,-1 1-1 0 0,1 0 1 0 0,0 0-1 0 0,0-1 1 0 0,0 1 0 0 0,0-1-1 0 0,0 0 1 0 0,0 0-1 0 0,0 1 1 0 0,1-1 0 0 0,-1-1-1 0 0,0 1 1 0 0,1 0-1 0 0,0 0 8 0 0,-2-1-4 0 0,5 3 6 0 0,0 0 0 0 0,0 1 0 0 0,0-1 0 0 0,0 1 0 0 0,-1 0 0 0 0,0 1-1 0 0,1 0 1 0 0,-2-1 0 0 0,1 1 0 0 0,0 1 0 0 0,-1-1 0 0 0,0 1 0 0 0,0 0-1 0 0,-1 0 1 0 0,2 3-2 0 0,-5-5 21 0 0,0-1-1 0 0,0 1 0 0 0,-1-1 0 0 0,1 1 0 0 0,-1-1 0 0 0,0 0 1 0 0,0 1-1 0 0,0-1 0 0 0,-1 0 0 0 0,1 0 0 0 0,-1 0 1 0 0,1 0-1 0 0,-1 0 0 0 0,0 0 0 0 0,0 0 0 0 0,-1 0 1 0 0,1-1-1 0 0,0 1 0 0 0,-1-1 0 0 0,0 0 0 0 0,1 0 1 0 0,-1 0-1 0 0,0 0 0 0 0,0 0 0 0 0,0 0 0 0 0,0-1 1 0 0,-1 1-1 0 0,1-1 0 0 0,0 0 0 0 0,-1 0 0 0 0,1-1 1 0 0,-1 1-1 0 0,1 0 0 0 0,0-1 0 0 0,-3 0-20 0 0,-9 5 3 0 0,-121 11-951 0 0,100-26-1584 0 0,15-2-5912 0 0,17 8 366 0 0</inkml:trace>
  <inkml:trace contextRef="#ctx0" brushRef="#br0" timeOffset="4725.795">3207 25 2497 0 0,'0'0'2793'0'0,"0"0"-424"0"0,0 0-279 0 0,0 0-44 0 0,0 0-69 0 0,0 0-210 0 0,0 0-292 0 0,0 0-346 0 0,0 0-308 0 0,0 0-202 0 0,0 0-127 0 0,0 0-65 0 0,0 0-11 0 0,3-6 103 0 0,-2 4-539 0 0,-1 1 55 0 0,0 0-1 0 0,0 0 1 0 0,1 1-1 0 0,-1-1 1 0 0,0 0-1 0 0,0 1 1 0 0,1-1-1 0 0,-1 0 1 0 0,0 0-1 0 0,1 1 1 0 0,-1-1-1 0 0,0 1 1 0 0,1-1-1 0 0,-1 0 1 0 0,1 1 0 0 0,-1-1-1 0 0,1 1 1 0 0,0-1-1 0 0,-1 1 1 0 0,1-1-1 0 0,-1 1 1 0 0,1 0-1 0 0,0-1 1 0 0,-1 1-1 0 0,1 0 1 0 0,0-1-1 0 0,0 1 1 0 0,-1 0-1 0 0,1 0 1 0 0,0 0 0 0 0,0 0-1 0 0,-1-1 1 0 0,1 1-1 0 0,0 0 1 0 0,0 0-1 0 0,-1 1 1 0 0,1-1-1 0 0,0 0 1 0 0,0 0-1 0 0,-1 0 1 0 0,1 0-1 0 0,0 1 1 0 0,-1-1-1 0 0,1 0 1 0 0,0 1 0 0 0,-1-1-1 0 0,1 0 1 0 0,0 1-1 0 0,-1-1 1 0 0,1 1-1 0 0,-1-1 1 0 0,1 1-1 0 0,-1-1 1 0 0,1 1-1 0 0,-1-1 1 0 0,1 1-1 0 0,-1 0 1 0 0,1-1-1 0 0,-1 1 1 0 0,0 0-1 0 0,1-1 1 0 0,-1 1 0 0 0,0 0-1 0 0,0 0 1 0 0,0-1-1 0 0,1 1 1 0 0,-1 0-1 0 0,0 0 1 0 0,0 0-35 0 0,12 17 351 0 0,0 0-1 0 0,-1 1 1 0 0,0 0 0 0 0,-2 1 0 0 0,0 0 0 0 0,-2 0 0 0 0,0 1-1 0 0,0 4-350 0 0,8 20 270 0 0,-4-10-126 0 0,0 0 0 0 0,-3 1 0 0 0,-1 0 0 0 0,-1 1 0 0 0,-2 0 0 0 0,-2-1-1 0 0,-1 1 1 0 0,-4 26-144 0 0,0-43 15 0 0,-1 0 1 0 0,-1 1-1 0 0,-1-2 0 0 0,0 1 0 0 0,-2-1 0 0 0,0 0 1 0 0,-1 0-1 0 0,-1-1 0 0 0,-1-1 0 0 0,-1 0 0 0 0,0 0 0 0 0,-1-1 1 0 0,-1 0-1 0 0,0-1 0 0 0,-1-1 0 0 0,-12 9-15 0 0,-102 47-123 0 0,95-63-190 0 0,34-7 229 0 0,0 0-7 0 0,0 0-11 0 0,0 0-5 0 0,0 0 11 0 0,0 0-6 0 0,0 0 18 0 0,0 0-16 0 0,0 0-8 0 0,0 0 12 0 0,0 0 12 0 0,-2-26-1857 0 0,-1 4-783 0 0,0 9-2077 0 0,3 11-750 0 0,0 2-5404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45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3393 0 0,'0'0'2544'0'0,"0"0"-521"0"0,0 0-248 0 0,0 0 130 0 0,0 0 111 0 0,0 0-79 0 0,0 0-324 0 0,0 0-424 0 0,0 0-343 0 0,0 0-219 0 0,0 0-151 0 0,15-3 735 0 0,-2 19-954 0 0,-1 0-1 0 0,-1 1 0 0 0,-1 1 1 0 0,0-1-1 0 0,-1 2 0 0 0,-1-1 1 0 0,-1 1-1 0 0,0 1 0 0 0,-2-1 1 0 0,0 1-1 0 0,-1 3-256 0 0,4 6 156 0 0,39 172 1 0 0,6-42-98 0 0,-38-133-99 0 0,-14-26 49 0 0,-1 0 10 0 0,0 0 13 0 0,14-30 1828 0 0,-1 3-1711 0 0,-1 0 0 0 0,-2-1 0 0 0,-1-1 0 0 0,-1 1 0 0 0,2-15-149 0 0,-2 8 74 0 0,19-59 45 0 0,5 2 1 0 0,26-53-120 0 0,22-20-7 0 0,-80 162 1921 0 0,1 1-4274 0 0,-2 2-14175 0 0,1 0 5838 0 0</inkml:trace>
  <inkml:trace contextRef="#ctx0" brushRef="#br0" timeOffset="842.665">549 785 4961 0 0,'0'0'2321'0'0,"0"0"-332"0"0,0 0-128 0 0,0 0-54 0 0,0 0-123 0 0,0 0-282 0 0,0 0-326 0 0,0 0-253 0 0,0 0-224 0 0,0 0-155 0 0,0 0-87 0 0,0 0-43 0 0,-2-2-2 0 0,-7-6 12 0 0,7 7 24 0 0,2 1 12 0 0,5 25 3166 0 0,7-17-85 0 0,2-33-2823 0 0,-4 9-634 0 0,-1 8 12 0 0,0 1-1 0 0,1 1 1 0 0,0 0-1 0 0,0 0 0 0 0,0 1 1 0 0,1 0-1 0 0,0 1 0 0 0,0 0 1 0 0,0 0-1 0 0,0 2 1 0 0,1-1-1 0 0,-1 1 0 0 0,1 1 1 0 0,0 0-1 0 0,-1 1 0 0 0,1 0 1 0 0,9 2 4 0 0,-19-1-2 0 0,1 0 0 0 0,-1 0 0 0 0,0 1 0 0 0,0-1 0 0 0,0 1 0 0 0,1 0 0 0 0,-1-1 0 0 0,-1 1 0 0 0,1 0 0 0 0,0 0 0 0 0,0 0 0 0 0,-1 1 0 0 0,1-1 0 0 0,-1 0 0 0 0,0 1 0 0 0,0-1 0 0 0,0 1 0 0 0,0-1 0 0 0,0 1 0 0 0,0-1 0 0 0,-1 1 0 0 0,1-1 0 0 0,-1 1 0 0 0,1 0 0 0 0,-1-1 0 0 0,0 1 0 0 0,0 0 0 0 0,-1-1 0 0 0,1 1 0 0 0,-1 2 2 0 0,0 1 8 0 0,-1 0 0 0 0,1-1 0 0 0,-1 1 0 0 0,0-1 0 0 0,-1 1 0 0 0,1-1 0 0 0,-1 0 0 0 0,0 0 0 0 0,0 0 0 0 0,-1-1 0 0 0,1 1 0 0 0,-1-1 1 0 0,0 1-1 0 0,-1-1 0 0 0,1-1 0 0 0,0 1 0 0 0,-3 0-8 0 0,-19 22 16 0 0,11-10 8 0 0,8-9-22 0 0,-1 0 1 0 0,1 1-1 0 0,0 0 1 0 0,1 0-1 0 0,0 0 1 0 0,0 1-1 0 0,1 0 1 0 0,0 0-1 0 0,0 0 1 0 0,1 0 0 0 0,1 1-1 0 0,-1 0 1 0 0,1 0-1 0 0,1 0 1 0 0,0 0-1 0 0,0 7-2 0 0,2-14 3 0 0,0 0 0 0 0,0 0 0 0 0,0 0 0 0 0,1 0-1 0 0,-1 0 1 0 0,1 0 0 0 0,0 0 0 0 0,0 0 0 0 0,0 0 0 0 0,0-1 0 0 0,1 1-1 0 0,-1 0 1 0 0,1-1 0 0 0,0 1 0 0 0,-1-1 0 0 0,1 0 0 0 0,0 1 0 0 0,0-1 0 0 0,1 0-1 0 0,-1 0 1 0 0,0 0 0 0 0,1-1 0 0 0,-1 1 0 0 0,1 0 0 0 0,0-1 0 0 0,-1 0-1 0 0,2 1-2 0 0,88 9 335 0 0,-69-12-249 0 0,-21 1-76 0 0,1 0 1 0 0,-1 0-1 0 0,0 0 1 0 0,1 0-1 0 0,-1-1 1 0 0,0 1-1 0 0,1-1 1 0 0,-1 1-1 0 0,0-1 1 0 0,0 0-1 0 0,0 0 1 0 0,0 0-1 0 0,0 0 1 0 0,0-1-1 0 0,0 1 1 0 0,0 0 0 0 0,0-1-1 0 0,0 1 1 0 0,-1-1-1 0 0,1 0 1 0 0,-1 1-1 0 0,1-1 1 0 0,-1 0-1 0 0,0 0 1 0 0,1 0-11 0 0,7-22-3734 0 0,-6 19 379 0 0,-2 3-280 0 0,0 1-3692 0 0,-1-2-4013 0 0</inkml:trace>
  <inkml:trace contextRef="#ctx0" brushRef="#br0" timeOffset="1798.954">45 199 0 0 0,'0'0'994'0'0,"0"0"757"0"0,0 0 404 0 0,0 0 183 0 0,0 0 2 0 0,0 0-130 0 0,0 0-339 0 0,0 0-381 0 0,0 0-221 0 0,0 0-138 0 0,0 0-57 0 0,0 0-49 0 0,0 0-98 0 0,0-3-92 0 0,1-12-103 0 0,0 11-92 0 0,-1 4-90 0 0,19 0 2141 0 0,12 0-2387 0 0,97 0 430 0 0,0 5 0 0 0,54 12-734 0 0,-165-13 1938 0 0,-44-29-1865 0 0,-115-83 87 0 0,96 69-149 0 0,42 34-230 0 0,-2-4-917 0 0,8-1-5427 0 0,3 3-4086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3:55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179 115 0 0 0,'0'0'457'0'0,"0"0"468"0"0,0 0 472 0 0,0 0 366 0 0,0 0 122 0 0,0 0-148 0 0,0 0-264 0 0,0 0-306 0 0,0 0-280 0 0,-9-6-223 0 0,-31-16-102 0 0,31 16 7 0 0,9 6 56 0 0,0 0 64 0 0,0 0 34 0 0,9 7 3915 0 0,2 15-3413 0 0,-7-13-333 0 0,3 11-529 0 0,0 0 1 0 0,-2 1-1 0 0,0-1 1 0 0,-2 1-1 0 0,0 0 0 0 0,-1 0 1 0 0,-1 0-1 0 0,-1 0 0 0 0,-1 5-363 0 0,4 67 431 0 0,7 175-290 0 0,-10-267-221 0 0,0-1-32 0 0,0 0-42 0 0,0 0-81 0 0,0 0-81 0 0,0-20-3192 0 0,-1 11 2105 0 0,-1-18-3371 0 0,2 10-2549 0 0,0 9-892 0 0</inkml:trace>
  <inkml:trace contextRef="#ctx0" brushRef="#br0" timeOffset="507.643">1 155 1688 0 0,'0'0'2941'0'0,"0"0"-923"0"0,0 0-371 0 0,0 0 82 0 0,0 0 229 0 0,0 0 128 0 0,0 0-136 0 0,0 0-366 0 0,0 0-421 0 0,0 0-333 0 0,0 0-212 0 0,0 0-96 0 0,0-12-18 0 0,0-36-15 0 0,23 25 381 0 0,-16 21-686 0 0,25-12 161 0 0,1 2 1 0 0,-1 1-1 0 0,2 2 0 0 0,-1 1 1 0 0,1 2-1 0 0,1 1 1 0 0,-1 2-1 0 0,1 1-345 0 0,-32 2 5 0 0,0 0 0 0 0,0 0 0 0 0,0 1 0 0 0,-1-1 0 0 0,1 1 0 0 0,0-1 0 0 0,0 1-1 0 0,0 0 1 0 0,0 0 0 0 0,-1 0 0 0 0,1 1 0 0 0,0-1 0 0 0,-1 0 0 0 0,1 1 0 0 0,-1 0 0 0 0,0 0 0 0 0,0 0 0 0 0,1 0 0 0 0,-1 0 0 0 0,0 0-1 0 0,-1 0 1 0 0,1 0 0 0 0,0 1 0 0 0,-1-1 0 0 0,1 1 0 0 0,-1 0 0 0 0,0-1 0 0 0,0 1 0 0 0,0 0 0 0 0,0 0 0 0 0,0-1 0 0 0,0 1-1 0 0,-1 0 1 0 0,0 0 0 0 0,1 0 0 0 0,-1 0 0 0 0,0 0 0 0 0,0 0 0 0 0,-1 0 0 0 0,1 0 0 0 0,-1 0 0 0 0,1-1 0 0 0,-1 1 0 0 0,0 0 0 0 0,0 1-5 0 0,-9 20 19 0 0,0 1 0 0 0,-2-1 0 0 0,0-1 0 0 0,-2 0 0 0 0,0-1 0 0 0,-2-1 1 0 0,-13 16-20 0 0,19-25 7 0 0,-6 8-7 0 0,11-16-5 0 0,0 1 0 0 0,1 0 0 0 0,-1 1 0 0 0,1-1 0 0 0,0 1 0 0 0,1 0-1 0 0,-1 0 1 0 0,1 0 0 0 0,1 0 0 0 0,-1 0 0 0 0,1 1 0 0 0,0-1 0 0 0,0 1 0 0 0,1 0-1 0 0,-1-1 1 0 0,2 1 0 0 0,-1 1 5 0 0,3-5-5 0 0,0 0 0 0 0,0 0 0 0 0,1 0 0 0 0,-1 0-1 0 0,1 0 1 0 0,0 0 0 0 0,0-1 0 0 0,0 1 0 0 0,0-1 0 0 0,0 0 0 0 0,0 0-1 0 0,1 0 1 0 0,-1 0 0 0 0,1 0 0 0 0,-1-1 0 0 0,1 0 0 0 0,0 1 0 0 0,-1-1 0 0 0,1-1-1 0 0,4 1 6 0 0,-6 0-1 0 0,113 18-14 0 0,40 14 1 0 0,-153-33 18 0 0,0 1-1 0 0,0 0 1 0 0,0 0 0 0 0,0 0 0 0 0,-1 0-1 0 0,1 1 1 0 0,0-1 0 0 0,-1 0 0 0 0,1 1 0 0 0,-1-1-1 0 0,1 1 1 0 0,-1 0 0 0 0,0-1 0 0 0,0 1-1 0 0,0 0 1 0 0,0 0 0 0 0,0-1 0 0 0,0 1-1 0 0,0 0 1 0 0,0 0 0 0 0,-1 0 0 0 0,1 0 0 0 0,-1 1-1 0 0,0-1 1 0 0,1 0 0 0 0,-1 0 0 0 0,0 0-1 0 0,0 0 1 0 0,0 0 0 0 0,-1 0 0 0 0,1 0 0 0 0,0 0-1 0 0,-1 0 1 0 0,1 0 0 0 0,-1 0 0 0 0,0 0-1 0 0,0 0 1 0 0,0 0 0 0 0,0 0 0 0 0,0 0-1 0 0,0 0 1 0 0,-1 0-4 0 0,-58 74 154 0 0,29-47-119 0 0,0 0-1 0 0,-2-2 1 0 0,-1-2 0 0 0,-1-1-1 0 0,-15 7-34 0 0,44-28-98 0 0,-1-1 0 0 0,1 1 0 0 0,-1-1 0 0 0,0 0 0 0 0,0-1 0 0 0,0 1 0 0 0,0-2 0 0 0,0 1 0 0 0,0-1 0 0 0,0 0-1 0 0,0 0 1 0 0,0 0 0 0 0,-2-2 98 0 0,-5-22-4823 0 0,13 4-3224 0 0,1 18 5222 0 0,0-6-6377 0 0</inkml:trace>
  <inkml:trace contextRef="#ctx0" brushRef="#br0" timeOffset="1254.757">818 512 48 0 0,'0'0'2260'0'0,"0"0"80"0"0,0 0 38 0 0,0 0 82 0 0,0 0-81 0 0,0 0-321 0 0,0 0-443 0 0,0 0-383 0 0,0 0-257 0 0,0 0-173 0 0,0 0-149 0 0,-10 31-125 0 0,-33 96-110 0 0,32-82 202 0 0,14-43-524 0 0,0 0-1 0 0,0 0 1 0 0,0 0 0 0 0,0 0 0 0 0,0 0-1 0 0,1-1 1 0 0,-1 1 0 0 0,0-1 0 0 0,1 0-1 0 0,-1 0 1 0 0,1 0 0 0 0,-1 0 0 0 0,1-1-1 0 0,-1 0 1 0 0,1 1 0 0 0,0-1 0 0 0,-1 0-1 0 0,1-1 1 0 0,-1 1 0 0 0,1-1 0 0 0,-1 1-1 0 0,1-1 1 0 0,-1 0 0 0 0,1-1 0 0 0,0 1-96 0 0,22-8 305 0 0,0-2 0 0 0,0 0-1 0 0,-1-2 1 0 0,-1-1 0 0 0,0-1 0 0 0,13-10-305 0 0,-35 24 2 0 0,0 0-1 0 0,0 1 1 0 0,0 0-1 0 0,0-1 1 0 0,0 1-1 0 0,0 0 1 0 0,0 0-1 0 0,0 0 1 0 0,0 1-1 0 0,0-1 1 0 0,0 0-1 0 0,0 1 1 0 0,0-1-1 0 0,0 1 1 0 0,0 0-1 0 0,0-1 1 0 0,0 1-1 0 0,0 0 0 0 0,-1 0 1 0 0,1 0-1 0 0,0 1 1 0 0,-1-1-1 0 0,1 0 1 0 0,-1 0-1 0 0,1 1 1 0 0,-1-1-1 0 0,1 1 1 0 0,-1 0-1 0 0,0-1 1 0 0,0 1-1 0 0,0 0 1 0 0,0 0-1 0 0,0 0 1 0 0,0-1-1 0 0,-1 2-1 0 0,16 14 27 0 0,-8-9-12 0 0,0-1 0 0 0,1-1-1 0 0,0 0 1 0 0,0 0 0 0 0,0-1 0 0 0,1 0-1 0 0,-1 0 1 0 0,1-1 0 0 0,0 0 0 0 0,1-1 0 0 0,-1 0-1 0 0,1-1 1 0 0,-1 0 0 0 0,1-1 0 0 0,0 0-1 0 0,-1 0 1 0 0,1-1 0 0 0,0-1 0 0 0,0 0-1 0 0,-1 0 1 0 0,1-1 0 0 0,0-1 0 0 0,-1 1 0 0 0,0-2-1 0 0,0 1 1 0 0,8-5-15 0 0,11-10 132 0 0,0-2 0 0 0,-1-1-1 0 0,-2-1 1 0 0,0-2 0 0 0,-1 0-1 0 0,-1-1 1 0 0,-2-2 0 0 0,-1 0 0 0 0,-1-2-1 0 0,-1 0 1 0 0,-1-1 0 0 0,-2 0-1 0 0,-1-2 1 0 0,-2 0 0 0 0,0 0 0 0 0,-3-1-1 0 0,7-34-131 0 0,-15 62 16 0 0,0-1 0 0 0,-1 0 0 0 0,1 0-1 0 0,-1 0 1 0 0,0 0 0 0 0,-1 0 0 0 0,0-1 0 0 0,0 1-1 0 0,0 0 1 0 0,0 0 0 0 0,-1 0 0 0 0,0 0 0 0 0,-1 0-1 0 0,1 0 1 0 0,-1 0 0 0 0,0 0 0 0 0,-1 1-1 0 0,1-1 1 0 0,-1 1 0 0 0,0-1 0 0 0,0 1 0 0 0,-1 0-1 0 0,0 0 1 0 0,0 0 0 0 0,-2-2-16 0 0,4 7-1 0 0,0-1-1 0 0,1 1 1 0 0,-1 0 0 0 0,0-1-1 0 0,0 1 1 0 0,1 0 0 0 0,-1 0-1 0 0,0 0 1 0 0,0 0 0 0 0,1 0-1 0 0,-1 0 1 0 0,0 1 0 0 0,0-1-1 0 0,1 0 1 0 0,-1 1 0 0 0,0 0-1 0 0,1-1 1 0 0,-1 1 0 0 0,1 0-1 0 0,-1 0 1 0 0,1 0 0 0 0,-1 0-1 0 0,1 0 1 0 0,-1 0 0 0 0,1 0 0 0 0,0 0-1 0 0,0 1 1 0 0,0-1 0 0 0,-1 0-1 0 0,1 1 1 0 0,1-1 0 0 0,-1 1-1 0 0,0 0 1 0 0,0-1 0 0 0,0 1-1 0 0,1-1 1 0 0,-1 1 0 0 0,1 0-1 0 0,-1 0 2 0 0,-18 69-40 0 0,18-36 38 0 0,1 0 0 0 0,2 0 0 0 0,2 1 0 0 0,1-2 1 0 0,2 1-1 0 0,1-1 0 0 0,2 0 0 0 0,13 32 2 0 0,1 9 12 0 0,-5 29-534 0 0,-33-108-649 0 0,-30-53-4922 0 0,22 15-4178 0 0,19 36 7849 0 0,-4-6-5090 0 0</inkml:trace>
  <inkml:trace contextRef="#ctx0" brushRef="#br0" timeOffset="1496.405">1354 196 5873 0 0,'0'0'2334'0'0,"0"0"-758"0"0,0 0-26 0 0,0 0 400 0 0,0 0 253 0 0,0 0-93 0 0,0 0-326 0 0,0 0-428 0 0,0 0-315 0 0,0 0-190 0 0,0 0-139 0 0,35 12-78 0 0,109 37-84 0 0,-50-37 237 0 0,113-33-871 0 0,-181 20-1905 0 0,-15 1-3433 0 0,-5 0-6297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0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58 251 752 0 0,'0'0'2843'0'0,"0"0"-1281"0"0,0 0-316 0 0,0 0 242 0 0,0 0 300 0 0,0 0 122 0 0,0 0-107 0 0,0 0-242 0 0,0 0-273 0 0,0 0-172 0 0,0 0-108 0 0,0 0-118 0 0,-9-6-91 0 0,-30-16-85 0 0,30 17-77 0 0,9 5-88 0 0,0 0-69 0 0,0 0-61 0 0,0 0-52 0 0,0 0-53 0 0,0 0-40 0 0,11 0 742 0 0,281 7 1790 0 0,-205-3-2638 0 0,-91 3 1139 0 0,-85-51-1151 0 0,82 38-233 0 0,0 0 0 0 0,0 0 0 0 0,0 0 0 0 0,1-1 0 0 0,0 0-1 0 0,0 0 1 0 0,0-1 0 0 0,1 0 0 0 0,1 0 0 0 0,-1 0 0 0 0,1 0 0 0 0,0-1 0 0 0,1 1 0 0 0,0-1 0 0 0,1 0 0 0 0,0 0-1 0 0,0 0 1 0 0,1-1 0 0 0,0 1 0 0 0,0-3 77 0 0,43-7-6514 0 0,-28 16 2832 0 0,-1 2-3847 0 0,-3 1-2465 0 0</inkml:trace>
  <inkml:trace contextRef="#ctx0" brushRef="#br0" timeOffset="-1072.994">23 490 13627 0 0,'0'0'1508'0'0,"0"0"-214"0"0,0 0-53 0 0,0 0 114 0 0,0 0 66 0 0,0 0-96 0 0,0 0-275 0 0,0 0-354 0 0,0 0-287 0 0,0 0-187 0 0,0 0-109 0 0,6-6 177 0 0,18 42-39 0 0,-2 0 0 0 0,-2 2 1 0 0,-1 1-1 0 0,-2 0 0 0 0,-2 1 1 0 0,-1 1-1 0 0,-2 0 0 0 0,-2 1 1 0 0,-2 0-1 0 0,-2 0 0 0 0,-1 1 1 0 0,-2 12-252 0 0,16 83 147 0 0,0-50-104 0 0,-9-103 473 0 0,17-99-167 0 0,87-264-116 0 0,-102 346-276 0 0,-1 0 0 0 0,-2-1 0 0 0,-1 0 0 0 0,-1-1-1 0 0,-3 1 1 0 0,0-1 0 0 0,-2-15 43 0 0,-4 45-438 0 0,-3 12-15418 0 0,5-5 4541 0 0</inkml:trace>
  <inkml:trace contextRef="#ctx0" brushRef="#br0" timeOffset="-607.025">419 1079 10866 0 0,'0'0'1010'0'0,"0"0"-365"0"0,0 0 29 0 0,0 0 315 0 0,0 0 258 0 0,0 0 60 0 0,0 0-159 0 0,0 0-210 0 0,0 0-163 0 0,0 0-94 0 0,0 0-71 0 0,0 0-63 0 0,0 0-54 0 0,31-2-60 0 0,96-8-59 0 0,-62 7 326 0 0,-64 5-667 0 0,1-1 1 0 0,-1 1-1 0 0,0 0 1 0 0,0-1-1 0 0,0 1 0 0 0,0 0 1 0 0,0-1-1 0 0,0 1 0 0 0,0 0 1 0 0,-1 0-1 0 0,1 0 1 0 0,0 0-1 0 0,-1 0 0 0 0,0 0 1 0 0,1 0-1 0 0,-1 0 0 0 0,0 0 1 0 0,0 0-1 0 0,0 0 1 0 0,-1 0-1 0 0,1 0 0 0 0,0 0 1 0 0,-1 0-1 0 0,1-1 0 0 0,-1 1 1 0 0,1 0-1 0 0,-1 0 1 0 0,0 0-1 0 0,0 0 0 0 0,0-1 1 0 0,0 1-1 0 0,0 0 0 0 0,-1-1 1 0 0,1 1-1 0 0,0-1 1 0 0,-1 1-1 0 0,1-1 0 0 0,-1 1-33 0 0,-79 97 455 0 0,78-96-443 0 0,0 0 0 0 0,0 0-1 0 0,0 1 1 0 0,0-1 0 0 0,1 0 0 0 0,-1 1 0 0 0,1 0-1 0 0,0 0 1 0 0,0 0 0 0 0,1 0 0 0 0,-1 0 0 0 0,1 0-1 0 0,-1 0 1 0 0,1 0 0 0 0,1 0 0 0 0,-1 1 0 0 0,1-1-1 0 0,-1 0 1 0 0,1 2-12 0 0,2-4 29 0 0,0 0 0 0 0,1 0 0 0 0,-1 0-1 0 0,0 0 1 0 0,1 0 0 0 0,-1 0 0 0 0,1 0 0 0 0,0-1 0 0 0,0 0 0 0 0,-1 1-1 0 0,1-1 1 0 0,0 0 0 0 0,0 0 0 0 0,0 0 0 0 0,0-1 0 0 0,0 1 0 0 0,0-1-1 0 0,1 0 1 0 0,0 0-29 0 0,147-2 882 0 0,-128-19-1937 0 0,-23 5-3651 0 0,0 4-1812 0 0,0 5-5232 0 0</inkml:trace>
  <inkml:trace contextRef="#ctx0" brushRef="#br0" timeOffset="576.568">899 623 8826 0 0,'0'0'1387'0'0,"0"0"-340"0"0,0 0 100 0 0,0 0 298 0 0,0 0 136 0 0,0 0-112 0 0,0 0-187 0 0,0 0-222 0 0,0 0-104 0 0,0 0-26 0 0,0 0-115 0 0,0 0-86 0 0,11 1-61 0 0,86 16 2300 0 0,-79-12-2668 0 0,0-1 1 0 0,0 0-1 0 0,0-1 0 0 0,1-1 1 0 0,-1-1-1 0 0,1-1 1 0 0,5-1-301 0 0,34 5 154 0 0,-51-2-1796 0 0,-20 0-8838 0 0,11-2 116 0 0</inkml:trace>
  <inkml:trace contextRef="#ctx0" brushRef="#br0" timeOffset="877.929">903 914 12843 0 0,'0'0'1627'0'0,"0"0"-507"0"0,0 0-96 0 0,0 0 240 0 0,0 0 223 0 0,0 0 7 0 0,0 0-215 0 0,0 0-277 0 0,0 0-204 0 0,0 0-120 0 0,0 0-82 0 0,0 0-53 0 0,0 0-30 0 0,30 0-50 0 0,92 0-66 0 0,9 14 789 0 0,-110-14-2581 0 0,-12-16-5293 0 0,-4 10-1953 0 0,-3 2-2949 0 0</inkml:trace>
  <inkml:trace contextRef="#ctx0" brushRef="#br0" timeOffset="4655.966">1562 1838 8402 0 0,'0'0'1155'0'0,"0"0"-452"0"0,0 0-125 0 0,0 0 209 0 0,0 0 257 0 0,0 0 145 0 0,0 0-52 0 0,0 0-202 0 0,0 0-204 0 0,0 0-164 0 0,0 0-69 0 0,0 0-13 0 0,0 0 71 0 0,-2 11 108 0 0,-1 29 2542 0 0,89-184-390 0 0,88-90-1818 0 0,-21 83-450 0 0,-129 135-453 0 0,-22 13-77 0 0,-2 3 9 0 0,0 0-12 0 0,1 36 89 0 0,5 19-66 0 0,-2-31-14 0 0,-1-1 0 0 0,-1 1 0 0 0,-2 0 0 0 0,0 0-1 0 0,-1 0 1 0 0,-2 6-24 0 0,-7 62-30 0 0,33-121 91 0 0,162-195-8 0 0,-163 203-40 0 0,-19 16-15 0 0,2 0-1 0 0,-1 0 1 0 0,1 0-1 0 0,-1 1 1 0 0,1 0 0 0 0,1 0-1 0 0,-1 0 1 0 0,0 0-1 0 0,1 1 1 0 0,0 0 0 0 0,0 0-1 0 0,0 1 1 0 0,0 0-1 0 0,0 0 1 0 0,0 0 0 0 0,1 0-1 0 0,4 1 3 0 0,-4 38 6 0 0,-16 154 64 0 0,-2-103-154 0 0,6-75-789 0 0,-5 20 1087 0 0,7-22-4850 0 0,2-1-4876 0 0,1-10-2616 0 0</inkml:trace>
  <inkml:trace contextRef="#ctx0" brushRef="#br0" timeOffset="5257.178">2523 1712 6769 0 0,'0'0'3492'0'0,"0"0"-1684"0"0,0 0-641 0 0,0 0-13 0 0,0 0 38 0 0,0 0-73 0 0,0 0-187 0 0,0 0-265 0 0,0 0-208 0 0,0 0-163 0 0,0 0-86 0 0,0 0-35 0 0,-27 33-48 0 0,-82 99-6 0 0,76-84 74 0 0,33-48-164 0 0,0 0-1 0 0,1 0 1 0 0,-1 0 0 0 0,0 0-1 0 0,1 0 1 0 0,-1 0 0 0 0,0 0 0 0 0,0 0-1 0 0,1 0 1 0 0,-1 1 0 0 0,0-1-1 0 0,1 0 1 0 0,-1 0 0 0 0,0 0 0 0 0,1 0-1 0 0,-1 0 1 0 0,0 1 0 0 0,0-1-1 0 0,1 0 1 0 0,-1 0 0 0 0,0 0-1 0 0,0 1 1 0 0,1-1 0 0 0,-1 0 0 0 0,0 0-1 0 0,0 1 1 0 0,0-1 0 0 0,0 0-1 0 0,1 0 1 0 0,-1 1 0 0 0,0-1 0 0 0,0 0-1 0 0,0 1 1 0 0,0-1 0 0 0,0 0-1 0 0,0 1 1 0 0,0-1 0 0 0,0 0-1 0 0,0 0 1 0 0,0 1 0 0 0,0-1-31 0 0,365-357 3882 0 0,-366 358-3876 0 0,1-1 0 0 0,0 1-1 0 0,0-1 1 0 0,0 1 0 0 0,0-1 0 0 0,-1 1 0 0 0,1-1-1 0 0,0 1 1 0 0,0-1 0 0 0,0 1 0 0 0,0-1 0 0 0,0 1-1 0 0,0-1 1 0 0,0 1 0 0 0,0-1 0 0 0,0 1 0 0 0,1-1-1 0 0,-1 1 1 0 0,0-1 0 0 0,0 1 0 0 0,0-1 0 0 0,0 1 0 0 0,1-1-1 0 0,-1 1 1 0 0,0-1 0 0 0,1 0 0 0 0,-1 1 0 0 0,0-1-1 0 0,1 1 1 0 0,-1-1 0 0 0,0 0 0 0 0,1 1 0 0 0,-1-1-1 0 0,1 0 1 0 0,-1 0 0 0 0,1 1 0 0 0,-1-1 0 0 0,0 0-1 0 0,1 0 1 0 0,-1 0 0 0 0,1 1 0 0 0,-1-1 0 0 0,1 0-1 0 0,-1 0 1 0 0,1 0 0 0 0,0 0 0 0 0,-1 0 0 0 0,1 0-1 0 0,-1 0 1 0 0,1 0 0 0 0,-1 0 0 0 0,1 0 0 0 0,-1 0-1 0 0,1-1 1 0 0,-1 1 0 0 0,1 0 0 0 0,-1 0 0 0 0,1 0-1 0 0,-1-1 1 0 0,0 1 0 0 0,1 0 0 0 0,-1 0 0 0 0,1-1 0 0 0,-1 1-1 0 0,0 0 1 0 0,1-1 0 0 0,-1 1 0 0 0,0-1 0 0 0,1 1-1 0 0,-1-1-5 0 0,-2 44 111 0 0,-2-27-93 0 0,-1-4-17 0 0,2 1 0 0 0,0 1 0 0 0,0-1-1 0 0,1 0 1 0 0,1 1 0 0 0,0-1 0 0 0,1 1 0 0 0,0 0 0 0 0,1-1 0 0 0,2 7-1 0 0,19 21 9 0 0,-57-56 889 0 0,-124-27-615 0 0,72 26-4976 0 0,80 16-722 0 0,5 0-6402 0 0</inkml:trace>
  <inkml:trace contextRef="#ctx0" brushRef="#br0" timeOffset="5507.604">2849 1617 13291 0 0,'0'0'2378'0'0,"0"0"-1149"0"0,0 0-254 0 0,0 0 167 0 0,0 0 97 0 0,0 0-70 0 0,0 0-167 0 0,0 0-206 0 0,0 0-180 0 0,0 0-112 0 0,0 0-97 0 0,0 0-98 0 0,0 0-74 0 0,30 3-62 0 0,93 12-59 0 0,-52-15 46 0 0,-38-12-312 0 0,-27 3-5755 0 0,-7 7 174 0 0,-2-1-5733 0 0</inkml:trace>
  <inkml:trace contextRef="#ctx0" brushRef="#br0" timeOffset="5756.802">3020 1388 9210 0 0,'0'0'1568'0'0,"0"0"-317"0"0,0 0 98 0 0,0 0 228 0 0,0 0 56 0 0,0 0-154 0 0,-8 35-355 0 0,-23 111-388 0 0,-1 26 172 0 0,27-104-2080 0 0,6-54-785 0 0,-1-14 1629 0 0,0 3-1907 0 0,1-2-3394 0 0,-1-1-3885 0 0</inkml:trace>
  <inkml:trace contextRef="#ctx0" brushRef="#br0" timeOffset="6377.472">3088 1812 7450 0 0,'0'0'1919'0'0,"0"0"-122"0"0,0 0 160 0 0,0 0 105 0 0,0 0-181 0 0,0 0-364 0 0,0 0-390 0 0,0 0-274 0 0,0 0-133 0 0,0 0-98 0 0,0 0-85 0 0,0 0-97 0 0,19-34-78 0 0,56-105-94 0 0,-2 6 253 0 0,3 23-281 0 0,-77 111-238 0 0,1 0 0 0 0,0-1 0 0 0,0 1 0 0 0,0 0-1 0 0,0 0 1 0 0,1 0 0 0 0,-1 0 0 0 0,0 0 0 0 0,0-1 0 0 0,0 1-1 0 0,1 0 1 0 0,-1 0 0 0 0,1 0 0 0 0,-1-1 0 0 0,0 1 0 0 0,1 0-1 0 0,-1 0 1 0 0,1-1 0 0 0,-1 1 0 0 0,1 0 0 0 0,0-1 0 0 0,-1 1 0 0 0,1-1-1 0 0,0 1 1 0 0,-1-1 0 0 0,1 1 0 0 0,0-1 0 0 0,0 1 0 0 0,-1-1-1 0 0,1 0 1 0 0,0 0 0 0 0,0 1 0 0 0,0-1 0 0 0,0 0 0 0 0,-1 0-1 0 0,1 0 1 0 0,0 0 0 0 0,0 0 0 0 0,0 0 0 0 0,0 0 0 0 0,0 0 0 0 0,0 0-1 0 0,-1 0 1 0 0,1 0 0 0 0,0 0 0 0 0,0-1 0 0 0,0 1 0 0 0,-1 0-1 0 0,1-1 1 0 0,0 1 0 0 0,0-1 0 0 0,-1 1 0 0 0,1-1 0 0 0,0 1-1 0 0,0-1 1 0 0,-1 1 0 0 0,1-1 0 0 0,-1 0 0 0 0,1 1 0 0 0,-1-1 0 0 0,1 0-1 0 0,-1 1 1 0 0,1-2-2 0 0,-13 87 134 0 0,4 21-177 0 0,8-104 45 0 0,1 0 1 0 0,0-1-1 0 0,0 1 0 0 0,0 0 0 0 0,0-1 1 0 0,1 1-1 0 0,-1-1 0 0 0,0 1 1 0 0,1-1-1 0 0,-1 0 0 0 0,1 0 1 0 0,-1 0-1 0 0,1 0 0 0 0,-1 0 1 0 0,1 0-1 0 0,0 0 0 0 0,0 0 1 0 0,-1 0-1 0 0,1-1 0 0 0,0 1 1 0 0,0-1-1 0 0,0 1 0 0 0,0-1 1 0 0,-1 0-1 0 0,1 0 0 0 0,0 0 1 0 0,0 0-1 0 0,0 0 0 0 0,0 0 1 0 0,0 0-1 0 0,0-1 0 0 0,0 1 0 0 0,-1-1 1 0 0,1 1-1 0 0,0-1 0 0 0,0 0 1 0 0,0 0-1 0 0,-1 0 0 0 0,1 0 1 0 0,-1 0-1 0 0,1 0 0 0 0,-1 0 1 0 0,1 0-1 0 0,-1-1 0 0 0,1 1 1 0 0,-1 0-1 0 0,0-1 0 0 0,0 0 1 0 0,0 1-1 0 0,1-2-2 0 0,198-276 673 0 0,-160 241-374 0 0,-37 79 132 0 0,-23 175 113 0 0,16-31-636 0 0,4-184 49 0 0,0 0-1 0 0,0 0 1 0 0,0 0-1 0 0,0 0 1 0 0,1 0-1 0 0,-1 0 1 0 0,0 0-1 0 0,1 0 1 0 0,-1 0-1 0 0,1 0 1 0 0,-1 0-1 0 0,1 0 1 0 0,-1 0-1 0 0,1-1 1 0 0,-1 1 0 0 0,1 0-1 0 0,0 0 1 0 0,0 0-1 0 0,-1-1 1 0 0,1 1-1 0 0,0 0 1 0 0,0-1-1 0 0,0 1 1 0 0,0-1-1 0 0,0 1 1 0 0,0-1-1 0 0,0 1 1 0 0,0-1-1 0 0,0 0 1 0 0,0 1 0 0 0,0-1-1 0 0,0 0 1 0 0,0 0-1 0 0,0 0 1 0 0,0 0-1 0 0,0 0 1 0 0,0 0-1 0 0,1 0 44 0 0,16-6-10539 0 0,-16 3-1144 0 0</inkml:trace>
  <inkml:trace contextRef="#ctx0" brushRef="#br0" timeOffset="6763.032">3869 1687 11947 0 0,'0'0'2468'0'0,"0"0"-483"0"0,0 0-233 0 0,0 0-208 0 0,0 0-260 0 0,0 0-277 0 0,0 0-241 0 0,0 0-169 0 0,0 0-97 0 0,0 0-63 0 0,0 0-48 0 0,0 0-53 0 0,-2 11-56 0 0,-20 102 516 0 0,16-17-1393 0 0,19-97-2995 0 0,-5-12-4986 0 0,-6 10 4674 0 0,1-1-5513 0 0</inkml:trace>
  <inkml:trace contextRef="#ctx0" brushRef="#br0" timeOffset="7353.764">3804 1598 3505 0 0,'0'0'3344'0'0,"0"0"-676"0"0,0 0-330 0 0,0 0-149 0 0,0 0-191 0 0,0 0-290 0 0,0 0-354 0 0,0 0-342 0 0,0 0-246 0 0,0 0-163 0 0,0 0-87 0 0,0 0 10 0 0,0 0 47 0 0,5 6 567 0 0,53-23 137 0 0,-48 15-1133 0 0,-2-1-91 0 0,-1 1 1 0 0,0 0 0 0 0,0 0 0 0 0,1 1 0 0 0,-1 0 0 0 0,1 0-1 0 0,-1 1 1 0 0,1 0 0 0 0,0 0 0 0 0,-1 1 0 0 0,1 0 0 0 0,-1 0-1 0 0,0 1 1 0 0,1 0 0 0 0,-1 0 0 0 0,0 0 0 0 0,0 1 0 0 0,2 2-54 0 0,-8-4 6 0 0,0 0 0 0 0,0 1 0 0 0,0-1 0 0 0,0 0 0 0 0,0 1 0 0 0,-1-1 0 0 0,1 1 1 0 0,0-1-1 0 0,-1 1 0 0 0,1 0 0 0 0,-1-1 0 0 0,0 1 0 0 0,1 0 0 0 0,-1-1 0 0 0,0 1 0 0 0,0 0 1 0 0,0-1-1 0 0,0 1 0 0 0,0 0 0 0 0,-1-1 0 0 0,1 1 0 0 0,0 0 0 0 0,-1-1 0 0 0,1 1 0 0 0,-1-1 1 0 0,0 1-1 0 0,1-1 0 0 0,-1 1 0 0 0,0-1 0 0 0,0 1 0 0 0,0-1 0 0 0,0 0 0 0 0,0 1 0 0 0,0-1 1 0 0,-2 1-7 0 0,-48 44 43 0 0,44-41-54 0 0,-55 50 98 0 0,62-55-88 0 0,-1 1 0 0 0,1-1-1 0 0,-1 0 1 0 0,1 1 0 0 0,0-1-1 0 0,-1 1 1 0 0,1-1 0 0 0,-1 1 0 0 0,1-1-1 0 0,0 1 1 0 0,-1-1 0 0 0,1 1 0 0 0,0-1-1 0 0,0 1 1 0 0,-1-1 0 0 0,1 1-1 0 0,0 0 1 0 0,0-1 0 0 0,0 1 0 0 0,0-1-1 0 0,0 1 1 0 0,0 0 0 0 0,0-1 0 0 0,0 1-1 0 0,0-1 1 0 0,0 1 0 0 0,0 0-1 0 0,0-1 1 0 0,0 1 0 0 0,0-1 0 0 0,1 1-1 0 0,-1-1 1 0 0,0 1 0 0 0,0 0 0 0 0,1-1-1 0 0,-1 1 1 0 0,0-1 0 0 0,1 1-1 0 0,-1-1 1 0 0,0 1 0 0 0,1-1 0 0 0,-1 0-1 0 0,1 1 1 0 0,-1-1 0 0 0,1 0 0 0 0,-1 1-1 0 0,1-1 1 0 0,-1 0 0 0 0,1 1-1 0 0,0-1 1 0 0,-1 0 0 0 0,1 0 0 0 0,-1 0-1 0 0,1 1 1 0 0,-1-1 0 0 0,1 0 0 0 0,0 0 0 0 0,42 6-10 0 0,-33-6 24 0 0,-5 0-1 0 0,0 0 0 0 0,-1 1 0 0 0,1-1 0 0 0,0 1 0 0 0,-1 0 0 0 0,1 0 0 0 0,-1 0 0 0 0,1 1 0 0 0,-1 0 0 0 0,0-1 0 0 0,1 2 0 0 0,-1-1 0 0 0,0 0 0 0 0,0 1 0 0 0,-1 0 0 0 0,1 0 0 0 0,0 0 0 0 0,-1 0 0 0 0,0 0 0 0 0,0 1 0 0 0,0 0 0 0 0,0-1 0 0 0,0 1 0 0 0,-1 0 0 0 0,0 0 0 0 0,0 1 0 0 0,0-1-1 0 0,0 0 1 0 0,0 1 0 0 0,-1-1 0 0 0,0 1 0 0 0,0-1 0 0 0,0 1 0 0 0,-1 0 0 0 0,0-1 0 0 0,1 4-12 0 0,-1-3 20 0 0,0 1-1 0 0,1-1 1 0 0,-2 0-1 0 0,1 0 1 0 0,0 1-1 0 0,-1-1 1 0 0,0 0-1 0 0,-1 0 1 0 0,1 0 0 0 0,-1 1-1 0 0,0-2 1 0 0,0 1-1 0 0,0 0 1 0 0,-1 0-1 0 0,1-1 1 0 0,-1 1-1 0 0,-3 3-19 0 0,1-3 8 0 0,0 1 1 0 0,0-1-1 0 0,0 0 0 0 0,-1-1 0 0 0,1 1 1 0 0,-1-1-1 0 0,0 0 0 0 0,-1-1 0 0 0,1 1 1 0 0,0-1-1 0 0,-1 0 0 0 0,0-1 0 0 0,0 0 1 0 0,0 0-1 0 0,0 0 0 0 0,0-1 0 0 0,0 0 1 0 0,0 0-1 0 0,0-1 0 0 0,0 0 0 0 0,-1 0 1 0 0,-4-1-9 0 0,9 0-56 0 0,-1-1 1 0 0,1 1 0 0 0,0 0-1 0 0,-1-1 1 0 0,1 0 0 0 0,0 0-1 0 0,0 0 1 0 0,0 0 0 0 0,1 0-1 0 0,-1-1 1 0 0,0 1 0 0 0,1-1-1 0 0,0 1 1 0 0,-1-1 0 0 0,1 0-1 0 0,0 0 1 0 0,1 0 0 0 0,-1 0-1 0 0,0-1 1 0 0,1 1 0 0 0,-1-3 55 0 0,-8-21-3515 0 0,4 3-4454 0 0,4 16-3885 0 0</inkml:trace>
  <inkml:trace contextRef="#ctx0" brushRef="#br0" timeOffset="1926.66">1910 807 10698 0 0,'0'0'4553'0'0,"0"0"-2566"0"0,0 0-916 0 0,0 0-115 0 0,0 0 54 0 0,0 0 60 0 0,0 0-65 0 0,0 0-174 0 0,0 0-212 0 0,0 0-142 0 0,0 0-91 0 0,0 0-44 0 0,24-26-11 0 0,76-81-22 0 0,18-6 732 0 0,27-19-210 0 0,-85 76-643 0 0,-58 82-314 0 0,-16 120 210 0 0,13-145-86 0 0,1 1 0 0 0,-1-1 1 0 0,1 1-1 0 0,-1-1 0 0 0,1 1 0 0 0,0 0 0 0 0,0-1 0 0 0,0 1 0 0 0,0-1 0 0 0,0 1 0 0 0,0 0 0 0 0,0-1 0 0 0,0 1 1 0 0,1-1-1 0 0,-1 1 0 0 0,0 0 0 0 0,1-1 0 0 0,0 1 0 0 0,-1-1 0 0 0,1 0 0 0 0,0 1 0 0 0,0-1 0 0 0,0 1 0 0 0,0-1 0 0 0,0 0 1 0 0,0 0-1 0 0,0 0 0 0 0,0 1 0 0 0,0-1 0 0 0,1 0 0 0 0,-1 0 0 0 0,0-1 0 0 0,1 1 0 0 0,-1 0 0 0 0,1 0 0 0 0,-1-1 1 0 0,1 1-1 0 0,-1-1 0 0 0,1 1 0 0 0,-1-1 0 0 0,1 0 0 0 0,-1 1 0 0 0,1-1 0 0 0,0 0 2 0 0,4 0 5 0 0,-1-1 0 0 0,1 0 0 0 0,0 0 0 0 0,-1 0 0 0 0,1-1 0 0 0,-1 1 0 0 0,0-1-1 0 0,1-1 1 0 0,-1 1 0 0 0,0-1 0 0 0,0 0 0 0 0,-1 0 0 0 0,1 0 0 0 0,2-3-5 0 0,7-3 1 0 0,132-127 59 0 0,-101 86-51 0 0,43-28-9 0 0,-72 140 11 0 0,-32 243 345 0 0,15-176-2521 0 0,8-129-7580 0 0,-5 0-1253 0 0</inkml:trace>
  <inkml:trace contextRef="#ctx0" brushRef="#br0" timeOffset="2166.821">3011 520 9178 0 0,'0'0'1915'0'0,"0"0"-579"0"0,0 0-33 0 0,0 0 203 0 0,0 0 94 0 0,0 0-121 0 0,0 0-304 0 0,0 0-353 0 0,0 0-261 0 0,0 0-163 0 0,0 0-118 0 0,0 0-84 0 0,0 0-82 0 0,-3 30-40 0 0,-6 92-26 0 0,10-58-535 0 0,-1-63 119 0 0,0-1-216 0 0,0 0-323 0 0,0 0-515 0 0,0 0-836 0 0,0 0-1500 0 0,0 0-1798 0 0,0 0-1089 0 0</inkml:trace>
  <inkml:trace contextRef="#ctx0" brushRef="#br0" timeOffset="2612.477">2876 490 5057 0 0,'0'0'2111'0'0,"0"0"-340"0"0,0 0-133 0 0,0 0-8 0 0,0 0-114 0 0,0 0-224 0 0,0 0-257 0 0,0 0-232 0 0,0 0-150 0 0,0 0-103 0 0,0 0-71 0 0,0 0-39 0 0,0 0-27 0 0,30-8-7 0 0,92-27-16 0 0,-64 27 357 0 0,-55 8-684 0 0,-1 1 0 0 0,1-1 0 0 0,-1 1-1 0 0,0-1 1 0 0,1 1 0 0 0,-1 0 0 0 0,0 0-1 0 0,0 0 1 0 0,1 0 0 0 0,-1 0 0 0 0,0 1 0 0 0,0-1-1 0 0,0 1 1 0 0,0-1 0 0 0,-1 1 0 0 0,1 0 0 0 0,0-1-1 0 0,-1 1 1 0 0,1 0 0 0 0,-1 0 0 0 0,1 0 0 0 0,-1 1-1 0 0,0-1 1 0 0,0 0 0 0 0,0 0 0 0 0,0 1 0 0 0,-1-1-1 0 0,1 0 1 0 0,-1 1 0 0 0,1-1 0 0 0,-1 1 0 0 0,0-1-1 0 0,0 0 1 0 0,0 1 0 0 0,0-1 0 0 0,0 1 0 0 0,0-1-1 0 0,-1 1 1 0 0,1-1 0 0 0,-1 0 0 0 0,0 1 0 0 0,0-1-1 0 0,1 0 1 0 0,-2 0 0 0 0,1 1 0 0 0,0-1 0 0 0,0 0-1 0 0,-1 0 1 0 0,1 0 0 0 0,-1 0 0 0 0,1-1-1 0 0,-1 1 1 0 0,0 0 0 0 0,0-1 0 0 0,0 1 0 0 0,0-1-1 0 0,0 1 1 0 0,-1-1-63 0 0,-3 5 32 0 0,1-4-29 0 0,1 1 1 0 0,1 0 0 0 0,-1 0 0 0 0,0 1 0 0 0,1-1-1 0 0,0 1 1 0 0,0 0 0 0 0,0-1 0 0 0,0 1-1 0 0,0 1 1 0 0,1-1 0 0 0,0 0 0 0 0,0 1 0 0 0,0-1-1 0 0,-1 5-3 0 0,5-6-10 0 0,0-1-1 0 0,0 1 0 0 0,0 0 0 0 0,0-1 1 0 0,0 1-1 0 0,1-1 0 0 0,-1 0 0 0 0,1 0 1 0 0,0 0-1 0 0,-1 0 0 0 0,1 0 0 0 0,0-1 1 0 0,0 1-1 0 0,0-1 0 0 0,0 1 0 0 0,0-1 1 0 0,1 0-1 0 0,-1-1 0 0 0,1 1 11 0 0,0 0 8 0 0,0 0 0 0 0,0 0 0 0 0,1 0 0 0 0,-1 0-1 0 0,0 1 1 0 0,0 0 0 0 0,0 0 0 0 0,-1 0 0 0 0,1 0 0 0 0,0 1 0 0 0,-1-1-1 0 0,1 1 1 0 0,-1 0 0 0 0,0 0 0 0 0,0 0 0 0 0,0 0 0 0 0,0 1-1 0 0,-1-1 1 0 0,1 1 0 0 0,-1 0 0 0 0,0-1 0 0 0,0 1 0 0 0,-1 0 0 0 0,1 0-1 0 0,-1 1 1 0 0,1-1 0 0 0,-1 0 0 0 0,-1 0 0 0 0,1 1 0 0 0,-1-1-1 0 0,1 0 1 0 0,-1 1 0 0 0,0-1 0 0 0,-1 3-8 0 0,-3 0 70 0 0,0 0-1 0 0,0 0 1 0 0,-1 0 0 0 0,0 0-1 0 0,0-1 1 0 0,-1 0 0 0 0,0 0-1 0 0,0 0 1 0 0,0-1 0 0 0,-1 1-1 0 0,0-2 1 0 0,-2 3-70 0 0,2-3 3 0 0,0 0-1 0 0,0 0 1 0 0,-1 0 0 0 0,1-1-1 0 0,-1 0 1 0 0,0-1 0 0 0,0 0-1 0 0,0 0 1 0 0,0 0 0 0 0,0-1-1 0 0,0 0 1 0 0,-1-1-3 0 0,-33-9-6607 0 0,35 7-413 0 0,2-1-4785 0 0</inkml:trace>
  <inkml:trace contextRef="#ctx0" brushRef="#br0" timeOffset="9274.974">4149 284 4449 0 0,'0'0'2160'0'0,"0"0"-586"0"0,0 0-171 0 0,0 0 81 0 0,0 0 113 0 0,0 0-90 0 0,0 0-306 0 0,0 0-390 0 0,0 0-217 0 0,0 0-52 0 0,0 0 76 0 0,0 0 97 0 0,0 0-33 0 0,15 7-24 0 0,50 23-14 0 0,-52-23-379 0 0,0 1 0 0 0,-1 0 0 0 0,0 1 0 0 0,-1 1-1 0 0,1 0 1 0 0,-2 1 0 0 0,0-1 0 0 0,0 2 0 0 0,0 1-265 0 0,17 18 449 0 0,-1-3-294 0 0,-2 0 0 0 0,-1 2 1 0 0,-1 0-1 0 0,-2 2 0 0 0,-1 0 0 0 0,-1 1 1 0 0,-2 1-1 0 0,-2 0 0 0 0,0 1 0 0 0,-3 1 1 0 0,-1 0-1 0 0,-1 0 0 0 0,-3 1 0 0 0,1 17-155 0 0,-4-16 17 0 0,-3 1 0 0 0,-1-1 0 0 0,-2 0 0 0 0,-2 0 0 0 0,-1 0 1 0 0,-2 0-1 0 0,-1-1 0 0 0,-2 0 0 0 0,-2-1 0 0 0,-1 0 0 0 0,-2-1 0 0 0,-6 6-17 0 0,-8 15-83 0 0,-4-2 1 0 0,-1-2-1 0 0,-3-1 1 0 0,-2-2-1 0 0,-2-1 1 0 0,-2-3-1 0 0,-14 9 83 0 0,14-9-364 0 0,8-9-2651 0 0,11-14-5410 0 0,17-18-3035 0 0</inkml:trace>
  <inkml:trace contextRef="#ctx0" brushRef="#br0" timeOffset="10068.412">1610 104 1496 0 0,'0'0'320'0'0,"0"0"-265"0"0,0 0 425 0 0,0 0 872 0 0,0 0 674 0 0,0 0 173 0 0,0 0-384 0 0,0 0-649 0 0,0 0-466 0 0,0 0-61 0 0,0 0 148 0 0,0 0 181 0 0,0 7 118 0 0,-16 63 1681 0 0,-22 25-873 0 0,4 1-1 0 0,4 1 1 0 0,-2 28-1894 0 0,1 4 585 0 0,6 1 0 0 0,5 1 0 0 0,5 0 1 0 0,4 104-586 0 0,13-196 102 0 0,1 0 0 0 0,1 0 1 0 0,3-1-1 0 0,1 0 1 0 0,1 0-1 0 0,3-1 1 0 0,0-1-1 0 0,3 1 1 0 0,1-2-1 0 0,2 0 1 0 0,1-2-1 0 0,1 0 1 0 0,23 28-103 0 0,-38-55-9 0 0,-1 1 0 0 0,1-1 0 0 0,1-1 1 0 0,-1 1-1 0 0,1-1 0 0 0,0 0 0 0 0,0 0 0 0 0,0 0 0 0 0,1-1 1 0 0,-1 0-1 0 0,1 0 0 0 0,0-1 0 0 0,0 0 0 0 0,0 0 1 0 0,1-1-1 0 0,-1 0 0 0 0,1 0 0 0 0,0 0 9 0 0,24-23-1571 0 0,-20-3-4677 0 0,-8 13-2814 0 0</inkml:trace>
  <inkml:trace contextRef="#ctx0" brushRef="#br0" timeOffset="22326.933">1444 998 0 0 0,'-2'4'1686'0'0,"-1"3"6393"0"0,48 5-2021 0 0,262-4 48 0 0,-190-9-5114 0 0,421 19 832 0 0,-191-11-940 0 0,-130-3-597 0 0,-37 7-183 0 0,23-10 50 0 0,-110-5-89 0 0,53 0 146 0 0,-20 1-25 0 0,21-5 17 0 0,-52 5 60 0 0,-5 2 17 0 0,-26 0-763 0 0,-75-4-2635 0 0,5 0-2902 0 0,5 5 5357 0 0,-3-4-11690 0 0</inkml:trace>
  <inkml:trace contextRef="#ctx0" brushRef="#br0" timeOffset="25214.1">4734 810 0 0 0,'-1'-15'291'0'0,"1"-19"-320"0"0,5 13 6726 0 0,0 26 7930 0 0,2 6-10630 0 0,3 4-3705 0 0,10 13-2585 0 0,-9-13 3806 0 0,54 53-955 0 0,-47-51-452 0 0,0 1 1 0 0,-1 0-1 0 0,-1 2 0 0 0,0 0 1 0 0,-2 0-1 0 0,0 2 1 0 0,6 15-107 0 0,3 29 198 0 0,-8 0-63 0 0,-12-14 66 0 0,10-68 1085 0 0,38-138-986 0 0,-26 95-239 0 0,59-161 95 0 0,-33 47-94 0 0,-48 154-114 0 0,-7 31-747 0 0,-1 33-2173 0 0,5-27-7623 0 0,0-16-1800 0 0</inkml:trace>
  <inkml:trace contextRef="#ctx0" brushRef="#br0" timeOffset="25646.013">5290 1024 3081 0 0,'0'0'1863'0'0,"0"0"-288"0"0,0 0 162 0 0,0 0 459 0 0,0 0 243 0 0,0 0-87 0 0,0 0-351 0 0,0 0-450 0 0,0 0-379 0 0,0 0-241 0 0,0 0-171 0 0,0 0-148 0 0,0 0-100 0 0,3-1-80 0 0,-1 5-306 0 0,0-1 1 0 0,0 1-1 0 0,0 0 0 0 0,0-1 0 0 0,-1 1 1 0 0,1 0-1 0 0,-1 0 0 0 0,0 0 0 0 0,0 0 0 0 0,-1 0 1 0 0,1 0-1 0 0,-1 0 0 0 0,0 1 0 0 0,0-1 0 0 0,0 0 1 0 0,0 0-1 0 0,-1 0 0 0 0,0 0 0 0 0,0 0 0 0 0,0 0 1 0 0,-1 3-127 0 0,0 10 218 0 0,5 90 462 0 0,7-111-3635 0 0,-4-6-3525 0 0,-2 6-5271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 0 0 0,'0'0'906'0'0,"0"0"468"0"0,0 0 37 0 0,0 0-113 0 0,0 0-72 0 0,0 0-15 0 0,0 0 37 0 0,3-2 40 0 0,12-8-2 0 0,-11 8-61 0 0,-4 2-94 0 0,0 0-96 0 0,0 0-105 0 0,0 0-70 0 0,0 0-48 0 0,0 0-54 0 0,0 0-42 0 0,0 0-52 0 0,0 0-55 0 0,0 0-46 0 0,0 0-37 0 0,0 0-44 0 0,0 0-34 0 0,0 0-33 0 0,0 0-36 0 0,0 0-27 0 0,0 0-23 0 0,0 0-21 0 0,0 0-33 0 0,-3 16 1740 0 0,-66 101-1459 0 0,2-11-504 0 0,17 8 44 0 0,49-111-84 0 0,1 0 0 0 0,0 0-1 0 0,0 0 1 0 0,0 0-1 0 0,0 0 1 0 0,0 0 0 0 0,1 0-1 0 0,0 0 1 0 0,-1 0 0 0 0,1 0-1 0 0,0 0 1 0 0,0 0-1 0 0,1 0 1 0 0,-1-1 0 0 0,0 1-1 0 0,1 0 1 0 0,0-1-1 0 0,0 1 1 0 0,0-1 0 0 0,0 1-1 0 0,0-1 1 0 0,0 0-1 0 0,0 0 1 0 0,1 0 0 0 0,-1 0-1 0 0,1-1 1 0 0,-1 1 0 0 0,1-1-1 0 0,0 1 1 0 0,0-1-1 0 0,0 0 1 0 0,0 0 0 0 0,0 0-1 0 0,0 0 1 0 0,0-1-1 0 0,0 1 1 0 0,0-1 0 0 0,0 0-1 0 0,0 0 1 0 0,0 0 0 0 0,1 0-13 0 0,142 7 822 0 0,-145-7-807 0 0,-1 0 2 0 0,0 0 8 0 0,0 0 3 0 0,0 0-12 0 0,0 0 1 0 0,0 0-20 0 0,0 0-18 0 0,0 0-34 0 0,0 0-44 0 0,0 0-66 0 0,0-26-7819 0 0,0 15-259 0 0,0 7-3364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28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26 240 0 0 0,'0'0'1455'0'0,"0"0"173"0"0,0 0-27 0 0,0 0-132 0 0,0 0-152 0 0,0 0-50 0 0,0 0-14 0 0,0 0-31 0 0,0 0-71 0 0,-5 1-62 0 0,-9 3-1120 0 0,7-2 2213 0 0,8-2 4682 0 0,120-76-3465 0 0,110-94-1564 0 0,-197 229-1262 0 0,17 84-117 0 0,-50-142-472 0 0,-1 1 1 0 0,0 0-1 0 0,1 0 0 0 0,-1-1 1 0 0,1 1-1 0 0,-1 0 0 0 0,1-1 0 0 0,0 1 1 0 0,0-1-1 0 0,0 1 0 0 0,0-1 1 0 0,0 1-1 0 0,0-1 0 0 0,0 0 0 0 0,0 1 1 0 0,0-1-1 0 0,1 0 0 0 0,-1 0 1 0 0,0 0-1 0 0,1 0 0 0 0,-1 0 1 0 0,1 0-1 0 0,0 0 0 0 0,-1-1 0 0 0,1 1 1 0 0,0 0-1 0 0,-1-1 0 0 0,1 1 1 0 0,0-1-1 0 0,-1 0 0 0 0,1 0 0 0 0,0 0 1 0 0,1 1 15 0 0,16-6-4058 0 0,-1-8-5576 0 0,-14 9-2886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1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1317 1 0 0 0,'0'0'1240'0'0,"0"0"775"0"0,0 0 322 0 0,0 0-103 0 0,0 0-385 0 0,0 0-444 0 0,0 0-352 0 0,0 0-243 0 0,0 0-194 0 0,0 0-89 0 0,0 0-25 0 0,-1 3 926 0 0,-3 14 11063 0 0,3-15-12815 0 0,-54 20 750 0 0,-484 152 689 0 0,142-42-678 0 0,148-34-65 0 0,323-75 83 0 0,57 15-139 0 0,59 9-175 0 0,325 30-78 0 0,-305-47-48 0 0,-139-12 37 0 0,-66-11-83 0 0,-5-7 32 0 0,0 0 7 0 0,0 0 11 0 0,0 0-15 0 0,0 0-29 0 0,0 0-6 0 0,-11 8 87 0 0,-17 15-44 0 0,-1-1 0 0 0,0-1 1 0 0,-2-2-1 0 0,0-1 0 0 0,-1-2 0 0 0,-26 10-12 0 0,-2 2 12 0 0,-481 247 32 0 0,437-223-64 0 0,-134 81 20 0 0,167-68 23 0 0,68-57-99 0 0,27-1 43 0 0,88 1 127 0 0,128-44 76 0 0,-175 25-130 0 0,337-38 171 0 0,-45 35-46 0 0,-288 18-141 0 0,-48-1-29 0 0,-21-3-1 0 0,0 0 24 0 0,0 0-12 0 0,1 1-1079 0 0,-2-2 738 0 0,0-2-2111 0 0,0 0-6769 0 0,1 2-3207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6409 0 0,'0'0'893'0'0,"0"0"-477"0"0,0 0-230 0 0,0 0 265 0 0,0 0 479 0 0,0 0 373 0 0,0 0 106 0 0,0 0-155 0 0,0 0-289 0 0,0 0-202 0 0,0 0-61 0 0,9 7 25 0 0,80 48 3049 0 0,-82-53-3569 0 0,1-1-1 0 0,0 1 1 0 0,-1-2-1 0 0,1 1 1 0 0,0-1-1 0 0,0-1 1 0 0,-1 1-1 0 0,1-1 1 0 0,0-1-1 0 0,-1 1 0 0 0,1-1 1 0 0,-1-1-1 0 0,1 1 1 0 0,-1-1-1 0 0,0-1 1 0 0,0 1-1 0 0,0-1 1 0 0,-1 0-1 0 0,4-3-206 0 0,110-104 1172 0 0,-109 99-1080 0 0,30-31 108 0 0,2 1 1 0 0,2 1-1 0 0,1 3 0 0 0,38-22-200 0 0,0 30 86 0 0,-80 32-63 0 0,-1 1 1 0 0,0 0 0 0 0,0 0 0 0 0,0 0 0 0 0,0 0 0 0 0,0 0-1 0 0,-1 1 1 0 0,0-1 0 0 0,0 1 0 0 0,0 0 0 0 0,0 0 0 0 0,0 0-1 0 0,-1 0 1 0 0,1 0 0 0 0,0 4-24 0 0,7 39 199 0 0,-3 0 0 0 0,-1 1-1 0 0,-2 0 1 0 0,-4 33-199 0 0,1-66 31 0 0,-1-7-28 0 0,0 0 1 0 0,-1-1-1 0 0,0 1 1 0 0,-1 0 0 0 0,0 0-1 0 0,0-1 1 0 0,0 0-1 0 0,-1 0 1 0 0,0 0 0 0 0,-1 0-1 0 0,1 0 1 0 0,-1-1-1 0 0,0 0 1 0 0,-1 0 0 0 0,0 0-1 0 0,0-1 1 0 0,0 0-1 0 0,0 0 1 0 0,-1 0 0 0 0,0-1-1 0 0,0 0 1 0 0,0 0 0 0 0,0-1-1 0 0,-1 0 1 0 0,0 0-1 0 0,1-1 1 0 0,-1 0 0 0 0,0 0-1 0 0,0-1 1 0 0,0 0-1 0 0,0 0 1 0 0,0-1 0 0 0,0 0-1 0 0,-2 0-3 0 0,-3 2-151 0 0,1 0-1 0 0,-1-1 1 0 0,1 0-1 0 0,-1-1 1 0 0,1 0-1 0 0,-1-1 1 0 0,1 0 0 0 0,-1-1-1 0 0,1-1 1 0 0,-1 0-1 0 0,1 0 1 0 0,0-1-1 0 0,1-1 1 0 0,-10-4 151 0 0,21 8-169 0 0,-1 1 1 0 0,1-1 0 0 0,-1 1-1 0 0,1-1 1 0 0,-1 0-1 0 0,1 1 1 0 0,-1-1 0 0 0,1 0-1 0 0,-1 1 1 0 0,1-1 0 0 0,0 0-1 0 0,-1 1 1 0 0,1-1-1 0 0,0 0 1 0 0,0 0 0 0 0,-1 0-1 0 0,1 1 1 0 0,0-1-1 0 0,0 0 1 0 0,0 0 0 0 0,0 1-1 0 0,0-1 1 0 0,0 0 0 0 0,0 0-1 0 0,1 0 1 0 0,-1 1-1 0 0,0-1 1 0 0,0 0 0 0 0,0 0-1 0 0,1 1 1 0 0,-1-1-1 0 0,1 0 1 0 0,-1 1 0 0 0,0-1-1 0 0,1 0 1 0 0,-1 1 0 0 0,1-1-1 0 0,-1 0 1 0 0,1 1-1 0 0,0-1 1 0 0,-1 1 0 0 0,1-1 168 0 0,15-14-9409 0 0,-15 15 8911 0 0,8-7-7966 0 0</inkml:trace>
  <inkml:trace contextRef="#ctx0" brushRef="#br0" timeOffset="385.777">1312 38 7218 0 0,'0'0'2404'0'0,"0"0"-322"0"0,0 0-164 0 0,0 0-118 0 0,0 0-232 0 0,0 0-250 0 0,-32 11-302 0 0,-97 40-250 0 0,59-5 96 0 0,62-36-720 0 0,1-3-79 0 0,0 0 0 0 0,1 0 0 0 0,0 1 0 0 0,0-1 1 0 0,1 2-1 0 0,0-1 0 0 0,1 0 0 0 0,-1 1 0 0 0,2 0 0 0 0,-1 0 0 0 0,1 0 1 0 0,1 0-1 0 0,-1 1 0 0 0,2-1 0 0 0,-1 1 0 0 0,1-1 0 0 0,1 1 0 0 0,-1 0 1 0 0,2-1-1 0 0,0 8-63 0 0,3-10 23 0 0,-1 0 1 0 0,1 0-1 0 0,0 0 1 0 0,1-1-1 0 0,0 0 1 0 0,0 0-1 0 0,0 0 0 0 0,0 0 1 0 0,1-1-1 0 0,0 0 1 0 0,0 0-1 0 0,1-1 1 0 0,-1 0-1 0 0,1 0 1 0 0,0 0-1 0 0,0-1 1 0 0,1 0-1 0 0,-1 0 1 0 0,0-1-1 0 0,1 0 0 0 0,0 0 1 0 0,-1-1-1 0 0,1 0 1 0 0,0 0-1 0 0,0-1 1 0 0,0 0-1 0 0,0 0-23 0 0,7 1 95 0 0,0-1 0 0 0,0-1 0 0 0,0 0-1 0 0,0-1 1 0 0,-1-1 0 0 0,1 0 0 0 0,0-1-1 0 0,-1-1 1 0 0,0 0 0 0 0,0-1 0 0 0,0 0-1 0 0,-1-1 1 0 0,0-1 0 0 0,0 0 0 0 0,-1-1-1 0 0,0 0 1 0 0,-1 0 0 0 0,0-2 0 0 0,4-3-95 0 0,-10 8 22 0 0,-1 1 0 0 0,0-1-1 0 0,0 0 1 0 0,0 0 0 0 0,-1-1 0 0 0,0 1 0 0 0,0-1 0 0 0,0 1 0 0 0,-1-1 0 0 0,0 0 0 0 0,0 0 0 0 0,-1 0 0 0 0,0 0 0 0 0,0 0 0 0 0,-1 0 0 0 0,1-1 0 0 0,-2 1 0 0 0,1 0 0 0 0,-1 0 0 0 0,0 0-1 0 0,0 0 1 0 0,-1 0 0 0 0,0 0 0 0 0,0 0 0 0 0,-1 1 0 0 0,0-1 0 0 0,0 1 0 0 0,-1-1 0 0 0,1 1 0 0 0,-1 0 0 0 0,-1 1 0 0 0,1-1 0 0 0,-3-1-22 0 0,0 1-264 0 0,0 2 0 0 0,0-1 0 0 0,-1 1 0 0 0,1 0 0 0 0,-1 1 1 0 0,0-1-1 0 0,0 2 0 0 0,0-1 0 0 0,-1 1 0 0 0,1 0 0 0 0,-2 1 264 0 0,-58-4-9328 0 0,45 5-2228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7122 0 0,'0'0'2523'0'0,"0"0"-512"0"0,0 0-165 0 0,0 0-19 0 0,0 0-112 0 0,0 0-239 0 0,0 0-332 0 0,0 0-300 0 0,0 0-186 0 0,0 0-65 0 0,0 0-23 0 0,0 0 9 0 0,1 11 3467 0 0,69 8-2293 0 0,120-16-684 0 0,-14-11-569 0 0,-105 15-319 0 0,-66-3-1636 0 0,-38-11-7632 0 0,25 7 2335 0 0,2 0-5067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4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12707 0 0,'0'0'1555'0'0,"0"0"-340"0"0,0 0 98 0 0,0 0 304 0 0,0 0 150 0 0,0 0-196 0 0,0 0-279 0 0,0 0-295 0 0,0 0-186 0 0,0 0-143 0 0,0 0-114 0 0,0 0-78 0 0,0 0-80 0 0,34 5-71 0 0,110 17-74 0 0,-61-16 57 0 0,1-13-164 0 0,-49-4-2302 0 0,-28 7-2233 0 0,-1 0-3572 0 0,-4 0-4396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3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10 299 1720 0 0,'0'0'2309'0'0,"0"0"-377"0"0,0 0-110 0 0,0 0 61 0 0,0 0 57 0 0,0 0-115 0 0,0 0-275 0 0,0 0-290 0 0,0 0-277 0 0,0 0-178 0 0,0 0-89 0 0,-3-1-20 0 0,3 1-634 0 0,-1 0-1 0 0,1 0 0 0 0,0 0 0 0 0,-1-1 0 0 0,1 1 0 0 0,-1 0 1 0 0,1 0-1 0 0,0-1 0 0 0,-1 1 0 0 0,1 0 0 0 0,0 0 1 0 0,0-1-1 0 0,-1 1 0 0 0,1 0 0 0 0,0-1 0 0 0,0 1 0 0 0,-1 0 1 0 0,1-1-1 0 0,0 1 0 0 0,0-1 0 0 0,0 1 0 0 0,0 0 0 0 0,-1-1 1 0 0,1 1-1 0 0,0-1 0 0 0,0 1 0 0 0,0 0 0 0 0,0-1 0 0 0,0 1 1 0 0,0-1-1 0 0,0 1 0 0 0,0-1 0 0 0,0 1 0 0 0,0 0 0 0 0,1-1 1 0 0,-1 1-1 0 0,0-1 0 0 0,0 1 0 0 0,0 0 0 0 0,0-1 0 0 0,1 1 1 0 0,-1-1-1 0 0,0 1 0 0 0,0 0 0 0 0,1-1 0 0 0,-1 1 0 0 0,0 0 1 0 0,0 0-1 0 0,1-1 0 0 0,-1 1 0 0 0,0 0 0 0 0,1 0 0 0 0,-1-1 1 0 0,1 1-1 0 0,-1 0 0 0 0,0 0 0 0 0,1 0 0 0 0,-1 0 0 0 0,1-1 1 0 0,-1 1-1 0 0,0 0 0 0 0,1 0 0 0 0,-1 0 0 0 0,1 0 0 0 0,-1 0 1 0 0,1 0-62 0 0,8-9-3 0 0,111-76 2389 0 0,-27 70-1865 0 0,-90 16-510 0 0,-1 0 0 0 0,1 0 0 0 0,-1 1 0 0 0,0-1 0 0 0,0 1 0 0 0,0-1 0 0 0,0 1 0 0 0,0 0 0 0 0,0 0 0 0 0,0 0 0 0 0,0 0 0 0 0,0 0 0 0 0,-1 0 0 0 0,0 1 0 0 0,1-1 0 0 0,-1 0 0 0 0,0 1 0 0 0,0-1 0 0 0,0 1 0 0 0,0-1 0 0 0,0 1 0 0 0,-1 0 0 0 0,1-1 0 0 0,-1 1 0 0 0,0 0 0 0 0,0 2-11 0 0,1-1 15 0 0,5 38 46 0 0,-3 0-1 0 0,-1 0 0 0 0,-2 1 0 0 0,-2-1 0 0 0,-2 0 0 0 0,-1 0 0 0 0,-3-1 1 0 0,-1 1-1 0 0,-2-2 0 0 0,-3 4-60 0 0,-35 90 2 0 0,38-125 161 0 0,11-28 42 0 0,1 6-235 0 0,2-11 33 0 0,2 0 0 0 0,1 1 1 0 0,0-1-1 0 0,2 2 0 0 0,1-1 0 0 0,0 1 0 0 0,2 0 1 0 0,1 1-1 0 0,0 0 0 0 0,7-6-3 0 0,-5 1 1 0 0,1 0 1 0 0,1 2-1 0 0,1 0 1 0 0,1 1-1 0 0,1 0 1 0 0,2 2-1 0 0,0 0 1 0 0,1 1-1 0 0,1 2 0 0 0,0 0 1 0 0,20-10-2 0 0,-42 28-2 0 0,0 0 1 0 0,1 0 0 0 0,-1 0-1 0 0,0 0 1 0 0,0 1-1 0 0,1-1 1 0 0,-1 0-1 0 0,0 1 1 0 0,0-1-1 0 0,0 1 1 0 0,1-1 0 0 0,-1 1-1 0 0,0 0 1 0 0,0-1-1 0 0,0 1 1 0 0,0 0-1 0 0,0 0 1 0 0,0 0-1 0 0,0 0 1 0 0,-1 0 0 0 0,1 0-1 0 0,0 0 1 0 0,0 0-1 0 0,-1 0 1 0 0,1 0-1 0 0,0 0 1 0 0,-1 0-1 0 0,0 0 1 0 0,1 1-1 0 0,-1-1 1 0 0,1 0 0 0 0,-1 0-1 0 0,0 1 1 0 0,0-1-1 0 0,0 0 1 0 0,0 1-1 0 0,0-1 1 0 0,0 0-1 0 0,0 0 1 0 0,0 1 0 0 0,-1-1-1 0 0,1 0 1 0 0,0 0-1 0 0,-1 1 1 0 0,1-1-1 0 0,-1 0 1 0 0,1 0-1 0 0,-1 0 1 0 0,0 0 0 0 0,1 0-1 0 0,-1 0 1 0 0,0 0-1 0 0,0 0 1 0 0,0 0 1 0 0,0 7 6 0 0,-56 176 87 0 0,23-4-191 0 0,34-179 71 0 0,14-10-65 0 0,-13 8 92 0 0,105-139 21 0 0,78-78-21 0 0,-37 100 36 0 0,-106 104-121 0 0,-38 51 125 0 0,-69 132 46 0 0,54-147-74 0 0,1 1 1 0 0,1 0-1 0 0,1 0 1 0 0,1 1-1 0 0,1 0 1 0 0,1 1-1 0 0,2 0 1 0 0,0-1 0 0 0,1 11-13 0 0,2-26-13 0 0,1-8 9 0 0,-1 0 0 0 0,1-1 0 0 0,0 1-1 0 0,0 0 1 0 0,-1 0 0 0 0,1 0 0 0 0,0 0-1 0 0,0 0 1 0 0,0 0 0 0 0,0 0 0 0 0,0 0-1 0 0,0 0 1 0 0,0 0 0 0 0,1 0 0 0 0,-1 0-1 0 0,0 0 1 0 0,0 0 0 0 0,1 0-1 0 0,-1-1 1 0 0,0 1 0 0 0,1 0 0 0 0,-1 0-1 0 0,1 0 1 0 0,0 0 0 0 0,-1-1 0 0 0,1 1-1 0 0,-1 0 1 0 0,1-1 0 0 0,0 1 0 0 0,0 0-1 0 0,-1-1 1 0 0,1 1 0 0 0,0-1-1 0 0,0 1 1 0 0,0-1 4 0 0,0 0-36 0 0,-1 0-20 0 0,8-22-1415 0 0,0 9 452 0 0,1 1-2910 0 0,-5 4-5542 0 0,-2 5-2074 0 0</inkml:trace>
  <inkml:trace contextRef="#ctx0" brushRef="#br0" timeOffset="563.165">1149 483 13907 0 0,'0'0'1506'0'0,"0"0"-250"0"0,0 0-49 0 0,0 0 17 0 0,0 0-90 0 0,0 0-203 0 0,0 0-269 0 0,0 0-236 0 0,0 0-152 0 0,0 0-81 0 0,0 0-41 0 0,0 0-28 0 0,0 0-16 0 0,-24 31-24 0 0,-72 97-15 0 0,52-60 23 0 0,-50 69 63 0 0,83-125-77 0 0,15-23 226 0 0,15-23-7 0 0,5-4-155 0 0,2 2 0 0 0,2 0 0 0 0,1 2 1 0 0,2 1-1 0 0,1 1 0 0 0,10-5-142 0 0,71-59 335 0 0,-104 128-157 0 0,3 218 978 0 0,-13-183-1055 0 0,1-66-125 0 0,0-1-4 0 0,0 0-16 0 0,0 0-8 0 0,0 0-31 0 0,0 0-82 0 0,3-16-1450 0 0,0-5-2196 0 0,-3 7-5940 0 0,0 9-1482 0 0</inkml:trace>
  <inkml:trace contextRef="#ctx0" brushRef="#br0" timeOffset="813.908">937 689 6761 0 0,'0'0'4271'0'0,"0"0"-2171"0"0,0 0-797 0 0,0 0 111 0 0,0 0 155 0 0,0 0-27 0 0,0 0-258 0 0,0 0-279 0 0,0 0-221 0 0,0 0-171 0 0,0 0-139 0 0,0 0-130 0 0,0 0-122 0 0,33 1-91 0 0,99 1-76 0 0,-41-2-397 0 0,-36-8-2219 0 0,-37 3-1472 0 0,-1 0-4154 0 0,-5 2-562 0 0</inkml:trace>
  <inkml:trace contextRef="#ctx0" brushRef="#br0" timeOffset="3872.994">1815 244 0 0 0,'0'0'795'0'0,"0"0"773"0"0,0 0 181 0 0,0 0 3 0 0,0 0-72 0 0,0 0-85 0 0,0 0-157 0 0,0 0-164 0 0,0 0-182 0 0,0 0-163 0 0,0 0-115 0 0,0 0-79 0 0,0 0-45 0 0,-10-5-27 0 0,-34-12-33 0 0,-55 9 3632 0 0,92 9-4152 0 0,0 1 0 0 0,0 0 0 0 0,1 0 0 0 0,-1 0 0 0 0,0 1 0 0 0,1 0 0 0 0,-1 0 0 0 0,1 1 0 0 0,0 0-1 0 0,0 0 1 0 0,0 0 0 0 0,1 1 0 0 0,-1 0 0 0 0,1 0 0 0 0,-3 4-110 0 0,-33 25 449 0 0,34-27-416 0 0,0 0 1 0 0,1 1-1 0 0,0 0 0 0 0,1 0 1 0 0,-1 0-1 0 0,1 1 1 0 0,1 0-1 0 0,0 0 0 0 0,0 0 1 0 0,1 0-1 0 0,0 0 1 0 0,0 1-1 0 0,1-1 0 0 0,0 1 1 0 0,1 0-1 0 0,0 0 1 0 0,1 0-1 0 0,0 0 1 0 0,1 9-34 0 0,-1-17 15 0 0,1 1 0 0 0,-1-1 0 0 0,1 1 0 0 0,-1-1 0 0 0,1 1 0 0 0,0-1 0 0 0,0 0 1 0 0,0 1-1 0 0,0-1 0 0 0,1 0 0 0 0,-1 0 0 0 0,1 0 0 0 0,-1 0 0 0 0,1 0 0 0 0,0 0 1 0 0,-1 0-1 0 0,1-1 0 0 0,0 1 0 0 0,0-1 0 0 0,0 1 0 0 0,0-1 0 0 0,1 0 1 0 0,-1 0-1 0 0,0 0 0 0 0,1 0 0 0 0,-1 0 0 0 0,0 0 0 0 0,1-1 0 0 0,-1 1 0 0 0,1-1 1 0 0,-1 1-1 0 0,1-1 0 0 0,-1 0 0 0 0,3 0-15 0 0,90-9 1014 0 0,-63-2-863 0 0,0-1 0 0 0,-2-1 0 0 0,1-2 0 0 0,-2-1 0 0 0,0-1 0 0 0,-1-2-1 0 0,0 0 1 0 0,-2-2 0 0 0,-1-1 0 0 0,0-2 0 0 0,9-11-151 0 0,-30 31 46 0 0,-1 0 0 0 0,1 0-1 0 0,-1 0 1 0 0,0-1 0 0 0,0 1-1 0 0,-1-1 1 0 0,1 1 0 0 0,-1-1-1 0 0,0 0 1 0 0,0 0 0 0 0,-1 0-1 0 0,1 0 1 0 0,-1-1 0 0 0,0 1-1 0 0,0 0 1 0 0,-1-1-46 0 0,-1 5 11 0 0,0 0-1 0 0,0 0 1 0 0,-1 0-1 0 0,1 0 1 0 0,0 1-1 0 0,-1-1 1 0 0,1 1-1 0 0,0-1 1 0 0,-1 1-1 0 0,1-1 1 0 0,0 1 0 0 0,-1 0-1 0 0,1 0 1 0 0,-1 0-1 0 0,1 0 1 0 0,-1 0-1 0 0,1 0 1 0 0,-1 0-1 0 0,1 0 1 0 0,0 0-1 0 0,-1 1 1 0 0,1-1 0 0 0,-1 0-1 0 0,1 1 1 0 0,0 0-1 0 0,-1-1 1 0 0,1 1-1 0 0,0 0 1 0 0,0-1-1 0 0,0 1 1 0 0,-1 0-1 0 0,1 0-10 0 0,-2 5 9 0 0,0 0 0 0 0,0 0 0 0 0,1 0-1 0 0,-1 0 1 0 0,1 0 0 0 0,1 1 0 0 0,-1-1-1 0 0,1 1 1 0 0,0-1 0 0 0,1 1 0 0 0,-1-1-1 0 0,1 1 1 0 0,1 0 0 0 0,-1-1 0 0 0,1 1-1 0 0,0-1 1 0 0,1 1 0 0 0,0-1 0 0 0,0 0-1 0 0,0 1 1 0 0,0-1 0 0 0,1 0-1 0 0,0 0 1 0 0,3 4-9 0 0,-1 4 11 0 0,8 25 0 0 0,-2 1 0 0 0,-2 0 0 0 0,-2 1 0 0 0,-2-1 1 0 0,-1 2-1 0 0,-2-1 0 0 0,-3 22-11 0 0,0-38-13 0 0,-1-1-1 0 0,-2 1 0 0 0,0-1 1 0 0,-2 0-1 0 0,0-1 0 0 0,-2 1 1 0 0,0-1-1 0 0,-2-1 0 0 0,0 0 1 0 0,-2 0-1 0 0,0-1 0 0 0,-2 0 1 0 0,-1 0 13 0 0,4-7 15 0 0,9-9-15 0 0,0-1 1 0 0,-1 1-1 0 0,0-1 1 0 0,0 0-1 0 0,0 0 0 0 0,-1 0 1 0 0,1 0-1 0 0,-1 0 1 0 0,0-1-1 0 0,0 1 0 0 0,0-1 1 0 0,-1 0-1 0 0,1-1 1 0 0,-1 1-1 0 0,0-1 0 0 0,1 0 1 0 0,-1 0-1 0 0,0 0 1 0 0,0 0-1 0 0,-1-1 1 0 0,1 0-1 0 0,0 0 0 0 0,0-1 1 0 0,0 1-1 0 0,-5-1 0 0 0,7-2 3 0 0,0-1 0 0 0,0 1 0 0 0,0-1 0 0 0,0 1-1 0 0,1-1 1 0 0,-1 0 0 0 0,1 0 0 0 0,0 0 0 0 0,-1 0 0 0 0,2 0 0 0 0,-1-1 0 0 0,0 1-1 0 0,1-1 1 0 0,-1 1 0 0 0,1-1 0 0 0,0 0 0 0 0,0 1 0 0 0,0-1 0 0 0,1 0-1 0 0,-1-3-2 0 0,-2-6-1 0 0,1 0-1 0 0,0 0 1 0 0,1 0-1 0 0,0-1 1 0 0,1 1-1 0 0,1-1 0 0 0,0 1 1 0 0,0 0-1 0 0,1 0 1 0 0,1 0-1 0 0,1 0 0 0 0,0 0 1 0 0,0 0-1 0 0,1 1 1 0 0,1 0-1 0 0,6-11 2 0 0,85-81-43 0 0,-85 96 48 0 0,0 0-1 0 0,1 0 0 0 0,0 1 0 0 0,1 1 0 0 0,-1 0 0 0 0,1 1 1 0 0,0 0-1 0 0,0 1 0 0 0,7-1-4 0 0,10 1-10 0 0,-30 4 8 0 0,-1 0 8 0 0,0 0 8 0 0,0 0-8 0 0,0 0-8 0 0,0 0 4 0 0,0 0-2 0 0,0 0 22 0 0,0 0 11 0 0,0 0-10 0 0,0 0 6 0 0,0 0 1 0 0,0 0-17 0 0,0 0-18 0 0,0 0 6 0 0,0 0-26 0 0,0 0 18 0 0,0 0 31 0 0,0 0 1 0 0,0 0-2 0 0,0 0 0 0 0,0 0 9 0 0,0 0-36 0 0,0 0-6 0 0,0 0-2 0 0,0 0-8 0 0,0 0 27 0 0,0 0 4 0 0,0 0-1 0 0,0 0-14 0 0,0 0 2 0 0,0 0 18 0 0,0 0-4 0 0,0 0-6 0 0,0 0-27 0 0,0 0 4 0 0,0 0 3 0 0,0 0-14 0 0,0 0-12 0 0,0 0-34 0 0,0 0-36 0 0,0 0-78 0 0,0 0-81 0 0,0 0-117 0 0,0 0-232 0 0,0 0-477 0 0,0 0-900 0 0,0 0-2042 0 0,0 0-4045 0 0,0 0-4038 0 0</inkml:trace>
  <inkml:trace contextRef="#ctx0" brushRef="#br0" timeOffset="5673.581">2425 155 0 0 0,'0'0'1543'0'0,"0"0"541"0"0,0 0 285 0 0,0 0 91 0 0,0 0-112 0 0,0 0-337 0 0,0 0-392 0 0,0 0-332 0 0,0 0-215 0 0,0 0-116 0 0,11-3-56 0 0,32-12-61 0 0,-33 11-79 0 0,-10 4-110 0 0,-22 59 1416 0 0,-30 97-1261 0 0,30-85-663 0 0,-3 0 0 0 0,-4-2 0 0 0,-9 13-142 0 0,-30 39-353 0 0,65-117 705 0 0,3-4-497 0 0,0 0-1 0 0,0 0 0 0 0,-1 0 0 0 0,1-1 0 0 0,0 1 1 0 0,0 0-1 0 0,-1 0 0 0 0,1 0 0 0 0,0 0 1 0 0,-1 0-1 0 0,1 0 0 0 0,0-1 0 0 0,-1 1 0 0 0,1 0 1 0 0,0 0-1 0 0,0 0 0 0 0,-1 0 0 0 0,1 0 1 0 0,0 0-1 0 0,-1 0 0 0 0,1 1 0 0 0,0-1 1 0 0,-1 0-1 0 0,1 0 0 0 0,0 0 0 0 0,0 0 0 0 0,-1 0 1 0 0,1 0-1 0 0,0 0 0 0 0,-1 1 0 0 0,1-1 1 0 0,0 0-1 0 0,0 0 0 0 0,0 0 0 0 0,-1 1 0 0 0,1-1 1 0 0,0 0-1 0 0,0 0 0 0 0,0 1 0 0 0,-1-1 1 0 0,1 0-1 0 0,0 0 0 0 0,0 1 0 0 0,0-1 0 0 0,0 0 146 0 0,4-50-13088 0 0,-1 39 8542 0 0</inkml:trace>
  <inkml:trace contextRef="#ctx0" brushRef="#br0" timeOffset="6300.916">2255 549 0 0 0,'0'0'888'0'0,"0"0"867"0"0,0 0 479 0 0,0 0 93 0 0,0 0-110 0 0,0 0-225 0 0,0 0-313 0 0,0 0-347 0 0,0 0-269 0 0,0 0-205 0 0,0 0-127 0 0,0 0-94 0 0,0 0-65 0 0,19 13-46 0 0,58 39-44 0 0,-23-35 1116 0 0,-45-18-1307 0 0,0-3-141 0 0,0 1 0 0 0,-1-1 1 0 0,0 0-1 0 0,0-1 0 0 0,0 0 0 0 0,0-1 1 0 0,-1 1-1 0 0,1-1 0 0 0,-2-1 0 0 0,1 1 1 0 0,-1-1-151 0 0,10-8 159 0 0,36-32 154 0 0,-3-2-1 0 0,-1-2 0 0 0,-3-3 1 0 0,33-51-313 0 0,-72 98 48 0 0,-1-1 0 0 0,0 0 0 0 0,0 0 0 0 0,-1-1 0 0 0,0 0 0 0 0,-1 1 0 0 0,1-1 0 0 0,-2 0 0 0 0,1 0 0 0 0,-1-1 0 0 0,0-6-48 0 0,-36 17 309 0 0,25 7-294 0 0,0 0 0 0 0,0 1 0 0 0,1 0-1 0 0,0 0 1 0 0,1 1 0 0 0,0 0 0 0 0,0 0-1 0 0,1 1 1 0 0,0-1 0 0 0,1 1-1 0 0,1 1 1 0 0,-1-1 0 0 0,2 1 0 0 0,0-1-1 0 0,0 1 1 0 0,1 0 0 0 0,0 0 0 0 0,1 1-1 0 0,1-1-14 0 0,-2 21 189 0 0,2 0 0 0 0,1 0 0 0 0,1 0 0 0 0,2 0 0 0 0,7 26-189 0 0,-8-48 19 0 0,-1 0 0 0 0,-1 1 0 0 0,0-1 0 0 0,0 0 0 0 0,-1 0 0 0 0,0 1 0 0 0,-1-1 0 0 0,-1 0 0 0 0,1 0 1 0 0,-2 0-1 0 0,0 0 0 0 0,0 0 0 0 0,-1-1 0 0 0,0 1 0 0 0,-1-1 0 0 0,0 0 0 0 0,0 0 0 0 0,-1-1 0 0 0,-6 8-19 0 0,-15 15-69 0 0,27-31 40 0 0,0-1-23 0 0,0 0-35 0 0,0 0-2 0 0,0 0-3 0 0,0 0-15 0 0,14-4-4037 0 0,-3-16-1880 0 0,-4 8-2440 0 0,-4 8 953 0 0</inkml:trace>
  <inkml:trace contextRef="#ctx0" brushRef="#br0" timeOffset="6563.108">2905 450 4865 0 0,'0'0'1872'0'0,"0"0"-430"0"0,0 0 10 0 0,0 0 254 0 0,0 0 146 0 0,0 0-14 0 0,0 0-224 0 0,0 0-219 0 0,0 0-198 0 0,0 0-191 0 0,0 0-142 0 0,0 0-122 0 0,0 0-104 0 0,6 10-99 0 0,17 31-99 0 0,-21-36-373 0 0,0-1-1 0 0,-1 1 1 0 0,0 0 0 0 0,0-1-1 0 0,-1 1 1 0 0,1 0-1 0 0,-1 0 1 0 0,0-1 0 0 0,0 1-1 0 0,0 0 1 0 0,-1 0-1 0 0,0 0 1 0 0,0-1-1 0 0,0 1 1 0 0,0-1 0 0 0,-1 1-1 0 0,0-1 1 0 0,0 1-1 0 0,0-1-66 0 0,-5 14 152 0 0,-58 170-22 0 0,64-173-1399 0 0,7-21-3447 0 0,9-21-3035 0 0,-3 5-927 0 0,-5 17 6083 0 0</inkml:trace>
  <inkml:trace contextRef="#ctx0" brushRef="#br0" timeOffset="6990.24">3108 461 0 0 0,'0'0'1199'0'0,"0"0"721"0"0,0 0-35 0 0,0 0-365 0 0,0 0-388 0 0,0 0-143 0 0,0 0-20 0 0,0 0-55 0 0,0 0-62 0 0,0 0-41 0 0,0 0-23 0 0,0 0-5 0 0,0 0-11 0 0,-21 22-32 0 0,-92 99 558 0 0,103-112-590 0 0,8-9-594 0 0,0 1 0 0 0,1 0 1 0 0,-1 0-1 0 0,1 0 0 0 0,-1 0 1 0 0,1 0-1 0 0,0 1 0 0 0,-1-1 1 0 0,1 0-1 0 0,0 1 0 0 0,0-1 1 0 0,0 1-1 0 0,0-1 0 0 0,0 1 0 0 0,0-1 1 0 0,0 1-1 0 0,1 0 0 0 0,-1-1 1 0 0,0 1-1 0 0,1 0 0 0 0,0 0 1 0 0,-1-1-1 0 0,1 1 0 0 0,0 0 1 0 0,0 2-115 0 0,35 11 2084 0 0,-5-1-852 0 0,-28-12-1136 0 0,2 1 45 0 0,0 0 0 0 0,-1 0 0 0 0,1 0 0 0 0,-1 0 0 0 0,0 0 0 0 0,0 1 0 0 0,0-1 0 0 0,0 1 0 0 0,-1 0 0 0 0,0 0 0 0 0,1 0 1 0 0,-2 0-1 0 0,1 0 0 0 0,0 1 0 0 0,-1-1 0 0 0,1 2-141 0 0,-2-5-91 0 0,10 29 182 0 0,-4-28-4557 0 0,3-7-6154 0 0,-5 4-101 0 0</inkml:trace>
  <inkml:trace contextRef="#ctx0" brushRef="#br0" timeOffset="9363.126">3487 107 0 0 0,'0'0'353'0'0,"0"0"1332"0"0,0 0 345 0 0,0 0-193 0 0,0 0-296 0 0,0 0-224 0 0,0 0-138 0 0,0 0-79 0 0,0 0-59 0 0,0 0-83 0 0,0 0-67 0 0,2 0-77 0 0,8 0-59 0 0,-7 0-39 0 0,-3 0-21 0 0,0 0-25 0 0,0 0-29 0 0,0 0-39 0 0,-5 19 2755 0 0,-115 205-1168 0 0,-101 89-1873 0 0,195-258-256 0 0,26-54-75 0 0,0-1-5 0 0,0 0 8 0 0,0 0 3 0 0,0 0 23 0 0,0 0 22 0 0,0 0 0 0 0,0 0-14 0 0,0 0-1 0 0,0 0-1 0 0,19-4 319 0 0,143-21 261 0 0,151 24-501 0 0,-278 1-98 0 0,-34 0 16 0 0,-1 0-21 0 0,0 0-5 0 0,0 0 20 0 0,0 0 3 0 0,0 0-7 0 0,0 0-8 0 0,0 0 9 0 0,0 0-8 0 0,0 0 13 0 0,0 0 7 0 0,0 0-7 0 0,0 0 9 0 0,0 0 2 0 0,0 0 0 0 0,0 0 9 0 0,0 0 38 0 0,0 0 15 0 0,0 0 29 0 0,0 0 13 0 0,0 0 8 0 0,-20-37 309 0 0,-57-95-188 0 0,58 104-223 0 0,1-2 1 0 0,1 0 0 0 0,1-1-1 0 0,2 0 1 0 0,1-1 0 0 0,1-1-1 0 0,-3-20-34 0 0,2-29-5 0 0,15 81-92 0 0,0 0 0 0 0,0 0 1 0 0,-1 0-1 0 0,1 0 0 0 0,0 0 0 0 0,0 1 0 0 0,0-1 1 0 0,0 0-1 0 0,0 1 0 0 0,0 0 0 0 0,0-1 1 0 0,0 1-1 0 0,1 0 0 0 0,-1 0 0 0 0,0 0 0 0 0,0 1 1 0 0,0-1-1 0 0,0 0 0 0 0,0 1 0 0 0,0-1 1 0 0,0 1-1 0 0,0 0 0 0 0,1 0 97 0 0,16 8-2525 0 0,-8 0-5307 0 0,-5-5-4082 0 0</inkml:trace>
  <inkml:trace contextRef="#ctx0" brushRef="#br0" timeOffset="9952.619">3977 1 10098 0 0,'0'0'1845'0'0,"0"0"-636"0"0,0 0-141 0 0,0 0 262 0 0,0 0 246 0 0,0 0 63 0 0,0 0-268 0 0,0 0-373 0 0,0 0-282 0 0,0 0-164 0 0,0 0-74 0 0,0 0-45 0 0,-3 19 993 0 0,-14 26-895 0 0,2 2 1 0 0,3 0 0 0 0,1 0 0 0 0,2 2-532 0 0,-43 138 452 0 0,-26-3-119 0 0,77-182-319 0 0,1 0 0 0 0,0 0 1 0 0,0 0-1 0 0,0 0 0 0 0,0 0 0 0 0,1 0 0 0 0,-1-1 0 0 0,1 1 0 0 0,-1 0 0 0 0,1 0 0 0 0,-1 0 0 0 0,1 0 1 0 0,0 0-1 0 0,0-1 0 0 0,0 1 0 0 0,0 0 0 0 0,0-1 0 0 0,0 1 0 0 0,0-1 0 0 0,1 1 0 0 0,-1-1 1 0 0,1 0-1 0 0,-1 1 0 0 0,1-1 0 0 0,-1 0 0 0 0,1 0 0 0 0,0 0 0 0 0,-1 0 0 0 0,1 0 0 0 0,0 0 0 0 0,0-1 1 0 0,0 1-1 0 0,0-1 0 0 0,0 1 0 0 0,-1-1 0 0 0,1 0 0 0 0,0 0 0 0 0,0 1 0 0 0,0-1 0 0 0,0-1 0 0 0,0 1 1 0 0,0 0-1 0 0,0 0 0 0 0,0-1 0 0 0,0 1 0 0 0,0-1 0 0 0,0 0-14 0 0,176-10 751 0 0,-131 4-611 0 0,-53-22-2103 0 0,-2 4-700 0 0,2 5-2202 0 0,3 6-3113 0 0,1 10-3230 0 0</inkml:trace>
  <inkml:trace contextRef="#ctx0" brushRef="#br0" timeOffset="10252.755">3586 295 3049 0 0,'0'0'5576'0'0,"0"0"-3041"0"0,0 0-1098 0 0,0 0-58 0 0,0 0 100 0 0,0 0 71 0 0,0 0-18 0 0,0 0-163 0 0,0 0-160 0 0,0 0-123 0 0,0 0-151 0 0,0 0-135 0 0,0 0-127 0 0,25 0-110 0 0,166 0 691 0 0,-61-5 79 0 0,-65 1-2723 0 0,-1 2-7062 0 0,-56 2-3504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1 562 0 0 0,'0'0'267'0'0,"0"0"776"0"0,0 0 180 0 0,0 0-22 0 0,0 0-25 0 0,0 0-71 0 0,0 0-140 0 0,0 0-119 0 0,0 0-39 0 0,0 0 79 0 0,0 0 165 0 0,0 0 188 0 0,5 1 8177 0 0,-3-3-8374 0 0,0-16-689 0 0,1-1 0 0 0,1 0 0 0 0,1 1-1 0 0,0 0 1 0 0,2 0 0 0 0,0 1 0 0 0,1 0-1 0 0,0 0 1 0 0,1 0 0 0 0,1 1 0 0 0,1 1-1 0 0,12-14-352 0 0,1-3 154 0 0,2 1-1 0 0,1 0 0 0 0,2 3 1 0 0,1 0-1 0 0,1 2 1 0 0,7-4-154 0 0,-28 24 10 0 0,-1 1 1 0 0,1 0-1 0 0,1 0 1 0 0,-1 1-1 0 0,1 0 1 0 0,-1 1-1 0 0,1 0 1 0 0,0 1 0 0 0,0 0-1 0 0,1 1 1 0 0,-1 0-1 0 0,0 1-10 0 0,-9 1 2 0 0,0 0-1 0 0,-1 1 0 0 0,0-1 1 0 0,1 1-1 0 0,-1-1 0 0 0,0 1 1 0 0,0-1-1 0 0,1 1 0 0 0,-1 0 1 0 0,-1-1-1 0 0,1 1 0 0 0,0 0 1 0 0,0 0-1 0 0,-1 0 0 0 0,1 0 1 0 0,-1 0-1 0 0,1 0 0 0 0,-1 0 1 0 0,0 0-1 0 0,0 0 0 0 0,0 0 1 0 0,0 0-1 0 0,0 0 1 0 0,0 0-1 0 0,-1 0 0 0 0,1 0 1 0 0,-1 0-2 0 0,1 3 1 0 0,-14 139 105 0 0,-14 13-168 0 0,27-147 88 0 0,1-10-32 0 0,0 0-1 0 0,1-1 0 0 0,-1 1 0 0 0,0 0 0 0 0,1 0 1 0 0,-1 0-1 0 0,0 0 0 0 0,1 0 0 0 0,-1 0 0 0 0,0 0 1 0 0,1 0-1 0 0,-1 0 0 0 0,1 0 0 0 0,-1 0 0 0 0,0 0 1 0 0,1 0-1 0 0,-1 0 0 0 0,0 0 0 0 0,1 0 0 0 0,-1 0 1 0 0,0 0-1 0 0,1 0 0 0 0,-1 0 0 0 0,0 0 0 0 0,1 1 1 0 0,-1-1-1 0 0,0 0 0 0 0,1 0 0 0 0,-1 0 0 0 0,0 1 1 0 0,0-1-1 0 0,1 0 7 0 0,108-128 41 0 0,-46 57-36 0 0,2 2-1 0 0,3 4 1 0 0,31-19-5 0 0,-98 82-1 0 0,0 0 1 0 0,1 0 0 0 0,0 0 0 0 0,-1 0 0 0 0,1 0-1 0 0,0 1 1 0 0,0-1 0 0 0,0 1 0 0 0,0-1 0 0 0,0 1 0 0 0,1 0-1 0 0,-1 0 1 0 0,0 0 0 0 0,0 0 0 0 0,1 0 0 0 0,-1 1-1 0 0,1-1 1 0 0,-1 1 0 0 0,0-1 0 0 0,1 1 0 0 0,-1 0 0 0 0,1 0-1 0 0,-1 0 1 0 0,1 0 0 0 0,-1 1 0 0 0,1-1 0 0 0,-1 1 0 0 0,1-1-1 0 0,-1 1 1 0 0,0 0 0 0 0,0 0 0 0 0,1 0 0 0 0,-1 0-1 0 0,0 0 1 0 0,0 0 0 0 0,0 1 0 0 0,1 0 0 0 0,7 24 49 0 0,-2 0 0 0 0,-1 0-1 0 0,-1 1 1 0 0,-2 0 0 0 0,0 0 0 0 0,-2 0 0 0 0,0 0 0 0 0,-2 1 0 0 0,-2-1 0 0 0,-1 5-49 0 0,2 48 72 0 0,-1 37-34 0 0,2-117-32 0 0,0 0-14 0 0,0 0-8 0 0,0 0 20 0 0,0 0 4 0 0,0 0-24 0 0,2-27-1375 0 0,5 9-2186 0 0,-4 6-7898 0 0,-2 10-145 0 0</inkml:trace>
  <inkml:trace contextRef="#ctx0" brushRef="#br0" timeOffset="516.905">1267 227 7426 0 0,'0'0'1944'0'0,"0"0"-460"0"0,0 0-2 0 0,0 0 189 0 0,0 0 92 0 0,0 0-149 0 0,0 0-365 0 0,0 0-374 0 0,0 0-245 0 0,0 0-122 0 0,0 0-47 0 0,0 0-10 0 0,0 0 2 0 0,4 18 2788 0 0,-13 41-1229 0 0,2-10-1684 0 0,-20 72-115 0 0,8-82-259 0 0,18-38 24 0 0,1-1-16 0 0,0 0 14 0 0,0 0-5 0 0,0 0-4 0 0,-7-7-2791 0 0,7-6-38 0 0,0-13-1043 0 0,4 9-5290 0 0,-1 10 368 0 0</inkml:trace>
  <inkml:trace contextRef="#ctx0" brushRef="#br0" timeOffset="1160.901">1147 201 4145 0 0,'0'0'2144'0'0,"0"0"-270"0"0,0 0 17 0 0,0 0 83 0 0,0 0-64 0 0,0 0-175 0 0,0 0-310 0 0,0 0-300 0 0,0 0-263 0 0,0 0-189 0 0,0 0-135 0 0,0 0-80 0 0,-7-4 737 0 0,145-26 2051 0 0,38 16-2267 0 0,-175 15-970 0 0,-1 0 1 0 0,1 1 0 0 0,-1-1-1 0 0,1 0 1 0 0,-1 0 0 0 0,0 1-1 0 0,1-1 1 0 0,-1 0 0 0 0,0 0-1 0 0,0 1 1 0 0,0-1 0 0 0,0 0-1 0 0,0 1 1 0 0,0-1 0 0 0,-1 0-1 0 0,1 0 1 0 0,0 1 0 0 0,-1-1-1 0 0,1 0 1 0 0,-1 0 0 0 0,1 0-1 0 0,-1 1 1 0 0,1-1 0 0 0,-1 0 0 0 0,0 0-1 0 0,0 0 1 0 0,1 0 0 0 0,-1 0-1 0 0,0 0 1 0 0,0-1 0 0 0,0 1-1 0 0,0 0 1 0 0,0 0 0 0 0,0-1-1 0 0,-2 2-9 0 0,-151 101 350 0 0,153-103-351 0 0,0 1 1 0 0,0-1 0 0 0,0 1-1 0 0,0 0 1 0 0,0 0-1 0 0,0-1 1 0 0,1 1 0 0 0,-1 0-1 0 0,0 0 1 0 0,0 0-1 0 0,1 0 1 0 0,-1-1 0 0 0,1 1-1 0 0,-1 0 1 0 0,1 0-1 0 0,-1 0 1 0 0,1 1 0 0 0,0-1-1 0 0,-1 0 1 0 0,1 0 0 0 0,0 0-1 0 0,0 0 1 0 0,0 0-1 0 0,0 0 1 0 0,0 0 0 0 0,0 0-1 0 0,0 1 1 0 0,0-1-1 0 0,0 0 1 0 0,0 0 0 0 0,1 0-1 0 0,-1 0 1 0 0,0 0-1 0 0,1 0 1 0 0,-1 0 0 0 0,1 0-1 0 0,-1 0 1 0 0,1 0 0 0 0,0 0-1 0 0,-1 0 1 0 0,1 0-1 0 0,0-1 1 0 0,0 1 0 0 0,-1 0-1 0 0,1 0 1 0 0,0-1-1 0 0,0 1 1 0 0,0 0 0 0 0,53 28-33 0 0,-47-26 31 0 0,-1-2 10 0 0,0 1-1 0 0,-1 0 1 0 0,1 0-1 0 0,-1 0 1 0 0,1 0-1 0 0,-1 1 1 0 0,0 0-1 0 0,0 0 1 0 0,0 0-1 0 0,-1 1 1 0 0,1 0-1 0 0,-1 0 1 0 0,0 0-1 0 0,0 0 1 0 0,0 1-1 0 0,0-1 1 0 0,-1 1-1 0 0,0 0 1 0 0,0 0-1 0 0,0 0 1 0 0,0 1-1 0 0,-1-1 1 0 0,0 0-1 0 0,0 1 1 0 0,-1 0-1 0 0,0-1 1 0 0,0 1-1 0 0,0 0 1 0 0,0 2-8 0 0,-1-2 27 0 0,-1 0 0 0 0,1 0-1 0 0,-1 0 1 0 0,0 0 0 0 0,-1 0 0 0 0,1-1 0 0 0,-1 1 0 0 0,0 0 0 0 0,-1-1 0 0 0,1 0 0 0 0,-1 1 0 0 0,0-1-1 0 0,0 0 1 0 0,-1 0 0 0 0,0-1 0 0 0,0 1 0 0 0,0-1 0 0 0,0 0 0 0 0,0 0 0 0 0,-1 0 0 0 0,0 0-1 0 0,0-1 1 0 0,0 0 0 0 0,-1 0-27 0 0,-79 26 126 0 0,74-28-149 0 0,1 1 0 0 0,-1-1 1 0 0,1-1-1 0 0,-1 0 0 0 0,0 0 1 0 0,1-1-1 0 0,-1-1 0 0 0,1 1 1 0 0,-1-2-1 0 0,1 1 0 0 0,0-2 1 0 0,0 1-1 0 0,0-1 0 0 0,0-1 1 0 0,1 0-1 0 0,-1 0 0 0 0,1-1 1 0 0,1 0-1 0 0,-1 0 0 0 0,1-1 1 0 0,-2-3 22 0 0,8 8-103 0 0,1 1 0 0 0,0-1 0 0 0,1 0 0 0 0,-1 0 0 0 0,0 1 0 0 0,0-1 1 0 0,1 0-1 0 0,-1 0 0 0 0,1 0 0 0 0,0 0 0 0 0,-1 0 0 0 0,1 0 1 0 0,0 0-1 0 0,0 0 0 0 0,0 0 0 0 0,0 0 0 0 0,1 0 0 0 0,-1 1 1 0 0,0-1-1 0 0,1 0 0 0 0,0 0 0 0 0,-1 0 0 0 0,1 0 0 0 0,0 0 1 0 0,0 1-1 0 0,0-1 0 0 0,0 0 0 0 0,0 1 0 0 0,0-1 0 0 0,0 1 1 0 0,1-1-1 0 0,-1 1 0 0 0,1 0 0 0 0,-1-1 0 0 0,2 0 103 0 0,17-14-4465 0 0,-2 4-3825 0 0,-8 5-2676 0 0</inkml:trace>
  <inkml:trace contextRef="#ctx0" brushRef="#br0" timeOffset="3163.549">1203 396 0 0 0,'0'0'757'0'0,"0"0"245"0"0,0 0 53 0 0,0 0-43 0 0,0 0-138 0 0,0 0-91 0 0,0 0-38 0 0,0 0 27 0 0,-1 0 144 0 0,-4 0 12326 0 0,4 1-13226 0 0,-75 185 940 0 0,43-148-893 0 0,22-23-15 0 0,11-15-42 0 0,0 0-18 0 0,0 0-12 0 0,0 0-5 0 0,0 0 4 0 0,0 0-1 0 0,0 0-3 0 0,0 0 1 0 0,0 0-9 0 0,0 0-3 0 0,0 0 0 0 0,0 0-6 0 0,0 0-26 0 0,0 0-36 0 0,0 0-62 0 0,0 0-125 0 0,0-13-2980 0 0,-1 6-798 0 0,2 1-3852 0 0,2 2 1932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4:5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2 126 336 0 0,'0'0'2247'0'0,"0"0"-89"0"0,0 0-95 0 0,0 0-14 0 0,0 0-52 0 0,0 0-184 0 0,0 0-276 0 0,0 0-232 0 0,0 0-232 0 0,0 0-155 0 0,0 0-94 0 0,0 0-97 0 0,0 0-48 0 0,0-4-43 0 0,-1-14-48 0 0,0 14-12 0 0,1 4-32 0 0,0 0-33 0 0,0 0-16 0 0,0 0-37 0 0,0 0-7 0 0,0 0-13 0 0,0 0-2 0 0,0 0-11 0 0,0 0-13 0 0,0 0-30 0 0,0 0-44 0 0,0 0-38 0 0,0 0-50 0 0,0 0-49 0 0,0 0-35 0 0,0 0-20 0 0,0 0-26 0 0,0 0-2 0 0,0 0-10 0 0,0 12 244 0 0,4 373 715 0 0,24-241-1039 0 0,1-71-14 0 0,-18-113 502 0 0,84-169-389 0 0,-35 91-120 0 0,-39 74-84 0 0,-2 5-76 0 0,-2-1 1 0 0,-1-1 0 0 0,-2 0-1 0 0,-2-1 1 0 0,1-13 152 0 0,-9 38-569 0 0,0 0-2383 0 0,-3 7-8029 0 0,-1 10-1085 0 0</inkml:trace>
  <inkml:trace contextRef="#ctx0" brushRef="#br0" timeOffset="1255.244">459 524 7810 0 0,'0'0'4191'0'0,"0"0"-1605"0"0,0 0-771 0 0,0 0-150 0 0,0 0-97 0 0,0 0-126 0 0,0 0-229 0 0,0 0-282 0 0,0 0-234 0 0,0 0-135 0 0,0 0-50 0 0,0 0-29 0 0,0 0-27 0 0,-3 15-53 0 0,-24 114 708 0 0,-4-1-1674 0 0,49-130-6636 0 0,-12 1-867 0 0,-2 0-3551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3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0 0 0,'0'0'1498'0'0,"0"0"463"0"0,0 0 40 0 0,0 0-22 0 0,0 0-72 0 0,0 0-184 0 0,0 0-277 0 0,0 0-339 0 0,0 0-249 0 0,0 0-175 0 0,0 0-17 0 0,17 5 1829 0 0,70 4 1496 0 0,48-10-2105 0 0,-52 0-1354 0 0,32-2 182 0 0,0-4-1 0 0,47-12-713 0 0,-54 18 120 0 0,-110 8-1811 0 0,-15-7-1665 0 0,-7-1-1860 0 0,9 3-2431 0 0,7 1-723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2433 0 0,'0'0'1905'0'0,"0"0"-436"0"0,0 0-188 0 0,0 0 93 0 0,0 0 139 0 0,0 0 26 0 0,0 0-129 0 0,0 0-190 0 0,0 0-81 0 0,0 0-8 0 0,0 0 11 0 0,0 0-27 0 0,0 0-146 0 0,12 1-161 0 0,201 13 3125 0 0,96-51-2582 0 0,-237 33-1491 0 0,-65 0-2041 0 0,-17-10-10842 0 0,6 10 6490 0 0,2 0 2678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122 144 0 0 0,'0'0'928'0'0,"0"0"922"0"0,0 0 316 0 0,0 0-35 0 0,0 0-143 0 0,0 0-227 0 0,0 0-205 0 0,0 0-156 0 0,0 0-159 0 0,0 0-101 0 0,-20-23-71 0 0,-60-71-78 0 0,60 69 402 0 0,18 23 1817 0 0,17 25-1523 0 0,132 83 1077 0 0,21-12-2264 0 0,-89-56-394 0 0,-55-26-94 0 0,-18-10-8 0 0,-1 0-1 0 0,0 0 1 0 0,0 1 0 0 0,0-1 0 0 0,0 1 0 0 0,0 0-1 0 0,-1 1 1 0 0,0-1 0 0 0,1 1 0 0 0,-1 0 0 0 0,0 0 0 0 0,-1 0-1 0 0,1 0 1 0 0,-1 1 0 0 0,1 1-4 0 0,-4-3 18 0 0,0 1 1 0 0,0-1-1 0 0,0 0 0 0 0,-1 1 0 0 0,1-1 1 0 0,-1 0-1 0 0,0 0 0 0 0,0 0 0 0 0,0 1 1 0 0,0-1-1 0 0,-1 0 0 0 0,1 0 0 0 0,-1-1 1 0 0,0 1-1 0 0,0 0 0 0 0,0-1 1 0 0,0 1-1 0 0,0-1 0 0 0,0 1 0 0 0,-1-1 1 0 0,1 0-1 0 0,-1 0 0 0 0,0 0 0 0 0,0 0 1 0 0,1-1-1 0 0,-1 1 0 0 0,0-1 0 0 0,0 1 1 0 0,-1-1-19 0 0,-9 8 30 0 0,-107 101 142 0 0,96-84-141 0 0,-1-2 0 0 0,-1-1 0 0 0,-1 0 0 0 0,-1-2 0 0 0,-11 5-31 0 0,-44 22 63 0 0,82-43-4470 0 0,14-7 1957 0 0,-3 2-3471 0 0,1 0-6016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5:0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1338 1054 3193 0 0,'0'0'2068'0'0,"0"0"-275"0"0,0 0-45 0 0,0 0 174 0 0,0 0 67 0 0,0 0-215 0 0,0 0-383 0 0,0 0-383 0 0,0 0-246 0 0,0 0-159 0 0,0 0-58 0 0,1 19 2808 0 0,-9-1-3052 0 0,-2 1 0 0 0,0-2 1 0 0,-1 1-1 0 0,0-1 0 0 0,-2-1 0 0 0,0 0 1 0 0,-7 6-302 0 0,17-19 23 0 0,-202 207 652 0 0,13-15-226 0 0,165-151-255 0 0,27-43-180 0 0,0-1-23 0 0,0 0 17 0 0,15 0 169 0 0,1 0-1 0 0,-1-1 0 0 0,1 0 1 0 0,0-1-1 0 0,-1-1 1 0 0,0-1-1 0 0,13-4-176 0 0,-4 2 59 0 0,1 0 0 0 0,-1 2 0 0 0,1 1 0 0 0,0 0 0 0 0,0 2-1 0 0,0 1 1 0 0,22 3-59 0 0,18-1-5 0 0,46 9-22 0 0,-95-7-28 0 0,-16-4 53 0 0,0 0 18 0 0,0 0 14 0 0,0 0-12 0 0,0 0 14 0 0,0 0 16 0 0,0 0-5 0 0,0 0 22 0 0,0 0 3 0 0,0 0-17 0 0,0 0-10 0 0,0 0 2 0 0,0 0 7 0 0,0 0 1 0 0,0 0 25 0 0,0 0-12 0 0,-8-15 73 0 0,-91-136-25 0 0,81 116-72 0 0,1 0-1 0 0,2 0 1 0 0,2-2-1 0 0,1 0 1 0 0,-3-19-40 0 0,-5-33 1 0 0,20 89-1 0 0,0 0-11 0 0,0 0 1 0 0,0 0-10 0 0,-3 1-781 0 0,2 8-12467 0 0,1-8 4953 0 0</inkml:trace>
  <inkml:trace contextRef="#ctx0" brushRef="#br0" timeOffset="931.285">1690 1010 0 0 0,'12'11'160'0'0,"-17"-11"15322"0"0,5 5-8223 0 0,3 12-4869 0 0,-2-12-1948 0 0,-1 20-234 0 0,-1 0-1 0 0,-1 1 1 0 0,-2-1-1 0 0,0 0 0 0 0,-1 0 1 0 0,-2 0-1 0 0,0-1 1 0 0,-2 0-1 0 0,-1-1 0 0 0,-6 11-207 0 0,-89 196 188 0 0,85-176-138 0 0,20-54-84 0 0,0 0 13 0 0,0 0 10 0 0,0 0 22 0 0,0 0 1 0 0,0 0-12 0 0,28 0 265 0 0,178-6 629 0 0,-83-2-531 0 0,-122 8-337 0 0,-1 0 0 0 0,0 0-24 0 0,0 0 9 0 0,0 0 0 0 0,0 0 10 0 0,-25 0-498 0 0,-62-12-3510 0 0,60 3-1451 0 0,1-2-5426 0 0,19 10 2009 0 0</inkml:trace>
  <inkml:trace contextRef="#ctx0" brushRef="#br0" timeOffset="1230.68">1346 1311 4401 0 0,'0'0'2591'0'0,"0"0"-490"0"0,0 0-134 0 0,0 0 34 0 0,0 0-25 0 0,0 0-251 0 0,0 0-356 0 0,0 0-303 0 0,0 0-221 0 0,0 0-116 0 0,0 0-27 0 0,0 0-25 0 0,0 0-35 0 0,-3-1-50 0 0,-7-6 159 0 0,19 8 789 0 0,15 6-1164 0 0,1-2 1 0 0,0-1-1 0 0,-1-1 1 0 0,2-1-1 0 0,-1-1 1 0 0,0-1-1 0 0,15-2-376 0 0,22 1-293 0 0,-3-9-2319 0 0,-41 4-1694 0 0,0-1-4793 0 0,-10 4-2901 0 0</inkml:trace>
  <inkml:trace contextRef="#ctx0" brushRef="#br0" timeOffset="1732.957">2314 1190 168 0 0,'0'0'2947'0'0,"0"0"-479"0"0,0 0-268 0 0,0 0 22 0 0,0 0 9 0 0,0 0-232 0 0,0 0-344 0 0,0 0-399 0 0,0 0-305 0 0,0 0-204 0 0,0 0-112 0 0,0 0-75 0 0,0 0-35 0 0,-7 1-12 0 0,-20 1-25 0 0,46 17 3846 0 0,5-10-3804 0 0,1-1 1 0 0,0-2-1 0 0,0 0 0 0 0,1-1 1 0 0,0-2-1 0 0,12 0-530 0 0,122-2 568 0 0,-100-5-584 0 0,-56-6-2726 0 0,-7 7-2784 0 0,-2 1-4429 0 0,2 2-1455 0 0</inkml:trace>
  <inkml:trace contextRef="#ctx0" brushRef="#br0" timeOffset="1974.994">2246 1455 10258 0 0,'0'0'3049'0'0,"0"0"-1157"0"0,0 0-527 0 0,0 0 39 0 0,0 0 199 0 0,0 0 16 0 0,0 0-259 0 0,0 0-277 0 0,0 0-221 0 0,0 0-181 0 0,0 0-132 0 0,0 0-102 0 0,35 6-104 0 0,112 15-98 0 0,-28-22 98 0 0,-20-3-1313 0 0,-78 4-2768 0 0,-1 0-3419 0 0,-12 0-5136 0 0</inkml:trace>
  <inkml:trace contextRef="#ctx0" brushRef="#br0" timeOffset="6992.899">3323 1772 1816 0 0,'0'0'2232'0'0,"0"0"-907"0"0,0 0-303 0 0,0 0 258 0 0,0 0 342 0 0,0 0 133 0 0,0 0-115 0 0,0 0-249 0 0,0 0-223 0 0,0 0-126 0 0,0 0-117 0 0,0 0-74 0 0,0 0-83 0 0,20-8-78 0 0,135-55 1882 0 0,-66 31-962 0 0,-87 32-1585 0 0,1-1 1 0 0,-1 1-1 0 0,0 0 0 0 0,0 0 1 0 0,0 0-1 0 0,0 0 0 0 0,0 0 1 0 0,1 0-1 0 0,-1 1 0 0 0,0-1 1 0 0,0 1-1 0 0,0-1 0 0 0,0 1 1 0 0,0 0-1 0 0,0 0 1 0 0,0 0-1 0 0,0 0 0 0 0,0 0 1 0 0,-1 0-1 0 0,1 1 0 0 0,0-1 1 0 0,-1 0-1 0 0,1 1 0 0 0,-1 0 1 0 0,1-1-1 0 0,-1 1 0 0 0,0 0 1 0 0,0 0-1 0 0,0-1 0 0 0,0 1 1 0 0,0 0-1 0 0,0 0 0 0 0,0 0 1 0 0,0 0-1 0 0,-1 0 0 0 0,1 0 1 0 0,-1 1-1 0 0,0 0-25 0 0,10 85 592 0 0,-10-60-540 0 0,-2 0 1 0 0,0 0-1 0 0,-2-1 0 0 0,-1 1 0 0 0,-7 20-52 0 0,3-15 1 0 0,-2 0 0 0 0,-2-1 0 0 0,0-1 0 0 0,-3 0-1 0 0,0-1 1 0 0,-2-1 0 0 0,-4 3-1 0 0,4-10 30 0 0,28-74 69 0 0,6 10-67 0 0,1 1 1 0 0,2 1-1 0 0,2 0 0 0 0,2 1 1 0 0,1 2-1 0 0,2 0 0 0 0,1 2 1 0 0,2 1-1 0 0,20-17-32 0 0,-40 41 9 0 0,1 1-1 0 0,0 0 1 0 0,0 1 0 0 0,1 0-1 0 0,0 1 1 0 0,0 0 0 0 0,1 1-1 0 0,0 0 1 0 0,0 1 0 0 0,4-1-9 0 0,-15 6 1 0 0,0 0 1 0 0,0 0-1 0 0,0 0 1 0 0,0 0-1 0 0,0 0 1 0 0,0 0 0 0 0,0 1-1 0 0,0-1 1 0 0,0 0-1 0 0,0 1 1 0 0,0-1-1 0 0,-1 1 1 0 0,1-1 0 0 0,0 1-1 0 0,0-1 1 0 0,0 1-1 0 0,0 0 1 0 0,-1-1 0 0 0,1 1-1 0 0,0 0 1 0 0,-1 0-1 0 0,1-1 1 0 0,0 1-1 0 0,-1 0 1 0 0,1 0 0 0 0,-1 0-1 0 0,1 0 1 0 0,-1 0-1 0 0,0 0 1 0 0,1 0-1 0 0,-1 0 1 0 0,0 0 0 0 0,0 0-1 0 0,0 0 1 0 0,1 0-1 0 0,-1 0 1 0 0,0 0 0 0 0,0 0-1 0 0,-1 0 1 0 0,1 0-1 0 0,0 0 1 0 0,0 0-1 0 0,0 0 1 0 0,-1 0 0 0 0,1 0-2 0 0,-11 55 110 0 0,-28 27-20 0 0,31-70-96 0 0,1 0 1 0 0,0 1-1 0 0,0 1 1 0 0,2-1-1 0 0,0 1 1 0 0,0 0-1 0 0,2 0 1 0 0,0 0-1 0 0,0 0 1 0 0,1 12 5 0 0,3-26-4 0 0,0 0-1 0 0,0 1 1 0 0,1-1 0 0 0,-1 0 0 0 0,1 0 0 0 0,-1 0 0 0 0,1 0 0 0 0,-1 0 0 0 0,1 0 0 0 0,-1 0 0 0 0,1 0 0 0 0,0-1 0 0 0,0 1 0 0 0,-1-1 0 0 0,1 1 0 0 0,0-1-1 0 0,0 0 1 0 0,-1 0 0 0 0,1 0 0 0 0,0 0 0 0 0,0 0 0 0 0,0 0 0 0 0,0 0 0 0 0,-1 0 0 0 0,1-1 0 0 0,0 1 0 0 0,0-1 0 0 0,-1 1 0 0 0,1-1 0 0 0,0 0 0 0 0,-1 0-1 0 0,1 1 1 0 0,0-1 0 0 0,-1 0 0 0 0,0-1 0 0 0,1 1 0 0 0,-1 0 0 0 0,1 0 0 0 0,-1-1 0 0 0,0 1 0 0 0,0-1 4 0 0,124-119 52 0 0,-49 44-18 0 0,-53 50-43 0 0,2 1 0 0 0,0 1 1 0 0,2 1-1 0 0,0 2 0 0 0,2 1 0 0 0,0 1 0 0 0,7-2 9 0 0,-38 77 71 0 0,-34 34 52 0 0,28-72-121 0 0,-1 0 1 0 0,2 1-1 0 0,0 0 1 0 0,2 0 0 0 0,0 0-1 0 0,0 1 1 0 0,2 0 0 0 0,0 0-1 0 0,2 0 1 0 0,0 15-3 0 0,1-33-19 0 0,0 0 1 0 0,0 1-1 0 0,0-1 0 0 0,0 0 1 0 0,1 0-1 0 0,-1 0 0 0 0,0 0 1 0 0,1 0-1 0 0,-1 0 1 0 0,0 0-1 0 0,1 0 0 0 0,0 0 1 0 0,-1 0-1 0 0,1 0 0 0 0,-1 0 1 0 0,1 0-1 0 0,0 0 0 0 0,0-1 1 0 0,0 1-1 0 0,-1 0 1 0 0,1-1-1 0 0,0 1 0 0 0,0 0 1 0 0,0-1-1 0 0,0 1 0 0 0,0-1 1 0 0,0 1-1 0 0,0-1 0 0 0,0 0 1 0 0,0 1-1 0 0,1-1 0 0 0,-1 0 1 0 0,0 0-1 0 0,0 0 1 0 0,0 0-1 0 0,0 0 0 0 0,0 0 1 0 0,0 0-1 0 0,0 0 0 0 0,1 0 1 0 0,-1 0-1 0 0,0-1 0 0 0,0 1 1 0 0,1-1 18 0 0,12-6-4092 0 0,-4-4-5402 0 0,-8 10-1927 0 0</inkml:trace>
  <inkml:trace contextRef="#ctx0" brushRef="#br0" timeOffset="7970.972">4484 2018 4329 0 0,'0'0'2428'0'0,"0"0"-310"0"0,0 0 37 0 0,0 0 87 0 0,0 0-119 0 0,0 0-361 0 0,0 0-460 0 0,0 0-310 0 0,0 0-167 0 0,0 0-94 0 0,0 0-52 0 0,0 0-86 0 0,-6 20 485 0 0,-182 214-64 0 0,109-146-1012 0 0,77-84-27 0 0,1-4-39 0 0,1 0-15 0 0,0 0-6 0 0,78-77 67 0 0,74-70 160 0 0,-31 40 51 0 0,-106 96-113 0 0,-14 11-69 0 0,-1 0-40 0 0,0 0 11 0 0,3 23 189 0 0,14 44-74 0 0,34 82-55 0 0,-45-97 476 0 0,-32-70-132 0 0,-108-47-219 0 0,103 53-183 0 0,-117-25-1010 0 0,140 35 435 0 0,-2 0-1826 0 0,5 2-7683 0 0,4 0-1612 0 0</inkml:trace>
  <inkml:trace contextRef="#ctx0" brushRef="#br0" timeOffset="9031.932">4989 1886 1320 0 0,'0'0'3792'0'0,"0"0"-1404"0"0,0 0-543 0 0,0 0-12 0 0,0 0 38 0 0,0 0-161 0 0,0 0-262 0 0,0 0-291 0 0,0 0-232 0 0,0 0-127 0 0,0 0-81 0 0,0 0-53 0 0,0 0-46 0 0,-17-13-49 0 0,-51-39-71 0 0,66 51-447 0 0,0-1 0 0 0,0 1 0 0 0,0-1 1 0 0,0 1-1 0 0,0 0 0 0 0,0 0 0 0 0,0 0 0 0 0,0 0 1 0 0,0 0-1 0 0,-1 0 0 0 0,1 0 0 0 0,0 1 1 0 0,-1-1-1 0 0,1 1 0 0 0,0 0 0 0 0,-1 0 0 0 0,1 0 1 0 0,-1 0-1 0 0,1 0 0 0 0,0 0 0 0 0,-1 1 1 0 0,-1-1-52 0 0,-4 2 96 0 0,-70 50 562 0 0,75-49-650 0 0,-1 1-1 0 0,1 0 0 0 0,0 0 0 0 0,1 1 0 0 0,-1-1 0 0 0,1 1 0 0 0,0-1 0 0 0,0 1 0 0 0,0 0 1 0 0,1-1-1 0 0,-1 1 0 0 0,1 0 0 0 0,1 0 0 0 0,-1 0 0 0 0,1 0 0 0 0,-1 0 0 0 0,1 0 1 0 0,1 0-1 0 0,-1 0 0 0 0,1 0 0 0 0,0 0 0 0 0,0 0 0 0 0,0 0 0 0 0,1 0 0 0 0,-1-1 0 0 0,1 1 1 0 0,1 0-1 0 0,-1-1 0 0 0,0 0 0 0 0,1 1 0 0 0,0-1 0 0 0,0 0 0 0 0,0 0 0 0 0,1-1 0 0 0,-1 1 1 0 0,1-1-1 0 0,0 0 0 0 0,0 0 0 0 0,0 0 0 0 0,0 0 0 0 0,1-1 0 0 0,-1 1 0 0 0,1-1 0 0 0,0 0 1 0 0,-1-1-1 0 0,1 1 0 0 0,0-1 0 0 0,0 0 0 0 0,0 0 0 0 0,0 0 0 0 0,2-1-7 0 0,11-3 154 0 0,0 0-1 0 0,0-2 0 0 0,-1 0 1 0 0,1-1-1 0 0,-1 0 1 0 0,0-2-1 0 0,-1 0 0 0 0,0-1 1 0 0,0 0-1 0 0,-1-2 1 0 0,0 1-1 0 0,-1-2 0 0 0,0 0 1 0 0,-1-1-1 0 0,3-4-153 0 0,8-4 149 0 0,30-29 477 0 0,-46 132-177 0 0,2-33-439 0 0,-3 0 0 0 0,-2 0 0 0 0,-2 1 1 0 0,-2-1-1 0 0,-5 37-10 0 0,0-54-3 0 0,-1-2 1 0 0,-1 1 0 0 0,-2 0-1 0 0,-1-1 1 0 0,-1-1 0 0 0,-1 0-1 0 0,-2 0 1 0 0,-3 2 2 0 0,11-25 1 0 0,-1 1 0 0 0,1-1 0 0 0,-2-1 1 0 0,1 1-1 0 0,-1-1 0 0 0,0 0 0 0 0,0 0 0 0 0,0-1 0 0 0,0 0 1 0 0,-1 0-1 0 0,0-1 0 0 0,0 0 0 0 0,0 0 0 0 0,0-1 0 0 0,0 0 1 0 0,0 0-1 0 0,-1-1 0 0 0,1 0 0 0 0,-1-1 0 0 0,1 1 0 0 0,-1-2 1 0 0,1 1-1 0 0,-1-1 0 0 0,-2-1-1 0 0,9 1 2 0 0,0 1-1 0 0,1 0 1 0 0,-1-1 0 0 0,0 0-1 0 0,0 1 1 0 0,0-1 0 0 0,1 0-1 0 0,-1 0 1 0 0,0 0 0 0 0,1 0-1 0 0,-1 0 1 0 0,1-1 0 0 0,-1 1-1 0 0,1 0 1 0 0,-1-1 0 0 0,1 1-1 0 0,0-1 1 0 0,0 0 0 0 0,0 1-1 0 0,0-1 1 0 0,0 0 0 0 0,0 1-1 0 0,0-1 1 0 0,0 0 0 0 0,1 0-1 0 0,-1 0 1 0 0,1 0 0 0 0,0 0-1 0 0,-1 0 1 0 0,1 1 0 0 0,0-1-1 0 0,0 0 1 0 0,0 0 0 0 0,0-1-2 0 0,9-69 51 0 0,4 52-49 0 0,-1 1 0 0 0,2 0 0 0 0,1 1 0 0 0,0 1 0 0 0,1 0 0 0 0,1 1 0 0 0,0 1 0 0 0,1 1 0 0 0,1 0 1 0 0,0 2-1 0 0,1 0 0 0 0,0 1 0 0 0,4-1-2 0 0,73-36 94 0 0,-28 29 282 0 0,-71 20-734 0 0,-2 0-4184 0 0,3-6-4942 0 0,1 4-2615 0 0</inkml:trace>
  <inkml:trace contextRef="#ctx0" brushRef="#br0" timeOffset="9401.92">5771 1610 4697 0 0,'0'0'2775'0'0,"0"0"-481"0"0,0 0-240 0 0,0 0-138 0 0,0 0-258 0 0,0 0-234 0 0,0 0-133 0 0,0 0-107 0 0,0 0-34 0 0,0 0-95 0 0,0 0-142 0 0,0 0-103 0 0,0 0-69 0 0,4 14-95 0 0,11 48-87 0 0,-25-2 356 0 0,4-45-701 0 0,-4 14-11 0 0,-19 62-120 0 0,-4-2 0 0 0,-4-1 0 0 0,-12 12-83 0 0,-14-24-2224 0 0,56-73 444 0 0,2-21-14176 0 0,5 9 12339 0 0,2 1 446 0 0</inkml:trace>
  <inkml:trace contextRef="#ctx0" brushRef="#br0" timeOffset="9959.615">5587 2015 0 0 0,'0'0'914'0'0,"0"0"458"0"0,0 0 136 0 0,0 0 24 0 0,0 0 73 0 0,0 0 78 0 0,0 0-23 0 0,0 0-129 0 0,0 0-176 0 0,22 8-188 0 0,68 27-140 0 0,-22-25 1250 0 0,-49-12-1612 0 0,-5 0-348 0 0,-1 0 0 0 0,1-2 0 0 0,-1 1 0 0 0,0-2 0 0 0,0 1-1 0 0,-1-2 1 0 0,1 0 0 0 0,-1 0 0 0 0,0-2 0 0 0,-1 1 0 0 0,0-1 0 0 0,0-1 0 0 0,0 0 0 0 0,2-3-317 0 0,8-10 298 0 0,0-1 0 0 0,-1-1 0 0 0,-1-1 0 0 0,-1-1 0 0 0,-2 0-1 0 0,0-1 1 0 0,-2-1 0 0 0,-1 0 0 0 0,-1-1 0 0 0,-1-3-298 0 0,-4-39 588 0 0,-30 75-357 0 0,17 2-226 0 0,1 0-1 0 0,0 0 1 0 0,0 1-1 0 0,0 0 1 0 0,1 0 0 0 0,0 0-1 0 0,0 1 1 0 0,1-1-1 0 0,-1 1 1 0 0,2 0 0 0 0,-1 0-1 0 0,0 6-4 0 0,-10 26 48 0 0,5-11 33 0 0,1 0 0 0 0,1 0 0 0 0,2 1 1 0 0,1 0-1 0 0,1-1 0 0 0,1 1 1 0 0,2 0-1 0 0,2 5-81 0 0,-1 41 106 0 0,-2 37-288 0 0,0-113 66 0 0,-13-3-7430 0 0,9-2-462 0 0,4 2-3154 0 0</inkml:trace>
  <inkml:trace contextRef="#ctx0" brushRef="#br0" timeOffset="10446.166">6294 1930 2216 0 0,'0'0'3325'0'0,"0"0"-739"0"0,0 0-349 0 0,0 0 34 0 0,0 0-88 0 0,0 0-284 0 0,0 0-391 0 0,0 0-340 0 0,0 0-206 0 0,0 0-75 0 0,0 0-39 0 0,0 0-82 0 0,0 0-61 0 0,2 0 353 0 0,0 1 1109 0 0,-26 79-651 0 0,-19 92-1305 0 0,31-102-639 0 0,12-69 276 0 0,0-1-51 0 0,0 0-72 0 0,0 0-82 0 0,0 0-85 0 0,9-15-3160 0 0,2-4-1147 0 0,-2 3-4001 0 0,-5 11-805 0 0</inkml:trace>
  <inkml:trace contextRef="#ctx0" brushRef="#br0" timeOffset="10748.941">6517 1941 3905 0 0,'0'0'2994'0'0,"0"0"-1011"0"0,0 0-312 0 0,0 0 117 0 0,0 0 74 0 0,0 0-162 0 0,0 0-303 0 0,0 0-346 0 0,0 0-233 0 0,0 0-135 0 0,0 0-120 0 0,0 0-54 0 0,0 0-43 0 0,-26 16-41 0 0,-78 48-19 0 0,8-19 2130 0 0,95-45-2325 0 0,1 0-102 0 0,11 8 266 0 0,-2-4-251 0 0,-1 0 0 0 0,0 1 0 0 0,0 0-1 0 0,-1 0 1 0 0,1 1 0 0 0,-1 0 0 0 0,0 0 0 0 0,0 1-1 0 0,-1-1 1 0 0,0 2 0 0 0,0-1 0 0 0,-1 1 0 0 0,0-1-1 0 0,0 1 1 0 0,-1 1 0 0 0,0-1 0 0 0,0 1-124 0 0,11 17 228 0 0,7 13-182 0 0,-14-40-4881 0 0,-5-8-5248 0 0,-3 5-2078 0 0</inkml:trace>
  <inkml:trace contextRef="#ctx0" brushRef="#br0" timeOffset="3877.939">3443 722 0 0 0,'0'0'1528'0'0,"0"0"174"0"0,0 0 57 0 0,0 0-183 0 0,0 0-293 0 0,0 0-261 0 0,0 0-99 0 0,0 0-2 0 0,0 0 90 0 0,3 3 10480 0 0,0-3-11137 0 0,38-32 565 0 0,71-17 16 0 0,-102 47-879 0 0,-8 1-47 0 0,-1 0 0 0 0,0 1-1 0 0,1-1 1 0 0,-1 1-1 0 0,1-1 1 0 0,-1 1-1 0 0,1-1 1 0 0,-1 1-1 0 0,1 0 1 0 0,0 0-1 0 0,-1 0 1 0 0,1 0-1 0 0,-1 0 1 0 0,1 0-1 0 0,-1 0 1 0 0,1 1-1 0 0,-1-1 1 0 0,1 0-1 0 0,-1 1 1 0 0,1-1-1 0 0,-1 1 1 0 0,1 0-1 0 0,-1-1 1 0 0,0 1-1 0 0,1 0 1 0 0,-1 0-1 0 0,0 0 1 0 0,0 0-1 0 0,1 0 1 0 0,-1 0 0 0 0,0 0-1 0 0,0 1 1 0 0,0 0-9 0 0,9 22 80 0 0,-1 0 1 0 0,-1 1 0 0 0,-2 0-1 0 0,0 0 1 0 0,-2 0 0 0 0,-1 1 0 0 0,0 0-1 0 0,-2 0 1 0 0,-1-1 0 0 0,-2 1 0 0 0,-3 20-81 0 0,-42 150 116 0 0,27-157-30 0 0,13-64 453 0 0,13 0-534 0 0,1 0 0 0 0,1 0 0 0 0,1 1 1 0 0,2 0-1 0 0,0 1 0 0 0,1 0 0 0 0,2 1 0 0 0,0 0 0 0 0,1 1 0 0 0,1 1 0 0 0,3-2-5 0 0,-1-1-4 0 0,0 1 0 0 0,1 1 1 0 0,0 1-1 0 0,2 1 0 0 0,1 1 0 0 0,0 1 0 0 0,1 1 0 0 0,1 0 0 0 0,0 2 0 0 0,1 1 1 0 0,13-4 3 0 0,-33 61-43 0 0,-63 155 122 0 0,49-102-86 0 0,41-98-49 0 0,-12-13 62 0 0,-1-2 1 0 0,0 0-1 0 0,-1-1 0 0 0,-1-1 1 0 0,15-20-7 0 0,0 1-52 0 0,5-2 57 0 0,2 1-1 0 0,1 2 1 0 0,2 2 0 0 0,19-11-5 0 0,58-31 14 0 0,-120 120-35 0 0,-74 151 84 0 0,33 14 131 0 0,42-166-202 0 0,0-41 11 0 0,0-2-32 0 0,0 0-6 0 0,0 0-24 0 0,0 0 13 0 0,0 0-12 0 0,0 0-51 0 0,7-15-1258 0 0,13-10-1587 0 0,-5 6-6475 0 0,-11 15-2083 0 0</inkml:trace>
  <inkml:trace contextRef="#ctx0" brushRef="#br0" timeOffset="4589.239">4796 895 1496 0 0,'0'0'2728'0'0,"0"0"-440"0"0,0 0-154 0 0,0 0 74 0 0,0 0 46 0 0,0 0-153 0 0,0 0-398 0 0,0 0-440 0 0,0 0-359 0 0,0 0-236 0 0,0 0-141 0 0,0 0-33 0 0,12 9 1339 0 0,-8 9-1491 0 0,-2 1-1 0 0,0-1 1 0 0,-1 0 0 0 0,-1 1 0 0 0,-1-1-1 0 0,-1 1 1 0 0,0-1 0 0 0,-1 0 0 0 0,-1 0 0 0 0,-1 0-1 0 0,0 0-341 0 0,1-1-34 0 0,3-13 5 0 0,1 0 0 0 0,-1 1 0 0 0,0-1-1 0 0,0 0 1 0 0,-1 0 0 0 0,1 0 0 0 0,-1 1 0 0 0,0-2-1 0 0,0 1 1 0 0,0 0 0 0 0,0 0 0 0 0,-1-1 0 0 0,0 1-1 0 0,1-1 1 0 0,-1 0 0 0 0,-3 3 29 0 0,5-8-513 0 0,-1 1-1 0 0,1-1 1 0 0,0 1 0 0 0,0-1-1 0 0,0 0 1 0 0,0 1 0 0 0,1-1 0 0 0,-1 0-1 0 0,0 0 1 0 0,1 0 0 0 0,-1 1-1 0 0,1-1 1 0 0,0 0 0 0 0,-1 0 0 0 0,1 0-1 0 0,0 0 1 0 0,0 0 0 0 0,0 0-1 0 0,1 0 1 0 0,-1 0 0 0 0,0 0 0 0 0,1 0-1 0 0,-1 1 1 0 0,1-1 0 0 0,0 0 513 0 0,7-27-8785 0 0,-4 21 4543 0 0</inkml:trace>
  <inkml:trace contextRef="#ctx0" brushRef="#br0" timeOffset="5098.964">4715 873 0 0 0,'0'0'1651'0'0,"0"0"365"0"0,0 0 116 0 0,0 0 27 0 0,0 0-163 0 0,0 0-354 0 0,0 0-411 0 0,0 0-378 0 0,0 0-283 0 0,0 0-96 0 0,0 0 107 0 0,0 0 135 0 0,0 0 131 0 0,4-2 37 0 0,171-21 3229 0 0,-37 23-2909 0 0,-137 1-1171 0 0,0 0 0 0 0,-1 0-1 0 0,1 0 1 0 0,-1 0 0 0 0,0 0 0 0 0,1 1 0 0 0,-1-1-1 0 0,0 0 1 0 0,0 0 0 0 0,1 1 0 0 0,-1-1 0 0 0,0 0-1 0 0,0 0 1 0 0,-1 1 0 0 0,1-1 0 0 0,0 0 0 0 0,0 0-1 0 0,-1 0 1 0 0,1 1 0 0 0,0-1 0 0 0,-1 0 0 0 0,1 0 0 0 0,-1 0-1 0 0,0 0 1 0 0,1 0 0 0 0,-1 0 0 0 0,0 0 0 0 0,0 0-1 0 0,1 0 1 0 0,-1 0 0 0 0,0 0 0 0 0,0 0 0 0 0,0 0-1 0 0,-1 0-32 0 0,2-1-6 0 0,-67 81 388 0 0,67-80-384 0 0,-1 0-1 0 0,1 1 1 0 0,-1-1 0 0 0,1 1-1 0 0,0-1 1 0 0,0 0 0 0 0,0 1 0 0 0,0-1-1 0 0,0 0 1 0 0,0 1 0 0 0,0-1-1 0 0,0 1 1 0 0,1-1 0 0 0,-1 0-1 0 0,0 1 1 0 0,1-1 0 0 0,-1 0 0 0 0,1 0-1 0 0,0 1 1 0 0,-1-1 0 0 0,1 0-1 0 0,0 0 1 0 0,0 0 0 0 0,0 0-1 0 0,-1 0 1 0 0,1 0 0 0 0,0 0-1 0 0,0 0 1 0 0,1 0 0 0 0,-1 0 0 0 0,0 0-1 0 0,0-1 1 0 0,0 1 0 0 0,1 0-1 0 0,-1-1 1 0 0,0 1 0 0 0,0-1-1 0 0,2 1 3 0 0,60 13 43 0 0,-46-11-42 0 0,-4-1 29 0 0,-10-2-21 0 0,0 0 0 0 0,0 0 0 0 0,0 0 0 0 0,0 0 1 0 0,0 0-1 0 0,0 1 0 0 0,0-1 0 0 0,0 1 1 0 0,0 0-1 0 0,0 0 0 0 0,-1 0 0 0 0,1 0 0 0 0,0 0 1 0 0,-1 1-1 0 0,1-1 0 0 0,0 1 0 0 0,-1 0 0 0 0,0 0 1 0 0,1 0-1 0 0,-1 0 0 0 0,0 0 0 0 0,0 0 0 0 0,0 0 1 0 0,-1 1-1 0 0,1-1 0 0 0,0 1 0 0 0,-1 0 0 0 0,0-1 1 0 0,1 1-1 0 0,-1 0 0 0 0,0 0 0 0 0,0 0 0 0 0,-1-1 1 0 0,1 2-10 0 0,-2 3 37 0 0,0 0 1 0 0,0-1-1 0 0,0 1 1 0 0,-1-1-1 0 0,0 1 1 0 0,0-1-1 0 0,-1 0 1 0 0,0 0 0 0 0,0 0-1 0 0,0 0 1 0 0,-1 0-1 0 0,0-1 1 0 0,0 1-1 0 0,0-1 1 0 0,-1 0-1 0 0,0-1 1 0 0,0 1 0 0 0,0-1-1 0 0,0 0 1 0 0,-1 0-1 0 0,0 0 1 0 0,1-1-1 0 0,-1 0 1 0 0,0 0-1 0 0,-1-1 1 0 0,1 1-1 0 0,0-1 1 0 0,-1-1 0 0 0,0 1-1 0 0,1-1 1 0 0,-1 0-1 0 0,-5-1-37 0 0,1 0-41 0 0,-1 0-1 0 0,1-1 0 0 0,-1-1 1 0 0,1 0-1 0 0,0-1 1 0 0,-1 0-1 0 0,1 0 1 0 0,1-1-1 0 0,-1-1 0 0 0,0 0 1 0 0,-3-3 41 0 0,-46-15-2591 0 0,39 18-2050 0 0,2 0-4681 0 0,14 5 273 0 0</inkml:trace>
  <inkml:trace contextRef="#ctx0" brushRef="#br0" timeOffset="5615.5">3290 1422 3529 0 0,'0'0'1697'0'0,"0"0"-308"0"0,0 0 400 0 0,0 0 524 0 0,0 0 170 0 0,0 0-196 0 0,0 0-428 0 0,0 0-358 0 0,34 0-260 0 0,110 0-144 0 0,95-4 2163 0 0,510-4-1181 0 0,49-28-1951 0 0,-257-4-149 0 0,-179-1-512 0 0,-331 35 248 0 0,25-3-3289 0 0,-56 9 2661 0 0,0 0-131 0 0,0 0-231 0 0,-7 0-9445 0 0,5 0 2433 0 0</inkml:trace>
  <inkml:trace contextRef="#ctx0" brushRef="#br0" timeOffset="12349.025">6058 1267 0 0 0,'0'0'600'0'0,"0"0"98"0"0,0 0-126 0 0,0 0-203 0 0,0 0-190 0 0,0 0-112 0 0,30 0 6109 0 0,-28 0-5569 0 0,27 0 3530 0 0,12-11-2577 0 0,44-3 256 0 0,25 10 2021 0 0,-110 2-3383 0 0,1 1-1744 0 0,-2 0-7972 0 0,1 1-1258 0 0</inkml:trace>
  <inkml:trace contextRef="#ctx0" brushRef="#br0" timeOffset="13259.594">5364 487 5385 0 0,'0'0'2178'0'0,"0"0"-610"0"0,0 0-290 0 0,0 0 13 0 0,0 0 112 0 0,0 0 6 0 0,0 0-200 0 0,0 0-321 0 0,0 0-145 0 0,0 0-24 0 0,0 0 54 0 0,0 0 50 0 0,7 5-98 0 0,84 93 2679 0 0,-77-69-3018 0 0,-2 1 0 0 0,-1 0 0 0 0,-1 1 0 0 0,-1 0 0 0 0,3 32-386 0 0,-5-30 116 0 0,12 143 348 0 0,10-245 972 0 0,27-77-1293 0 0,-44 109-93 0 0,-1-2 0 0 0,-2 1 1 0 0,-1-1-1 0 0,1-35-50 0 0,-2 29 169 0 0,1-16-3353 0 0,-1 61-5576 0 0,-5 0-1598 0 0</inkml:trace>
  <inkml:trace contextRef="#ctx0" brushRef="#br0" timeOffset="13583.582">5963 759 7506 0 0,'0'0'3844'0'0,"0"0"-1358"0"0,0 0-576 0 0,0 0-91 0 0,0 0-133 0 0,0 0-257 0 0,0 0-364 0 0,0 0-305 0 0,0 0-183 0 0,0 0-106 0 0,0 0-38 0 0,0 0-16 0 0,0 0-24 0 0,-9 17-41 0 0,-24 53-28 0 0,24-6 214 0 0,10-45-366 0 0,0 84 590 0 0,0-89-6457 0 0,-1-21 157 0 0,0 0-6100 0 0</inkml:trace>
  <inkml:trace contextRef="#ctx0" brushRef="#br0" timeOffset="19110.269">46 52 5721 0 0,'0'0'524'0'0,"0"0"-294"0"0,0 0-292 0 0,0 0-92 0 0,0 0 35 0 0,0 0 76 0 0,0 0 142 0 0,0 0 209 0 0,0 0 268 0 0,0 0 272 0 0,0 0 210 0 0,2 14 55 0 0,5 44-78 0 0,28 7 2079 0 0,-28-55-2786 0 0,-1 2-1 0 0,0-1 1 0 0,0 1-1 0 0,-1 0 1 0 0,-1 0-1 0 0,0 1 1 0 0,0-1-1 0 0,-2 1 0 0 0,1 0 1 0 0,-2 0-1 0 0,1 0 1 0 0,-2 0-1 0 0,0 5-327 0 0,9 1386 4300 0 0,-32-1024-3925 0 0,-23-107 178 0 0,42-217 579 0 0,22-49-1249 0 0,-10-1 117 0 0,-3 0 4 0 0,1-1 1 0 0,0 0 0 0 0,0-1 0 0 0,0 1-1 0 0,1-1 1 0 0,-1 0 0 0 0,1-1 0 0 0,0 0-1 0 0,0 0 1 0 0,0 0 0 0 0,1-1-1 0 0,-1 0 1 0 0,1-1 0 0 0,-1 1 0 0 0,3-1-5 0 0,236-31 97 0 0,69 37-128 0 0,21 1 49 0 0,-247-8-17 0 0,-1 4 0 0 0,0 3 0 0 0,0 5 0 0 0,78 20-1 0 0,38 6-30 0 0,116-31-59 0 0,-101-15 66 0 0,74 23 55 0 0,92 25-110 0 0,-100-25 162 0 0,330 7-124 0 0,-160-36 10 0 0,183 13 62 0 0,51 2-36 0 0,-37 54 51 0 0,-209-70-24 0 0,-3 4-65 0 0,-356 22 57 0 0,-83-11-10 0 0,-1 0-10 0 0,0 0 29 0 0,0 0 29 0 0,0 0 2 0 0,0 0 32 0 0,-1-4 427 0 0,-52-184-519 0 0,20-31-1 0 0,11-1 0 0 0,9-1-1 0 0,11-116 7 0 0,-27-241 188 0 0,12 441-125 0 0,-12-153 211 0 0,16 6-229 0 0,9 252 152 0 0,4 31-165 0 0,0 0-1 0 0,0-1-23 0 0,-11-3-110 0 0,-15 9-88 0 0,-147 8 262 0 0,121-13-51 0 0,-825-29 17 0 0,429-2-36 0 0,-196 6-47 0 0,602 26 52 0 0,-623-18-15 0 0,-312-35 20 0 0,355 23 80 0 0,117-9-12 0 0,197 57-64 0 0,-28 13-4 0 0,1-24-22 0 0,185-11 25 0 0,-100-4 18 0 0,-8-25 74 0 0,229 27-111 0 0,0 1-1 0 0,0 1 1 0 0,0 2 0 0 0,-1 1 0 0 0,1 1-1 0 0,-9 2 5 0 0,-24-1 41 0 0,-6 7-8 0 0,67-8-9 0 0,1 0-1 0 0,0 0-26 0 0,0 0 6 0 0,0 0-25 0 0,0 0 8 0 0,0 0 18 0 0,0 0 10 0 0,0 0 21 0 0,0 0-26 0 0,0 0-21 0 0,0 0 14 0 0,0 0-17 0 0,0 0 27 0 0,0 0-4 0 0,0 0-11 0 0,-29 11-3871 0 0,1-3 2905 0 0,-16 8-4558 0 0,39-14-151 0 0,-1-2-4890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5729 0 0,'0'0'1937'0'0,"0"0"-233"0"0,0 0 59 0 0,0 0 128 0 0,0 0-12 0 0,0 0-178 0 0,0 0-337 0 0,0 0-305 0 0,0 0-199 0 0,0 0-92 0 0,0 0-29 0 0,0 0 10 0 0,0 0-18 0 0,11 8 1814 0 0,227-16 2170 0 0,1 1-4238 0 0,159 18-93 0 0,-239 0-254 0 0,-193-8 1019 0 0,1-20-1092 0 0,0-2-1 0 0,2-1 1 0 0,0-1 0 0 0,1-2 0 0 0,1 0 0 0 0,2-3 0 0 0,-7-7-57 0 0,4 4-25 0 0,17 18-106 0 0,1 0 0 0 0,1-1-1 0 0,0 0 1 0 0,0-1 0 0 0,1 0-1 0 0,1 0 1 0 0,-7-14 131 0 0,9-9-2419 0 0,7 14-4959 0 0,2 13-5543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240 300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8134 2351 0 0 0,'0'0'756'0'0,"0"0"50"0"0,0 0-144 0 0,0 0-235 0 0,0 0-251 0 0,0 0-174 0 0,32-2-86 0 0,99-6-46 0 0,90 7-2464 0 0,-215 1 2573 0 0,-2 3 21 0 0</inkml:trace>
  <inkml:trace contextRef="#ctx0" brushRef="#br0" timeOffset="-7061.223">1199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1346 2399 0 0 0,'0'0'393'0'0,"0"0"49"0"0,0 0-75 0 0,0 0-49 0 0,0 0-3 0 0,0 0 10 0 0,0 0-4 0 0,-4 1 2356 0 0,-14 5-3158 0 0,-5 12-4109 0 0,20-18 4503 0 0</inkml:trace>
  <inkml:trace contextRef="#ctx0" brushRef="#br0" timeOffset="-4598.49">1341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1219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1219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1536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1444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2655 3753 0 0 0,'-45'22'0'0'0,"-21"-11"0"0"0,41-7 0 0 0,21-4 0 0 0</inkml:trace>
  <inkml:trace contextRef="#ctx0" brushRef="#br0" timeOffset="19100.981">2154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2764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3634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4340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5137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5895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6622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7408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2548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2858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3086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3377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3679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3819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7158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7506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7775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7799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7421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1536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2108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2819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3421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4802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5324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5836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6462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7079 2376 0 0 0,'0'0'760'0'0,"0"0"-184"0"0,0 0-136 0 0,0 0-128 0 0,0 0-152 0 0,0 0-200 0 0,0 0-128 0 0,0 0-160 0 0,0 0-144 0 0,0 0-176 0 0,0 0 56 0 0,0 0 592 0 0,195-11 0 0 0</inkml:trace>
  <inkml:trace contextRef="#ctx0" brushRef="#br0" timeOffset="51449.232">7511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2823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2828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2819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2839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2793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2670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2666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2600 639 3121 0 0,'0'0'144'0'0,"0"0"-264"0"0,0 0-96 0 0,0 0-40 0 0,0 0 24 0 0,0 0 31 0 0,0 0-135 0 0,0 0-64 0 0,0 0-152 0 0,0 0-64 0 0,0 0 280 0 0,0 0 336 0 0,0 0 0 0 0,39-37 0 0 0</inkml:trace>
  <inkml:trace contextRef="#ctx0" brushRef="#br0" timeOffset="65422.009">2589 392 0 0 0,'30'-31'0'0'0,"-25"-4"0"0"0,-5 9 0 0 0,0 22 0 0 0</inkml:trace>
  <inkml:trace contextRef="#ctx0" brushRef="#br0" timeOffset="65571.787">2620 215 0 0 0,'0'0'0'0'0,"0"0"0"0"0,0 0 0 0 0,0 0 0 0 0,0 0 0 0 0,0 0 0 0 0,0 0 0 0 0,0 0 0 0 0,0 0 0 0 0,0 0 0 0 0,0 0 0 0 0,0 0 0 0 0</inkml:trace>
  <inkml:trace contextRef="#ctx0" brushRef="#br0" timeOffset="66525.66">1374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1672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1970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2188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2335 477 6097 0 0,'0'0'4057'0'0,"0"0"-3505"0"0,0 0-272 0 0,0 0-88 0 0,0 0-8 0 0,0 0-16 0 0,0 0-96 0 0,0 0-104 0 0,0 0-168 0 0,0 0-304 0 0,0 0-544 0 0,0 0-1008 0 0,0 0-1257 0 0,0 0-1136 0 0</inkml:trace>
  <inkml:trace contextRef="#ctx0" brushRef="#br0" timeOffset="72081.44">3603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3671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2629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1239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363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271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724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678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825 149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768 245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7631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8552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8371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8349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4446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  <inkml:trace contextRef="#ctx0" brushRef="#br0" timeOffset="-182906.919">3600 3768 0 0 0,'0'0'1052'0'0,"0"0"427"0"0,0 0 56 0 0,3 0-155 0 0,15 0 696 0 0,-3 0 3378 0 0,-15 0-4899 0 0,0 0 44 0 0,1 7 9116 0 0,2 23-8916 0 0,10 343 2090 0 0,-13-278-2464 0 0,5-7 48 0 0,6-33-119 0 0,-11-55-333 0 0,0 0-2 0 0,0 0-19 0 0,0 0 5 0 0,0 0 3 0 0,0 0 4 0 0,0 0 18 0 0,0 0 6 0 0,0 0-10 0 0,0 0-3 0 0,0 0-7 0 0,0 0-7 0 0,0 0 1 0 0,0 0 0 0 0,0 0-14 0 0,0 0-4 0 0,0 0-5 0 0,0 0-30 0 0,3-15-2969 0 0,3 8-411 0 0,-2 0-4657 0 0,0 3-4691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4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7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0:0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637 160 0 0 0,'0'0'739'0'0,"0"0"873"0"0,0 0 359 0 0,0 0 139 0 0,0 0 21 0 0,0 0-157 0 0,0 0-236 0 0,0 0-243 0 0,0 0-234 0 0,0 0-171 0 0,0 0-121 0 0,23-7-100 0 0,68-20-85 0 0,-36 18 1084 0 0,-22 8 72 0 0,-32 1-1749 0 0,-1 0 11 0 0,0 0 12 0 0,0 0 6 0 0,0 0-9 0 0,0 0-4 0 0,-3 9 761 0 0,-22 42 7 0 0,-86 130 48 0 0,-7-5 1 0 0,-84 91-1024 0 0,73-98 151 0 0,-28 38-77 0 0,86-108 49 0 0,47-61-134 0 0,49-42 309 0 0,71-15 385 0 0,-43 7-650 0 0,1 3 0 0 0,-1 2 1 0 0,1 3-1 0 0,0 1 0 0 0,0 4 1 0 0,0 1-1 0 0,16 5-33 0 0,158-4 69 0 0,-32-29-75 0 0,-95 2 50 0 0,-100 24-31 0 0,-1-1-1 0 0,1 1 1 0 0,-1 0 0 0 0,1 0 0 0 0,-1 0 0 0 0,1 0 0 0 0,0 0 0 0 0,-1-1 0 0 0,1 1-1 0 0,-1 0 1 0 0,1 0 0 0 0,-1-1 0 0 0,1 1 0 0 0,-1 0 0 0 0,1-1 0 0 0,-1 1 0 0 0,1-1 0 0 0,-1 1-1 0 0,0 0 1 0 0,1-1 0 0 0,-1 1 0 0 0,0-1 0 0 0,1 1 0 0 0,-1-1 0 0 0,0 1 0 0 0,1-1 0 0 0,-1 1-1 0 0,0-1 1 0 0,0 0 0 0 0,0 1 0 0 0,0-1 0 0 0,0 1 0 0 0,0-1 0 0 0,1 0 0 0 0,-1 1-1 0 0,0-1 1 0 0,-1 1 0 0 0,1-1 0 0 0,0 0 0 0 0,0 1 0 0 0,0-1 0 0 0,0 1 0 0 0,0-1 0 0 0,-1 1-1 0 0,1-1 1 0 0,0 1 0 0 0,0-1 0 0 0,-1 0 0 0 0,1 1 0 0 0,0 0 0 0 0,-1-1 0 0 0,1 1-1 0 0,-1-1 1 0 0,1 1 0 0 0,0-1 0 0 0,-1 1 0 0 0,1 0 0 0 0,-1-1 0 0 0,1 1 0 0 0,-1 0 0 0 0,1-1-1 0 0,-1 1-12 0 0,-18-30 59 0 0,2-1 0 0 0,1-1 0 0 0,2 0-1 0 0,1-1 1 0 0,1-1 0 0 0,2 0-1 0 0,-3-26-58 0 0,-16-44 128 0 0,-12-34-16 0 0,29 83-97 0 0,-3 1-1 0 0,-2 0 0 0 0,-3 1 1 0 0,-2 1-1 0 0,-2 1 0 0 0,-2 1 1 0 0,-2 1-1 0 0,-23-27-14 0 0,38 59-11 0 0,0 1 0 0 0,-1 1 0 0 0,-1 0 0 0 0,-1 1 0 0 0,0 1 0 0 0,0 0 0 0 0,-1 1 0 0 0,-7-3 11 0 0,97 73-4269 0 0,-43-40 2112 0 0,-5-3-3548 0 0,-7-3-6515 0 0</inkml:trace>
  <inkml:trace contextRef="#ctx0" brushRef="#br0" timeOffset="1136.091">1602 24 3217 0 0,'0'0'1819'0'0,"0"0"-62"0"0,0 0 119 0 0,0 0 223 0 0,0 0 152 0 0,0 0-52 0 0,0 0-269 0 0,0 0-361 0 0,0 0-320 0 0,0 0-231 0 0,0 0-132 0 0,0 0-84 0 0,1-5-44 0 0,-1 3-985 0 0,3-14 1881 0 0,-2 26 535 0 0,-3 93-1637 0 0,-4 0-1 0 0,-5 0 1 0 0,-4-1 0 0 0,-5-1 0 0 0,-4 0-552 0 0,-111 395 87 0 0,111-325-42 0 0,33-150-61 0 0,-9-20 24 0 0,0-1-13 0 0,34-8 213 0 0,129-22 233 0 0,58-16-215 0 0,-95 29-48 0 0,1 6 0 0 0,25 5-178 0 0,-127 2 29 0 0,-24 4-33 0 0,-1 0 21 0 0,0 0-1 0 0,0 0-12 0 0,0 0-21 0 0,0 0-4 0 0,0 0-7 0 0,0 0 24 0 0,0 0-8 0 0,0 0-6 0 0,0 0-16 0 0,0 0-48 0 0,0 0-4 0 0,0 0-10 0 0,0 0 8 0 0,0 0-14 0 0,-17-4-3577 0 0,7-4 616 0 0,4 3-2143 0 0,2 4-6482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4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7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5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8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8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4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7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5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8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8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8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8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  <inkml:trace contextRef="#ctx0" brushRef="#br0" timeOffset="1408.407">1640 142,'36'-23,"1"1,0 1,2 3,0 0,1 3,6 0,70 6,-113 9,-1 0,1 1,-1-1,1 1,-1 0,1 0,-1 0,1 0,-1 0,0 0,1 1,-1-1,0 1,0-1,0 1,0 0,0 0,-1 0,1 0,-1 0,1 0,-1 0,0 1,1-1,-1 1,0-1,-1 1,1-1,0 1,-1-1,1 1,-1-1,0 1,0 0,0-1,0 1,-1-1,1 1,-1 0,1-1,-1 2,-4 7,0-1,-1 0,0 0,0 0,-1 0,0-1,-1 0,0-1,0 0,-1 0,0 0,0-1,-8 4,-1 3,3-3,11-9,0-1,0 1,0 0,0 1,1-1,-1 1,0-1,1 1,0 0,0 0,0 0,0 1,0-1,1 1,0 0,-1-1,1 1,1 0,-1 0,0 1,1-1,0 0,0 0,0 1,1-1,-1 0,1 1,0-1,1 1,-1-1,1 0,-1 1,1-1,0 0,1 1,6 3,0 0,0-1,1 0,0-1,0 0,0 0,1-1,0 0,0-1,0 0,1 0,-1-1,1-1,0 0,9 1,27 9,74 37,-118-47,0-1,0 1,0 0,0 0,0 0,0 0,-1 0,1 1,-1-1,1 1,-1 0,0 0,0 0,0 0,-1 0,1 0,-1 0,1 0,-1 1,0-1,0 1,-1-1,1 1,-1-1,0 1,0-1,0 1,0-1,0 1,-1-1,0 1,1-1,-1 0,-1 3,-4 2,-1-1,1 1,-1-1,0 0,-1 0,0-1,0 0,0 0,-1-1,0 0,0-1,0 0,0 0,-1-1,0 0,5-1,-193 51,96-54,85-5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2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4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7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5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8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8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8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8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2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4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494 359 0 0 0,'0'0'256'0'0,"0"0"1036"0"0,0 0 433 0 0,0 0 63 0 0,0 0-81 0 0,0 0-224 0 0,0 0-249 0 0,0 0-151 0 0,0 0-105 0 0,0 0-52 0 0,1-3-24 0 0,4-18 1012 0 0,-4 17-1517 0 0,0 0 0 0 0,0 0-1 0 0,0 1 1 0 0,0-1 0 0 0,0 0-1 0 0,-1 0 1 0 0,1 0 0 0 0,-1 0-1 0 0,0 0 1 0 0,-1 0 0 0 0,1 0-1 0 0,-1 0 1 0 0,1 0 0 0 0,-1 1-1 0 0,0-1 1 0 0,-1 0 0 0 0,1 0-1 0 0,-1 1 1 0 0,0-2-397 0 0,-50-51 1932 0 0,-13 22-919 0 0,-40 36-312 0 0,98 1-679 0 0,-1 0-1 0 0,1 1 1 0 0,0 1 0 0 0,0-1-1 0 0,1 1 1 0 0,-1 0 0 0 0,1 0-1 0 0,0 1 1 0 0,0 0-1 0 0,1 0 1 0 0,0 1 0 0 0,0-1-1 0 0,0 2-21 0 0,-1 2 24 0 0,0 2-1 0 0,1-1 0 0 0,0 1 1 0 0,1-1-1 0 0,0 1 0 0 0,1 1 0 0 0,0-1 1 0 0,1 0-1 0 0,0 1 0 0 0,1-1 1 0 0,1 1-1 0 0,0-1 0 0 0,1 1 1 0 0,0-1-1 0 0,1 6-23 0 0,35 171 281 0 0,19-17-21 0 0,14 23-113 0 0,-61-155 0 0 0,-3 1 1 0 0,-2 0-1 0 0,-1-1 0 0 0,-2 29-147 0 0,15 50 230 0 0,-5-26-45 0 0,-24-61 42 0 0,-23 8-22 0 0,-24-10 10 0 0,-36-26 214 0 0,69-15-246 0 0,-9-19 20 0 0,0-6-97 0 0,-11-18 69 0 0,39 50 510 0 0,6 3-3940 0 0,1 1-4806 0 0,1 0-4291 0 0</inkml:trace>
  <inkml:trace contextRef="#ctx0" brushRef="#br0" timeOffset="5961.736">525 1390 0 0 0,'0'0'232'0'0,"0"0"630"0"0,0 0 250 0 0,7-4 76 0 0,27-21 1277 0 0,-33 25 7467 0 0,-5 2-5116 0 0,-32 18-4793 0 0,31-15 9 0 0,-1 0 0 0 0,1 1 1 0 0,1-1-1 0 0,-1 1 1 0 0,1 0-1 0 0,0 1 0 0 0,0-1 1 0 0,1 1-1 0 0,0-1 0 0 0,0 1 1 0 0,1 0-1 0 0,-1 0 1 0 0,1 0-1 0 0,1 0 0 0 0,0 1 1 0 0,0-1-1 0 0,0 0 0 0 0,1 1 1 0 0,0-1-1 0 0,0 1 0 0 0,1-1 1 0 0,0 0-1 0 0,0 0 1 0 0,1 1-1 0 0,0-1 0 0 0,0 1-32 0 0,44 59 724 0 0,-44-65-640 0 0,-1 1 0 0 0,1-1 0 0 0,0 0-1 0 0,0 0 1 0 0,0 0 0 0 0,0 0 0 0 0,0 0-1 0 0,0 0 1 0 0,0 0 0 0 0,1 0 0 0 0,-1-1-1 0 0,1 0 1 0 0,-1 1 0 0 0,1-1 0 0 0,-1 0-1 0 0,1 0 1 0 0,0 0 0 0 0,0 0 0 0 0,-1-1-1 0 0,1 1 1 0 0,0-1 0 0 0,0 0 0 0 0,0 0-1 0 0,0 0 1 0 0,-1 0 0 0 0,1 0-1 0 0,0-1 1 0 0,0 1 0 0 0,0-1 0 0 0,0 1-1 0 0,-1-1 1 0 0,1 0 0 0 0,0 0 0 0 0,0-1-84 0 0,98-53 947 0 0,-88 47-853 0 0,15-33 417 0 0,-13-29-44 0 0,-24 1-131 0 0,-7 28-173 0 0,-5 23-89 0 0,-6 3 56 0 0,-16 4-134 0 0,-58 15-3 0 0,83 1-379 0 0,7 0-4081 0 0,4-1-2393 0 0,4-3-4164 0 0</inkml:trace>
  <inkml:trace contextRef="#ctx0" brushRef="#br0" timeOffset="9624.093">689 54 0 0 0,'0'0'1332'0'0,"0"0"169"0"0,0 0 144 0 0,0 0 76 0 0,0 0-2 0 0,0 0-48 0 0,0 0-147 0 0,0 0-161 0 0,0 0-177 0 0,0 0-170 0 0,-6 4 6043 0 0,-19 14-6897 0 0,-23 40 719 0 0,19 50-125 0 0,28-104-708 0 0,1 0 1 0 0,0 0-1 0 0,0-1 1 0 0,0 1-1 0 0,1 0 1 0 0,-1 0-1 0 0,1 0 1 0 0,0 0 0 0 0,0 0-1 0 0,0 0 1 0 0,1-1-1 0 0,-1 1 1 0 0,1 0-1 0 0,0-1 1 0 0,0 1-1 0 0,0-1 1 0 0,1 0-1 0 0,-1 0 1 0 0,1 0-1 0 0,0 0 1 0 0,0 0 0 0 0,0-1-1 0 0,0 1 1 0 0,0-1-1 0 0,0 0 1 0 0,1 1-1 0 0,-1-2 1 0 0,1 1-1 0 0,-1 0 1 0 0,1-1-1 0 0,0 0 1 0 0,0 1-1 0 0,-1-1 1 0 0,1-1 0 0 0,0 1-1 0 0,0-1 1 0 0,0 1-1 0 0,2-1-48 0 0,91 7 890 0 0,-96-7-888 0 0,1 1 29 0 0,0-1 0 0 0,-1 0 1 0 0,1 0-1 0 0,0 1 0 0 0,0-1 0 0 0,0 0 0 0 0,0 0 1 0 0,0-1-1 0 0,0 1 0 0 0,-1 0 0 0 0,1-1 1 0 0,0 1-1 0 0,0-1 0 0 0,0 1 0 0 0,-1-1 1 0 0,1 0-1 0 0,0 0 0 0 0,-1 0 0 0 0,1 0 0 0 0,-1 0 1 0 0,1 0-1 0 0,-1 0 0 0 0,1-1 0 0 0,-1 1 1 0 0,0 0-1 0 0,0-1 0 0 0,1 1 0 0 0,-1-1 0 0 0,0 1 1 0 0,0-1-1 0 0,-1 0 0 0 0,2-1-31 0 0,5-8 67 0 0,0-1 0 0 0,-1 0 0 0 0,-1-1-1 0 0,0 1 1 0 0,0-1 0 0 0,-1 0 0 0 0,-1-1 0 0 0,0 1-1 0 0,-1 0 1 0 0,0-1 0 0 0,-1 0 0 0 0,-1-8-67 0 0,0 11 68 0 0,-14-60 162 0 0,-5 41-55 0 0,12 26-196 0 0,0-1-1 0 0,0 1 1 0 0,-1 0-1 0 0,0 0 1 0 0,0 1 0 0 0,0 0-1 0 0,0 0 1 0 0,0 1-1 0 0,0 0 1 0 0,-1 1-1 0 0,1-1 1 0 0,-1 2 0 0 0,1-1-1 0 0,-1 1 1 0 0,1 1-1 0 0,-8 0 22 0 0,13-1-37 0 0,-8 13-2882 0 0,6-8-832 0 0,3-1-4046 0 0,2-4-4214 0 0</inkml:trace>
  <inkml:trace contextRef="#ctx0" brushRef="#br0" timeOffset="10641.949">1021 227 720 0 0,'0'0'2415'0'0,"0"0"-430"0"0,0 0-260 0 0,0 0-7 0 0,0 0 61 0 0,0 0-76 0 0,0 0-256 0 0,0 0-341 0 0,0 0-269 0 0,0 0-151 0 0,0 0-75 0 0,0 0-50 0 0,3 29 2576 0 0,-6-15-2396 0 0,13-17 1410 0 0,20-22-1156 0 0,-30 25-943 0 0,0 0 20 0 0,0 0 20 0 0,0 0 6 0 0,0 0 3 0 0,0 0-6 0 0,0 0-9 0 0,0 0 12 0 0,0 0-10 0 0,0 0-15 0 0,-23 24 690 0 0,19-22-5749 0 0,4-3-5418 0 0,1-2-141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58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104 111 0 0 0,'0'0'201'0'0,"3"-5"460"0"0,12-15 141 0 0,-11 15 41 0 0,-4 5 25 0 0,0 0 26 0 0,0 0-13 0 0,0 0-23 0 0,8-8 2143 0 0,-5 5 2944 0 0,-8-10-1469 0 0,-14 11-2297 0 0,7 2-2019 0 0,-31 7 1343 0 0,39-4-1439 0 0,1 1 0 0 0,-1-1 0 0 0,1 1 0 0 0,0 0 0 0 0,0 0 0 0 0,0 0 0 0 0,0 0 0 0 0,1 0 0 0 0,-1 1 0 0 0,1-1 0 0 0,0 1 0 0 0,0-1 0 0 0,1 1 0 0 0,0 0 0 0 0,0 0 0 0 0,0 0 0 0 0,0 0 0 0 0,1 0 0 0 0,-1 0 0 0 0,1 0 0 0 0,1 0 0 0 0,-1 0 0 0 0,1 0 0 0 0,0-1 0 0 0,0 1 0 0 0,0 0 0 0 0,2 4-64 0 0,30 45 436 0 0,17-13 158 0 0,-19-33-121 0 0,36-15 479 0 0,-22-26-472 0 0,-25 0-229 0 0,-3-5-90 0 0,-6 17-62 0 0,-13-38 416 0 0,-15 29-447 0 0,-1-3 5 0 0,-8 6-53 0 0,19 25-35 0 0,0-1-1 0 0,0 1 1 0 0,0 0 0 0 0,0 0-1 0 0,-1 1 1 0 0,1 0-1 0 0,0 0 1 0 0,-1 1 0 0 0,1 0-1 0 0,-1 0 1 0 0,1 1-1 0 0,0 0 1 0 0,-1 0 0 0 0,1 1-1 0 0,0 0 1 0 0,0 0-1 0 0,0 1 1 0 0,0 0 0 0 0,0 0-1 0 0,1 0 1 0 0,-1 1-1 0 0,1 0 1 0 0,-1 1 15 0 0,1-2-27 0 0,-15 15-248 0 0,18-11-2425 0 0,12 1-7185 0 0,-4-4-1955 0 0</inkml:trace>
  <inkml:trace contextRef="#ctx0" brushRef="#br0" timeOffset="1419.327">104 287 0 0 0,'0'0'847'0'0,"0"0"182"0"0,0 0 30 0 0,0 0-5 0 0,0 0 14 0 0,0 0-1 0 0,0 0-29 0 0,0 0-52 0 0,0 0-67 0 0,2-3-52 0 0,10-16 716 0 0,-15 3 9344 0 0,-19 25-8623 0 0,-29 41-1488 0 0,24 7 116 0 0,25-53-859 0 0,-1 1 0 0 0,1-1 0 0 0,1 1 0 0 0,-1 0-1 0 0,1-1 1 0 0,0 1 0 0 0,0 0 0 0 0,0 0 0 0 0,1 0-1 0 0,0 0 1 0 0,-1 0 0 0 0,2 0 0 0 0,-1 0 0 0 0,1 0 0 0 0,0 0-73 0 0,0-1 25 0 0,1 0 0 0 0,0 0 0 0 0,0 0 1 0 0,1-1-1 0 0,-1 1 0 0 0,1 0 0 0 0,0-1 1 0 0,0 0-1 0 0,0 0 0 0 0,0 0 0 0 0,0 0 1 0 0,1 0-1 0 0,0-1 0 0 0,-1 0 1 0 0,1 1-1 0 0,0-1 0 0 0,0 0 0 0 0,3 0-25 0 0,-2 0 47 0 0,0-1 0 0 0,0 0 0 0 0,0 0 0 0 0,0-1 0 0 0,1 1 0 0 0,-1-1-1 0 0,0 0 1 0 0,0 0 0 0 0,0-1 0 0 0,1 0 0 0 0,-1 0 0 0 0,0 0 0 0 0,0 0-1 0 0,4-3-46 0 0,45-28 282 0 0,-17 8-87 0 0,-21 3 1 0 0,-2-5 4 0 0,-3-72 152 0 0,-30 60-312 0 0,-2 2-12 0 0,20 34-34 0 0,-1 0 0 0 0,0 1 0 0 0,0 0 1 0 0,-1-1-1 0 0,1 1 0 0 0,0 0 0 0 0,0 0 1 0 0,-1 0-1 0 0,1 0 0 0 0,0 0 0 0 0,-1 1 1 0 0,1-1-1 0 0,-1 1 0 0 0,1-1 0 0 0,-1 1 0 0 0,1 0 1 0 0,-1 0-1 0 0,1 0 0 0 0,-1 0 0 0 0,1 1 1 0 0,-1-1-1 0 0,1 1 0 0 0,-1-1 0 0 0,1 1 1 0 0,0 0-1 0 0,-1 0 0 0 0,1 0 0 0 0,0 0 1 0 0,0 1-1 0 0,0-1 0 0 0,-1 0 6 0 0,-33 11-913 0 0,36-12 551 0 0,0 0-181 0 0,0 0-328 0 0,0 0-582 0 0,0 0-1072 0 0,0 0-3243 0 0,0 0-6361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6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0 0 0,'0'0'1220'0'0,"0"0"90"0"0,0 0 29 0 0,0 0-126 0 0,0 0-135 0 0,0 0-120 0 0,0 0-130 0 0,3-1-25 0 0,0 0-372 0 0,3 0-150 0 0,1 0 3852 0 0,-6 1-3368 0 0,-1 0-22 0 0,0 0-23 0 0,0 0-6 0 0,0 0-53 0 0,0 0-45 0 0,0 0-44 0 0,0 0-50 0 0,0 0-20 0 0,0 0-13 0 0,0 0-24 0 0,0 0-41 0 0,0 0-21 0 0,0 0-32 0 0,0 0-23 0 0,0 0-15 0 0,0 0-44 0 0,0 0-19 0 0,0 0-21 0 0,-32 0 397 0 0,-22 0-59 0 0,52 2-549 0 0,0-1 0 0 0,0 1 0 0 0,0-1 0 0 0,1 1 0 0 0,-1-1 0 0 0,0 1 0 0 0,1 0 1 0 0,-1 0-1 0 0,1 0 0 0 0,0 0 0 0 0,0 0 0 0 0,0 0 0 0 0,0 0 0 0 0,0 1 1 0 0,0-1-1 0 0,0 0 0 0 0,1 0 0 0 0,-1 1 0 0 0,1-1 0 0 0,-1 1 0 0 0,1-1 0 0 0,0 0 1 0 0,0 1-1 0 0,0-1 0 0 0,0 1 0 0 0,1-1 0 0 0,-1 0 0 0 0,1 1 0 0 0,-1-1 1 0 0,1 1-39 0 0,-1 6 40 0 0,56 27 169 0 0,-6-7-46 0 0,-36-6-94 0 0,-8-6 62 0 0,-6-16-126 0 0,0-1 5 0 0,0 0-1 0 0,0 0 4 0 0,1 26 401 0 0,-2-24-375 0 0,0 1-1 0 0,0-1 1 0 0,0 1 0 0 0,0-1 0 0 0,-1 1 0 0 0,1-1 0 0 0,-1 0-1 0 0,0 1 1 0 0,0-1 0 0 0,0 0 0 0 0,0 0 0 0 0,0 0 0 0 0,0-1 0 0 0,-1 1-1 0 0,1 0 1 0 0,0-1 0 0 0,-1 0 0 0 0,1 1 0 0 0,-1-1 0 0 0,0 0-1 0 0,1 0 1 0 0,-1-1 0 0 0,0 1 0 0 0,0 0 0 0 0,1-1 0 0 0,-1 0 0 0 0,0 0-1 0 0,0 0 1 0 0,0 0 0 0 0,1 0 0 0 0,-2 0-39 0 0,-72 0 532 0 0,18-4-464 0 0,56 2 735 0 0,1 1-3391 0 0,0 0-7213 0 0,2 1-2546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1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22 225 0 0 0,'0'0'1183'0'0,"0"0"145"0"0,0 0 155 0 0,0 0 187 0 0,0 0 137 0 0,0 0-55 0 0,0 0-86 0 0,0 0-143 0 0,0 0-157 0 0,0 0-87 0 0,0 0-103 0 0,0 0-109 0 0,0 0-108 0 0,-5 0-134 0 0,-12 0 860 0 0,28 0 2489 0 0,19-1-3531 0 0,1-3 0 0 0,-1 0 0 0 0,0-2 0 0 0,-1-1 0 0 0,19-7-643 0 0,-16 7 147 0 0,0 2 1 0 0,1 1-1 0 0,-1 1 0 0 0,1 2 0 0 0,17 2-147 0 0,-21-1 63 0 0,-4 11 8 0 0,-35-15 109 0 0,0 0 0 0 0,0 0 0 0 0,1-1 0 0 0,-1 0 0 0 0,1-1 0 0 0,0 0 0 0 0,1-1 0 0 0,0 1 0 0 0,0-2 0 0 0,0 1 0 0 0,-4-7-180 0 0,-34-39-11 0 0,43 48 259 0 0,-8-17-1534 0 0,24 5-4480 0 0,-7 13-326 0 0,-2 1-6344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8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83 118 0 0 0,'0'0'1018'0'0,"0"0"343"0"0,0 0 17 0 0,0 0-133 0 0,0 0-186 0 0,0 0-76 0 0,0 0 40 0 0,0-5 60 0 0,0-10-241 0 0,0 2 2514 0 0,-3 7 8978 0 0,2 20-9704 0 0,2 1-3493 0 0,53 190 1532 0 0,-50-186-570 0 0,0 1-1 0 0,-2-1 1 0 0,0 1 0 0 0,-1-1-1 0 0,-1 1 1 0 0,-1 0 0 0 0,0 0 0 0 0,-2-1-1 0 0,0 1 1 0 0,-4 9-99 0 0,-7 45 267 0 0,12 39-181 0 0,3-69 1 0 0,0 8 8 0 0,-1-51-66 0 0,0 18 113 0 0,-1-25-2308 0 0,2-17-4230 0 0,3 8-2601 0 0,-2 10-2815 0 0</inkml:trace>
  <inkml:trace contextRef="#ctx0" brushRef="#br0" timeOffset="738.631">52 74 0 0 0,'0'0'375'0'0,"0"0"914"0"0,0 0 318 0 0,0 0-5 0 0,0 0-131 0 0,0 0-188 0 0,0 0-181 0 0,0 0-146 0 0,0 0-100 0 0,0 0-100 0 0,0 0-18 0 0,-8-5 36 0 0,-26-14 41 0 0,25 14 21 0 0,9 5-31 0 0,0 0-60 0 0,0 0-55 0 0,0 0-36 0 0,0 0 19 0 0,0 0-3 0 0,0 0-14 0 0,0 0-29 0 0,17-8 2830 0 0,63-14-1555 0 0,-68 20-1746 0 0,168-2 1066 0 0,-172 5-1202 0 0,0 0-1 0 0,-1 0 1 0 0,1 1-1 0 0,-1 0 1 0 0,1 1-1 0 0,-1 0 1 0 0,0 0-1 0 0,0 0 1 0 0,0 1-1 0 0,-1 0 1 0 0,1 0-1 0 0,-1 1 1 0 0,0-1-1 0 0,0 2 1 0 0,-1-1-1 0 0,1 0 0 0 0,-1 1 1 0 0,0 0-1 0 0,-1 0 1 0 0,1 1-1 0 0,-1-1 1 0 0,0 2-20 0 0,1 5 48 0 0,0 1-1 0 0,-1 0 1 0 0,0 0 0 0 0,-1 0 0 0 0,-1 1 0 0 0,0-1-1 0 0,-1 1 1 0 0,0-1 0 0 0,-2 1 0 0 0,1-1-1 0 0,-2 1 1 0 0,-1 8-48 0 0,0-15 35 0 0,1 0 0 0 0,-1 0 0 0 0,0 0 0 0 0,0-1 0 0 0,-1 1-1 0 0,0-1 1 0 0,-1 0 0 0 0,1 0 0 0 0,-2 0 0 0 0,1-1 0 0 0,0 0-1 0 0,-1 0 1 0 0,0 0 0 0 0,-1 0 0 0 0,-1 0-35 0 0,2 0 20 0 0,-2-1 0 0 0,1 0-1 0 0,0 0 1 0 0,-1 0 0 0 0,0-1 0 0 0,0 0-1 0 0,-1 0 1 0 0,1-1 0 0 0,-1 0 0 0 0,0-1-1 0 0,-2 1-19 0 0,-138 26 86 0 0,67-26-598 0 0,81-3 229 0 0,1 0-191 0 0,0 0-303 0 0,0 0-439 0 0,0-7-8580 0 0,1 3 2477 0 0,0 1-849 0 0</inkml:trace>
  <inkml:trace contextRef="#ctx0" brushRef="#br0" timeOffset="6165.291">842 586 1312 0 0,'0'0'2463'0'0,"0"0"-754"0"0,0 0-342 0 0,0 0 14 0 0,0 0-19 0 0,0 0-44 0 0,0 0-194 0 0,0 0-260 0 0,0 0-102 0 0,0 0-114 0 0,0 0-109 0 0,-3-1-31 0 0,-77-5 6765 0 0,2 39-5350 0 0,67-26-1855 0 0,1 0-1 0 0,0 1 1 0 0,0 0-1 0 0,0 1 0 0 0,1 0 1 0 0,1 1-1 0 0,0 0 1 0 0,0 0-1 0 0,-3 7-67 0 0,-26 57 103 0 0,35-69-87 0 0,1-1 0 0 0,-1 1 0 0 0,1-1 1 0 0,0 1-1 0 0,0 0 0 0 0,0-1 0 0 0,1 1 0 0 0,0 0 1 0 0,0 0-1 0 0,0 0 0 0 0,0-1 0 0 0,1 1 0 0 0,0 0 1 0 0,0 0-1 0 0,0-1 0 0 0,1 1 0 0 0,-1-1 0 0 0,1 1 1 0 0,0-1-1 0 0,0 0 0 0 0,1 1 0 0 0,-1-1 1 0 0,1 0-1 0 0,0-1 0 0 0,0 1 0 0 0,0 0 0 0 0,1-1 1 0 0,-1 0-1 0 0,1 0 0 0 0,0 0 0 0 0,-1 0 0 0 0,1 0 1 0 0,1-1-1 0 0,-1 0 0 0 0,0 0 0 0 0,1 0 0 0 0,-1 0 1 0 0,1-1-1 0 0,0 1-16 0 0,2-1 85 0 0,-1 1 1 0 0,1-1-1 0 0,0 0 1 0 0,0-1-1 0 0,0 1 0 0 0,0-1 1 0 0,0-1-1 0 0,0 1 1 0 0,0-1-1 0 0,0-1 0 0 0,0 1 1 0 0,-1-1-1 0 0,1 0 1 0 0,0-1-1 0 0,-1 1 1 0 0,0-1-1 0 0,0-1 0 0 0,0 1 1 0 0,2-2-86 0 0,95-88 992 0 0,-50 23-612 0 0,-37 42-312 0 0,0 0 0 0 0,-2 0 0 0 0,-1-1 0 0 0,-1-1 0 0 0,-2 0 0 0 0,-1-1 0 0 0,-1 0 0 0 0,-2 0 0 0 0,-1-1 0 0 0,-1 0 0 0 0,-2-13-68 0 0,0 31 16 0 0,-1 0 1 0 0,-1 0-1 0 0,0 0 0 0 0,-1 1 0 0 0,-1-1 0 0 0,0 0 0 0 0,-1 1 0 0 0,0-1 1 0 0,-1 1-1 0 0,-2-4-16 0 0,-82-138 161 0 0,49 107-162 0 0,18 34 78 0 0,21 14-72 0 0,0 0-15 0 0,0 0 4 0 0,-19 47-19 0 0,11-17 43 0 0,2 1 0 0 0,0 0 0 0 0,2-1 0 0 0,2 1 0 0 0,1 0 0 0 0,1 3-18 0 0,28 220 93 0 0,36-33 330 0 0,-55-89-91 0 0,0-107-257 0 0,-9-24-64 0 0,0-1-13 0 0,0 0 4 0 0,0 0-9 0 0,0 0 19 0 0,0 0 8 0 0,0 0-16 0 0,0 0-20 0 0,0 0 25 0 0,0 0-14 0 0,0 0-10 0 0,0 0 19 0 0,0 0-10 0 0,0 0 11 0 0,0 0 16 0 0,0 0 18 0 0,0 0-38 0 0,0 0-10 0 0,0 0 8 0 0,0 0-31 0 0,0 0 40 0 0,0 0 24 0 0,0 0-22 0 0,0 0-32 0 0,0 0 19 0 0,0 0-2 0 0,0 0 1 0 0,0 0 10 0 0,0 0-11 0 0,0 0 20 0 0,0 0 13 0 0,0 0-28 0 0,0 0-8 0 0,0 0-15 0 0,0 0-41 0 0,0 0 49 0 0,0 0 7 0 0,0 0 20 0 0,0 0-61 0 0,0 0-39 0 0,0 0-53 0 0,0-19-2240 0 0,9-17-3641 0 0,-3 21-2576 0 0,-4 4-3880 0 0</inkml:trace>
  <inkml:trace contextRef="#ctx0" brushRef="#br0" timeOffset="7129.73">1367 63 24 0 0,'0'0'1807'0'0,"0"0"69"0"0,0 0 81 0 0,0 0 61 0 0,0 0-169 0 0,0 0-183 0 0,0 0-155 0 0,0 0-195 0 0,0 0-130 0 0,0 0-109 0 0,0 0-123 0 0,0 0-138 0 0,0 0-84 0 0,-1-3-77 0 0,0-6 2859 0 0,1 10-3148 0 0,0-1-14 0 0,0 0-10 0 0,0 0-16 0 0,-2 16 1007 0 0,-15 68 37 0 0,-72 249-254 0 0,61-244-1033 0 0,-58 154 217 0 0,78-175-195 0 0,10-66-73 0 0,0 0-1 0 0,0 0 0 0 0,1-1 0 0 0,-1 1 1 0 0,0-1-1 0 0,1 1 0 0 0,0-1 1 0 0,-1 0-1 0 0,1 0 0 0 0,0 0 0 0 0,-1 0 1 0 0,1 0-1 0 0,0-1 0 0 0,0 1 0 0 0,0-1 1 0 0,0 0-1 0 0,0 0 0 0 0,0 0 0 0 0,-1 0 1 0 0,1 0-1 0 0,0-1 0 0 0,0 1-31 0 0,-2 0 5 0 0,169-26 660 0 0,-152 26-606 0 0,-18 0-38 0 0,0 0-1 0 0,0 0-32 0 0,0 0 4 0 0,0 0 11 0 0,0 0-3 0 0,0 0 20 0 0,0 0 9 0 0,0 0-6 0 0,0 0-17 0 0,0 0-12 0 0,0 0 11 0 0,0 0-18 0 0,0 0-9 0 0,0 0 30 0 0,0 0 12 0 0,0 0 3 0 0,0 0-47 0 0,0 0 8 0 0,0 0 43 0 0,0 0-6 0 0,0 0-38 0 0,-22-37-7163 0 0,20 33 5481 0 0,-3-6-8288 0 0,5 6-1323 0 0</inkml:trace>
  <inkml:trace contextRef="#ctx0" brushRef="#br0" timeOffset="7596.282">1078 402 1680 0 0,'0'0'2852'0'0,"0"0"-548"0"0,0 0-307 0 0,0 0-57 0 0,0 0-56 0 0,0 0-191 0 0,0 0-292 0 0,0 0-264 0 0,0 0-213 0 0,0 0-147 0 0,0 0-82 0 0,0 0-17 0 0,-4-2-16 0 0,-9-5-27 0 0,9 5-55 0 0,4 2-66 0 0,0 0-38 0 0,0 0-43 0 0,0 0-37 0 0,0 0-26 0 0,0 0-50 0 0,18 11 1440 0 0,111 8 760 0 0,-75-17-2036 0 0,87-1 246 0 0,-120-4-528 0 0,-17 2-9288 0 0,-4 1-3238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0,'0'0'2847'0'0,"0"0"-1002"0"0,0 0-496 0 0,0 0 32 0 0,0 0 162 0 0,0 0 6 0 0,0 0-226 0 0,0 0-374 0 0,0 0-332 0 0,0 0-194 0 0,0 0-81 0 0,0 0-33 0 0,0 0 71 0 0,1 3 70 0 0,9 74 2184 0 0,-10-76-2606 0 0,0-1 12 0 0,-9 17 905 0 0,15-26-63 0 0,-8 8-4280 0 0,0 1 1958 0 0,0-3-9545 0 0,2 2-1446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2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9 203 2569 0 0,'0'0'2372'0'0,"0"0"-198"0"0,0 0-128 0 0,0 0 5 0 0,0 0-18 0 0,0 0-169 0 0,0 0-303 0 0,0 0-322 0 0,0 0-297 0 0,0 0-167 0 0,0 0-70 0 0,0 0-20 0 0,-8-11 1157 0 0,64-53 729 0 0,-31 45-2130 0 0,1 0-1 0 0,0 1 0 0 0,1 2 0 0 0,1 1 0 0 0,26-11-440 0 0,-4 11 184 0 0,-33 49-87 0 0,-14-21-80 0 0,-1 0-1 0 0,0 0 1 0 0,-1 0-1 0 0,0 0 0 0 0,-1 0 1 0 0,-1 0-1 0 0,0 1 1 0 0,0-1-1 0 0,-2 0 1 0 0,1 0-1 0 0,-2-1 0 0 0,0 1 1 0 0,0-1-1 0 0,-1 0 1 0 0,-1 0-1 0 0,0 0 1 0 0,0 0-17 0 0,-12 31-21 0 0,-23 66-6 0 0,41-103 28 0 0,0-1-1 0 0,0 1 1 0 0,1-1 0 0 0,-1 1-1 0 0,1-1 1 0 0,1 1-1 0 0,-1-1 1 0 0,1 0-1 0 0,0 0 1 0 0,0 0-1 0 0,0 0 1 0 0,1 0 0 0 0,0 0-1 0 0,0 0 1 0 0,0-1-1 0 0,1 1 1 0 0,-1-1-1 0 0,1 0 1 0 0,0 0 0 0 0,0 0-1 0 0,0-1 1 0 0,1 0-1 0 0,-1 0 1 0 0,1 0-1 0 0,0 0 1 0 0,0 0-1 0 0,0-1 1 0 0,0 0 0 0 0,0 0-1 0 0,5 1 0 0 0,31 21 37 0 0,-4 1-35 0 0,-26-19-2 0 0,0 0-1 0 0,-1 1 1 0 0,0 0-1 0 0,0 1 0 0 0,-1 0 1 0 0,0 0-1 0 0,-1 1 1 0 0,0 1-1 0 0,0-1 0 0 0,-1 1 1 0 0,6 10 0 0 0,-10-14 15 0 0,0-1-1 0 0,0 1 1 0 0,-1-1 0 0 0,0 1 0 0 0,-1 0 0 0 0,1 0 0 0 0,-1 0 0 0 0,0-1 0 0 0,0 1 0 0 0,-1 1-1 0 0,0-1 1 0 0,0 0 0 0 0,0 0 0 0 0,-1 0 0 0 0,0 0 0 0 0,0 0 0 0 0,0-1 0 0 0,-1 1-1 0 0,0 0 1 0 0,0 0 0 0 0,0-1 0 0 0,-1 1 0 0 0,0-1 0 0 0,0 0 0 0 0,-2 3-15 0 0,-12 7 43 0 0,0-1-1 0 0,-1-1 1 0 0,-1-1 0 0 0,0 0 0 0 0,0-1-1 0 0,-1-1 1 0 0,-1-1 0 0 0,0-1 0 0 0,0-1-1 0 0,0-1 1 0 0,-1 0 0 0 0,0-2 0 0 0,0 0-1 0 0,0-2 1 0 0,-6 0-43 0 0,-55-1 40 0 0,89-24-1657 0 0,22-7-4235 0 0,-21 24 1821 0 0,5-5-8346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44 530 11050 0 0,'0'0'4961'0'0,"0"0"-2908"0"0,0 0-1053 0 0,0 0 35 0 0,0 0 219 0 0,0 0 73 0 0,0 0-126 0 0,0 0-298 0 0,0 0-359 0 0,0 0-201 0 0,0 0-99 0 0,0 0-52 0 0,-3 8 143 0 0,1-5-311 0 0,-3 3 0 0 0,1-1 1 0 0,0 1-1 0 0,0 0 0 0 0,1 1 1 0 0,-1-1-1 0 0,1 1 0 0 0,1 0 0 0 0,-1-1 1 0 0,1 1-1 0 0,0 0 0 0 0,1 0 1 0 0,-1 4-25 0 0,2-10-8 0 0,0-1 0 0 0,0 0 4 0 0,0 0 12 0 0,0 0-12 0 0,17-12 136 0 0,17-13 138 0 0,-33 25-226 0 0,-1 0 22 0 0,0 0-25 0 0,0 0-6 0 0,0 0-12 0 0,0 0-2 0 0,0 0-29 0 0,-24 25-411 0 0,18-18 193 0 0,2-2-1335 0 0,3-2-3308 0 0,1 1-3687 0 0,0-4-3179 0 0</inkml:trace>
  <inkml:trace contextRef="#ctx0" brushRef="#br0" timeOffset="420.348">344 0 10930 0 0,'0'0'2021'0'0,"0"0"-442"0"0,0 0-130 0 0,0 0 65 0 0,0 0 28 0 0,0 0-159 0 0,0 0-354 0 0,0 0-357 0 0,0 0-238 0 0,0 0-18 0 0,0 0 64 0 0,0 0 64 0 0,0 0 8 0 0,-1 12-88 0 0,-48 163 865 0 0,44-163-1321 0 0,-3 5 4 0 0,0-1 0 0 0,2 1-1 0 0,0 0 1 0 0,0 0 0 0 0,2 1-1 0 0,0-1 1 0 0,2 1 0 0 0,-1 0 0 0 0,2 0-1 0 0,1 0 1 0 0,0 8-12 0 0,3-23 7 0 0,-1 0 0 0 0,1-1 0 0 0,0 1 1 0 0,0 0-1 0 0,0-1 0 0 0,1 0 0 0 0,-1 1 0 0 0,1-1 0 0 0,-1 0 1 0 0,1-1-1 0 0,-1 1 0 0 0,1-1 0 0 0,0 0 0 0 0,0 0 0 0 0,0 0 1 0 0,0 0-1 0 0,0 0 0 0 0,0-1 0 0 0,0 0 0 0 0,0 0 0 0 0,0 0 1 0 0,0 0-1 0 0,0-1 0 0 0,0 0 0 0 0,0 1 0 0 0,-1-1 0 0 0,4-2-7 0 0,106-44 271 0 0,-62-1-727 0 0,-41 27-2367 0 0,-5-1-3717 0 0,-4 15-569 0 0,2 3-2902 0 0</inkml:trace>
  <inkml:trace contextRef="#ctx0" brushRef="#br0" timeOffset="990.414">589 37 3169 0 0,'0'0'3714'0'0,"0"0"-939"0"0,0 0-413 0 0,0 0-67 0 0,0 0-118 0 0,0 0-174 0 0,0 0-308 0 0,0 0-392 0 0,0 0-334 0 0,0 0-229 0 0,0 0-130 0 0,0 0-99 0 0,2-4-73 0 0,5-10 90 0 0,-5 33 791 0 0,-17 138 963 0 0,8-74-1957 0 0,-4-1-1 0 0,-4 0 1 0 0,-4 4-325 0 0,-12 67 146 0 0,-5 30-3 0 0,27-130-230 0 0,5-27-133 0 0,1-46-1846 0 0,1 10-302 0 0,1 0-3649 0 0,1 5-6377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2264 0 0,'0'0'2802'0'0,"0"0"-340"0"0,0 0-172 0 0,0 0 5 0 0,0 0-54 0 0,0 0-304 0 0,0 0-427 0 0,0 0-460 0 0,0 0-349 0 0,0 0-218 0 0,0 0-104 0 0,0 0-29 0 0,0 0-47 0 0,0 0 65 0 0,3 0 122 0 0,310-14 4971 0 0,-136-9-4170 0 0,-143 20-1036 0 0,-34 3-226 0 0,0 0-16 0 0,0 0-3 0 0,0 0-4 0 0,0 0-23 0 0,0 0 16 0 0,0 0-6 0 0,0 0-10 0 0,0 0-19 0 0,-23 0-2336 0 0,-2 1-480 0 0,13 1-317 0 0,-2-2-4859 0 0,7 0-3895 0 0</inkml:trace>
  <inkml:trace contextRef="#ctx0" brushRef="#br0" timeOffset="278.176">219 82 11106 0 0,'0'0'2055'0'0,"0"0"-554"0"0,0 0-276 0 0,0 0-3 0 0,0 0 65 0 0,0 0-17 0 0,0 0-58 0 0,0 0-188 0 0,0 0-173 0 0,0 0-116 0 0,0 0-179 0 0,0 0-120 0 0,0 0-77 0 0,4 31-50 0 0,13 98-54 0 0,-8 68 158 0 0,-16-151-1500 0 0,1-27-5203 0 0,4-14-2827 0 0</inkml:trace>
  <inkml:trace contextRef="#ctx0" brushRef="#br0" timeOffset="765.864">947 12 4065 0 0,'0'0'2063'0'0,"0"0"-388"0"0,0 0-57 0 0,0 0 133 0 0,0 0-11 0 0,0 0-126 0 0,0 0-253 0 0,0 0-290 0 0,0 0-224 0 0,0 0-144 0 0,0 0-100 0 0,0 0-74 0 0,-33 35-37 0 0,-98 113-48 0 0,75-66 133 0 0,52-67-459 0 0,-1-4-58 0 0,1 0 0 0 0,0 0-1 0 0,1 1 1 0 0,0 0 0 0 0,1-1-1 0 0,0 1 1 0 0,1 0 0 0 0,0 0-1 0 0,1 0 1 0 0,0 1 0 0 0,1-1-1 0 0,0 0 1 0 0,1-1 0 0 0,0 1-1 0 0,1 0 1 0 0,1 0 0 0 0,0-1-1 0 0,0 0 1 0 0,1 0 0 0 0,6 10-60 0 0,-5-14 102 0 0,-1 0 1 0 0,1-1 0 0 0,0 0-1 0 0,1 0 1 0 0,0 0 0 0 0,0-1-1 0 0,0 0 1 0 0,0 0-1 0 0,1-1 1 0 0,0 0 0 0 0,0-1-1 0 0,0 1 1 0 0,0-1 0 0 0,0-1-1 0 0,1 0 1 0 0,-1 0-1 0 0,1 0 1 0 0,0-1 0 0 0,-1-1-1 0 0,1 1 1 0 0,3-1-103 0 0,2 0 213 0 0,1 0 0 0 0,-1-1 1 0 0,1 0-1 0 0,-1-1 0 0 0,0-1 0 0 0,1 0 0 0 0,-1-1 1 0 0,10-4-214 0 0,0-1 192 0 0,-1-1 1 0 0,1 0-1 0 0,-2-2 1 0 0,0 0-1 0 0,0-2 1 0 0,-1 0-1 0 0,-1-1 1 0 0,-1-1-1 0 0,0-1 1 0 0,-1-1-1 0 0,-1-1 1 0 0,0 0-1 0 0,-2-1 1 0 0,7-11-193 0 0,-17 21 15 0 0,-1 0 1 0 0,0 0 0 0 0,-1 0-1 0 0,0 0 1 0 0,0 0 0 0 0,-1-1-1 0 0,-1 0 1 0 0,1 1 0 0 0,-2-1-1 0 0,0 0 1 0 0,0 1-1 0 0,-1-1 1 0 0,0 0 0 0 0,-1 1-1 0 0,0-1 1 0 0,0 1 0 0 0,-1-1-1 0 0,-1 1 1 0 0,0 0-1 0 0,0 1 1 0 0,-1-1 0 0 0,0 1-1 0 0,-1-1 1 0 0,0 2 0 0 0,-2-3-16 0 0,-6-1-68 0 0,-1 1 0 0 0,-1 0 1 0 0,0 1-1 0 0,0 1 1 0 0,-1 1-1 0 0,0 0 1 0 0,0 1-1 0 0,-1 1 0 0 0,0 0 1 0 0,0 2-1 0 0,0 0 1 0 0,-1 1-1 0 0,1 1 1 0 0,-1 0-1 0 0,0 2 0 0 0,0 0 1 0 0,1 1-1 0 0,-10 2 68 0 0,16-2-275 0 0,-1 1-1 0 0,1 0 1 0 0,0 0-1 0 0,0 2 1 0 0,1-1-1 0 0,-1 1 1 0 0,1 1-1 0 0,0 0 1 0 0,-7 4 275 0 0,-17 14-3726 0 0,3 4-4096 0 0,21-15-4234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4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30 865 0 0 0,'0'0'979'0'0,"0"0"245"0"0,0 0 11 0 0,0 0 137 0 0,0 0 198 0 0,0 0 16 0 0,0 0-185 0 0,0 0-243 0 0,0 0-209 0 0,0 0-99 0 0,6 0 5064 0 0,19 0-2658 0 0,164-3 1200 0 0,-43-13-3534 0 0,78 10-32 0 0,-150 17-501 0 0,-43-8 1 0 0,-30-3-377 0 0,-1 0 14 0 0,0 0 2 0 0,-3 4 673 0 0,-54 8-9276 0 0,34-2-2073 0 0,15-6 556 0 0</inkml:trace>
  <inkml:trace contextRef="#ctx0" brushRef="#br0" timeOffset="1114.966">28 1068 0 0 0,'0'0'951'0'0,"0"0"-95"0"0,0 0-144 0 0,0 0-142 0 0,0 0-100 0 0,0 0-51 0 0,0 0-11 0 0,0 0-37 0 0,0 0-55 0 0,-5 4-9 0 0,-13 13 21 0 0,13-12 68 0 0,5-5 115 0 0,0 0 88 0 0,0 0 71 0 0,0 0 60 0 0,0 0 37 0 0,0 0 58 0 0,0 0 70 0 0,0 0 55 0 0,0 0-2 0 0,0 0-64 0 0,0 0-95 0 0,0 0-96 0 0,0 0-52 0 0,0 0-30 0 0,0 0-16 0 0,0 0-6 0 0,0 0-15 0 0,0 0-34 0 0,6 7 4710 0 0,136 19-1548 0 0,-95-22-3399 0 0,1-3 0 0 0,-1-2-1 0 0,1-2 1 0 0,-1-2 0 0 0,24-6-303 0 0,60-7 397 0 0,-99 18-251 0 0,-9-3-3143 0 0,-27 2-2549 0 0,3 1 278 0 0,-1 0-7644 0 0</inkml:trace>
  <inkml:trace contextRef="#ctx0" brushRef="#br0" timeOffset="21531.888">976 832 1344 0 0,'0'0'1853'0'0,"0"0"-317"0"0,0 0-88 0 0,0 0 182 0 0,0 0 240 0 0,0 0 22 0 0,0 0-282 0 0,0 0-429 0 0,0 0-411 0 0,0 0-302 0 0,0 0-131 0 0,4 8 4296 0 0,5-5-4279 0 0,0 0 0 0 0,0-1 0 0 0,1 0-1 0 0,-1-1 1 0 0,0 0 0 0 0,1 0 0 0 0,-1-1-1 0 0,0 0 1 0 0,1-1 0 0 0,-1 0 0 0 0,0 0-1 0 0,7-3-353 0 0,-6 1 120 0 0,1-1 0 0 0,0 0-1 0 0,-1-1 1 0 0,0-1 0 0 0,0 1 0 0 0,-1-1-1 0 0,1-1 1 0 0,-1 0 0 0 0,-1 0 0 0 0,1-1-1 0 0,-1 0 1 0 0,-1 0 0 0 0,1-1-1 0 0,-1 0 1 0 0,-1 0 0 0 0,0-1 0 0 0,0 0-1 0 0,-1 0 1 0 0,0 0 0 0 0,-1-1-1 0 0,0 1 1 0 0,1-7-120 0 0,-4 0 359 0 0,-2 27-162 0 0,35 100-38 0 0,-9-18-30 0 0,-3 1-1 0 0,-5 1 1 0 0,-2 14-129 0 0,-3-25-6 0 0,-5 151 117 0 0,-7-220-112 0 0,-1 1 1 0 0,0 0 0 0 0,-1-1-1 0 0,-1 0 1 0 0,-1 1 0 0 0,0-1-1 0 0,0 0 1 0 0,-2-1-1 0 0,1 1 1 0 0,-2-1 0 0 0,0 0-1 0 0,0-1 1 0 0,-1 1-1 0 0,-1-2 1 0 0,0 1 0 0 0,-1-1-1 0 0,0 0 1 0 0,0-1 0 0 0,-1 0-1 0 0,-1-1 1 0 0,-10 7 0 0 0,14-13 3 0 0,0 0 0 0 0,0 0 0 0 0,0-1 0 0 0,0 0 0 0 0,0 0 0 0 0,0-1-1 0 0,-1 0 1 0 0,1 0 0 0 0,-1-1 0 0 0,1 0 0 0 0,0-1 0 0 0,-1 0 0 0 0,1 0 0 0 0,0 0 0 0 0,-3-2-3 0 0,6 2 1 0 0,1 0 1 0 0,0-1-1 0 0,0 0 0 0 0,-1 1 0 0 0,1-1 0 0 0,0-1 1 0 0,1 1-1 0 0,-1 0 0 0 0,0-1 0 0 0,1 0 1 0 0,-1 0-1 0 0,1 0 0 0 0,0 0 0 0 0,0-1 1 0 0,0 1-1 0 0,0-1 0 0 0,1 1 0 0 0,0-1 0 0 0,-1 0 1 0 0,1 0-1 0 0,1 0 0 0 0,-1 0 0 0 0,1-1 1 0 0,-1 1-1 0 0,1 0 0 0 0,0-1 0 0 0,1 1 0 0 0,-1-5-1 0 0,3-9-3 0 0,2 1-1 0 0,0-1 1 0 0,1 1-1 0 0,0 0 0 0 0,1 1 1 0 0,1-1-1 0 0,1 1 1 0 0,1 0-1 0 0,0 1 0 0 0,0 0 1 0 0,2 1-1 0 0,0 0 1 0 0,0 0-1 0 0,2 1 0 0 0,-1 1 1 0 0,2 0-1 0 0,-1 0 1 0 0,2 2-1 0 0,-1 0 0 0 0,4-1 4 0 0,5-7 11 0 0,0 2-1 0 0,1 1 0 0 0,0 0 0 0 0,2 2 1 0 0,-1 1-1 0 0,5 0-10 0 0,38-10-763 0 0,-59 3-3815 0 0,-4 12 2553 0 0,0 2-977 0 0,0-1-3410 0 0,1-1-5525 0 0</inkml:trace>
  <inkml:trace contextRef="#ctx0" brushRef="#br0" timeOffset="22364.741">860 424 0 0 0,'0'0'1410'0'0,"0"0"122"0"0,0 0 11 0 0,0 0 139 0 0,0 0 319 0 0,0 0 123 0 0,0 0-169 0 0,0 0-242 0 0,0 0-298 0 0,0 0-193 0 0,0 0-158 0 0,0 0-181 0 0,10-9-70 0 0,74-67 1897 0 0,4-12-204 0 0,114-133 236 0 0,-179 191-1951 0 0,-23 53-594 0 0,49 117 438 0 0,5 14-227 0 0,-41-128-338 0 0,-4-49-1356 0 0,14-4-1875 0 0,-15 19-1025 0 0,1-1-4424 0 0,-1 2-3563 0 0</inkml:trace>
  <inkml:trace contextRef="#ctx0" brushRef="#br0" timeOffset="23304.526">2053 92 0 0 0,'0'0'1152'0'0,"0"0"517"0"0,0 0 428 0 0,0 0 276 0 0,0 0 131 0 0,0 0-118 0 0,0 0-447 0 0,0 0-481 0 0,0 0-248 0 0,0 0-145 0 0,0 0-90 0 0,0 0-47 0 0,0 0-14 0 0,-4-7 3309 0 0,-13 17-3927 0 0,0 1-1 0 0,1 1 1 0 0,0 0-1 0 0,0 1 0 0 0,2 1 1 0 0,-1 0-1 0 0,2 1 1 0 0,0 0-1 0 0,1 1 0 0 0,0 1 1 0 0,2 0-1 0 0,-9 17-295 0 0,-8 23 270 0 0,2 0 0 0 0,2 1 0 0 0,-6 35-270 0 0,14-41 125 0 0,3 1 1 0 0,3 1 0 0 0,1-1 0 0 0,3 2-1 0 0,2-1 1 0 0,3 0 0 0 0,3 12-126 0 0,0-41 61 0 0,1-1 0 0 0,1 0 0 0 0,1 0 0 0 0,1-1 0 0 0,1 0 0 0 0,1 0 0 0 0,1 0 0 0 0,1-1 0 0 0,1-1 0 0 0,1 0 0 0 0,1-1 0 0 0,1 0 0 0 0,14 14-61 0 0,-7-9 197 0 0,1-2 0 0 0,2 0 0 0 0,0-2 0 0 0,1-1-1 0 0,19 11-196 0 0,28 2 513 0 0,-71-35-393 0 0,-2 1-296 0 0,-1-21-7438 0 0,1 15-780 0 0,0-1-5015 0 0</inkml:trace>
  <inkml:trace contextRef="#ctx0" brushRef="#br0" timeOffset="25854.765">2303 390 0 0 0,'0'0'1220'0'0,"0"0"651"0"0,0 0 271 0 0,0 0 71 0 0,0 0 59 0 0,0 0-18 0 0,0 0-228 0 0,0 0-287 0 0,0 0-340 0 0,0 0-338 0 0,0 0-230 0 0,2-6 367 0 0,-2 6 4240 0 0,-19 239-3385 0 0,-2 91-1056 0 0,17-38-381 0 0,19-242-530 0 0,-15-57-577 0 0,0-2-4611 0 0,-2 1-6989 0 0,2 7 359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2072 0 0,'0'0'1894'0'0,"0"0"-376"0"0,0 0-101 0 0,0 0 200 0 0,0 0 179 0 0,0 0-42 0 0,0 0-252 0 0,0 0-314 0 0,0 0-228 0 0,0 0-126 0 0,0 0-38 0 0,0 0-8 0 0,0 0-15 0 0,15-1 2 0 0,107-6 2140 0 0,133-17 492 0 0,-231 23-3277 0 0,-24 1-123 0 0,0 0 4 0 0,0 0-21 0 0,0 0-28 0 0,0 0-30 0 0,-6-2-4037 0 0,5 0-6011 0 0,1 2-1149 0 0</inkml:trace>
  <inkml:trace contextRef="#ctx0" brushRef="#br0" timeOffset="418.097">153 387 1368 0 0,'0'0'1302'0'0,"0"0"-175"0"0,0 0 285 0 0,0 0 530 0 0,0 0 294 0 0,0 0-118 0 0,0 0-432 0 0,0 0-470 0 0,0 0-301 0 0,0 0-87 0 0,0 0 4 0 0,0 0 6 0 0,0 0-42 0 0,1 3-37 0 0,31 83 4705 0 0,-15 35-3973 0 0,-17-103-1478 0 0,0 0-1 0 0,-1 0 1 0 0,0 0 0 0 0,-2 0 0 0 0,0 0 0 0 0,-1-1 0 0 0,-1 1 0 0 0,-1-1 0 0 0,-4 9-13 0 0,9-20-2115 0 0,8-3-12732 0 0,-7-3 14610 0 0,5 0-9010 0 0</inkml:trace>
  <inkml:trace contextRef="#ctx0" brushRef="#br0" timeOffset="1197.264">622 140 3305 0 0,'0'0'2264'0'0,"0"0"-91"0"0,0 0-9 0 0,0 0-10 0 0,0 0-102 0 0,0 0-235 0 0,0 0-294 0 0,0 0-272 0 0,0 0-196 0 0,0 0-174 0 0,0 0-130 0 0,0 0-102 0 0,-4-7-107 0 0,-11-24-66 0 0,15 29-434 0 0,0 0 0 0 0,1 1 0 0 0,-1-1 0 0 0,1 0 0 0 0,0 1 0 0 0,0-1-1 0 0,-1 0 1 0 0,1 1 0 0 0,0-1 0 0 0,0 1 0 0 0,1 0 0 0 0,-1-1 0 0 0,0 1 0 0 0,0 0 0 0 0,1 0 0 0 0,-1-1 0 0 0,1 1 0 0 0,-1 0 0 0 0,1 0 0 0 0,-1 1 0 0 0,1-1 0 0 0,-1 0-1 0 0,1 0 1 0 0,0 1 0 0 0,0-1 0 0 0,-1 1 0 0 0,1-1 0 0 0,0 1-42 0 0,3-2 70 0 0,31-12 314 0 0,0 2 0 0 0,2 1 0 0 0,-1 2 1 0 0,1 2-1 0 0,0 1 0 0 0,33 0-384 0 0,60 6 338 0 0,-129 0-334 0 0,-1 1-1 0 0,0-1 0 0 0,0 1 0 0 0,1-1 0 0 0,-1 1 0 0 0,0 0 0 0 0,0-1 0 0 0,0 1 0 0 0,1 0 0 0 0,-1 0 0 0 0,0 0 0 0 0,0 0 0 0 0,-1 0 1 0 0,1 0-1 0 0,0 0 0 0 0,0 0 0 0 0,0 1 0 0 0,-1-1 0 0 0,1 0 0 0 0,-1 0 0 0 0,1 1 0 0 0,-1-1 0 0 0,1 0 0 0 0,-1 1 0 0 0,0-1 1 0 0,1 0-1 0 0,-1 1 0 0 0,0-1 0 0 0,0 1 0 0 0,0-1 0 0 0,0 0 0 0 0,0 1 0 0 0,-1-1 0 0 0,1 0 0 0 0,0 1 0 0 0,-1-1 0 0 0,1 0 0 0 0,-1 1 1 0 0,1-1-1 0 0,-1 1-3 0 0,-25 54 187 0 0,-55 34-60 0 0,69-80-127 0 0,0 1 1 0 0,1 0-1 0 0,1 0 1 0 0,-1 1-1 0 0,2 0 1 0 0,0 1-1 0 0,0 0 1 0 0,2 1 0 0 0,-1-1-1 0 0,2 1 1 0 0,-1 1-1 0 0,2-1 1 0 0,-3 12-1 0 0,8-21-1 0 0,-1 0 0 0 0,1 0 0 0 0,0-1 1 0 0,0 1-1 0 0,1 0 0 0 0,-1-1 1 0 0,1 1-1 0 0,0 0 0 0 0,0-1 1 0 0,1 1-1 0 0,0-1 0 0 0,-1 0 1 0 0,1 1-1 0 0,1-1 0 0 0,-1 0 0 0 0,1 0 1 0 0,-1 0-1 0 0,1 0 0 0 0,0-1 1 0 0,0 1-1 0 0,1-1 0 0 0,-1 0 1 0 0,1 0-1 0 0,1 1 1 0 0,108 60-11 0 0,-78-48 11 0 0,-27-14 8 0 0,-1 1 0 0 0,0 0 1 0 0,1 0-1 0 0,-1 1 0 0 0,-1 0 1 0 0,1 0-1 0 0,0 0 1 0 0,-1 1-1 0 0,0 0 0 0 0,0 0 1 0 0,-1 1-1 0 0,1 0 1 0 0,-1 0-1 0 0,0 0 0 0 0,-1 0 1 0 0,1 1-1 0 0,-1 0 1 0 0,-1-1-1 0 0,1 2 0 0 0,-1-1 1 0 0,0 0-1 0 0,-1 1 0 0 0,0-1 1 0 0,0 3-9 0 0,-1-4 30 0 0,-1-1-1 0 0,0 0 1 0 0,-1 0-1 0 0,1 0 1 0 0,-1 0 0 0 0,0 0-1 0 0,0 0 1 0 0,0 0 0 0 0,-1 0-1 0 0,0 0 1 0 0,0-1-1 0 0,0 1 1 0 0,-1-1 0 0 0,1 1-1 0 0,-1-1 1 0 0,0 0 0 0 0,0 0-1 0 0,-1 0 1 0 0,1 0-1 0 0,-1-1 1 0 0,0 1 0 0 0,0-1-1 0 0,-1 1-29 0 0,-18 10 45 0 0,-1-1 0 0 0,-1 0 0 0 0,0-2 0 0 0,-1-1-1 0 0,0-1 1 0 0,0-1 0 0 0,-1-2 0 0 0,0 0 0 0 0,0-2-1 0 0,-27 1-44 0 0,-60-1 43 0 0,113-4-68 0 0,1-1 1 0 0,-1 1-1 0 0,0-1 0 0 0,1 1 0 0 0,-1-1 1 0 0,1 1-1 0 0,-1-1 0 0 0,1 1 0 0 0,0-1 1 0 0,-1 1-1 0 0,1-1 0 0 0,-1 1 1 0 0,1-1-1 0 0,0 0 0 0 0,-1 1 0 0 0,1-1 1 0 0,0 0-1 0 0,0 1 0 0 0,0-1 0 0 0,0 0 1 0 0,-1 1-1 0 0,1-1 0 0 0,0 0 0 0 0,0 1 1 0 0,0-1-1 0 0,0 0 0 0 0,0 1 0 0 0,1-1 1 0 0,-1 0-1 0 0,0 0 0 0 0,0 1 0 0 0,0-1 1 0 0,1 1-1 0 0,-1-1 0 0 0,0 0 1 0 0,1 1-1 0 0,-1-1 0 0 0,0 0 0 0 0,1 1 1 0 0,-1-1-1 0 0,1 1 0 0 0,-1-1 0 0 0,1 1 1 0 0,-1-1-1 0 0,1 1 0 0 0,-1 0 0 0 0,1-1 1 0 0,-1 1-1 0 0,1 0 0 0 0,0-1 0 0 0,-1 1 1 0 0,1 0-1 0 0,0-1 0 0 0,-1 1 0 0 0,1 0 1 0 0,0 0-1 0 0,-1 0 0 0 0,1 0 1 0 0,0 0-1 0 0,0 0 25 0 0,48-25-4772 0 0,-39 21 1577 0 0,7-3-8958 0 0</inkml:trace>
  <inkml:trace contextRef="#ctx0" brushRef="#br0" timeOffset="2012.108">1407 586 5329 0 0,'0'0'4389'0'0,"0"0"-1714"0"0,0 0-677 0 0,0 0-98 0 0,0 0-92 0 0,0 0-165 0 0,0 0-283 0 0,0 0-372 0 0,0 0-276 0 0,0 0-198 0 0,0 0-110 0 0,0 0-44 0 0,0 0-31 0 0,-2 3-30 0 0,-50 97 341 0 0,48-96-616 0 0,3-4-4974 0 0,1-1-5259 0 0,0 1-4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1712 0 0,'0'0'2225'0'0,"0"0"15"0"0,0 0 66 0 0,0 0-3 0 0,0 0-152 0 0,0 0-326 0 0,0 0-412 0 0,0 0-342 0 0,0 0-181 0 0,0 0-43 0 0,0 0 12 0 0,0 0 21 0 0,0 0-9 0 0,1 9 584 0 0,0-7 1944 0 0,68 6-1429 0 0,92-15-785 0 0,78 6-818 0 0,-240 1-1768 0 0,-7-4-3513 0 0,1 5-2378 0 0,5 2-4485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3489 0 0,'0'0'3486'0'0,"0"0"-1043"0"0,0 0-509 0 0,0 0 14 0 0,0 0 5 0 0,0 0-150 0 0,0 0-338 0 0,0 0-410 0 0,0 0-303 0 0,0 0-126 0 0,0 0 7 0 0,0 0 34 0 0,0 0 5 0 0,2 14 2432 0 0,44-3-1171 0 0,157-21-331 0 0,-74-12-1279 0 0,-88 21-311 0 0,-41 1-62 0 0,0 0-20 0 0,0 0-1606 0 0,0 1-10661 0 0,-2 2-381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208 358 8186 0 0,'0'0'2087'0'0,"0"0"-810"0"0,0 0-440 0 0,0 0 7 0 0,0 0 72 0 0,0 0 34 0 0,0 0-70 0 0,0 0-164 0 0,0 0-109 0 0,0 0-93 0 0,0 0-72 0 0,-28 33-43 0 0,-85 107-63 0 0,63-53 247 0 0,47-79-529 0 0,0 0 0 0 0,0 0 0 0 0,1 0 1 0 0,0 1-1 0 0,1-1 0 0 0,0 1 0 0 0,0-1 1 0 0,1 0-1 0 0,0 1 0 0 0,0-1 1 0 0,1 1-1 0 0,0-1 0 0 0,1 1 0 0 0,-1-1 1 0 0,2 0-1 0 0,-1 0 0 0 0,1 0 1 0 0,0 0-1 0 0,1 0 0 0 0,1 0-54 0 0,1 1 149 0 0,2-1-1 0 0,-1 1 0 0 0,1-2 1 0 0,0 1-1 0 0,0-1 1 0 0,1-1-1 0 0,0 0 1 0 0,1 0-1 0 0,-1 0 1 0 0,1-1-1 0 0,0-1 1 0 0,0 0-1 0 0,0 0 0 0 0,1-1 1 0 0,0 0-1 0 0,-1-1 1 0 0,1 0-1 0 0,0 0 1 0 0,0-1-1 0 0,0-1 1 0 0,0 0-1 0 0,9-2-148 0 0,-6 3 191 0 0,-1-2 0 0 0,1 0 0 0 0,0 0-1 0 0,-1-1 1 0 0,0-1 0 0 0,1 0 0 0 0,-1-1 0 0 0,0-1-1 0 0,-1 0 1 0 0,1 0 0 0 0,-1-1 0 0 0,0-1 0 0 0,-1 0-1 0 0,4-3-190 0 0,-6 4 51 0 0,0-1 0 0 0,0 0 0 0 0,-1 0-1 0 0,0-1 1 0 0,0 0 0 0 0,-1 0 0 0 0,0-1-1 0 0,0 0 1 0 0,-1 0 0 0 0,0-1 0 0 0,-1 0 0 0 0,0 0-1 0 0,-1 0 1 0 0,0 0 0 0 0,0-1 0 0 0,-1 0-1 0 0,0 1 1 0 0,-1-1 0 0 0,0 0 0 0 0,-1 0-1 0 0,-1-1 1 0 0,1 1 0 0 0,-2 0 0 0 0,1 0-1 0 0,-2 0 1 0 0,1 0 0 0 0,-2 0 0 0 0,1 0 0 0 0,-1 1-1 0 0,-1-1 1 0 0,-3-6-51 0 0,0 2-143 0 0,0 0 1 0 0,-1 0-1 0 0,-1 1 1 0 0,0 0-1 0 0,-1 1 0 0 0,0 0 1 0 0,-1 0-1 0 0,-1 1 1 0 0,0 1-1 0 0,0 0 1 0 0,-1 0-1 0 0,-1 2 0 0 0,0-1 1 0 0,0 2-1 0 0,0 0 1 0 0,-1 0-1 0 0,-1 1 0 0 0,1 1 1 0 0,-1 1-1 0 0,0 0 1 0 0,0 1-1 0 0,0 1 0 0 0,-1 1 1 0 0,1 0-1 0 0,-6 1 143 0 0,4 0-1117 0 0,-26 2-3349 0 0,17 6-4771 0 0,10 0-548 0 0</inkml:trace>
  <inkml:trace contextRef="#ctx0" brushRef="#br0" timeOffset="433.832">611 0 8666 0 0,'0'0'2210'0'0,"0"0"-331"0"0,0 0-150 0 0,0 0-59 0 0,0 0-111 0 0,0 0-227 0 0,0 0-387 0 0,0 0-395 0 0,0 0-220 0 0,0 0 23 0 0,0 0 147 0 0,0 0 175 0 0,0 0 119 0 0,11 8-44 0 0,63 52 536 0 0,-43-18-720 0 0,-2 1 1 0 0,-3 2-1 0 0,-1 1 0 0 0,-2 1 1 0 0,-2 0-1 0 0,3 17-566 0 0,-11-32 70 0 0,0-1 0 0 0,-3 2 0 0 0,0-1 0 0 0,-2 1 0 0 0,-1 1 1 0 0,-2 0-1 0 0,-2-1 0 0 0,0 1 0 0 0,-3 0 0 0 0,-1 1 0 0 0,-2 13-70 0 0,-3-26 3 0 0,-1 0 0 0 0,-1 0 1 0 0,-1 0-1 0 0,-1-1 0 0 0,0-1 0 0 0,-2 1 1 0 0,0-2-1 0 0,-1 0 0 0 0,-1 0 0 0 0,-1-1 1 0 0,-1-1-1 0 0,0-1 0 0 0,-1 0 0 0 0,-1-1 1 0 0,0-1-1 0 0,-4 1-3 0 0,4-2-218 0 0,0-2 0 0 0,-1 0 0 0 0,-1-1 0 0 0,0-1 0 0 0,0-1 0 0 0,-11 3 218 0 0,-37-2-9458 0 0,59-9-2848 0 0</inkml:trace>
  <inkml:trace contextRef="#ctx0" brushRef="#br0" timeOffset="1920.705">1196 236 0 0 0,'0'0'612'0'0,"0"0"590"0"0,0 0 278 0 0,0 0 104 0 0,0 0-51 0 0,0 0-164 0 0,0 0-167 0 0,0 0-111 0 0,0 0-10 0 0,0 0 82 0 0,8-9 98 0 0,24-28 38 0 0,-24 28-38 0 0,-8 9-99 0 0,0 0-134 0 0,0 0-119 0 0,-17 53 2903 0 0,6-25-3487 0 0,-75 328 1338 0 0,-22-43-1405 0 0,94-281-335 0 0,10-23-304 0 0,12-27 132 0 0,107-339 188 0 0,-56 170 20 0 0,10-30 182 0 0,-63 180 277 0 0,-6 36-311 0 0,0 1-30 0 0,0 0-45 0 0,0 0-38 0 0,-12 34 16 0 0,5-10 11 0 0,2 1 0 0 0,1 0-1 0 0,1 0 1 0 0,1 0 0 0 0,1 1-1 0 0,1-1 1 0 0,2 0-1 0 0,0 0 1 0 0,2 0 0 0 0,0 0-1 0 0,2 0 1 0 0,1-1 0 0 0,1 0-1 0 0,1 0 1 0 0,1-1 0 0 0,0 0-1 0 0,9 12-20 0 0,10 25 39 0 0,-24-47-40 0 0,1 0 0 0 0,0 0 1 0 0,0-1-1 0 0,1 0 0 0 0,1 0 0 0 0,0 0 1 0 0,0-1-1 0 0,2-1 0 0 0,-1 1 1 0 0,-8-11 30 0 0,-1 1 0 0 0,1 0 0 0 0,-1-1 0 0 0,0 1 0 0 0,1-1 0 0 0,-1 1 0 0 0,1-1 0 0 0,-1 0 0 0 0,1 1 1 0 0,0-1-1 0 0,-1 1 0 0 0,1-1 0 0 0,-1 0 0 0 0,1 0 0 0 0,0 1 0 0 0,-1-1 0 0 0,1 0 0 0 0,0 0 0 0 0,-1 0 0 0 0,1 0 0 0 0,0 0 0 0 0,-1 1 0 0 0,1-1 0 0 0,0 0 0 0 0,-1-1 0 0 0,1 1 0 0 0,0 0 0 0 0,-1 0 0 0 0,1 0 0 0 0,0 0 0 0 0,-1-1 0 0 0,1 1 0 0 0,0 0 0 0 0,-1 0 0 0 0,1-1 1 0 0,-1 1-1 0 0,1 0 0 0 0,0-1 0 0 0,-1 1 0 0 0,1-1 0 0 0,-1 1 0 0 0,1-1 0 0 0,-1 1 0 0 0,0-1 0 0 0,1 1 0 0 0,-1-1 0 0 0,1 0 0 0 0,-1 1 0 0 0,0-1 0 0 0,0 1 0 0 0,1-1 0 0 0,-1 0 0 0 0,0 1 0 0 0,0-1 0 0 0,0 0 0 0 0,0 1 0 0 0,0-1 0 0 0,1 0 0 0 0,-1 1 0 0 0,-1-1 0 0 0,1 0-29 0 0,5-11-33 0 0,32-58 283 0 0,-4-2 0 0 0,-4-2 1 0 0,-2-1-1 0 0,-3-2-251 0 0,-9 21 27 0 0,-6 25-6 0 0,0 0 0 0 0,-2-1 0 0 0,-2 1 0 0 0,0-1 0 0 0,-3 0 0 0 0,0-1-1 0 0,-3-20-20 0 0,1 53-24 0 0,0 0-1 0 0,0 1 0 0 0,-1-1 0 0 0,1 0 0 0 0,0 0 1 0 0,-1 1-1 0 0,1-1 0 0 0,0 0 0 0 0,0 0 0 0 0,-1 0 0 0 0,1 1 1 0 0,0-1-1 0 0,-1 0 0 0 0,1 0 0 0 0,0 0 0 0 0,-1 0 1 0 0,1 0-1 0 0,-1 0 0 0 0,1 0 0 0 0,0 0 0 0 0,-1 0 1 0 0,1 0-1 0 0,0 0 0 0 0,-1 0 0 0 0,1 0 0 0 0,0 0 0 0 0,-1 0 1 0 0,1 0-1 0 0,0 0 0 0 0,-1 0 0 0 0,1-1 0 0 0,0 1 1 0 0,-1 0-1 0 0,1 0 0 0 0,0 0 0 0 0,-1-1 0 0 0,1 1 0 0 0,0 0 1 0 0,0 0-1 0 0,-1-1 0 0 0,1 1 0 0 0,0 0 0 0 0,0 0 1 0 0,-1-1-1 0 0,1 1 0 0 0,0 0 0 0 0,0-1 0 0 0,0 1 0 0 0,0 0 1 0 0,0-1-1 0 0,-1 1 25 0 0,-13 53-2102 0 0,2-11-4717 0 0,9-27-2124 0 0</inkml:trace>
  <inkml:trace contextRef="#ctx0" brushRef="#br0" timeOffset="2386.426">2012 520 0 0 0,'0'0'1046'0'0,"0"0"1131"0"0,0 0 497 0 0,0 0 44 0 0,0 0-228 0 0,0 0-366 0 0,0 0-379 0 0,0 0-393 0 0,0 0-316 0 0,0 0-218 0 0,0 0-171 0 0,-1-3-74 0 0,-2 1-456 0 0,-1 1 1 0 0,1-1-1 0 0,-1 1 0 0 0,0 0 1 0 0,0 0-1 0 0,1 0 0 0 0,-1 0 1 0 0,0 0-1 0 0,0 1 0 0 0,0 0 1 0 0,0 0-1 0 0,0 0 0 0 0,0 0 0 0 0,0 1 1 0 0,0 0-1 0 0,1-1 0 0 0,-1 1 1 0 0,0 1-1 0 0,0-1 0 0 0,1 0 1 0 0,-1 1-1 0 0,1 0 0 0 0,-1 0 1 0 0,1 0-1 0 0,0 0 0 0 0,-1 1-117 0 0,-110 64 2234 0 0,113-66-2228 0 0,0 0-1 0 0,0 0 1 0 0,0 0 0 0 0,0 0 0 0 0,0 0-1 0 0,0 1 1 0 0,0-1 0 0 0,0 0 0 0 0,1 0-1 0 0,-1 1 1 0 0,0-1 0 0 0,1 0 0 0 0,-1 1-1 0 0,1-1 1 0 0,0 1 0 0 0,-1-1 0 0 0,1 1-1 0 0,0-1 1 0 0,0 1 0 0 0,0-1-1 0 0,0 1 1 0 0,0-1 0 0 0,0 1 0 0 0,0-1-1 0 0,0 0 1 0 0,1 1 0 0 0,-1-1 0 0 0,1 1-1 0 0,-1-1 1 0 0,1 0 0 0 0,-1 1 0 0 0,1-1-1 0 0,0 0 1 0 0,0 1 0 0 0,0-1 0 0 0,-1 0-1 0 0,1 0 1 0 0,0 0 0 0 0,0 0 0 0 0,1 0-1 0 0,-1 0 1 0 0,0 0 0 0 0,1 0-6 0 0,59 34 56 0 0,-55-33-38 0 0,149 64 304 0 0,-152-63-281 0 0,-1 0 0 0 0,0 0-1 0 0,0 1 1 0 0,0-1 0 0 0,0 1 0 0 0,-1 0 0 0 0,1-1 0 0 0,-1 1 0 0 0,0 0 0 0 0,0 0 0 0 0,-1 0 0 0 0,1 0-1 0 0,-1 0 1 0 0,0 0 0 0 0,0 0 0 0 0,0 0 0 0 0,0 0 0 0 0,-1 0 0 0 0,1 0 0 0 0,-1 0 0 0 0,0-1-1 0 0,-1 1 1 0 0,1 0 0 0 0,0 0 0 0 0,-1-1 0 0 0,0 1 0 0 0,0-1 0 0 0,0 1 0 0 0,0-1 0 0 0,-1 0 0 0 0,1 0-1 0 0,-1 0 1 0 0,0 0 0 0 0,0-1 0 0 0,0 1 0 0 0,-3 1-41 0 0,-6 6 44 0 0,0 0 1 0 0,-1-1-1 0 0,-1 0 1 0 0,0-1-1 0 0,0 0 0 0 0,0-2 1 0 0,-1 1-1 0 0,0-2 0 0 0,0 0 1 0 0,-1-1-1 0 0,1 0 0 0 0,-1-1 1 0 0,0-1-1 0 0,0-1 1 0 0,-10 0-45 0 0,24-1-43 0 0,0 1 1 0 0,0-1 0 0 0,0 0 0 0 0,0 0 0 0 0,1-1-1 0 0,-1 1 1 0 0,0 0 0 0 0,0 0 0 0 0,0-1 0 0 0,1 1 0 0 0,-1-1-1 0 0,0 0 1 0 0,0 1 0 0 0,1-1 0 0 0,-1 0 0 0 0,1 0 0 0 0,-1 0-1 0 0,1 0 1 0 0,-1 0 0 0 0,1-1 0 0 0,-1 1 0 0 0,1 0-1 0 0,0-1 1 0 0,0 1 0 0 0,0-1 0 0 0,0 1 0 0 0,0-1 0 0 0,0 1-1 0 0,0-1 1 0 0,0 0 0 0 0,1 0 0 0 0,-1 1 0 0 0,1-1 0 0 0,-1 0-1 0 0,1 0 1 0 0,0 1 0 0 0,0-1 0 0 0,-1 0 0 0 0,1 0-1 0 0,1 0 1 0 0,-1 0 0 0 0,0 0 0 0 0,0 1 0 0 0,1-1 0 0 0,-1 0-1 0 0,1 0 1 0 0,-1 1 0 0 0,1-1 42 0 0,31-38-7751 0 0,-21 31-1312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19 536 0 0,'0'0'2015'0'0,"0"0"-386"0"0,0 0-177 0 0,0 0 127 0 0,0 0 176 0 0,0 0 49 0 0,0 0-174 0 0,0 0-330 0 0,0 0-360 0 0,0 0-295 0 0,0 0-196 0 0,-11 4 1603 0 0,15 4-1606 0 0,-1-1 0 0 0,0 1 0 0 0,0 0 0 0 0,-1 0 0 0 0,0 0 0 0 0,0 0 0 0 0,-1 0-1 0 0,0 0 1 0 0,0 1 0 0 0,-1-1 0 0 0,0 0 0 0 0,-1 2-446 0 0,-1 3 127 0 0,-1-1 0 0 0,-1 0 0 0 0,0 1 0 0 0,-1-2 0 0 0,0 1 0 0 0,-1 0 0 0 0,0-1 0 0 0,-1 0 0 0 0,-6 7-127 0 0,-107 112 333 0 0,66-79-254 0 0,113-44 225 0 0,183-25 1048 0 0,-65 0-202 0 0,-173 17-1737 0 0,4-1 1481 0 0,-8 1-5133 0 0,-6 1-7307 0 0,6 0 262 0 0</inkml:trace>
  <inkml:trace contextRef="#ctx0" brushRef="#br0" timeOffset="677.775">601 0 3785 0 0,'0'0'2120'0'0,"0"0"-191"0"0,0 0-18 0 0,0 0 115 0 0,0 0-21 0 0,0 0-136 0 0,0 0-306 0 0,0 0-371 0 0,0 0-289 0 0,0 0-247 0 0,0 0-141 0 0,0 0-73 0 0,0 0-45 0 0,-6 1 935 0 0,-7 146 2157 0 0,-85 265-1502 0 0,9-133-1583 0 0,56-201-302 0 0,16-23-22 0 0,17-55-82 0 0,0 0 7 0 0,0 0 8 0 0,0 0 18 0 0,0 0-11 0 0,0 0-3 0 0,0 0 3 0 0,0 0-4 0 0,0 0 16 0 0,0 0-7 0 0,0 0-13 0 0,0 0 5 0 0,0 0 8 0 0,0 0-9 0 0,0 0 8 0 0,0 0-12 0 0,0 0-4 0 0,0 0 0 0 0,0 0-2 0 0,0 0-6 0 0,0 0 16 0 0,0 0-4 0 0,0 0-2 0 0,0 0-11 0 0,0 0 10 0 0,0 0 10 0 0,0 0-28 0 0,0 0 6 0 0,0 0-14 0 0,0 0 5 0 0,0 0 17 0 0,0 0-16 0 0,0 0-13 0 0,-1-6-1433 0 0,2 0-5423 0 0,-1 1-3900 0 0,0 4 891 0 0</inkml:trace>
  <inkml:trace contextRef="#ctx0" brushRef="#br0" timeOffset="1191.315">748 825 3353 0 0,'0'0'2140'0'0,"0"0"-653"0"0,0 0-81 0 0,0 0 342 0 0,0 0 286 0 0,0 0 20 0 0,0 0-291 0 0,0 0-446 0 0,0 0-359 0 0,0 0-209 0 0,0 0-108 0 0,0 0-33 0 0,0 0-16 0 0,1 3-16 0 0,-16 29 1261 0 0,-2-8-668 0 0,55-49 621 0 0,-53 54-1020 0 0,13-29 1138 0 0,1 2-10011 0 0,1-2 1647 0 0,0-2 393 0 0,0 2-2215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3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96 0 0 0,'0'0'916'0'0,"0"0"490"0"0,0 0 241 0 0,0 0 140 0 0,0 0 76 0 0,0 0-123 0 0,0 0-279 0 0,0 0-304 0 0,0 0-211 0 0,0 0-134 0 0,0 0-29 0 0,0 0 37 0 0,0-1-340 0 0,0-2 8001 0 0,185-7-5782 0 0,12-31-2067 0 0,-196 46-569 0 0,-1-1 1 0 0,1 0-1 0 0,-1 0 1 0 0,0 1-1 0 0,0-1 1 0 0,0 0-1 0 0,-1 1 0 0 0,1-1 1 0 0,-1 0-1 0 0,0 0 1 0 0,-1 0-1 0 0,1 0 1 0 0,-1 0-1 0 0,1 0 0 0 0,-1 0 1 0 0,-2 2-64 0 0,1 5 89 0 0,-38 104 199 0 0,0 2-127 0 0,16-48-107 0 0,3 0 1 0 0,3 2-1 0 0,2 4-54 0 0,-14 46 75 0 0,3-66 157 0 0,2-15 268 0 0,11-6-417 0 0,7-22-291 0 0,8-13 56 0 0,-3-25-3920 0 0,3 6-417 0 0,0 12-1896 0 0,0 3-5416 0 0</inkml:trace>
  <inkml:trace contextRef="#ctx0" brushRef="#br0" timeOffset="360.659">0 516 6145 0 0,'0'0'2210'0'0,"0"0"-407"0"0,0 0-58 0 0,0 0 126 0 0,0 0 42 0 0,0 0-178 0 0,0 0-412 0 0,0 0-424 0 0,0 0-283 0 0,0 0-113 0 0,0 0-13 0 0,0 0 42 0 0,0 0 53 0 0,9 7 1501 0 0,135 0 1343 0 0,157-7-1969 0 0,-300 0-1451 0 0,-1 0-10 0 0,0 0 2 0 0,0 0-7 0 0,0 0 18 0 0,0 0 4 0 0,0 0-31 0 0,0 0-30 0 0,-4-8-3731 0 0,2 4 34 0 0,1 2-3553 0 0,1 2-5432 0 0</inkml:trace>
  <inkml:trace contextRef="#ctx0" brushRef="#br0" timeOffset="2255.201">593 659 3833 0 0,'0'0'1276'0'0,"0"0"-588"0"0,0 0-188 0 0,0 0 309 0 0,0 0 453 0 0,0 0 380 0 0,0 0 105 0 0,0 0-146 0 0,0 0-263 0 0,0 0-281 0 0,0 0-202 0 0,0 0-94 0 0,0 0-62 0 0,21-3-54 0 0,101-20 456 0 0,-112 22-888 0 0,-1-1 0 0 0,0 0 0 0 0,1-1 0 0 0,-1 0 1 0 0,0-1-1 0 0,-1 0 0 0 0,1 0 0 0 0,-1-1 1 0 0,0 0-1 0 0,0 0 0 0 0,0-1 0 0 0,-1 0 0 0 0,0 0 1 0 0,0-1-1 0 0,0 0 0 0 0,-1 0 0 0 0,2-4-213 0 0,22-62 1785 0 0,-30 72-1579 0 0,0 1 0 0 0,0 0-15 0 0,0 0-27 0 0,0 0-44 0 0,0 0-40 0 0,0 0-18 0 0,0 0-35 0 0,0 0-2 0 0,0 0 1 0 0,0 16-81 0 0,2 15 197 0 0,2-1 1 0 0,0 0-1 0 0,2-1 1 0 0,1 1-1 0 0,5 7-142 0 0,21 119 350 0 0,-27-90-242 0 0,-4 0 0 0 0,-2 0 1 0 0,-4 21-109 0 0,3-71 5 0 0,0 1 0 0 0,-1-1 0 0 0,-1 0-1 0 0,0 0 1 0 0,-1 0 0 0 0,-1 0 0 0 0,0-1 0 0 0,-1 0 0 0 0,-1 0 0 0 0,0 0 0 0 0,-1-1 0 0 0,-1 0-1 0 0,0-1 1 0 0,-1 0 0 0 0,0 0 0 0 0,-1-1 0 0 0,0 0 0 0 0,-1-1 0 0 0,-1 0 0 0 0,0-1 0 0 0,-13 8-5 0 0,15-12 15 0 0,-2 1-8 0 0,0 0 0 0 0,-1-1 0 0 0,1 0 0 0 0,-1-1 0 0 0,0 0 1 0 0,-1-2-1 0 0,1 1 0 0 0,-1-2 0 0 0,1 0 0 0 0,-5 0-7 0 0,18-28 39 0 0,3 19-40 0 0,0 0 0 0 0,0-1 0 0 0,1 1 0 0 0,0 0 0 0 0,0 1-1 0 0,0-1 1 0 0,1 1 0 0 0,0-1 0 0 0,1 1 0 0 0,-1 0 0 0 0,1 0 0 0 0,0 1 0 0 0,1 0 0 0 0,-1 0 1 0 0,9-10 36 0 0,16-17 14 0 0,1 1 0 0 0,2 1 0 0 0,1 2-1 0 0,1 2 1 0 0,1 1 0 0 0,7-1-50 0 0,-34 20 31 0 0,1 1-1 0 0,0-1 1 0 0,1 2 0 0 0,-1-1-1 0 0,1 2 1 0 0,0-1 0 0 0,0 2-1 0 0,0-1 1 0 0,0 1 0 0 0,1 1-1 0 0,-1 0 1 0 0,0 1 0 0 0,1 0-1 0 0,4 1-30 0 0,53 38 98 0 0,-64-55-5740 0 0,-8 7-4066 0 0,0 2-2575 0 0</inkml:trace>
  <inkml:trace contextRef="#ctx0" brushRef="#br0" timeOffset="3020.277">652 387 0 0 0,'0'0'1770'0'0,"0"0"696"0"0,0 0 179 0 0,0 0-313 0 0,0 0-437 0 0,0 0-363 0 0,0 0-208 0 0,0 0-61 0 0,0 0-6 0 0,0 0-7 0 0,0 0-35 0 0,3-6 2589 0 0,11-21-2081 0 0,32-44 627 0 0,46-71-1127 0 0,-56 83-903 0 0,-1 124-60 0 0,31 72 151 0 0,-45-89-323 0 0,-12-42-2544 0 0,-4-7-1623 0 0,3 4-4224 0 0,-2 0-3995 0 0</inkml:trace>
  <inkml:trace contextRef="#ctx0" brushRef="#br0" timeOffset="4722.112">1670 30 3241 0 0,'0'0'1903'0'0,"0"0"-424"0"0,0 0-92 0 0,0 0 114 0 0,0 0 116 0 0,0 0 15 0 0,0 0-137 0 0,0 0-225 0 0,0 0-281 0 0,0 0-183 0 0,0 0-161 0 0,0 0-123 0 0,0 0-50 0 0,-15 8-22 0 0,-47 28 17 0 0,61-35-422 0 0,-1 0 0 0 0,1 0 1 0 0,-1 0-1 0 0,1 0 0 0 0,0 0 0 0 0,-1 0 0 0 0,1 0 0 0 0,0 0 0 0 0,0 0 0 0 0,0 1 0 0 0,0-1 0 0 0,0 0 0 0 0,0 1 1 0 0,0-1-1 0 0,0 1 0 0 0,0-1 0 0 0,1 1 0 0 0,-1-1 0 0 0,1 1 0 0 0,-1-1 0 0 0,1 1 0 0 0,0 0 0 0 0,-1-1 1 0 0,1 1-1 0 0,0 0 0 0 0,0-1 0 0 0,0 1 0 0 0,0 0 0 0 0,1-1-45 0 0,-1 6 177 0 0,-2 55 671 0 0,-4 0 1 0 0,-1 0 0 0 0,-4-1-1 0 0,-2 0 1 0 0,-12 31-849 0 0,-84 178 676 0 0,66-149-512 0 0,41-113-141 0 0,1-8-19 0 0,1 0 0 0 0,0 0 0 0 0,0 0 0 0 0,-1 0 0 0 0,1 0 0 0 0,0 0 0 0 0,-1 0 1 0 0,1 0-1 0 0,0 0 0 0 0,0 0 0 0 0,-1 0 0 0 0,1 0 0 0 0,0 0 0 0 0,-1 0 1 0 0,1 0-1 0 0,0 1 0 0 0,0-1 0 0 0,-1 0 0 0 0,1 0 0 0 0,0 0 0 0 0,0 0 1 0 0,-1 0-1 0 0,1 1 0 0 0,0-1 0 0 0,0 0 0 0 0,0 0 0 0 0,-1 1 0 0 0,1-1 0 0 0,0 0 1 0 0,0 0-1 0 0,0 1 0 0 0,0-1 0 0 0,-1 0 0 0 0,1 0 0 0 0,0 1 0 0 0,0-1 1 0 0,0 0-1 0 0,0 0 0 0 0,0 1 0 0 0,0-1 0 0 0,0 0 0 0 0,0 1 0 0 0,0-1-4 0 0,-22-37-2712 0 0,19 17-1393 0 0,2 0-6129 0 0,1 12 641 0 0</inkml:trace>
  <inkml:trace contextRef="#ctx0" brushRef="#br0" timeOffset="6161.333">1538 118 0 0 0,'0'0'807'0'0,"0"0"601"0"0,0 0 139 0 0,0 0-60 0 0,0 0-149 0 0,0 0-110 0 0,0 0-113 0 0,0 0-119 0 0,-4-4-65 0 0,-8-10-110 0 0,9 10-60 0 0,3 4-95 0 0,0 0-68 0 0,0 0-67 0 0,0 0-54 0 0,0 0-29 0 0,0 0-22 0 0,0 0-21 0 0,0 0-26 0 0,0 0-18 0 0,0 0-6 0 0,0 0 4 0 0,0 0-5 0 0,0 16 1503 0 0,17 89 1761 0 0,16 116-1379 0 0,-26-173-2028 0 0,2-1 1 0 0,3 1-1 0 0,1-2 0 0 0,3 1 0 0 0,17 34-211 0 0,25 11 282 0 0,-48-88-232 0 0,-7 11 629 0 0,2-5-685 0 0,7 5 42 0 0,-12-15-55 0 0,0 0 26 0 0,0 0-1 0 0,0 0-11 0 0,0 0 1 0 0,0 0 16 0 0,0 0 12 0 0,0 0 23 0 0,0 0-33 0 0,0 0-14 0 0,0 0 14 0 0,0 0-8 0 0,0 0 34 0 0,0 0 18 0 0,0 0 12 0 0,0 0 10 0 0,12-34 683 0 0,6-75-634 0 0,6-50-76 0 0,5-120 5 0 0,1 69 97 0 0,-21 195-132 0 0,20-51-14 0 0,-18 48-1059 0 0,-22 43-2353 0 0,8-16-22 0 0,1 0-3404 0 0,2-5-5277 0 0</inkml:trace>
  <inkml:trace contextRef="#ctx0" brushRef="#br0" timeOffset="7626.012">2215 519 0 0 0,'0'0'910'0'0,"0"0"637"0"0,0 0 193 0 0,0 0 12 0 0,0 0-59 0 0,0 0-93 0 0,0 0-94 0 0,0 0-95 0 0,0 0-112 0 0,0 0-103 0 0,3-2-83 0 0,-2 1-482 0 0,8-6-700 0 0,-5 0 5557 0 0,-46-19-1479 0 0,-72 18-2567 0 0,111 9-1419 0 0,0-1 0 0 0,0 1 0 0 0,0 1 0 0 0,0-1 0 0 0,0 0 0 0 0,0 1 0 0 0,0-1 0 0 0,1 1-1 0 0,-1 0 1 0 0,1 0 0 0 0,-1 0 0 0 0,1 0 0 0 0,0 1 0 0 0,0-1 0 0 0,0 0 0 0 0,0 1-1 0 0,0 0 1 0 0,0-1 0 0 0,1 1 0 0 0,-1 0 0 0 0,1 0 0 0 0,0 0 0 0 0,0 0 0 0 0,0 0-1 0 0,0 0 1 0 0,0 0 0 0 0,1 0 0 0 0,0 0 0 0 0,-1 0 0 0 0,1 1 0 0 0,0-1 0 0 0,0 0-1 0 0,1 0 1 0 0,-1 0 0 0 0,1 0 0 0 0,0 1 0 0 0,-1-1 0 0 0,2 0 0 0 0,-1 1-23 0 0,3 5 41 0 0,0 1 1 0 0,0-1-1 0 0,1 0 1 0 0,0-1-1 0 0,1 1 0 0 0,0-1 1 0 0,0 0-1 0 0,1 0 1 0 0,0-1-1 0 0,0 0 1 0 0,1 0-1 0 0,6 4-41 0 0,-5-2 60 0 0,0 1 0 0 0,-1 0 1 0 0,0 0-1 0 0,-1 1 0 0 0,0 0 0 0 0,-1 0 0 0 0,0 1 0 0 0,0 0 0 0 0,-1 0 1 0 0,1 5-61 0 0,-5 64 660 0 0,-58-45 67 0 0,-27-28-426 0 0,62-4-170 0 0,22-4-101 0 0,0 0 0 0 0,-54 3 120 0 0,12-9-394 0 0,42 5 132 0 0,0 1-52 0 0,0 0-81 0 0,0-4-1468 0 0,-1-2-5310 0 0,0 6 2269 0 0,1-1-8159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02.2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92 112 0 0 0,'0'0'475'0'0,"0"0"848"0"0,0 0 201 0 0,-13-4-153 0 0,-42-10-184 0 0,32 10 2092 0 0,22 4-2176 0 0,1 0-24 0 0,0 0-63 0 0,0 0-49 0 0,0 0-72 0 0,0 0-53 0 0,0 0-52 0 0,0 0-81 0 0,0 0-79 0 0,0 0-74 0 0,0 0-54 0 0,0 0-29 0 0,0 0-17 0 0,0 0-14 0 0,0 0-14 0 0,0 0-27 0 0,0 0-22 0 0,0 0-13 0 0,0 0-17 0 0,25 0 2520 0 0,94-18-1887 0 0,186-27-121 0 0,62 27-91 0 0,-74 32-305 0 0,-177-6-260 0 0,16-8 198 0 0,22-29-218 0 0,-148 27 1266 0 0,-11 4-4374 0 0,3-2-2870 0 0,2 0-4190 0 0,-2 3-1051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42.07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34 74 0 0 0,'0'0'305'0'0,"0"0"544"0"0,0 0 152 0 0,0 0 154 0 0,-6-6-27 0 0,-20-18-113 0 0,24 11 8274 0 0,34 12-8151 0 0,-27 1-241 0 0,192-11 2642 0 0,-153 5-3301 0 0,1 3-1 0 0,0 1 0 0 0,0 2 1 0 0,0 2-1 0 0,-1 2 1 0 0,1 2-1 0 0,5 4-237 0 0,-13-6 241 0 0,-36-4-231 0 0,26 0 376 0 0,242-15 412 0 0,98-3-434 0 0,-272 24-257 0 0,30-5 74 0 0,96-5-19 0 0,-89 1-18 0 0,-131 3-146 0 0,-1 0 13 0 0,0 0-2 0 0,0 0-6 0 0,0 0-15 0 0,0 0 21 0 0,0 0 7 0 0,0 0-4 0 0,0 0-13 0 0,0 0 2 0 0,0 0-7 0 0,0 0 15 0 0,0 0 0 0 0,0 0 1 0 0,0 0 0 0 0,0 0-11 0 0,0 0 1 0 0,0 0-12 0 0,0 0 24 0 0,0 0 15 0 0,0 0-6 0 0,0 0 10 0 0,0 0 9 0 0,0 0 8 0 0,0 0 9 0 0,0 0 14 0 0,0 0 2 0 0,0 0-16 0 0,0 0 14 0 0,0 0 8 0 0,0 0-25 0 0,0 0-3 0 0,0 0 1 0 0,0 0-32 0 0,0 0 3 0 0,-6 8-3932 0 0,4 11-161 0 0,2-6-3008 0 0,0-5-3088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0:51.16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59 0 0 0,'0'0'299'0'0,"0"0"512"0"0,0 0 245 0 0,0 0 208 0 0,0 0 206 0 0,0 0 117 0 0,0 0 12 0 0,1 3 10354 0 0,0-2-7212 0 0,6-1-4668 0 0,-7 0-78 0 0,0 0 37 0 0,0 0-15 0 0,0 0-18 0 0,0 0 1 0 0,9 1 152 0 0,46 10 77 0 0,0-3 1 0 0,0-2-1 0 0,1-2 0 0 0,-1-3 0 0 0,37-5-229 0 0,7 3 168 0 0,145-3 40 0 0,-54 23-60 0 0,-154-19-116 0 0,11 1 38 0 0,0-2 1 0 0,0-2-1 0 0,0-2 0 0 0,17-6-70 0 0,47-3 81 0 0,-18 10-1 0 0,-35 0-33 0 0,-58 4-48 0 0,0 0-3 0 0,20-5 38 0 0,176-34 137 0 0,-95 21-116 0 0,-101 18-46 0 0,0 0 18 0 0,0 0 13 0 0,0 0-17 0 0,0 0-19 0 0,0 0 14 0 0,0 0-11 0 0,0 0 17 0 0,0 0-17 0 0,0 0 15 0 0,0 0-4 0 0,0 0-12 0 0,1 4-3078 0 0,6 10 1834 0 0,-6-12 890 0 0,15 18-3815 0 0,-7-6-4086 0 0,-6-6-2380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757 337 1968 0 0,'0'0'1669'0'0,"0"0"-262"0"0,0 0 22 0 0,0 0 250 0 0,0 0 248 0 0,0 0 63 0 0,0 0-189 0 0,0 0-293 0 0,0 0-261 0 0,0 0-236 0 0,0 0-160 0 0,0 0-119 0 0,0 0-71 0 0,7-7-62 0 0,20-20-42 0 0,-20 20-48 0 0,-7 7-72 0 0,-4 324 2986 0 0,-24-210-3253 0 0,28-115-254 0 0,0 1 0 0 0,0 0 0 0 0,0 0 0 0 0,0-1-1 0 0,0 1 1 0 0,0 0 0 0 0,0-1 0 0 0,0 1 0 0 0,0 0 0 0 0,-1 0 0 0 0,1-1 0 0 0,0 1 0 0 0,0 0 0 0 0,0 0 0 0 0,0-1 0 0 0,-1 1 0 0 0,1 0 0 0 0,0 0 0 0 0,0 0 0 0 0,-1-1-1 0 0,1 1 1 0 0,0 0 0 0 0,0 0 0 0 0,-1 0 0 0 0,1 0 0 0 0,0 0 0 0 0,0 0 0 0 0,-1-1 0 0 0,1 1 0 0 0,0 0 0 0 0,-1 0 0 0 0,1 0 0 0 0,0 0 0 0 0,-1 0 0 0 0,1 0 0 0 0,0 0-1 0 0,0 0 1 0 0,-1 0 0 0 0,1 0 0 0 0,0 0 0 0 0,-1 1 0 0 0,1-1 0 0 0,0 0 0 0 0,0 0 0 0 0,-1 0 0 0 0,1 0 0 0 0,0 0 0 0 0,-1 1 0 0 0,1-1 0 0 0,0 0 0 0 0,0 0-1 0 0,0 0 1 0 0,-1 1 0 0 0,1-1 0 0 0,0 0 0 0 0,0 0 0 0 0,0 1 84 0 0,21-45-15758 0 0,-21 43 15357 0 0,6-6-4223 0 0</inkml:trace>
  <inkml:trace contextRef="#ctx0" brushRef="#br0" timeOffset="696.964">993 300 4745 0 0,'0'0'1667'0'0,"0"0"-135"0"0,0 0 182 0 0,0 0 225 0 0,0 0 92 0 0,0 0-138 0 0,0 0-356 0 0,0 0-376 0 0,0 0-293 0 0,0 0-189 0 0,0 0-121 0 0,0 0-30 0 0,0 0-35 0 0,2-1-24 0 0,96-28 2105 0 0,28 15-1742 0 0,-52 14-696 0 0,-73 1-130 0 0,1 0 0 0 0,-1 0 1 0 0,0 0-1 0 0,0 1 0 0 0,0-1 0 0 0,0 0 0 0 0,0 1 0 0 0,0-1 1 0 0,0 1-1 0 0,0-1 0 0 0,0 1 0 0 0,-1-1 0 0 0,1 1 0 0 0,-1 0 1 0 0,1-1-1 0 0,-1 1 0 0 0,0 0 0 0 0,1-1 0 0 0,-1 1 0 0 0,0 0 1 0 0,0 0-1 0 0,0-1 0 0 0,0 1 0 0 0,-1 0 0 0 0,1-1 0 0 0,0 1 1 0 0,-1 0-1 0 0,1-1 0 0 0,-1 1 0 0 0,0 0 0 0 0,1-1 0 0 0,-1 1 1 0 0,0-1-1 0 0,0 1 0 0 0,0-1 0 0 0,0 0 0 0 0,0 1 0 0 0,0-1 1 0 0,-1 0-1 0 0,0 1-6 0 0,-103 120 363 0 0,105-117-362 0 0,0 0 0 0 0,0 0 0 0 0,0 0 0 0 0,0 0 0 0 0,1 0 1 0 0,0 0-1 0 0,0 0 0 0 0,1 0 0 0 0,-1 0 0 0 0,1 0 1 0 0,0-1-1 0 0,0 1 0 0 0,0-1 0 0 0,1 1 0 0 0,0-1 0 0 0,0 0 1 0 0,0 0-1 0 0,0 0 0 0 0,1 0 0 0 0,-1-1 0 0 0,1 1 0 0 0,0-1 1 0 0,0 0-1 0 0,0 0 0 0 0,0 0 0 0 0,1-1 0 0 0,-1 1 1 0 0,1-1-1 0 0,0 0 0 0 0,2 0-1 0 0,11 10 2 0 0,4 3 11 0 0,-18-13-8 0 0,1 0-1 0 0,-1 0 1 0 0,0 0-1 0 0,-1 1 1 0 0,1 0-1 0 0,0 0 1 0 0,-1 0-1 0 0,0 0 1 0 0,1 1 0 0 0,-1-1-1 0 0,-1 1 1 0 0,1 0-1 0 0,0 0 1 0 0,-1 0-1 0 0,0 0 1 0 0,0 0 0 0 0,0 2-5 0 0,-1-5 13 0 0,0 0 1 0 0,-1 0 0 0 0,1 0 0 0 0,-1 0 0 0 0,1 0 0 0 0,-1 1 0 0 0,0-1-1 0 0,1 0 1 0 0,-1 0 0 0 0,0 0 0 0 0,0 1 0 0 0,0-1 0 0 0,0 0 0 0 0,0 0 0 0 0,0 1-1 0 0,0-1 1 0 0,0 0 0 0 0,-1 0 0 0 0,1 1 0 0 0,0-1 0 0 0,-1 0 0 0 0,1 0-1 0 0,-1 0 1 0 0,1 0 0 0 0,-1 0 0 0 0,0 0 0 0 0,0 0 0 0 0,1 0 0 0 0,-1 0 0 0 0,0 0-1 0 0,0 0 1 0 0,0 0 0 0 0,0 0 0 0 0,0-1 0 0 0,0 1 0 0 0,0 0 0 0 0,0-1-1 0 0,0 1 1 0 0,0 0 0 0 0,0-1 0 0 0,0 0 0 0 0,-1 1 0 0 0,1-1 0 0 0,0 0-1 0 0,0 1 1 0 0,-1-1 0 0 0,1 0 0 0 0,-1 0-14 0 0,-140 18 510 0 0,73-15-362 0 0,8-2-80 0 0,61-1-58 0 0,0 0-52 0 0,0 0-29 0 0,0 0-28 0 0,0 0 11 0 0,0 0-5 0 0,0 0-10 0 0,0 0-34 0 0,0 0-47 0 0,0 0-54 0 0,0 0-78 0 0,0 0-104 0 0,0 0-135 0 0,0 0-209 0 0,0 0-376 0 0,0-7-11072 0 0,0 3 1179 0 0</inkml:trace>
  <inkml:trace contextRef="#ctx0" brushRef="#br0" timeOffset="51700.337">8887 2351 0 0 0,'0'0'756'0'0,"0"0"50"0"0,0 0-144 0 0,0 0-235 0 0,0 0-251 0 0,0 0-174 0 0,32-2-86 0 0,99-6-46 0 0,90 7-2464 0 0,-215 1 2573 0 0,-2 3 21 0 0</inkml:trace>
  <inkml:trace contextRef="#ctx0" brushRef="#br0" timeOffset="-7061.223">1952 204 3345 0 0,'0'0'3034'0'0,"0"0"-452"0"0,0 0-435 0 0,0 0-307 0 0,0 0-282 0 0,0 0-293 0 0,0 0-276 0 0,0 0-223 0 0,0 0-168 0 0,0 0-117 0 0,0 0-113 0 0,-2 4 830 0 0,21 80 2000 0 0,4 310-179 0 0,-2 23-1968 0 0,17-163-712 0 0,-28 159 221 0 0,22-156-348 0 0,-11-76-103 0 0,-20-120-64 0 0,-13 135 105 0 0,-8-53-38 0 0,-3 151 216 0 0,-2-90-86 0 0,17 5-52 0 0,17 27 52 0 0,3 37 74 0 0,-10-240-105 0 0,17-37-157 0 0,89-17-74 0 0,92-17 152 0 0,-8 24-101 0 0,38 10 29 0 0,-16 0 15 0 0,-86 19-29 0 0,325-19 158 0 0,-141-11-110 0 0,-45 0-30 0 0,303 12 96 0 0,-334-20-76 0 0,-5 5-39 0 0,121 0 43 0 0,1016 14 479 0 0,-1160 12-478 0 0,222-5 138 0 0,-256 5-188 0 0,142 6 27 0 0,-132-14 24 0 0,-134-3-61 0 0,-50 3-21 0 0,0 0 1 0 0,0 0 2 0 0,0 0-19 0 0,4 0 36 0 0,99 0-28 0 0,-106-8-2054 0 0,-21-7-2447 0 0,15 11-530 0 0,-2 1-4357 0 0,4-1-2405 0 0</inkml:trace>
  <inkml:trace contextRef="#ctx0" brushRef="#br0" timeOffset="-5710.013">2099 2399 0 0 0,'0'0'393'0'0,"0"0"49"0"0,0 0-75 0 0,0 0-49 0 0,0 0-3 0 0,0 0 10 0 0,0 0-4 0 0,-4 1 2356 0 0,-14 5-3158 0 0,-5 12-4109 0 0,20-18 4503 0 0</inkml:trace>
  <inkml:trace contextRef="#ctx0" brushRef="#br0" timeOffset="-4598.49">2094 2605 232 0 0,'0'0'1083'0'0,"0"0"-103"0"0,0 0 82 0 0,0 0 262 0 0,0 0 234 0 0,0 0 102 0 0,0 0-116 0 0,0 0-245 0 0,0 0-228 0 0,0 0-201 0 0,0 0-113 0 0,0 0-65 0 0,0 0-40 0 0,0-5-17 0 0,-1-12-5 0 0,-42 2 3276 0 0,-61 11-1237 0 0,87 8-2052 0 0,45 3-373 0 0,136-3 149 0 0,-151 7-151 0 0,-36-10 517 0 0,-128 5 43 0 0,165-5-1751 0 0,14-1-2119 0 0,-10-4-6883 0 0,-9 0-1762 0 0</inkml:trace>
  <inkml:trace contextRef="#ctx0" brushRef="#br0" timeOffset="-1998.634">1972 1143 0 0 0,'0'0'826'0'0,"1"2"130"0"0,0 6 8689 0 0,-2-7-8183 0 0,-86-1 2938 0 0,87 0-4417 0 0,0 0-19 0 0,0 0-4 0 0,0 0 0 0 0,0 0 4 0 0,0 0 13 0 0,0 0-4 0 0,0 0 10 0 0,0 0 10 0 0,0 0 7 0 0,0 0-18 0 0,0 0-9 0 0,0 0-33 0 0,0 0-95 0 0,0 0-45 0 0,27-3-3027 0 0,-19 2-995 0 0,-1 1-4915 0 0</inkml:trace>
  <inkml:trace contextRef="#ctx0" brushRef="#br0" timeOffset="-669.276">1972 554 0 0 0,'2'0'1'0'0,"-1"0"0"0"0,1-1 0 0 0,-1 1 0 0 0,1 0 0 0 0,-1-1 0 0 0,1 1 0 0 0,-1-1 0 0 0,1 1 1 0 0,-1-1-1 0 0,1 0 0 0 0,-1 0 0 0 0,0 0 0 0 0,0 1 0 0 0,1-1 0 0 0,-1 0 0 0 0,0-1 0 0 0,0 1 0 0 0,0 0 0 0 0,0 0 0 0 0,0 0 0 0 0,0-1 0 0 0,0 1 0 0 0,-1 0 0 0 0,1-1 1 0 0,0 1-1 0 0,-1-1 0 0 0,1 1 0 0 0,-1-1 0 0 0,0 1 0 0 0,1-1 0 0 0,-1 1 0 0 0,0-1 0 0 0,0 1 0 0 0,0-1 0 0 0,0 1 0 0 0,0-1 0 0 0,0 1 0 0 0,0-1 0 0 0,-1 0-1 0 0,1 2 72 0 0,0 0-22 0 0,-5 3 5259 0 0,-39 22 2421 0 0,28-20-6848 0 0,-86 2 2108 0 0,64-7-1288 0 0,37 0-1529 0 0,1 0-58 0 0,0 0-96 0 0,0 0-73 0 0,0 0-83 0 0,25 1-424 0 0,151 23 717 0 0,-166-23 217 0 0,-20-6 449 0 0,-24-5 380 0 0,-59 7-3101 0 0,93 3-226 0 0,0 0-2996 0 0,0 0-5570 0 0</inkml:trace>
  <inkml:trace contextRef="#ctx0" brushRef="#br0" timeOffset="3745.625">2289 119 0 0 0,'0'0'693'0'0,"0"0"844"0"0,0 0 459 0 0,0 0 274 0 0,0 0 119 0 0,0 0-116 0 0,0 0-276 0 0,0 0-283 0 0,0 0-229 0 0,0 0-162 0 0,0 0-135 0 0,0-3-118 0 0,1-2-1634 0 0,1-3 3871 0 0,-1 21-780 0 0,-12 270-806 0 0,-22-96-1330 0 0,30-173-484 0 0,4-21-721 0 0,0-17-760 0 0,-1-12-2134 0 0,0 13-4373 0 0,0 15-413 0 0</inkml:trace>
  <inkml:trace contextRef="#ctx0" brushRef="#br0" timeOffset="4102.792">2197 68 5033 0 0,'0'0'2291'0'0,"0"0"-498"0"0,0 0-89 0 0,0 0 126 0 0,0 0 61 0 0,0 0-171 0 0,0 0-374 0 0,0 0-386 0 0,0 0-271 0 0,0 0-159 0 0,0 0-65 0 0,0 0-13 0 0,14-8-13 0 0,46-25 8 0 0,31 13 909 0 0,-63 18-1029 0 0,126-1 757 0 0,-151 2-1071 0 0,1 1 1 0 0,-1-1-1 0 0,1 1 0 0 0,-1 0 0 0 0,1 0 1 0 0,-1 1-1 0 0,1-1 0 0 0,-1 1 0 0 0,0 0 1 0 0,1 0-1 0 0,-1 0 0 0 0,0 0 0 0 0,0 0 1 0 0,1 1-1 0 0,-1-1 0 0 0,0 1 0 0 0,0 0 1 0 0,-1 0-1 0 0,1 0 0 0 0,0 1 0 0 0,-1-1 1 0 0,1 0-1 0 0,-1 1 0 0 0,0 0 0 0 0,0-1 1 0 0,0 1-1 0 0,0 0 0 0 0,0 0 0 0 0,0 0 1 0 0,-1 1-1 0 0,0-1 0 0 0,0 0 1 0 0,0 0-1 0 0,0 1 0 0 0,0-1 0 0 0,0 1 1 0 0,-1-1-1 0 0,0 0 0 0 0,0 1 0 0 0,0-1 1 0 0,0 1-1 0 0,0-1 0 0 0,-1 1 0 0 0,1-1 1 0 0,-1 1-1 0 0,0-1 0 0 0,-1 2-13 0 0,-6 6 38 0 0,-2 0 0 0 0,1 0 0 0 0,-2-1 0 0 0,1 0 0 0 0,-1-1 0 0 0,-1 0 0 0 0,0-1 0 0 0,0 0 0 0 0,0-1 0 0 0,-1 0 0 0 0,0-1 0 0 0,0 0 0 0 0,-13 2-38 0 0,9 0 1 0 0,-1 0-155 0 0,-1-1 0 0 0,-1-1 1 0 0,1-1-1 0 0,-1 0 0 0 0,0-1 1 0 0,0-1-1 0 0,0-2 0 0 0,-12 1 154 0 0,20-12-2053 0 0,11-2-3858 0 0,1 9 3542 0 0,0-2-8950 0 0</inkml:trace>
  <inkml:trace contextRef="#ctx0" brushRef="#br0" timeOffset="17541.978">3408 3753 0 0 0,'-45'22'0'0'0,"-21"-11"0"0"0,41-7 0 0 0,21-4 0 0 0</inkml:trace>
  <inkml:trace contextRef="#ctx0" brushRef="#br0" timeOffset="19100.981">2907 3665 0 0 0,'-3'-9'48'0'0,"-8"3"3328"0"0,-17 6-2997 0 0,21 0-688 0 0,-11 0 1627 0 0,2-2 4929 0 0,-2 1 5947 0 0,18 1-12101 0 0,0 0-21 0 0,0 0-14 0 0,0 0-13 0 0,0 0-20 0 0,0 0-17 0 0,0 0-13 0 0,0 0-2 0 0,8 32 198 0 0,-17 112 489 0 0,8-143-700 0 0,0 0-1 0 0,1 0 0 0 0,-1 0 0 0 0,1 1 1 0 0,-1-1-1 0 0,1 0 0 0 0,0 0 1 0 0,-1 1-1 0 0,1-1 0 0 0,0 0 0 0 0,0 1 1 0 0,0-1-1 0 0,0 0 0 0 0,0 0 1 0 0,0 1-1 0 0,0-1 0 0 0,1 0 0 0 0,-1 1 1 0 0,0-1-1 0 0,1 0 0 0 0,-1 0 1 0 0,1 0-1 0 0,-1 1 0 0 0,1-1 1 0 0,0 0-1 0 0,-1 0 0 0 0,1 0 0 0 0,0 0 1 0 0,0 0-1 0 0,0 0 0 0 0,0 0 1 0 0,0 0-1 0 0,0-1 0 0 0,0 1 0 0 0,0 0 1 0 0,0 0-1 0 0,0-1 0 0 0,0 1 1 0 0,1-1-1 0 0,-1 1 0 0 0,0-1 0 0 0,0 1 1 0 0,0-1-1 0 0,1 0 0 0 0,-1 0 1 0 0,0 0-1 0 0,1 1 0 0 0,-1-1 1 0 0,0 0-1 0 0,1-1 0 0 0,-1 1 0 0 0,0 0 1 0 0,1 0 20 0 0,17-3-3024 0 0,-8-5-5222 0 0,-11 8 7598 0 0,5-4-10238 0 0</inkml:trace>
  <inkml:trace contextRef="#ctx0" brushRef="#br0" timeOffset="19854.975">3517 3742 0 0 0,'34'-11'0'0'0,"0"-3"0"0"0,34 6 752 0 0,-68 8 2091 0 0,0 0 15391 0 0,0 1-16294 0 0,0 1-4707 0 0,0-1 3176 0 0,0-1-58 0 0,0 0-62 0 0,0 0-53 0 0,0 0-38 0 0,0 0-43 0 0,0 0-34 0 0,-2 26 490 0 0,-10 84 218 0 0,11-86-4385 0 0,1-1-3824 0 0,0-22 211 0 0,0-1 1073 0 0</inkml:trace>
  <inkml:trace contextRef="#ctx0" brushRef="#br0" timeOffset="20640.914">4387 3665 0 0 0,'0'0'1183'0'0,"0"0"265"0"0,0 0 175 0 0,0 0 288 0 0,0 0 299 0 0,0 0 36 0 0,0 0-243 0 0,0 0-375 0 0,0 0-358 0 0,0 0-259 0 0,0 0-184 0 0,0 0-128 0 0,0 0-106 0 0,17 4 1689 0 0,3 66 385 0 0,-33 0-1932 0 0,4-42-1553 0 0,9-27 146 0 0,14 3-12553 0 0,-9-4 3604 0 0</inkml:trace>
  <inkml:trace contextRef="#ctx0" brushRef="#br0" timeOffset="21489.089">5093 3584 0 0 0,'0'0'1040'0'0,"0"0"166"0"0,0 0 71 0 0,0 0 45 0 0,0 0-14 0 0,0 0-43 0 0,0 0-49 0 0,0 0-48 0 0,0 0-64 0 0,0 0-122 0 0,0 0-125 0 0,0 0-128 0 0,8 2-69 0 0,28 5-26 0 0,-35-6-504 0 0,0-1 0 0 0,0 0 0 0 0,0 1 0 0 0,0-1 0 0 0,0 1 0 0 0,0-1 0 0 0,0 1-1 0 0,0-1 1 0 0,0 1 0 0 0,0 0 0 0 0,-1-1 0 0 0,1 1 0 0 0,0 0 0 0 0,0 0-1 0 0,-1 0 1 0 0,1-1 0 0 0,-1 1 0 0 0,1 0 0 0 0,-1 0 0 0 0,1 0 0 0 0,-1 0 0 0 0,1 0-1 0 0,-1 0 1 0 0,0 0 0 0 0,0 0 0 0 0,1 0 0 0 0,-1 0 0 0 0,0 0 0 0 0,0 0 0 0 0,0 0-1 0 0,0 1 1 0 0,0-1 0 0 0,0 0 0 0 0,-1 0 0 0 0,1 0 0 0 0,0 0 0 0 0,0 0-1 0 0,-1 0-129 0 0,0 7 640 0 0,-19 97 1270 0 0,20-104-1980 0 0,0 0-1 0 0,0 0 1 0 0,-1 0 0 0 0,1 0 0 0 0,0 1-1 0 0,0-1 1 0 0,1 0 0 0 0,-1 0 0 0 0,0 0 0 0 0,0 0-1 0 0,1 0 1 0 0,-1 0 0 0 0,0 0 0 0 0,1 1 0 0 0,-1-1-1 0 0,1 0 1 0 0,-1 0 0 0 0,1 0 0 0 0,0-1-1 0 0,-1 1 1 0 0,1 0 0 0 0,0 0 0 0 0,0 0 0 0 0,0 0-1 0 0,0-1 1 0 0,0 1 0 0 0,-1 0 0 0 0,1-1-1 0 0,0 1 1 0 0,0-1 0 0 0,1 1 0 0 0,-1-1 0 0 0,0 1 70 0 0,28 1-9338 0 0,-29-2 9330 0 0,6 0-10582 0 0</inkml:trace>
  <inkml:trace contextRef="#ctx0" brushRef="#br0" timeOffset="22242.911">5890 3580 0 0 0,'0'0'938'0'0,"0"0"631"0"0,0 0 406 0 0,0 0 307 0 0,0 0 141 0 0,0 0-118 0 0,0 0-310 0 0,0 0-388 0 0,0 0-352 0 0,0 0-246 0 0,0 0-175 0 0,0 0-113 0 0,0 0-32 0 0,1 4-16 0 0,17 69 3297 0 0,-18-66-3946 0 0,1 1-1 0 0,-1-1 1 0 0,-1 0-1 0 0,0 1 1 0 0,0-1 0 0 0,0 0-1 0 0,-1 0 1 0 0,0 0 0 0 0,0 0-1 0 0,-1 0 1 0 0,0 0 0 0 0,0 0-1 0 0,-1-1 1 0 0,-3 6-24 0 0,-1-3-585 0 0,-6 6-965 0 0,12-10-2930 0 0,1 0-3486 0 0,1-2-2029 0 0</inkml:trace>
  <inkml:trace contextRef="#ctx0" brushRef="#br0" timeOffset="23180.701">6648 3606 0 0 0,'0'0'1316'0'0,"0"0"182"0"0,0 0 197 0 0,0 0 89 0 0,0 0 17 0 0,0 0-65 0 0,0 0-117 0 0,0 0-163 0 0,0 0-225 0 0,0-2-208 0 0,0-8-163 0 0,0 7-98 0 0,0 3-43 0 0,0 0-7 0 0,1 5 4734 0 0,0 16-5215 0 0,-1 134-163 0 0,2-144-1997 0 0,1-8-2368 0 0,1-2-4312 0 0,-4-1-513 0 0</inkml:trace>
  <inkml:trace contextRef="#ctx0" brushRef="#br0" timeOffset="25173.908">7375 3551 0 0 0,'0'0'1215'0'0,"0"0"500"0"0,0 0 228 0 0,0 0 35 0 0,0 0-120 0 0,0 0-209 0 0,0 0-216 0 0,0 0-205 0 0,0 0-147 0 0,0 0-92 0 0,0 0-75 0 0,0 0-80 0 0,6 9 4816 0 0,7 12-4181 0 0,-12-16-1375 0 0,0 0-1 0 0,0 1 1 0 0,-1-1 0 0 0,1 0 0 0 0,-1 0 0 0 0,0 1-1 0 0,-1-1 1 0 0,1 0 0 0 0,-1 1 0 0 0,0-1 0 0 0,0 0-1 0 0,-1 0 1 0 0,0 0 0 0 0,0 1-94 0 0,-7 28 26 0 0,9-11-1384 0 0,4-18-2731 0 0,3-3-4530 0 0,-3-2-2610 0 0</inkml:trace>
  <inkml:trace contextRef="#ctx0" brushRef="#br0" timeOffset="26121.742">8161 3533 3137 0 0,'0'0'3199'0'0,"0"0"-789"0"0,0 0-379 0 0,0 0-53 0 0,0 0-21 0 0,0 0-123 0 0,0 0-269 0 0,0 0-305 0 0,0 0-256 0 0,0 0-214 0 0,0 0-152 0 0,0 0-104 0 0,0 0-73 0 0,-2-1-43 0 0,1 1-369 0 0,0 0 1 0 0,0 0 0 0 0,0 0 0 0 0,1 0-1 0 0,-1 1 1 0 0,0-1 0 0 0,0 0 0 0 0,1 0-1 0 0,-1 1 1 0 0,0-1 0 0 0,1 1 0 0 0,-1-1-1 0 0,0 0 1 0 0,1 1 0 0 0,-1-1 0 0 0,0 1-1 0 0,1 0 1 0 0,-1-1 0 0 0,1 1 0 0 0,-1-1-1 0 0,1 1 1 0 0,0 0 0 0 0,-1-1-1 0 0,1 1 1 0 0,-1 0 0 0 0,1 0 0 0 0,0-1-1 0 0,0 1 1 0 0,-1 0 0 0 0,1 0 0 0 0,0-1-1 0 0,0 1 1 0 0,0 0 0 0 0,0 0 0 0 0,0 0-1 0 0,0-1 1 0 0,0 1 0 0 0,0 0 0 0 0,0 0-1 0 0,0-1 1 0 0,1 1 0 0 0,-1 0 0 0 0,0 0-1 0 0,1-1 1 0 0,-1 1 0 0 0,0 0 0 0 0,1 0-1 0 0,-1 0-49 0 0,1 12 293 0 0,17 85 1398 0 0,-10 67-935 0 0,-8-164-773 0 0,0-1-4 0 0,0 0-22 0 0,0 0-10 0 0,0 0-23 0 0,0 0-20 0 0,0 0-56 0 0,0 0-102 0 0,0 0-143 0 0,0 0-202 0 0,3-10-3100 0 0,-1 6-2108 0 0,0 3-5897 0 0</inkml:trace>
  <inkml:trace contextRef="#ctx0" brushRef="#br0" timeOffset="30048.743">3301 4184 0 0 0,'0'0'268'0'0,"0"0"764"0"0,0 0 371 0 0,0 0 116 0 0,0 0 62 0 0,0 0-18 0 0,3-3-24 0 0,-1 0-937 0 0,7-13 825 0 0,-6 1 6764 0 0,-27 15-6162 0 0,17 1-1957 0 0,0-1 0 0 0,0 1 0 0 0,0 0 0 0 0,0 0 0 0 0,0 1 0 0 0,0 0 1 0 0,0 0-1 0 0,1 0 0 0 0,-1 1 0 0 0,1 0 0 0 0,0 1 0 0 0,0-1 0 0 0,0 1 0 0 0,0 0 0 0 0,-4 5-72 0 0,2-3 38 0 0,1 2-1 0 0,0-1 0 0 0,0 1 0 0 0,0 0 0 0 0,1 1 0 0 0,1 0 0 0 0,-1 0 0 0 0,1 0 0 0 0,1 0 1 0 0,0 1-1 0 0,0 0 0 0 0,1-1 0 0 0,0 1 0 0 0,1 1 0 0 0,0-1 0 0 0,0 0 0 0 0,1 1 0 0 0,1-1 1 0 0,0 0-1 0 0,0 1 0 0 0,1-1 0 0 0,0 1 0 0 0,2 5-37 0 0,-3-12 34 0 0,1-1 0 0 0,0 1 0 0 0,0-1 0 0 0,0 1 0 0 0,0-1 0 0 0,1 1-1 0 0,0-1 1 0 0,-1 0 0 0 0,1 0 0 0 0,0 1 0 0 0,0-1 0 0 0,1-1 0 0 0,-1 1 0 0 0,1 0 0 0 0,-1 0 0 0 0,1-1 0 0 0,0 0 0 0 0,0 1 0 0 0,0-1 0 0 0,0 0 0 0 0,0-1 0 0 0,1 1-1 0 0,-1 0 1 0 0,0-1 0 0 0,1 0 0 0 0,0 0 0 0 0,-1 0 0 0 0,1 0 0 0 0,-1-1 0 0 0,1 1 0 0 0,0-1 0 0 0,-1 0 0 0 0,1 0 0 0 0,2 0-34 0 0,6 0 129 0 0,0-1 1 0 0,0 0-1 0 0,0-1 1 0 0,-1 0-1 0 0,1-1 1 0 0,0 0-1 0 0,-1-1 1 0 0,1 0-1 0 0,-1 0 0 0 0,0-2-129 0 0,3 0 54 0 0,-1 0-1 0 0,0-1 1 0 0,-1 0-1 0 0,0-1 1 0 0,0 0-1 0 0,-1-1 1 0 0,0-1-1 0 0,0 0 1 0 0,-1 0-1 0 0,0-1 0 0 0,-1 0 1 0 0,0-1-1 0 0,-1 1 1 0 0,-1-2-1 0 0,1 1 1 0 0,-2-1-1 0 0,0 0 1 0 0,-1-1-1 0 0,0 0 0 0 0,-1 1 1 0 0,0-1-1 0 0,-1-1 1 0 0,-1 1-1 0 0,0 0 1 0 0,-1-2-54 0 0,-1 12-17 0 0,-1 0 1 0 0,0 0 0 0 0,0 0-1 0 0,0 0 1 0 0,0 0 0 0 0,-1 0 0 0 0,1 0-1 0 0,-1 0 1 0 0,0 0 0 0 0,-1 1-1 0 0,1-1 1 0 0,0 1 0 0 0,-1 0-1 0 0,0-1 1 0 0,0 1 0 0 0,0 0-1 0 0,0 1 1 0 0,0-1 0 0 0,-1 1-1 0 0,1-1 1 0 0,-1 1 0 0 0,1 0-1 0 0,-1 0 1 0 0,0 1 0 0 0,0-1-1 0 0,0 1 1 0 0,0-1 0 0 0,0 2-1 0 0,0-1 1 0 0,-1 0 0 0 0,1 1 0 0 0,0-1-1 0 0,0 1 17 0 0,-8-1-280 0 0,1 1 0 0 0,-1 0 0 0 0,0 1 0 0 0,1 0 0 0 0,-1 0 0 0 0,1 1 0 0 0,0 1 0 0 0,0 0-1 0 0,0 1 1 0 0,0 0 0 0 0,-8 4 280 0 0,-31 21-3368 0 0,19-7-4830 0 0,16-11-3274 0 0</inkml:trace>
  <inkml:trace contextRef="#ctx0" brushRef="#br0" timeOffset="30475.362">3611 4420 12459 0 0,'0'0'2297'0'0,"0"0"-543"0"0,0 0-264 0 0,0 0 8 0 0,0 0-44 0 0,0 0-227 0 0,0 0-280 0 0,0 0-229 0 0,0 0-154 0 0,0 0-85 0 0,0 0-53 0 0,0 0-62 0 0,0 0-54 0 0,-8 21 587 0 0,-13 20-589 0 0,20-41-305 0 0,9 2-1563 0 0,13-7-8261 0 0,-16 1 2654 0 0,0 0-1480 0 0</inkml:trace>
  <inkml:trace contextRef="#ctx0" brushRef="#br0" timeOffset="30977.335">3839 4188 10450 0 0,'0'0'2299'0'0,"0"0"-464"0"0,0 0-214 0 0,0 0-46 0 0,0 0-139 0 0,0 0-246 0 0,0 0-270 0 0,0 0-228 0 0,0 0-163 0 0,0 0-106 0 0,0 0-71 0 0,0 0-60 0 0,0 0-38 0 0,5-1-17 0 0,146-28 829 0 0,-150 29-1063 0 0,0 0 0 0 0,1 0 0 0 0,-1 0 0 0 0,1 0 0 0 0,-1 0 0 0 0,0 0 0 0 0,1 0 0 0 0,-1 0 0 0 0,0 1 0 0 0,1-1 0 0 0,-1 0 0 0 0,0 1 0 0 0,1-1 0 0 0,-1 1 0 0 0,0 0 0 0 0,0-1 0 0 0,0 1 0 0 0,1 0 0 0 0,-1 0 0 0 0,0 0 0 0 0,0-1 0 0 0,0 1 0 0 0,0 0 0 0 0,0 0 0 0 0,-1 1 0 0 0,1-1 0 0 0,0 0 0 0 0,0 0 0 0 0,-1 0 0 0 0,1 0 0 0 0,-1 1 1 0 0,1-1-1 0 0,-1 0 0 0 0,1 1 0 0 0,-1-1 0 0 0,0 0 0 0 0,0 1 0 0 0,0-1 0 0 0,1 0 0 0 0,-1 1 0 0 0,-1-1 0 0 0,1 1 0 0 0,0-1 0 0 0,0 0 0 0 0,0 1 0 0 0,-1-1 0 0 0,1 0 0 0 0,-1 1 0 0 0,1-1 0 0 0,-1 0 0 0 0,1 0 0 0 0,-1 1 0 0 0,0-1 0 0 0,0 0 0 0 0,1 0 0 0 0,-2 1-3 0 0,-38 44 214 0 0,-55 87 583 0 0,94-130-781 0 0,-1 0 1 0 0,1 0-1 0 0,-1 0 0 0 0,1 0 0 0 0,0 1 1 0 0,0-1-1 0 0,0 0 0 0 0,1 1 1 0 0,-1-1-1 0 0,1 0 0 0 0,0 1 0 0 0,0-1 1 0 0,0 1-1 0 0,0-1 0 0 0,1 0 1 0 0,-1 1-1 0 0,1-1 0 0 0,0 0 0 0 0,0 1 1 0 0,0-1-1 0 0,1 0 0 0 0,-1 0 1 0 0,1 0-1 0 0,-1 0 0 0 0,1 0 0 0 0,0 0 1 0 0,0 0-1 0 0,0-1 0 0 0,1 1 1 0 0,-1-1-1 0 0,1 0 0 0 0,-1 1 0 0 0,2-1-16 0 0,8 0 48 0 0,1 0-1 0 0,0 0 0 0 0,0-2 1 0 0,-1 0-1 0 0,1 0 0 0 0,0-1 1 0 0,0 0-1 0 0,0-2 1 0 0,-1 1-1 0 0,1-1 0 0 0,-1-1 1 0 0,9-4-48 0 0,-8-2-1778 0 0,-12 6-2420 0 0,-1 0-3608 0 0,0 1-4237 0 0</inkml:trace>
  <inkml:trace contextRef="#ctx0" brushRef="#br0" timeOffset="37822.648">4130 4667 2625 0 0,'0'0'2700'0'0,"0"0"-639"0"0,0 0-334 0 0,0 0-4 0 0,0 0 72 0 0,0 0-52 0 0,0 0-271 0 0,0 0-314 0 0,0 0-286 0 0,0 0-236 0 0,0 0-171 0 0,0 0-113 0 0,0 0-74 0 0,-6-1-63 0 0,3 0-173 0 0,1 1 1 0 0,-1 0 0 0 0,0 0 0 0 0,0 0 0 0 0,0 0 0 0 0,1 1 0 0 0,-1-1-1 0 0,0 0 1 0 0,0 1 0 0 0,0 0 0 0 0,1 0 0 0 0,-1 0 0 0 0,1 0 0 0 0,-1 0 0 0 0,1 1-1 0 0,-1-1 1 0 0,1 1 0 0 0,0-1 0 0 0,-1 1 0 0 0,1 0 0 0 0,-1 2-43 0 0,-6 5 116 0 0,1 0 0 0 0,0 1 0 0 0,0 0 0 0 0,2 0 0 0 0,-1 1 1 0 0,1 0-1 0 0,0 0 0 0 0,1 0 0 0 0,1 1 0 0 0,0 0 0 0 0,-2 10-116 0 0,4-18 39 0 0,1-1 0 0 0,0 0 0 0 0,0 1-1 0 0,0 0 1 0 0,0-1 0 0 0,1 1 0 0 0,-1-1-1 0 0,1 1 1 0 0,0 0 0 0 0,0-1 0 0 0,1 1-1 0 0,-1 0 1 0 0,1-1 0 0 0,-1 1 0 0 0,1-1-1 0 0,0 1 1 0 0,1-1 0 0 0,-1 1 0 0 0,0-1-1 0 0,1 0 1 0 0,0 1 0 0 0,0-1 0 0 0,0 0-1 0 0,0 0 1 0 0,0-1 0 0 0,1 1 0 0 0,-1 0-1 0 0,1-1 1 0 0,0 1 0 0 0,0-1 0 0 0,0 0-1 0 0,0 0 1 0 0,0 0 0 0 0,0 0 0 0 0,1-1-39 0 0,5 1 134 0 0,1 0 1 0 0,-1 0-1 0 0,1-2 1 0 0,-1 1-1 0 0,1-1 0 0 0,0 0 1 0 0,-1-1-1 0 0,1 0 1 0 0,0-1-1 0 0,-1 0 1 0 0,0 0-1 0 0,1-1 1 0 0,-1-1-1 0 0,0 1 1 0 0,-1-1-1 0 0,1-1 0 0 0,1 0-134 0 0,-2 2 48 0 0,-1 0 0 0 0,1 0 1 0 0,-1-1-1 0 0,0 0 0 0 0,-1 0 0 0 0,1 0 0 0 0,-1-1 0 0 0,1 0 0 0 0,-1 0 0 0 0,-1-1 0 0 0,1 0 0 0 0,-1 0 0 0 0,0 0 0 0 0,0-1 0 0 0,-1 1 0 0 0,0-1 0 0 0,0 0 0 0 0,-1 0 0 0 0,1-1 0 0 0,-2 1 0 0 0,1-1 0 0 0,-1 1 0 0 0,0-1 0 0 0,0 0 0 0 0,-1 0 0 0 0,0-3-48 0 0,-1 5-7 0 0,0 1 1 0 0,-1-1 0 0 0,1 1 0 0 0,-1-1-1 0 0,0 1 1 0 0,-1 0 0 0 0,1-1 0 0 0,-1 1-1 0 0,0 0 1 0 0,0 0 0 0 0,-1 0 0 0 0,1 0-1 0 0,-1 0 1 0 0,0 1 0 0 0,-1-1 0 0 0,1 1-1 0 0,-1 0 1 0 0,0 0 0 0 0,0 0 0 0 0,0 0-1 0 0,0 1 1 0 0,-1-1 0 0 0,0 1 6 0 0,-1-1-142 0 0,-1 0 0 0 0,0 1 1 0 0,0 0-1 0 0,0 0 0 0 0,0 0 1 0 0,0 1-1 0 0,-1 0 0 0 0,1 0 0 0 0,-1 1 1 0 0,1 0-1 0 0,-1 0 0 0 0,1 1 1 0 0,-1 0-1 0 0,0 1 0 0 0,1-1 1 0 0,-1 1-1 0 0,-5 2 142 0 0,-32 13-4625 0 0,5 9-5537 0 0,35-21 612 0 0</inkml:trace>
  <inkml:trace contextRef="#ctx0" brushRef="#br0" timeOffset="38166.142">4432 4748 11715 0 0,'0'0'4179'0'0,"0"0"-2364"0"0,0 0-968 0 0,0 0-34 0 0,0 0 182 0 0,0 0 110 0 0,0 0-109 0 0,0 0-197 0 0,0 0-175 0 0,0 0-127 0 0,0 0-79 0 0,0 0-66 0 0,0 0-60 0 0,1 15-44 0 0,5 79 315 0 0,-37-46 109 0 0,54-73-8297 0 0,-15 18 2360 0 0,-1 3-5910 0 0</inkml:trace>
  <inkml:trace contextRef="#ctx0" brushRef="#br0" timeOffset="38749.861">4572 4586 13051 0 0,'0'0'2060'0'0,"0"0"-471"0"0,0 0-261 0 0,0 0-24 0 0,0 0-94 0 0,0 0-214 0 0,0 0-244 0 0,0 0-206 0 0,0 0-150 0 0,0 0-83 0 0,0 0-30 0 0,0 0-7 0 0,4 1 8 0 0,162 5 1074 0 0,-165-6-1354 0 0,1 0 1 0 0,-1 0-1 0 0,0 1 1 0 0,1-1 0 0 0,-1 0-1 0 0,0 1 1 0 0,0-1 0 0 0,0 1-1 0 0,1 0 1 0 0,-1-1 0 0 0,0 1-1 0 0,0 0 1 0 0,0-1-1 0 0,0 1 1 0 0,0 0 0 0 0,0 0-1 0 0,0 0 1 0 0,-1 0 0 0 0,1 0-1 0 0,0 0 1 0 0,0 0 0 0 0,-1 0-1 0 0,1 0 1 0 0,0 1 0 0 0,-1-1-1 0 0,0 0 1 0 0,1 0-1 0 0,-1 1 1 0 0,0-1 0 0 0,1 0-1 0 0,-1 0 1 0 0,0 1 0 0 0,0-1-1 0 0,0 0 1 0 0,0 1 0 0 0,0-1-1 0 0,0 0 1 0 0,-1 0 0 0 0,1 1-1 0 0,0-1 1 0 0,-1 0-1 0 0,1 0 1 0 0,0 1 0 0 0,-1-1-1 0 0,0 0 1 0 0,1 0 0 0 0,-1 0-1 0 0,0 0 1 0 0,0 0 0 0 0,1 0-1 0 0,-1 0 1 0 0,0 0-5 0 0,-75 72 360 0 0,75-70-360 0 0,0-1-1 0 0,0 1 1 0 0,0-1 0 0 0,0 1-1 0 0,1-1 1 0 0,-1 1-1 0 0,1-1 1 0 0,0 1 0 0 0,0 0-1 0 0,0-1 1 0 0,0 1 0 0 0,0-1-1 0 0,0 1 1 0 0,1 0 0 0 0,-1-1-1 0 0,1 1 1 0 0,0-1 0 0 0,-1 1-1 0 0,1-1 1 0 0,1 0-1 0 0,-1 1 1 0 0,0-1 0 0 0,0 0-1 0 0,1 0 1 0 0,-1 0 0 0 0,1 0-1 0 0,0 0 1 0 0,0 0 0 0 0,0 0-1 0 0,0 0 1 0 0,0-1 0 0 0,0 1-1 0 0,0-1 1 0 0,0 0-1 0 0,1 1 1 0 0,-1-1 0 0 0,1 0 0 0 0,16 16 32 0 0,-17-14-26 0 0,1 0 1 0 0,-1 0 0 0 0,1 1 0 0 0,-1-1 0 0 0,0 0 0 0 0,0 1 0 0 0,-1-1-1 0 0,1 1 1 0 0,-1-1 0 0 0,0 1 0 0 0,0 0 0 0 0,0 0 0 0 0,0 0-1 0 0,0-1 1 0 0,-1 1 0 0 0,0 0 0 0 0,0 0 0 0 0,0 0 0 0 0,0 0-1 0 0,-1 0 1 0 0,1 0 0 0 0,-1 0 0 0 0,0 0-7 0 0,-3 0 48 0 0,0 0-1 0 0,0-1 1 0 0,0 0-1 0 0,-1 1 1 0 0,1-2-1 0 0,-1 1 1 0 0,1 0-1 0 0,-1-1 1 0 0,0 0-1 0 0,0 0 1 0 0,0 0-1 0 0,0-1 1 0 0,-1 0-1 0 0,1 0 1 0 0,0 0-1 0 0,0 0 1 0 0,-1-1-1 0 0,1 0 1 0 0,0 0-1 0 0,-1-1 1 0 0,1 1-48 0 0,-1 0-37 0 0,1 0 1 0 0,-1 0-1 0 0,0 0 1 0 0,0 0-1 0 0,1-1 1 0 0,-1 0 0 0 0,0 0-1 0 0,1-1 1 0 0,-1 1-1 0 0,1-1 1 0 0,-1 0-1 0 0,1-1 1 0 0,0 0 0 0 0,0 1-1 0 0,0-2 1 0 0,-1 1 36 0 0,9-15-5396 0 0,4 9-5010 0 0,-7 9 9722 0 0,3-4-9768 0 0</inkml:trace>
  <inkml:trace contextRef="#ctx0" brushRef="#br0" timeOffset="40917.274">7911 4225 0 0 0,'0'0'352'0'0,"0"0"651"0"0,0 0 380 0 0,0 0 299 0 0,0 0 185 0 0,0 0 97 0 0,0 0-70 0 0,0 0-176 0 0,0 0-197 0 0,0 0-262 0 0,0 0-207 0 0,-2-6-162 0 0,-18-24 1246 0 0,16 28-2009 0 0,0 0-1 0 0,-1 1 1 0 0,1 0 0 0 0,0 0-1 0 0,-1 1 1 0 0,1-1-1 0 0,0 1 1 0 0,-1 0-1 0 0,1 0 1 0 0,0 0 0 0 0,-1 1-1 0 0,1-1 1 0 0,0 1-1 0 0,-1 0 1 0 0,1 0-1 0 0,0 1 1 0 0,0-1-1 0 0,0 1 1 0 0,0 0 0 0 0,0 0-1 0 0,0 0 1 0 0,1 1-1 0 0,-1-1 1 0 0,1 1-1 0 0,-1 0 1 0 0,1 0 0 0 0,-2 2-127 0 0,0 1 0 0 0,-1-1 1 0 0,1 1 0 0 0,0 0 0 0 0,0 1 0 0 0,1-1 0 0 0,-1 1 0 0 0,2 0 0 0 0,-1 0 0 0 0,1 0 0 0 0,0 0 0 0 0,0 1 0 0 0,1-1-1 0 0,0 1 1 0 0,-1 7-1 0 0,3-11 48 0 0,-1 1 0 0 0,1 0 1 0 0,0 0-1 0 0,1 0 0 0 0,-1 0 0 0 0,1 0 0 0 0,0 0 0 0 0,0 0 0 0 0,1 0 0 0 0,-1 0 0 0 0,1-1 0 0 0,0 1 0 0 0,0-1 0 0 0,1 1 0 0 0,-1-1 0 0 0,1 0 0 0 0,0 0 0 0 0,0 0 0 0 0,1 0 0 0 0,-1-1 0 0 0,1 1 0 0 0,0-1 0 0 0,0 0 1 0 0,0 0-1 0 0,0 0 0 0 0,0 0 0 0 0,0-1 0 0 0,1 0 0 0 0,0 0 0 0 0,-1 0 0 0 0,1 0 0 0 0,0-1 0 0 0,0 0 0 0 0,0 0 0 0 0,0 0 0 0 0,0-1-48 0 0,5 1 119 0 0,0 0-1 0 0,0-1 1 0 0,0 0 0 0 0,0 0 0 0 0,0-2-1 0 0,-1 1 1 0 0,1-1 0 0 0,0 0-1 0 0,-1-1 1 0 0,0 0 0 0 0,1-1-1 0 0,-1 0 1 0 0,0 0 0 0 0,5-5-119 0 0,-4 5 63 0 0,-1 0 0 0 0,0-1-1 0 0,-1 0 1 0 0,1-1 0 0 0,-1 0 0 0 0,0 0 0 0 0,-1-1 0 0 0,0 0 0 0 0,0 0 0 0 0,0 0 0 0 0,-1-1 0 0 0,0 0-1 0 0,0-1 1 0 0,-1 1 0 0 0,0-1 0 0 0,-1 0 0 0 0,0-1 0 0 0,0 1 0 0 0,-1 0 0 0 0,0-1 0 0 0,-1 0-1 0 0,0 0 1 0 0,0 0 0 0 0,-1 0 0 0 0,0-3-63 0 0,-3 7-31 0 0,-1 0 0 0 0,0 1 0 0 0,1-1 0 0 0,-2 1 0 0 0,1 0 0 0 0,-1 0 0 0 0,1 0 0 0 0,-1 1 0 0 0,-1-1 0 0 0,1 1 0 0 0,-1 0 0 0 0,1 0 0 0 0,-1 0 0 0 0,0 1-1 0 0,-1 0 1 0 0,1 0 0 0 0,-1 0 0 0 0,1 1 0 0 0,-1-1 0 0 0,0 1 0 0 0,0 1 0 0 0,0-1 0 0 0,0 1 0 0 0,0 0 0 0 0,0 0 0 0 0,0 1 0 0 0,0 0 0 0 0,0 0 0 0 0,-3 1 31 0 0,-111 23-2902 0 0,85-5-1383 0 0,2 7-4559 0 0,26-18-1340 0 0</inkml:trace>
  <inkml:trace contextRef="#ctx0" brushRef="#br0" timeOffset="41370.289">8259 4387 16307 0 0,'0'0'1873'0'0,"0"0"-593"0"0,0 0-321 0 0,0 0-21 0 0,0 0-17 0 0,0 0-126 0 0,0 0-191 0 0,0 0-152 0 0,0 0-109 0 0,0 0-44 0 0,0 0-21 0 0,0 0-20 0 0,0 0-25 0 0,-2 6-39 0 0,-25 43 359 0 0,14-38-307 0 0,18-18-125 0 0,8-7-150 0 0,16-36-819 0 0,-32 47-1338 0 0,1 3-1827 0 0,0 0 274 0 0,-2 0-7939 0 0</inkml:trace>
  <inkml:trace contextRef="#ctx0" brushRef="#br0" timeOffset="41745.47">8528 4037 3289 0 0,'0'0'2250'0'0,"0"0"-466"0"0,0 0-168 0 0,0 0 127 0 0,0 0 86 0 0,0 0-66 0 0,0 0-190 0 0,0 0-250 0 0,0 0-244 0 0,0 0-213 0 0,0 0-191 0 0,0 0-143 0 0,0 0-104 0 0,-19 7-55 0 0,-57 22-43 0 0,40 1 336 0 0,33-22-531 0 0,1-2-75 0 0,0 0 1 0 0,0 0-1 0 0,1 0 1 0 0,-1 0-1 0 0,2 1 0 0 0,-1-1 1 0 0,1 1-1 0 0,-1-1 1 0 0,2 1-1 0 0,-1-1 0 0 0,1 0 1 0 0,0 1-1 0 0,0-1 1 0 0,2 5-61 0 0,0-7 72 0 0,0 0 1 0 0,0 1 0 0 0,0-2 0 0 0,1 1 0 0 0,-1 0-1 0 0,1-1 1 0 0,0 1 0 0 0,0-1 0 0 0,0 0 0 0 0,1-1-1 0 0,-1 1 1 0 0,1-1 0 0 0,-1 0 0 0 0,1 0 0 0 0,0 0-1 0 0,0 0 1 0 0,0-1 0 0 0,0 0 0 0 0,0 0 0 0 0,0 0-1 0 0,0-1 1 0 0,0 0 0 0 0,0 0 0 0 0,0 0 0 0 0,0 0-1 0 0,0-1 1 0 0,0 0 0 0 0,0 0 0 0 0,0-1 0 0 0,0 1-1 0 0,0-1 1 0 0,0 0 0 0 0,-1 0 0 0 0,2-1-73 0 0,1 0 67 0 0,1-1 0 0 0,-1 1 1 0 0,0-2-1 0 0,0 1 0 0 0,0-1 1 0 0,-1 0-1 0 0,0 0 0 0 0,0-1 0 0 0,0 0 1 0 0,-1 0-1 0 0,1 0 0 0 0,-2 0 1 0 0,1-1-1 0 0,-1 0 0 0 0,0 0 1 0 0,0-1-1 0 0,0 1 0 0 0,-1-1 0 0 0,-1 1 1 0 0,1-1-1 0 0,-1 0 0 0 0,-1 0 1 0 0,1 0-1 0 0,-1 0 0 0 0,-1 0 1 0 0,1-7-68 0 0,-1 13-12 0 0,1 0 1 0 0,-1 0-1 0 0,0-1 1 0 0,0 1-1 0 0,0 0 1 0 0,0 0-1 0 0,0 0 1 0 0,-1 0-1 0 0,1-1 1 0 0,-1 1-1 0 0,1 0 1 0 0,-1 0-1 0 0,0 0 1 0 0,0 0-1 0 0,0 0 1 0 0,0 0 0 0 0,0 0-1 0 0,0 0 1 0 0,0 1-1 0 0,-1-1 1 0 0,1 0-1 0 0,0 1 1 0 0,-1-1-1 0 0,0 1 1 0 0,1-1-1 0 0,-1 1 1 0 0,0 0-1 0 0,0 0 1 0 0,0 0-1 0 0,0 0 1 0 0,0 0 0 0 0,0 0-1 0 0,0 0 1 0 0,0 1-1 0 0,0-1 1 0 0,0 1-1 0 0,0-1 1 0 0,0 1-1 0 0,-1 0 1 0 0,-1 0 11 0 0,-4-1-277 0 0,-1 1-1 0 0,0 0 1 0 0,0 1 0 0 0,1 0 0 0 0,-1 1 0 0 0,0-1 0 0 0,1 2 0 0 0,-1-1-1 0 0,1 1 1 0 0,0 0 0 0 0,0 1 0 0 0,-5 3 277 0 0,-32 18-7452 0 0,35-19 4561 0 0,-3 2-8714 0 0</inkml:trace>
  <inkml:trace contextRef="#ctx0" brushRef="#br0" timeOffset="42161.865">8552 4284 4089 0 0,'0'0'3058'0'0,"0"0"-703"0"0,0 0-444 0 0,0 0-143 0 0,0 0-124 0 0,0 0-167 0 0,0 0-218 0 0,0 0-232 0 0,0 0-167 0 0,0 0-160 0 0,0 0-144 0 0,0 0-122 0 0,0 0-109 0 0,-18 13-83 0 0,-53 44-66 0 0,69-56-163 0 0,0 0 1 0 0,0 1-1 0 0,0-1 1 0 0,1 1-1 0 0,-1-1 0 0 0,0 1 1 0 0,1 0-1 0 0,-1 0 1 0 0,1 0-1 0 0,-1 0 1 0 0,1 0-1 0 0,0 0 1 0 0,0 0-1 0 0,0 0 1 0 0,0 0-1 0 0,0 1 1 0 0,1-1-1 0 0,-1 0 0 0 0,0 1 1 0 0,1-1-1 0 0,0 0 1 0 0,0 1-1 0 0,0-1 1 0 0,0 3-14 0 0,0 5 79 0 0,0-7-32 0 0,0-1-1 0 0,-1 1 0 0 0,2 0 0 0 0,-1-1 1 0 0,0 1-1 0 0,0-1 0 0 0,1 1 1 0 0,0 0-1 0 0,-1-1 0 0 0,1 1 0 0 0,0-1 1 0 0,0 0-1 0 0,0 1 0 0 0,1-1 0 0 0,-1 0 1 0 0,1 0-1 0 0,-1 1 0 0 0,1-1 0 0 0,0-1 1 0 0,-1 1-1 0 0,1 0 0 0 0,0 0 0 0 0,0 0 1 0 0,0-1-1 0 0,1 0 0 0 0,-1 1 1 0 0,0-1-1 0 0,1 0 0 0 0,-1 0 0 0 0,0 0 1 0 0,1 0-1 0 0,-1 0 0 0 0,1-1 0 0 0,0 1 1 0 0,-1-1-1 0 0,1 0 0 0 0,-1 1 0 0 0,1-1 1 0 0,0 0-1 0 0,-1-1 0 0 0,1 1 1 0 0,1-1-47 0 0,4 1 69 0 0,0-1 1 0 0,0 0-1 0 0,0 0 1 0 0,1-1-1 0 0,-2 0 1 0 0,1-1-1 0 0,0 0 1 0 0,0 0-1 0 0,-1-1 1 0 0,0 1-1 0 0,1-2 1 0 0,-2 1 0 0 0,1-1-1 0 0,0 0 1 0 0,-1 0-1 0 0,0-1 1 0 0,0 0-1 0 0,-1 0 1 0 0,1 0-1 0 0,-1-1 1 0 0,-1 0-1 0 0,1 0 1 0 0,-1 0-1 0 0,0 0 1 0 0,-1-1 0 0 0,0 1-1 0 0,0-1 1 0 0,-1 0-1 0 0,0 0 1 0 0,0 0-1 0 0,0 0 1 0 0,-1 0-1 0 0,-1 0 1 0 0,1-1-1 0 0,-2 1-69 0 0,0 5-65 0 0,0 1-1 0 0,0-1 1 0 0,-1 1 0 0 0,1-1-1 0 0,-1 1 1 0 0,0-1-1 0 0,0 1 1 0 0,0 0-1 0 0,0 0 1 0 0,0 0-1 0 0,0 0 1 0 0,-1 1 0 0 0,1-1-1 0 0,-1 0 1 0 0,1 1-1 0 0,-1 0 1 0 0,1 0-1 0 0,-1-1 1 0 0,0 2-1 0 0,0-1 1 0 0,0 0 0 0 0,1 0-1 0 0,-1 1 1 0 0,0 0-1 0 0,0-1 1 0 0,0 1-1 0 0,0 0 1 0 0,0 1-1 0 0,0-1 1 0 0,0 0 0 0 0,1 1-1 0 0,-1-1 1 0 0,0 1-1 0 0,0 0 1 0 0,0 0-1 0 0,1 0 1 0 0,-1 1-1 0 0,1-1 1 0 0,-1 1 0 0 0,1-1-1 0 0,-3 3 66 0 0,-26 9-2332 0 0,14-5-553 0 0,-1 0-4350 0 0,3-1-4290 0 0</inkml:trace>
  <inkml:trace contextRef="#ctx0" brushRef="#br0" timeOffset="48586.647">8174 3562 0 0 0,'1'6'2001'0'0,"-2"-2"11705"0"0,-2-3-11437 0 0,-1-1-3349 0 0,-3-29 4243 0 0,-6-15-1031 0 0,6-19-345 0 0,-34-18-589 0 0,26 18-528 0 0,-5-22 36 0 0,14 64-571 0 0,2 0 0 0 0,1 0 0 0 0,0-1 0 0 0,2 1 0 0 0,0-1 0 0 0,2-13-135 0 0,-5-70 389 0 0,-14-31-55 0 0,9 66-106 0 0,5-96 128 0 0,-9 115-227 0 0,4 3-15 0 0,0 11-33 0 0,5-33 26 0 0,4 70-114 0 0,-1-14 40 0 0,-5 22-4960 0 0,6 0-767 0 0,0-7 3051 0 0,0 3-9154 0 0</inkml:trace>
  <inkml:trace contextRef="#ctx0" brushRef="#br0" timeOffset="49715.085">2289 2542 2593 0 0,'0'0'786'0'0,"0"0"-364"0"0,0 0-130 0 0,0 0 263 0 0,0 0 406 0 0,0 0 239 0 0,0 0 6 0 0,0 0-190 0 0,0 0-273 0 0,0 0-213 0 0,0 0-122 0 0,0 0-68 0 0,0 0-39 0 0,12-2-10 0 0,56-7 280 0 0,-32 4 189 0 0,3-1-7186 0 0,-31 6 3163 0 0,-2 0-23 0 0</inkml:trace>
  <inkml:trace contextRef="#ctx0" brushRef="#br0" timeOffset="49953.451">2861 2513 7658 0 0,'0'0'718'0'0,"0"0"-341"0"0,0 0-87 0 0,0 0 326 0 0,0 0 425 0 0,0 0 210 0 0,0 0-22 0 0,0 0-207 0 0,0 0-278 0 0,0 0-251 0 0,0 0-206 0 0,0 0-138 0 0,25-3-99 0 0,78-10-78 0 0,23 10-2575 0 0,-94 7-2530 0 0,-20-1 818 0 0,-2-2 469 0 0</inkml:trace>
  <inkml:trace contextRef="#ctx0" brushRef="#br0" timeOffset="50201.116">3572 2505 864 0 0,'0'0'4121'0'0,"0"0"-3473"0"0,0 0-624 0 0,0 0-136 0 0,0 0 152 0 0,0 0 128 0 0,0 0 16 0 0,0 0-56 0 0,0 0-80 0 0,0 0-88 0 0,0 0-160 0 0,0 0-448 0 0,0 0-752 0 0,0 0-961 0 0,81 4 897 0 0</inkml:trace>
  <inkml:trace contextRef="#ctx0" brushRef="#br0" timeOffset="50448.02">4174 2457 12179 0 0,'0'0'952'0'0,"0"0"-464"0"0,0 0-224 0 0,0 0 128 0 0,0 0 96 0 0,0 0-80 0 0,0 0-136 0 0,0 0-256 0 0,0 0-160 0 0,0 0-120 0 0,0 0-280 0 0,0 0-592 0 0,0 0-1233 0 0,0 0-1968 0 0,136-14-2328 0 0</inkml:trace>
  <inkml:trace contextRef="#ctx0" brushRef="#br0" timeOffset="50698.426">5555 2446 7938 0 0,'0'0'1616'0'0,"0"0"-552"0"0,0 0-232 0 0,0 0-31 0 0,0 0-41 0 0,0 0-176 0 0,0 0-272 0 0,0 0-272 0 0,0 0-184 0 0,0 0-144 0 0,0 0-112 0 0,0 0-208 0 0,0 0-417 0 0,0 0-647 0 0,127-3-816 0 0,-100 3-665 0 0,-3 0-152 0 0,-9 0 2441 0 0</inkml:trace>
  <inkml:trace contextRef="#ctx0" brushRef="#br0" timeOffset="50947.108">6077 2435 0 0 0,'0'0'979'0'0,"0"0"412"0"0,0 0 171 0 0,0 0-10 0 0,0 0-211 0 0,0 0-348 0 0,0 0-336 0 0,0 0-271 0 0,0 0-178 0 0,0 0-90 0 0,0 0-47 0 0,0 0-47 0 0,31 0-48 0 0,98-3-48 0 0,-8 3-1574 0 0,-32 6-5405 0 0,-61-4 6562 0 0,-19 1 489 0 0</inkml:trace>
  <inkml:trace contextRef="#ctx0" brushRef="#br0" timeOffset="50948.108">6589 2417 0 0 0,'0'0'0'0'0,"0"0"0"0"0,0 0 776 0 0,0 0 600 0 0,0 0 17 0 0,0 0-97 0 0,0 0-280 0 0,0 0-296 0 0,0 0-231 0 0,0 0-193 0 0,0 0-136 0 0,0 0-112 0 0,0 0-200 0 0,188-15-377 0 0,-168 15-679 0 0,-3 0-1120 0 0,-4 0-1025 0 0</inkml:trace>
  <inkml:trace contextRef="#ctx0" brushRef="#br0" timeOffset="51200.857">7215 2402 5225 0 0,'0'0'1040'0'0,"0"0"-672"0"0,0 0-72 0 0,0 0 153 0 0,0 0 87 0 0,0 0-32 0 0,0 0-192 0 0,0 0-208 0 0,0 0-184 0 0,0 0-328 0 0,0 0-456 0 0,192-11-473 0 0,-170 11-655 0 0,-2 0-417 0 0,-4 0 665 0 0,-3 0 1744 0 0</inkml:trace>
  <inkml:trace contextRef="#ctx0" brushRef="#br0" timeOffset="51201.857">7832 2376 0 0 0,'0'0'760'0'0,"0"0"-184"0"0,0 0-136 0 0,0 0-128 0 0,0 0-152 0 0,0 0-200 0 0,0 0-128 0 0,0 0-160 0 0,0 0-144 0 0,0 0-176 0 0,0 0 56 0 0,0 0 592 0 0,195-11 0 0 0</inkml:trace>
  <inkml:trace contextRef="#ctx0" brushRef="#br0" timeOffset="51449.232">8264 2365 0 0 0,'0'0'748'0'0,"0"0"118"0"0,0 0 50 0 0,0 0-1 0 0,0 0-71 0 0,0 0-148 0 0,0 0-218 0 0,0 0-208 0 0,0 0-168 0 0,0 0-134 0 0,0 0-94 0 0,33 0-88 0 0,102 0-163 0 0,-53 4-2782 0 0,-69-3 1567 0 0,-5 2 1257 0 0</inkml:trace>
  <inkml:trace contextRef="#ctx0" brushRef="#br0" timeOffset="62880.712">3576 3385 0 0 0,'0'0'299'0'0,"0"0"1152"0"0,0 0 505 0 0,0 0 121 0 0,0 0-17 0 0,0 0-132 0 0,0 0-214 0 0,0 0-228 0 0,0 0-227 0 0,0 0-182 0 0,-3 1-142 0 0,-8 4-105 0 0,8-3-73 0 0,3-2-41 0 0,0 0-16 0 0,1-3 4799 0 0,-1-1-5323 0 0,-16-9-2608 0 0,9 8-1215 0 0,-3 0-6135 0 0,7 1 723 0 0</inkml:trace>
  <inkml:trace contextRef="#ctx0" brushRef="#br0" timeOffset="63350.154">3581 3006 2801 0 0,'0'0'1816'0'0,"0"0"-301"0"0,0 0-99 0 0,0 0 142 0 0,0 0 234 0 0,0 0 87 0 0,0 0-140 0 0,0 0-301 0 0,0 0-332 0 0,0 0-280 0 0,0 0-177 0 0,0 0-91 0 0,0 0-33 0 0,-3 7 4681 0 0,-12-62-4354 0 0,10 1 372 0 0,5 39-3209 0 0,1 3-2736 0 0,-1 0-3760 0 0,0 9-2784 0 0</inkml:trace>
  <inkml:trace contextRef="#ctx0" brushRef="#br0" timeOffset="63648.756">3572 2649 6785 0 0,'0'0'2705'0'0,"0"0"-1053"0"0,0 0-357 0 0,0 0 48 0 0,0 0 160 0 0,0 0 80 0 0,0 0-89 0 0,0 0-208 0 0,0 0-270 0 0,0 0-269 0 0,0 0-218 0 0,0 0-162 0 0,0 0-118 0 0,0-7-69 0 0,-4-103 135 0 0,0 82-2936 0 0,4 9-2072 0 0,1 3-4199 0 0,-1 12 2049 0 0</inkml:trace>
  <inkml:trace contextRef="#ctx0" brushRef="#br0" timeOffset="64049.732">3592 2200 0 0 0,'0'0'798'0'0,"0"0"511"0"0,0 0 457 0 0,0 0 268 0 0,0 0 6 0 0,0 0-244 0 0,0 0-334 0 0,0 0-300 0 0,0 0-190 0 0,0 0-135 0 0,0 0-78 0 0,1-8-73 0 0,0-39 1289 0 0,-10 17-2325 0 0,11 16-2547 0 0,4-4-7946 0 0,-5 17 7337 0 0</inkml:trace>
  <inkml:trace contextRef="#ctx0" brushRef="#br0" timeOffset="64285.064">3546 1758 0 0 0,'0'0'2477'0'0,"0"0"-1253"0"0,0 0-315 0 0,0 0 329 0 0,0 0 342 0 0,0 0 251 0 0,0 0-34 0 0,0 0-300 0 0,0 0-347 0 0,0 0-339 0 0,0 0-256 0 0,0 0-183 0 0,0 0-119 0 0,-1-8-72 0 0,-3-36 299 0 0,4 19-3792 0 0,5 14-5597 0 0,-3 7 4775 0 0</inkml:trace>
  <inkml:trace contextRef="#ctx0" brushRef="#br0" timeOffset="64588.032">3423 1294 2304 0 0,'0'0'586'0'0,"0"0"-185"0"0,0 0 162 0 0,0 0 425 0 0,0 0 445 0 0,0 0 232 0 0,0 0-67 0 0,0 0-302 0 0,0 0-349 0 0,0 0-241 0 0,0 0-174 0 0,0 0-132 0 0,0 0-71 0 0,-1-6-69 0 0,-5-24 190 0 0,4 20-1209 0 0,3-10-8944 0 0,0 20 5707 0 0</inkml:trace>
  <inkml:trace contextRef="#ctx0" brushRef="#br0" timeOffset="64838.878">3419 963 1512 0 0,'0'0'1945'0'0,"0"0"-1108"0"0,0 0-461 0 0,0 0-2 0 0,0 0 150 0 0,0 0 189 0 0,0 0 41 0 0,0 0-154 0 0,0 0-239 0 0,0 0-275 0 0,0 0-168 0 0,0 0-98 0 0,0 0-56 0 0,4-11-85 0 0,19-51-675 0 0,-7 45-5011 0 0,-15 11 5747 0 0</inkml:trace>
  <inkml:trace contextRef="#ctx0" brushRef="#br0" timeOffset="65038.782">3353 639 3121 0 0,'0'0'144'0'0,"0"0"-264"0"0,0 0-96 0 0,0 0-40 0 0,0 0 24 0 0,0 0 31 0 0,0 0-135 0 0,0 0-64 0 0,0 0-152 0 0,0 0-64 0 0,0 0 280 0 0,0 0 336 0 0,0 0 0 0 0,39-37 0 0 0</inkml:trace>
  <inkml:trace contextRef="#ctx0" brushRef="#br0" timeOffset="65422.009">3342 392 0 0 0,'30'-31'0'0'0,"-25"-4"0"0"0,-5 9 0 0 0,0 22 0 0 0</inkml:trace>
  <inkml:trace contextRef="#ctx0" brushRef="#br0" timeOffset="65571.787">3373 215 0 0 0,'0'0'0'0'0,"0"0"0"0"0,0 0 0 0 0,0 0 0 0 0,0 0 0 0 0,0 0 0 0 0,0 0 0 0 0,0 0 0 0 0,0 0 0 0 0,0 0 0 0 0,0 0 0 0 0,0 0 0 0 0</inkml:trace>
  <inkml:trace contextRef="#ctx0" brushRef="#br0" timeOffset="66525.66">2127 547 648 0 0,'0'0'1071'0'0,"0"0"-267"0"0,0 0-28 0 0,0 0 294 0 0,0 0 346 0 0,0 0 171 0 0,0 0-109 0 0,0 0-297 0 0,0 0-302 0 0,0 0-239 0 0,0 0-87 0 0,0 0 7 0 0,0 0 28 0 0,5 0 35 0 0,83-15 3291 0 0,-34-3-3893 0 0,-27 17-7229 0 0,-21 1 1125 0 0,-4 0 1565 0 0</inkml:trace>
  <inkml:trace contextRef="#ctx0" brushRef="#br0" timeOffset="66774.334">2425 506 5857 0 0,'0'0'1339'0'0,"0"0"-629"0"0,0 0-230 0 0,0 0 215 0 0,0 0 282 0 0,0 0 94 0 0,0 0-145 0 0,0 0-318 0 0,0 0-299 0 0,0 0-189 0 0,0 0-99 0 0,0 0-61 0 0,0 0-54 0 0,23-2-50 0 0,102-11-414 0 0,-109 13-484 0 0,4-1-1803 0 0,-2 3-4026 0 0,-12 1 5352 0 0</inkml:trace>
  <inkml:trace contextRef="#ctx0" brushRef="#br0" timeOffset="67024.005">2723 499 3649 0 0,'0'0'2072'0'0,"0"0"-1376"0"0,0 0-288 0 0,0 0 217 0 0,0 0 271 0 0,0 0 72 0 0,0 0-184 0 0,0 0-488 0 0,0 0-496 0 0,0 0-344 0 0,0 0-256 0 0,0 0-272 0 0,0 0-449 0 0,54-11-671 0 0,-47 11-649 0 0,0 0 1617 0 0</inkml:trace>
  <inkml:trace contextRef="#ctx0" brushRef="#br0" timeOffset="67253.739">2941 462 3913 0 0,'0'0'2528'0'0,"0"0"-1719"0"0,0 0-257 0 0,0 0 104 0 0,0 0 88 0 0,0 0-64 0 0,0 0-232 0 0,0 0-480 0 0,0 0-520 0 0,0 0-328 0 0,0 0-288 0 0,0 0-361 0 0,0 0-431 0 0,0 0-873 0 0,42 0 1457 0 0</inkml:trace>
  <inkml:trace contextRef="#ctx0" brushRef="#br0" timeOffset="67254.739">3088 477 6097 0 0,'0'0'4057'0'0,"0"0"-3505"0"0,0 0-272 0 0,0 0-88 0 0,0 0-8 0 0,0 0-16 0 0,0 0-96 0 0,0 0-104 0 0,0 0-168 0 0,0 0-304 0 0,0 0-544 0 0,0 0-1008 0 0,0 0-1257 0 0,0 0-1136 0 0</inkml:trace>
  <inkml:trace contextRef="#ctx0" brushRef="#br0" timeOffset="72081.44">4356 2424 0 0 0,'0'0'452'0'0,"0"0"220"0"0,0 0 102 0 0,0 0 19 0 0,0 0 7 0 0,0 0-30 0 0,0 0-63 0 0,0 0-63 0 0,0 0-72 0 0,0 0-61 0 0,1 3 3547 0 0,2 2 7866 0 0,3-8-8094 0 0,-14-5-3361 0 0,8 8-417 0 0,-9-26 1238 0 0,7 23-2620 0 0,-6-9 3933 0 0,10 9-7470 0 0,2 2-8032 0 0,0 1 1074 0 0</inkml:trace>
  <inkml:trace contextRef="#ctx0" brushRef="#br0" timeOffset="81262.057">4424 2387 0 0 0,'-45'-18'0'0'0,"42"17"-930"0"0,-1-3 4482 0 0,1 2-609 0 0,-10 3 2896 0 0,39 2 3248 0 0,-11-2-7041 0 0,-5 0-3695 0 0,123 0 4397 0 0,132-5-728 0 0,-248 12-1991 0 0,31-1 238 0 0,666-7 1986 0 0,-528-1-2028 0 0,-53 2 7 0 0,-18-12-39 0 0,185 7-82 0 0,-204 1 7 0 0,38-5-186 0 0,473 5 172 0 0,-451 10-66 0 0,1-3-28 0 0,81-1-57 0 0,-131 1 54 0 0,-21 3 18 0 0,-19 0-16 0 0,-55-4-40 0 0,-12-3-494 0 0,0 0 0 0 0,0 0 0 0 0,0 0 0 0 0,0 1 0 0 0,0-1 0 0 0,0 0 0 0 0,0 0 0 0 0,0 0 0 0 0,0 0 0 0 0,0 0 525 0 0,-7 0-4206 0 0,0 0-3883 0 0,2 0-3497 0 0</inkml:trace>
  <inkml:trace contextRef="#ctx0" brushRef="#br0" timeOffset="84025.228">3382 455 0 0 0,'0'0'1320'0'0,"0"0"47"0"0,0 0-253 0 0,0 0-425 0 0,0 0-319 0 0,0 0-122 0 0,0 0 73 0 0,0 0 122 0 0,13 9 1663 0 0,-5-4 2228 0 0,5 6 1553 0 0,22 15-2583 0 0,-2-4-2690 0 0,53 96-77 0 0,-33-15-231 0 0,-52-101-299 0 0,12 34 87 0 0,1-1 0 0 0,2 0 0 0 0,1-1 1 0 0,14 20-95 0 0,35 48 140 0 0,-11-3 52 0 0,-53-94-182 0 0,2 14 61 0 0,2 0 0 0 0,1-1 0 0 0,0 1 0 0 0,1-1 0 0 0,1-1-1 0 0,0 1 1 0 0,2-2 0 0 0,1 2-71 0 0,72 107 594 0 0,-34-19-269 0 0,-11-36-30 0 0,-8 15 33 0 0,32 40 139 0 0,-14-51-214 0 0,-30-23-42 0 0,-19-42-177 0 0,0 1 1 0 0,1-1-1 0 0,0 0 0 0 0,1 1 1 0 0,0-1-1 0 0,1 0 1 0 0,-1 0-1 0 0,2 0 0 0 0,-1 0 1 0 0,5 6-35 0 0,41 77 202 0 0,-20-33-89 0 0,-6 3 31 0 0,8 26 168 0 0,-31-87-304 0 0,0-1-14 0 0,0 0 16 0 0,0 0-1 0 0,0 0 4 0 0,0 1 17 0 0,0 1-17 0 0,0-1-13 0 0,0-1-27 0 0,0 0 17 0 0,0 0 16 0 0,0 0 8 0 0,0 0-4 0 0,0 0 5 0 0,0 0 13 0 0,0 0 36 0 0,0 0-36 0 0,0 0-11 0 0,0 0-5 0 0,0 0-26 0 0,0 0 43 0 0,0 0 0 0 0,0 0 1 0 0,0 0-6 0 0,0 0-6 0 0,0 0 4 0 0,0 0-4 0 0,0 0 4 0 0,0 0-5 0 0,0 0-6 0 0,0 0-22 0 0,0 0-9 0 0,0 0-17 0 0,0 0-23 0 0,0 0-64 0 0,-2 0-1046 0 0,-3 0-2474 0 0,1 0-6280 0 0,4 0-2119 0 0</inkml:trace>
  <inkml:trace contextRef="#ctx0" brushRef="#br0" timeOffset="89987.871">1992 3949 0 0 0,'0'0'251'0'0,"0"0"416"0"0,0 0 198 0 0,0 0 75 0 0,0 0-21 0 0,0 0-88 0 0,0 0-138 0 0,0 0-146 0 0,12-23 4317 0 0,11-32-1870 0 0,-6 16-1919 0 0,8-21 245 0 0,1-7-172 0 0,-5 13-558 0 0,14-28-7 0 0,11-58 788 0 0,-14 49-373 0 0,-7 31-559 0 0,77-216 1582 0 0,-47 133-1261 0 0,22-63-49 0 0,-28 92-250 0 0,-32 70-348 0 0,14-38 171 0 0,19-51-24 0 0,-13 30-87 0 0,34-95 217 0 0,-21 58-155 0 0,23-84 140 0 0,3-20-211 0 0,-9 68-48 0 0,-34 84-92 0 0,15-15 113 0 0,0 15-65 0 0,21-48-37 0 0,-24 52-31 0 0,-10 21 59 0 0,-11 19-38 0 0,-4 15-34 0 0,-13 7 110 0 0,24-39-105 0 0,-30 65-153 0 0,-1 0-1 0 0,0 0 1 0 0,0 0-1 0 0,0 0 1 0 0,0 0 0 0 0,0 0-1 0 0,1 0 1 0 0,-1 0 0 0 0,0 0-1 0 0,0 0 1 0 0,0 0 0 0 0,0 0-1 0 0,1 0 1 0 0,-1 0-1 0 0,0 0 1 0 0,0 0 0 0 0,0 0-1 0 0,0 0 1 0 0,1 0 157 0 0,-4 25-4269 0 0,2-8-4241 0 0,1-13 5547 0 0,0 1-5911 0 0</inkml:trace>
  <inkml:trace contextRef="#ctx0" brushRef="#br0" timeOffset="-3638.577">1116 2358 0 0 0,'0'0'874'0'0,"0"0"368"0"0,0 0 155 0 0,0 0 79 0 0,0 0 31 0 0,0 0-12 0 0,0 0-53 0 0,0 0-65 0 0,0 0-79 0 0,0 0-46 0 0,0 0-24 0 0,4-4-41 0 0,11-10-66 0 0,-12 10-77 0 0,-3 4-93 0 0,0 0-103 0 0,0 0-100 0 0,0 0-85 0 0,0 0-80 0 0,0 0-53 0 0,0 0-37 0 0,0 0-47 0 0,0 0-28 0 0,-66 26 1202 0 0,-36 26-833 0 0,101-52-777 0 0,0 1 0 0 0,-1 0 0 0 0,1-1 0 0 0,-1 1 0 0 0,1 0 1 0 0,0 0-1 0 0,-1 0 0 0 0,1 0 0 0 0,0 0 0 0 0,0 0 0 0 0,0 0 0 0 0,0 0 0 0 0,0 0 0 0 0,0 1 0 0 0,0-1 1 0 0,0 0-1 0 0,0 1 0 0 0,1-1 0 0 0,-1 0 0 0 0,0 1 0 0 0,1-1 0 0 0,0 1 0 0 0,-1-1 0 0 0,1 1 0 0 0,0-1 1 0 0,-1 1-1 0 0,1 0 0 0 0,0-1 0 0 0,0 1 0 0 0,0-1 0 0 0,1 1 0 0 0,-1-1 0 0 0,0 1 0 0 0,1-1 0 0 0,-1 1 1 0 0,0-1-1 0 0,1 1 0 0 0,0-1 0 0 0,-1 1 0 0 0,1-1 0 0 0,0 0 0 0 0,0 1 0 0 0,0-1 0 0 0,0 0 0 0 0,0 0 1 0 0,0 1-1 0 0,0-1 0 0 0,0 0 0 0 0,0 0 0 0 0,1 0 0 0 0,-1-1 0 0 0,0 1 0 0 0,1 0 0 0 0,-1 0 0 0 0,0-1 1 0 0,1 1-1 0 0,-1-1 0 0 0,1 1 0 0 0,-1-1 0 0 0,1 1 0 0 0,0-1-10 0 0,160 65 625 0 0,-157-64-610 0 0,1 0 0 0 0,0 1-1 0 0,0 0 1 0 0,-1 0 0 0 0,1 0-1 0 0,-1 1 1 0 0,0 0-1 0 0,0 0 1 0 0,0 0 0 0 0,0 0-1 0 0,0 1 1 0 0,-1 0 0 0 0,1 0-1 0 0,-1 0 1 0 0,0 1-1 0 0,0-1 1 0 0,-1 1 0 0 0,1 0-1 0 0,-1 0 1 0 0,0 0 0 0 0,-1 1-1 0 0,1-1 1 0 0,-1 1-1 0 0,0-1 1 0 0,0 1 0 0 0,-1 0-1 0 0,1 1-14 0 0,-2-2 28 0 0,0 0 0 0 0,0 0 0 0 0,-1 0 0 0 0,1 0 1 0 0,-1-1-1 0 0,0 1 0 0 0,0 0 0 0 0,-1 0 0 0 0,1-1 0 0 0,-1 1 0 0 0,0 0 0 0 0,-1-1 0 0 0,1 0 0 0 0,-1 0 0 0 0,1 0 0 0 0,-1 0 0 0 0,-1 0 0 0 0,1 0 0 0 0,0-1 1 0 0,-1 1-1 0 0,0-1 0 0 0,0 0 0 0 0,0 0-28 0 0,-18 10-55 0 0,0-1 1 0 0,0 0 0 0 0,-1-2-1 0 0,-1-1 1 0 0,1-1 0 0 0,-1-1-1 0 0,-1-1 1 0 0,-21 2 54 0 0,45-7-84 0 0,0-1 0 0 0,-1 1 0 0 0,1-1 1 0 0,0 1-1 0 0,0-1 0 0 0,0 1 0 0 0,0-1 0 0 0,0 0 0 0 0,0 1 0 0 0,-1-1 0 0 0,1 0 1 0 0,0 0-1 0 0,0 0 0 0 0,0 0 0 0 0,-1 0 0 0 0,1 0 0 0 0,0 0 0 0 0,0-1 1 0 0,0 1-1 0 0,0 0 0 0 0,-1-1 0 0 0,1 1 0 0 0,0-1 0 0 0,0 1 0 0 0,0-1 1 0 0,0 1-1 0 0,0-1 0 0 0,0 0 0 0 0,0 1 0 0 0,0-1 0 0 0,0 0 0 0 0,1 0 1 0 0,-1 0-1 0 0,0 0 0 0 0,0 0 0 0 0,1 0 0 0 0,-1 0 0 0 0,0 0 0 0 0,1 0 1 0 0,-1 0-1 0 0,1 0 0 0 0,0 0 0 0 0,-1 0 0 0 0,1-1 0 0 0,0 1 0 0 0,0 0 0 0 0,0 0 1 0 0,-1 0-1 0 0,1 0 0 0 0,0-1 0 0 0,1 0 84 0 0,4-31-4441 0 0,1 19-125 0 0,-3 7 1348 0 0,1-4-7642 0 0</inkml:trace>
  <inkml:trace contextRef="#ctx0" brushRef="#br0" timeOffset="-3376.353">1024 2306 4297 0 0,'0'0'3709'0'0,"0"0"-1135"0"0,0 0-546 0 0,0 0-162 0 0,0 0-31 0 0,0 0-155 0 0,0 0-226 0 0,0 0-246 0 0,0 0-241 0 0,0 0-204 0 0,0 0-144 0 0,0 0-91 0 0,-1-4-75 0 0,-4-16-50 0 0,29 4 1080 0 0,20 8-1339 0 0,0 1 1 0 0,0 3-1 0 0,1 2 1 0 0,0 1-1 0 0,13 4-144 0 0,17-2-1792 0 0,-55-3-711 0 0,-9 0-2074 0 0,-4 2-7203 0 0</inkml:trace>
  <inkml:trace contextRef="#ctx0" brushRef="#br0" timeOffset="152992.701">1477 2321 0 0 0,'0'0'561'0'0,"0"0"726"0"0,0 0 243 0 0,0 0 21 0 0,0 0 1 0 0,3-7 7 0 0,8-20 32 0 0,-9 25 5188 0 0,-2 3-3342 0 0,-3 16-2657 0 0,-8 10-516 0 0,1 0-1 0 0,1 1 0 0 0,2 0 1 0 0,1 0-1 0 0,1 1 1 0 0,1 0-264 0 0,-14 70 83 0 0,-47 135-276 0 0,47-186-929 0 0,18-47 674 0 0,0-1-168 0 0,0 0-224 0 0,0 0-323 0 0,0 0-465 0 0,0 0-617 0 0,0-11-8965 0 0,0 7 8384 0 0</inkml:trace>
  <inkml:trace contextRef="#ctx0" brushRef="#br0" timeOffset="153571.493">1431 2340 1384 0 0,'0'0'2041'0'0,"0"0"-185"0"0,0 0-118 0 0,0 0 44 0 0,0 0-22 0 0,0 0-185 0 0,0 0-285 0 0,0 0-290 0 0,0 0-243 0 0,0 0-157 0 0,0 0-49 0 0,0 0-29 0 0,0 0-14 0 0,1-3 24 0 0,4-5 847 0 0,1 25 1256 0 0,1 3-2092 0 0,41 208 1057 0 0,2-74-1531 0 0,-36-69 1382 0 0,21-232 287 0 0,-8 44-1657 0 0,-6-2-1 0 0,-4 0 1 0 0,-4-1-81 0 0,-12 95-24 0 0,13-48-1130 0 0,-13 58 577 0 0,-1 1-198 0 0,0 0-238 0 0,0 0-316 0 0,1 0-2192 0 0,-1 1-3428 0 0,0 2-4142 0 0</inkml:trace>
  <inkml:trace contextRef="#ctx0" brushRef="#br0" timeOffset="160040.593">1578 149 0 0 0,'0'0'1219'0'0,"0"0"244"0"0,0 0 241 0 0,0 0 126 0 0,0 0-104 0 0,0 0-319 0 0,0 0-340 0 0,0 0-210 0 0,0 0-67 0 0,0 1 6418 0 0,1 1-3466 0 0,0 10-2391 0 0,-29 69-315 0 0,13 132-674 0 0,-11-74-350 0 0,-29-58-146 0 0,46-70-2110 0 0,12-18-5489 0 0,4-10-1585 0 0,-5 13 2973 0 0</inkml:trace>
  <inkml:trace contextRef="#ctx0" brushRef="#br0" timeOffset="160822.392">1521 245 0 0 0,'0'0'349'0'0,"0"0"1066"0"0,0 0 379 0 0,0 0 187 0 0,0 0 95 0 0,0 0-56 0 0,0 0-182 0 0,0 0-275 0 0,0 0-269 0 0,0 0-211 0 0,0 0-179 0 0,0 0-137 0 0,0 0-101 0 0,0-5-75 0 0,0-15-59 0 0,0 15-86 0 0,0 5-51 0 0,0 0-69 0 0,12 16 1433 0 0,46 178 1623 0 0,-37-6-2669 0 0,-6-115-639 0 0,-15-71-65 0 0,1 0 1 0 0,-1 0-1 0 0,1 0 0 0 0,0 0 0 0 0,0 0 1 0 0,-1 0-1 0 0,1 0 0 0 0,1-1 0 0 0,-1 1 0 0 0,0 0 1 0 0,0-1-1 0 0,1 1 0 0 0,-1 0 0 0 0,1-1 0 0 0,-1 0 1 0 0,1 1-1 0 0,0-1 0 0 0,-1 0 0 0 0,1 0 1 0 0,0 0-1 0 0,0 0 0 0 0,0 0 0 0 0,1 0-9 0 0,-3-1 44 0 0,0 0 12 0 0,8-62 1554 0 0,34-152-691 0 0,36-40-696 0 0,-62 188-355 0 0,-16 66 73 0 0,0 0 7 0 0,0 0-6 0 0,0 0-12 0 0,0 0-12 0 0,0 0-16 0 0,0 0-24 0 0,0 0-4 0 0,0 0-26 0 0,0 0-27 0 0,0 0-13 0 0,0 0-32 0 0,0 0-12 0 0,0 0-16 0 0,0 0-3 0 0,0 0 3 0 0,0 0-8 0 0,0 0 0 0 0,0 0-11 0 0,0 0-6 0 0,0 0 3 0 0,4-7-15938 0 0,-3 6 7275 0 0</inkml:trace>
  <inkml:trace contextRef="#ctx0" brushRef="#br0" timeOffset="165082.004">8384 3683 0 0 0,'-27'0'1335'0'0,"13"-7"9277"0"0,78 4 202 0 0,2-3-8467 0 0,69-3-2563 0 0,22 6 487 0 0,-116 24-149 0 0,-15-25 611 0 0,67-10-204 0 0,-93 14-542 0 0,0 0 1 0 0,1 0 321 0 0,-2 0-298 0 0,1 0-11 0 0,0 0 8 0 0,0 0-12 0 0,0 0 0 0 0,0 0 12 0 0,0 0-14 0 0,0 0-8 0 0,0 0-2 0 0,0 0 4 0 0,0 0 13 0 0,0 0-2 0 0,0 0 11 0 0,0 0 1 0 0,0 0 2 0 0,0 0-2 0 0,0 0 0 0 0,0 0-13 0 0,0 0 4 0 0,0 0-14 0 0,0 0-3 0 0,0 0 10 0 0,0 0 15 0 0,0 0 0 0 0,0 0-5 0 0,0 0-8 0 0,0 0 9 0 0,0 0 2 0 0,0 0 1 0 0,0 0 4 0 0,0 0-6 0 0,0 0-12 0 0,0 0-5 0 0,0 0 0 0 0,0 0 11 0 0,0 0-2 0 0,0 0 9 0 0,0 0-10 0 0,0 0 8 0 0,0 0-1 0 0,0 0-10 0 0,0 0-3 0 0,0 0 0 0 0,0 0 2 0 0,0 0 9 0 0,0 0-11 0 0,0 0-13 0 0,0 0-6 0 0,0 0-14 0 0,0 0-15 0 0,0 0 12 0 0,0 0 2 0 0,0 0-3 0 0,-29 0 212 0 0,-148 14-111 0 0,91 4 6 0 0,-134-13 202 0 0,99-13-141 0 0,-32 16-1 0 0,139-4-516 0 0,45-5-845 0 0,37-9-2118 0 0,-23 2-6449 0 0,-27 4-1839 0 0</inkml:trace>
  <inkml:trace contextRef="#ctx0" brushRef="#br0" timeOffset="166190.298">9305 3286 9130 0 0,'0'0'1822'0'0,"0"0"-386"0"0,0 0-149 0 0,0 0 136 0 0,0 0 139 0 0,0 0-77 0 0,0 0-234 0 0,0 0-272 0 0,0 0-224 0 0,0 0-164 0 0,0 0-123 0 0,0 0-100 0 0,0 0-88 0 0,13-10-53 0 0,42-29-33 0 0,-56 39-160 0 0,1 0 0 0 0,0 1-1 0 0,-1-1 1 0 0,1 1 0 0 0,0-1 0 0 0,0 1-1 0 0,-1-1 1 0 0,1 0 0 0 0,0 1 0 0 0,0-1-1 0 0,0 1 1 0 0,0-1 0 0 0,-1 1 0 0 0,1-1-1 0 0,0 1 1 0 0,0-1 0 0 0,0 1-1 0 0,0-1 1 0 0,0 1 0 0 0,0-1 0 0 0,0 1-1 0 0,1-1 1 0 0,-1 1 0 0 0,0-1 0 0 0,0 1-1 0 0,0-1 1 0 0,0 1 0 0 0,1-1-1 0 0,-1 1 1 0 0,0-1 0 0 0,0 0 0 0 0,1 1-1 0 0,-1-1 1 0 0,0 1 0 0 0,1-1 0 0 0,-1 0-1 0 0,0 1 1 0 0,1-1 0 0 0,-1 0-1 0 0,1 1 1 0 0,-1-1 0 0 0,0 0 0 0 0,1 0-1 0 0,-1 1 1 0 0,1-1 0 0 0,-1 0 0 0 0,1 0-1 0 0,-1 0 1 0 0,1 0 0 0 0,-1 0 0 0 0,1 0-1 0 0,-1 0 1 0 0,1 0 0 0 0,-1 0-1 0 0,1 0-33 0 0,-1 1 110 0 0,-91 186 1095 0 0,91-186-1204 0 0,-10 19 28 0 0,1 1 0 0 0,0 1-1 0 0,2-1 1 0 0,1 1 0 0 0,0 1 0 0 0,2-1-1 0 0,0 1 1 0 0,1 19-29 0 0,2-33 25 0 0,1 0 0 0 0,0 0 0 0 0,1 0-1 0 0,0 0 1 0 0,0 0 0 0 0,1-1 0 0 0,0 1 0 0 0,1 0 0 0 0,0-1 0 0 0,0 1 0 0 0,1-1-1 0 0,0 0 1 0 0,0 0 0 0 0,4 4-25 0 0,2 5 89 0 0,-8-14-54 0 0,-1 1-1 0 0,1-1 1 0 0,-1 0-1 0 0,1 0 1 0 0,0 0-1 0 0,0 0 1 0 0,0-1 0 0 0,0 1-1 0 0,1 0 1 0 0,-1-1-1 0 0,1 0 1 0 0,0 1 0 0 0,0-1-1 0 0,-1 0 1 0 0,1-1-1 0 0,0 1 1 0 0,1 0-1 0 0,-1-1 1 0 0,0 0 0 0 0,0 1-1 0 0,1-1 1 0 0,-1-1-1 0 0,1 1 1 0 0,0 0-35 0 0,65-8 535 0 0,-38-11-381 0 0,-24 6-2425 0 0,1-15-2353 0 0,-4-1-3847 0 0,-3 21 3070 0 0,0 3-2447 0 0</inkml:trace>
  <inkml:trace contextRef="#ctx0" brushRef="#br0" timeOffset="166456.31">9124 3404 11418 0 0,'0'0'1735'0'0,"0"0"-228"0"0,0 0-30 0 0,0 0 79 0 0,0 0-41 0 0,0 0-207 0 0,0 0-297 0 0,0 0-239 0 0,0 0-190 0 0,0 0-119 0 0,0 0-45 0 0,0 0-10 0 0,5 1 26 0 0,40 6-47 0 0,1-2 0 0 0,-1-2 1 0 0,1-2-1 0 0,0-2 0 0 0,-1-2 0 0 0,3-2-387 0 0,34 4-3904 0 0,-47 1-6740 0 0,-25 0-1399 0 0</inkml:trace>
  <inkml:trace contextRef="#ctx0" brushRef="#br0" timeOffset="167503.818">9102 4221 0 0 0,'0'0'954'0'0,"0"0"622"0"0,0 0 347 0 0,0 0 180 0 0,0 0-10 0 0,0 0-148 0 0,0 0-223 0 0,0 0-232 0 0,0 0-205 0 0,0 0-117 0 0,0 0-97 0 0,0 0-102 0 0,-2-4-99 0 0,-42-33 4029 0 0,35 34-4780 0 0,0 0 0 0 0,1 1 0 0 0,-1 0-1 0 0,0 1 1 0 0,0 0 0 0 0,0 0 0 0 0,0 1 0 0 0,0 0 0 0 0,0 1 0 0 0,0 0 0 0 0,0 0 0 0 0,0 1 0 0 0,0 0-1 0 0,0 1 1 0 0,1 0 0 0 0,-1 0 0 0 0,1 1 0 0 0,0 0 0 0 0,-7 4-119 0 0,4 25 520 0 0,52 22-111 0 0,44 41-82 0 0,-78-90-299 0 0,0 1 1 0 0,0 0-1 0 0,-1 0 0 0 0,0 1 0 0 0,0 0 1 0 0,-1 0-1 0 0,0 0 0 0 0,0 0 0 0 0,-1 1 1 0 0,0 0-1 0 0,-1 0 0 0 0,1 0-28 0 0,-6-6 24 0 0,0 0 1 0 0,0 0-1 0 0,0 0 0 0 0,0-1 0 0 0,0 1 1 0 0,-1-1-1 0 0,1 1 0 0 0,-1-1 0 0 0,1 0 1 0 0,-1 0-1 0 0,0 0 0 0 0,0 0 1 0 0,0-1-1 0 0,0 1 0 0 0,0-1 0 0 0,0 1 1 0 0,0-1-1 0 0,-1 0 0 0 0,1-1 1 0 0,0 1-1 0 0,-1 0 0 0 0,1-1 0 0 0,0 0 1 0 0,-1 0-1 0 0,1 0 0 0 0,-1 0 0 0 0,1 0 1 0 0,0-1-1 0 0,-1 0 0 0 0,1 1 1 0 0,0-1-1 0 0,-2-1-24 0 0,-6 2 20 0 0,-11-2-149 0 0,-1-2 0 0 0,1 0-1 0 0,0-1 1 0 0,1-1-1 0 0,-1-1 1 0 0,1-1-1 0 0,1-1 1 0 0,-8-5 129 0 0,27 14-19 0 0,-7-6-2349 0 0,23 5-6909 0 0,-11 1 6839 0 0,3 0-9368 0 0</inkml:trace>
  <inkml:trace contextRef="#ctx0" brushRef="#br0" timeOffset="168768.968">5199 4751 0 0 0,'0'0'1888'0'0,"0"0"-147"0"0,0 0 48 0 0,0 0 196 0 0,0 0 97 0 0,0 0-74 0 0,0 0-218 0 0,0 0-302 0 0,0 0-252 0 0,0 0-205 0 0,0 0-124 0 0,3-4-36 0 0,10-13-27 0 0,-10 12-42 0 0,-3 5-46 0 0,0 0-68 0 0,0 0-96 0 0,0 0-69 0 0,0 0-58 0 0,0 0-73 0 0,-24 0 1155 0 0,-81 37-614 0 0,28 11-776 0 0,77-45-139 0 0,0 0 0 0 0,0 0-1 0 0,1-1 1 0 0,-1 1 0 0 0,1 0 0 0 0,-1 0 0 0 0,1-1-1 0 0,0 1 1 0 0,0 0 0 0 0,0-1 0 0 0,0 1 0 0 0,1-1-1 0 0,-1 1 1 0 0,1-1 0 0 0,0 0 0 0 0,-1 1 0 0 0,1-1-1 0 0,0 0 1 0 0,0 0 0 0 0,0 0 0 0 0,0-1 0 0 0,1 1-1 0 0,-1 0 1 0 0,1-1 0 0 0,-1 0 0 0 0,1 1 0 0 0,-1-1-1 0 0,1 0 1 0 0,-1 0 0 0 0,1-1 0 0 0,0 1 0 0 0,0 0-1 0 0,-1-1 1 0 0,3 1-18 0 0,9 5 66 0 0,92 50 278 0 0,-104-55-327 0 0,-1 1-1 0 0,0-1 1 0 0,1 1 0 0 0,-1 0-1 0 0,0-1 1 0 0,0 1 0 0 0,0 0 0 0 0,-1 0-1 0 0,1 0 1 0 0,0 0 0 0 0,-1 0-1 0 0,1 0 1 0 0,-1 0 0 0 0,0 0-1 0 0,0 0 1 0 0,1 0 0 0 0,-1 0 0 0 0,-1 0-1 0 0,1 0 1 0 0,0 0 0 0 0,0 0-1 0 0,-1 0 1 0 0,1 0 0 0 0,-1 0-1 0 0,0 0 1 0 0,1 0 0 0 0,-1 0 0 0 0,0-1-1 0 0,0 1 1 0 0,0 0 0 0 0,0 0-1 0 0,-1-1 1 0 0,1 1 0 0 0,0-1-1 0 0,-1 1 1 0 0,1-1 0 0 0,-1 0 0 0 0,1 1-1 0 0,-1-1 1 0 0,0 0-17 0 0,-5 4-11 0 0,-1-1 0 0 0,0 0 1 0 0,1-1-1 0 0,-1 0 0 0 0,0 0 0 0 0,-1 0 1 0 0,1-1-1 0 0,0 0 0 0 0,-1-1 0 0 0,1 0 0 0 0,-1 0 1 0 0,0-1-1 0 0,1 0 0 0 0,-1-1 0 0 0,1 1 1 0 0,-1-2-1 0 0,1 1 0 0 0,-1-1 0 0 0,1-1 0 0 0,0 1 1 0 0,0-1-1 0 0,0-1 0 0 0,0 1 0 0 0,-3-4 11 0 0,0-18-2881 0 0,10 16-488 0 0,1 0-3545 0 0,0 4-5252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37:5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1153 534 0 0 0,'4'-9'-71'0'0,"-1"4"-1182"0"0,-2 1 3354 0 0,0 0 2923 0 0,0 0 4049 0 0,6 9-1227 0 0,-26 90-7022 0 0,1-44-623 0 0,-8 16-116 0 0,6 47 9 0 0,-24-34 181 0 0,18-28-133 0 0,11 4-19 0 0,30-96-621 0 0,6-8-825 0 0,-9 17-2695 0 0,-6 13-656 0 0,6-1-6440 0 0,-10 13 8277 0 0</inkml:trace>
  <inkml:trace contextRef="#ctx0" brushRef="#br0" timeOffset="1239.92">1150 549 0 0 0,'0'0'245'0'0,"0"-1"-32"0"0,0-2 3457 0 0,1-4 17079 0 0,33 146-18424 0 0,-29-95-1993 0 0,7-13-237 0 0,6 38 22 0 0,-4-21-74 0 0,1 3 121 0 0,2 1 242 0 0,-7-19-44 0 0,-9-33-361 0 0,-1 0 12 0 0,0 0 13 0 0,0 0 6 0 0,0 0-26 0 0,0 0-27 0 0,0 0 14 0 0,0 0 21 0 0,0 0-17 0 0,0 0-8 0 0,0-22-1094 0 0,1 8 147 0 0,-1 7-1622 0 0,1-1-6806 0 0,-1 4-2707 0 0</inkml:trace>
  <inkml:trace contextRef="#ctx0" brushRef="#br0" timeOffset="2072.482">942 1042 0 0 0,'0'0'427'0'0,"0"0"800"0"0,0 0 273 0 0,0 0-36 0 0,0 0-153 0 0,0 0-145 0 0,0 0-106 0 0,0 0-44 0 0,0 0 2 0 0,0 0 3 0 0,0 0-38 0 0,4-3 7350 0 0,-1 3-8785 0 0,30 0 1610 0 0,-15 1-956 0 0,0-1 1 0 0,1 0-1 0 0,-1-2 1 0 0,0 0-1 0 0,0-1 0 0 0,0 0 1 0 0,4-3-203 0 0,52-2 605 0 0,-71 8-1929 0 0,1-1 3799 0 0,-2 0-2142 0 0,1 0-3608 0 0,1 1-10585 0 0,-4 0 6257 0 0</inkml:trace>
  <inkml:trace contextRef="#ctx0" brushRef="#br0" timeOffset="3732.945">914 1057 0 0 0,'0'0'249'0'0,"0"0"625"0"0,0 0 194 0 0,0 0 4 0 0,0 0-15 0 0,0 0-53 0 0,0 0-73 0 0,0 0-70 0 0,8-9 1277 0 0,-5 8 5833 0 0,2 48-3395 0 0,-1-3-3959 0 0,17 25-325 0 0,-1 32 291 0 0,-18 204 892 0 0,5-231-1334 0 0,-7 43 103 0 0,11-2 56 0 0,-2 31 398 0 0,-20-64-514 0 0,11-87-4479 0 0,0-8-4047 0 0,0 9-3020 0 0</inkml:trace>
  <inkml:trace contextRef="#ctx0" brushRef="#br0" timeOffset="10750.714">1267 1005 0 0 0,'7'1'9458'0'0,"-1"0"-4043"0"0,2 8-393 0 0,3 25-3331 0 0,-9 20-802 0 0,1 98 301 0 0,-3-34-850 0 0,-3 198 258 0 0,-5-227-81 0 0,3 17-214 0 0,1 5 46 0 0,4 14-90 0 0,0-85 56 0 0,0-39-317 0 0,0-1 5 0 0,4 0-762 0 0,-4-14-10747 0 0,0 13-55 0 0</inkml:trace>
  <inkml:trace contextRef="#ctx0" brushRef="#br0" timeOffset="14984.328">905 2114 0 0 0,'0'0'364'0'0,"-2"2"874"0"0,-4 8 305 0 0,5-8-22 0 0,1-2-79 0 0,0 0-92 0 0,0 0-129 0 0,0 0-117 0 0,0 0-114 0 0,0 0-123 0 0,0 0-107 0 0,0 6 3790 0 0,2 7-3383 0 0,5-10-802 0 0,0 0 0 0 0,0-1 0 0 0,0 0 0 0 0,0 0 0 0 0,0 0-1 0 0,0-1 1 0 0,1 0 0 0 0,-1-1 0 0 0,0 1 0 0 0,1-1 0 0 0,-1-1 0 0 0,1 1 0 0 0,-1-1-1 0 0,0-1 1 0 0,6-1-365 0 0,38-7 559 0 0,-17 10-375 0 0,27 11 316 0 0,-49-11-334 0 0,29 0 131 0 0,57-8 96 0 0,-57 1-256 0 0,3 3-53 0 0,146 1 157 0 0,-190 3-238 0 0,0 0-14 0 0,0-41 1291 0 0,-15-25-1274 0 0,16-56 67 0 0,1 112-90 0 0,-2 9 2 0 0,0 1 10 0 0,0 0 7 0 0,0 0-2 0 0,0 0 16 0 0,0 0-8 0 0,0 0-5 0 0,0 0 20 0 0,0 0-26 0 0,0 0 7 0 0,0 0-4 0 0,0 0-24 0 0,0 0 27 0 0,0 0 10 0 0,0 0-22 0 0,0 0 14 0 0,0 0-10 0 0,0 0-3 0 0,0 0 20 0 0,0 0-12 0 0,0 0 5 0 0,0 0 4 0 0,0 0 2 0 0,0 0-11 0 0,0 0 13 0 0,0 0 7 0 0,0 0-9 0 0,0 0-2 0 0,0 0-6 0 0,0 0-35 0 0,0 0 29 0 0,0 0-11 0 0,0 0 10 0 0,0 0 25 0 0,0 0-9 0 0,0 0 1 0 0,0 0 18 0 0,0 0-11 0 0,0 0-15 0 0,0 0-31 0 0,0 0 30 0 0,0 0 5 0 0,0 0-1 0 0,0 0 3 0 0,0 0 5 0 0,0 0-14 0 0,0 0 14 0 0,0 0-4 0 0,0 0 6 0 0,0 0 4 0 0,0 0-19 0 0,0 0 9 0 0,0 0 0 0 0,0 0-13 0 0,0 0 6 0 0,0 0 6 0 0,0 0 7 0 0,0 0-4 0 0,0 0 6 0 0,0 0 0 0 0,0 0 8 0 0,0 0-4 0 0,0 0-6 0 0,0 0 8 0 0,0 0 7 0 0,0 0-9 0 0,0 0 15 0 0,0 0 10 0 0,0 0-13 0 0,0 0-1 0 0,-36-22 170 0 0,-1-11-128 0 0,3 0 57 0 0,-4-4-17 0 0,2 7-46 0 0,-28-21 2 0 0,45 33-80 0 0,12 10-1782 0 0,7 7 2235 0 0,0-1-3652 0 0,0-2-6716 0 0,2 0-2614 0 0</inkml:trace>
  <inkml:trace contextRef="#ctx0" brushRef="#br0" timeOffset="17377.303">892 2095 0 0 0,'0'0'167'0'0,"0"0"135"0"0,0 0 100 0 0,0 0 94 0 0,-3 4 115 0 0,-11 11 72 0 0,0-3 8523 0 0,-4-4-5056 0 0,5-3-3031 0 0,-31 6 3548 0 0,-18-7-2510 0 0,43-1-2271 0 0,19-2 156 0 0,-1-1 0 0 0,1 0 0 0 0,-1 0 0 0 0,0 0 0 0 0,1 1 0 0 0,-1-1 0 0 0,1 0 0 0 0,-1 0 0 0 0,0 0 0 0 0,1 0 0 0 0,-1 0 0 0 0,1 0 0 0 0,-1 0 0 0 0,0 0 0 0 0,1 0 0 0 0,-1-1 0 0 0,1 1 0 0 0,-1 0 0 0 0,1 0 0 0 0,-1 0 0 0 0,1-1 0 0 0,-1 1 0 0 0,0 0 0 0 0,1-1 0 0 0,0 1 0 0 0,-1 0 0 0 0,1-1 0 0 0,-1 1 0 0 0,1-1 0 0 0,-1 1 0 0 0,1-1 0 0 0,0 1 0 0 0,-1-1 0 0 0,1 1 0 0 0,0-1 0 0 0,-1 1 0 0 0,1-1 0 0 0,0 1 0 0 0,0-1 0 0 0,0 1 0 0 0,0-1 0 0 0,-1 0 0 0 0,1 1 0 0 0,0-1 0 0 0,0 1 0 0 0,0-1 0 0 0,0 0 0 0 0,0 1 0 0 0,0-1 0 0 0,0 1 0 0 0,1-1 0 0 0,-1 0 0 0 0,0 1 0 0 0,0-1 0 0 0,0 1 0 0 0,1-1 0 0 0,-1 1 0 0 0,0-1 0 0 0,0 1 0 0 0,1-1 0 0 0,-1 1 0 0 0,1-1 0 0 0,-1 1 0 0 0,0-1-42 0 0,0-190 294 0 0,6 166-242 0 0,-6 25-37 0 0,0 0 5 0 0,0 0-9 0 0,0 0-2 0 0,0 0 8 0 0,0 0 10 0 0,0 0-7 0 0,0 0 1 0 0,0 0 1 0 0,0 0 12 0 0,0 0-8 0 0,0 0-29 0 0,0 0 6 0 0,0 0-21 0 0,0 0 20 0 0,0 0 2 0 0,0 0-11 0 0,0 0 18 0 0,0 0 1 0 0,0 0-16 0 0,0 0-6 0 0,0 0 0 0 0,0 0 11 0 0,0 0-2 0 0,0 0 13 0 0,0 0 2 0 0,0 0-4 0 0,0 0-1 0 0,0 0 6 0 0,0 0-1 0 0,0 0-4 0 0,0 0-2 0 0,0 0-4 0 0,0 0-11 0 0,0 0 18 0 0,0 0 3 0 0,0 0-4 0 0,0 0-6 0 0,0 0-16 0 0,0 0 0 0 0,0 0 13 0 0,0 0-4 0 0,0 0 11 0 0,35-33 72 0 0,92-77-18 0 0,-87 87-78 0 0,14-4-100 0 0,-12-1 66 0 0,-36 23-2380 0 0,-3-8-7581 0 0,-3 12-2355 0 0</inkml:trace>
  <inkml:trace contextRef="#ctx0" brushRef="#br0" timeOffset="23745.35">69 3701 0 0 0,'0'0'998'0'0,"0"0"473"0"0,0 0 420 0 0,0 0 225 0 0,0 0-128 0 0,0 0-310 0 0,0 0-304 0 0,0 0-226 0 0,0 0-125 0 0,0 0-79 0 0,-5 0-82 0 0,-14 0-122 0 0,14 0-113 0 0,8 0 3000 0 0,14 3-2644 0 0,245-10 2756 0 0,59-11-2468 0 0,547-53 158 0 0,-432 23-1083 0 0,-69 34-206 0 0,-114 7 91 0 0,-102 7-1491 0 0,-178 0-3152 0 0,11 0-3725 0 0,4 0-4608 0 0</inkml:trace>
  <inkml:trace contextRef="#ctx0" brushRef="#br0" timeOffset="24211.396">437 3759 2016 0 0,'0'0'1982'0'0,"0"0"-60"0"0,0 0 52 0 0,0 0 61 0 0,0 0-28 0 0,0 0-184 0 0,0 0-264 0 0,0 0-293 0 0,0 0-222 0 0,0 0-149 0 0,0 0-107 0 0,0 0-84 0 0,0 0-76 0 0,-32 12-65 0 0,-101 37-84 0 0,64-10 193 0 0,-91 79 3 0 0,118-67-2979 0 0,66-47-10200 0 0,-19-4 4280 0 0</inkml:trace>
  <inkml:trace contextRef="#ctx0" brushRef="#br0" timeOffset="24461.171">1133 3671 3673 0 0,'0'0'2564'0'0,"0"0"-835"0"0,0 0-232 0 0,0 0 225 0 0,0 0 152 0 0,0 0-129 0 0,-33 17-350 0 0,-105 56-428 0 0,-162 98 1319 0 0,141-86-2422 0 0,159-85 88 0 0,0 0-1 0 0,0 0 1 0 0,1 0-1 0 0,-1 0 1 0 0,0 1 0 0 0,0-1-1 0 0,1 0 1 0 0,-1 0-1 0 0,0 0 1 0 0,0 0 0 0 0,0 0-1 0 0,1 0 1 0 0,-1 1-1 0 0,0-1 1 0 0,0 0-1 0 0,0 0 1 0 0,1 0 0 0 0,-1 1-1 0 0,0-1 1 0 0,0 0-1 0 0,0 0 1 0 0,0 1 0 0 0,0-1-1 0 0,0 0 1 0 0,1 0-1 0 0,-1 1 1 0 0,0-1 0 0 0,0 0-1 0 0,0 0 1 0 0,0 1-1 0 0,0-1 1 0 0,0 0-1 0 0,0 0 1 0 0,0 1 0 0 0,0-1-1 0 0,0 0 1 0 0,0 0-1 0 0,0 1 1 0 0,0-1 0 0 0,-1 0-1 0 0,1 0 1 0 0,0 1-1 0 0,0-1 1 0 0,0 0-1 0 0,0 0 1 0 0,0 1 0 0 0,0-1-1 0 0,-1 0 1 0 0,1 0-1 0 0,0 0 1 0 0,0 1 0 0 0,0-1 48 0 0,26 0-2115 0 0,34-15-8323 0 0,-47 8 6192 0 0</inkml:trace>
  <inkml:trace contextRef="#ctx0" brushRef="#br0" timeOffset="24707.17">1739 3616 2369 0 0,'0'0'2019'0'0,"0"0"-176"0"0,0 0-156 0 0,0 0-84 0 0,0 0-51 0 0,0 0-26 0 0,0 0-86 0 0,0 0-197 0 0,-34 18-243 0 0,-109 60-241 0 0,-142 83 1376 0 0,92-62-1576 0 0,156-80-1195 0 0,71-19-5087 0 0,-1-11-3871 0 0,-23 4 5812 0 0</inkml:trace>
  <inkml:trace contextRef="#ctx0" brushRef="#br0" timeOffset="24957.566">2129 3612 6473 0 0,'0'0'2262'0'0,"0"0"-703"0"0,0 0-507 0 0,0 0-133 0 0,0 0 61 0 0,0 0 85 0 0,0 0-32 0 0,0 0-149 0 0,-35 19-187 0 0,-113 59-188 0 0,-24 23 364 0 0,-58 21-611 0 0,141-78-1038 0 0,85-43-5344 0 0,22-4-1468 0 0,-12 2 3504 0 0</inkml:trace>
  <inkml:trace contextRef="#ctx0" brushRef="#br0" timeOffset="25213.161">2576 3579 1712 0 0,'0'0'2141'0'0,"0"0"-385"0"0,0 0-221 0 0,0 0 206 0 0,0 0 183 0 0,0 0-48 0 0,0 0-277 0 0,0 0-441 0 0,0 0-317 0 0,0 0-184 0 0,0 0-77 0 0,0 0-65 0 0,-28 28-55 0 0,-88 85-40 0 0,15-36 688 0 0,62-51-1100 0 0,-2-2 0 0 0,0-1 0 0 0,-1-3 0 0 0,-1-1 0 0 0,-19 4-8 0 0,36-20-1966 0 0,9-1-5223 0 0,12 1-3679 0 0</inkml:trace>
  <inkml:trace contextRef="#ctx0" brushRef="#br0" timeOffset="21805.502">1707 2386 936 0 0,'0'0'2450'0'0,"0"0"-496"0"0,0 0-306 0 0,0 0 65 0 0,0 0 206 0 0,0 0 76 0 0,0 0-191 0 0,0 0-357 0 0,0 0-369 0 0,0 0-265 0 0,0 0-145 0 0,0 0-72 0 0,0 0-39 0 0,15 23 3017 0 0,16 36-1071 0 0,-21 132-1073 0 0,-10-133-1327 0 0,-11 74-24 0 0,10-146-3622 0 0,0-58-13200 0 0,1 63 9762 0 0</inkml:trace>
  <inkml:trace contextRef="#ctx0" brushRef="#br0" timeOffset="22245.792">1698 2364 4209 0 0,'0'0'3542'0'0,"0"0"-1060"0"0,0 0-602 0 0,0 0-85 0 0,0 0 28 0 0,0 0-60 0 0,0 0-210 0 0,0 0-289 0 0,0 0-234 0 0,0 0-193 0 0,0 0-158 0 0,0 0-124 0 0,-7-6-106 0 0,-20-19-97 0 0,21 19-89 0 0,6 6-64 0 0,16 0 247 0 0,227 8 1243 0 0,-238-8-1673 0 0,-1-1 0 0 0,1 1 0 0 0,-1 0 0 0 0,1 0 0 0 0,-1 1 0 0 0,1 0 0 0 0,-1-1 0 0 0,0 1 0 0 0,1 1 0 0 0,-1-1 0 0 0,0 1 0 0 0,0-1 0 0 0,0 1 0 0 0,0 0 0 0 0,0 1 0 0 0,0-1 0 0 0,0 1 0 0 0,-1 0 0 0 0,1 0 0 0 0,-1 0 0 0 0,0 0 0 0 0,0 0 0 0 0,0 1 0 0 0,0-1 0 0 0,-1 1 0 0 0,1 0 0 0 0,-1 0 0 0 0,0 0 0 0 0,0 0 0 0 0,-1 0 0 0 0,1 0 0 0 0,-1 1 0 0 0,0-1 0 0 0,0 1-16 0 0,0 0 27 0 0,-1-1 1 0 0,0 1-1 0 0,0-1 1 0 0,0 1-1 0 0,-1-1 1 0 0,0 1-1 0 0,1-1 1 0 0,-2 1-1 0 0,1-1 1 0 0,0 0-1 0 0,-1 1 1 0 0,0-1-1 0 0,0 0 1 0 0,0 0-1 0 0,-1 0 1 0 0,-2 3-28 0 0,-4 6 27 0 0,-2-1 0 0 0,0 0 0 0 0,0 0 1 0 0,-1-2-1 0 0,0 1 0 0 0,-1-1 0 0 0,0-1 0 0 0,-1 0 0 0 0,0-1 0 0 0,0-1 1 0 0,0 0-1 0 0,-1-1 0 0 0,0 0 0 0 0,-12 2-27 0 0,25-8-40 0 0,-1 1 1 0 0,1-1-1 0 0,-1 0 0 0 0,0 0 0 0 0,1 0 1 0 0,-1-1-1 0 0,0 1 0 0 0,1-1 1 0 0,-1 1-1 0 0,1-1 0 0 0,-1 0 0 0 0,1 0 1 0 0,-1 0-1 0 0,1 0 0 0 0,0 0 1 0 0,-1-1-1 0 0,1 1 0 0 0,0-1 0 0 0,0 0 1 0 0,0 1-1 0 0,0-1 0 0 0,0 0 1 0 0,1 0-1 0 0,-1 0 0 0 0,0 0 0 0 0,1 0 1 0 0,0-1-1 0 0,-1 1 0 0 0,1 0 1 0 0,0-1-1 0 0,0 1 0 0 0,0-1 0 0 0,1 1 1 0 0,-1-1-1 0 0,0 1 0 0 0,1-1 1 0 0,0 0-1 0 0,0 1 0 0 0,0-1 0 0 0,0 0 1 0 0,0 0 39 0 0,-3-39-3214 0 0,2 15-6698 0 0,1 15-2268 0 0</inkml:trace>
  <inkml:trace contextRef="#ctx0" brushRef="#br0" timeOffset="20288.696">1100 2368 3145 0 0,'0'0'2303'0'0,"0"0"-604"0"0,0 0-455 0 0,0 0 43 0 0,0 0 211 0 0,0 0 59 0 0,0 0-200 0 0,0 0-353 0 0,0 0-312 0 0,0 0-197 0 0,0 0-80 0 0,4 19 2374 0 0,8 253 1151 0 0,3-12-2609 0 0,-28-233-1248 0 0,8 9-55 0 0,5-35-15 0 0,0-1-18 0 0,0 0 17 0 0,0 0 14 0 0,0 0 14 0 0,0 0-8 0 0,0 0 10 0 0,0 0-12 0 0,0 0-11 0 0,0 0 18 0 0,0 0-9 0 0,0 0-4 0 0,0 0-1 0 0,0 0-7 0 0,0 0-5 0 0,0-23-631 0 0,0-10-2146 0 0,0 11-6742 0 0,0 15-1629 0 0</inkml:trace>
  <inkml:trace contextRef="#ctx0" brushRef="#br0" timeOffset="21189.601">1047 2346 0 0 0,'0'0'1344'0'0,"0"0"511"0"0,0 0 234 0 0,0 0-27 0 0,0 0-127 0 0,0 0-196 0 0,0 0-175 0 0,0 0-169 0 0,0 0-136 0 0,-5 1 2755 0 0,-3 2-2451 0 0,-16 22-483 0 0,12-12-784 0 0,-1 1-1 0 0,0-2 0 0 0,-1 0 1 0 0,-1 0-1 0 0,0-1 0 0 0,0-1 0 0 0,-6 2-295 0 0,-25 14 1207 0 0,46-26-1073 0 0,0 0-17 0 0,0 0-28 0 0,0 0-26 0 0,0 0-27 0 0,0 0-17 0 0,15 3 53 0 0,33 5 104 0 0,86 21 64 0 0,40 1-152 0 0,-173-30-73 0 0,0 0 0 0 0,0 0 0 0 0,0 0 0 0 0,-1-1 1 0 0,1 1-1 0 0,0 0 0 0 0,0 0 0 0 0,-1 0 0 0 0,1-1 0 0 0,0 1 0 0 0,-1 0 0 0 0,1 0 1 0 0,0-1-1 0 0,-1 1 0 0 0,1-1 0 0 0,0 1 0 0 0,-1-1 0 0 0,1 1 0 0 0,-1-1 0 0 0,1 1 0 0 0,-1-1 1 0 0,1 1-1 0 0,-1-1 0 0 0,1 0 0 0 0,-1 1 0 0 0,0-1 0 0 0,1 0 0 0 0,-1 1 0 0 0,0-1 1 0 0,1 0-1 0 0,-1 1 0 0 0,0-1 0 0 0,0 0 0 0 0,0 0 0 0 0,0 1 0 0 0,0-1 0 0 0,0 0 1 0 0,0 0-1 0 0,0 0 0 0 0,0 1 0 0 0,0-1 0 0 0,0 0 0 0 0,0 0 0 0 0,0 1 0 0 0,-1-1 0 0 0,1 0 1 0 0,0 1-1 0 0,-1-1 0 0 0,1 0 0 0 0,0 1 0 0 0,-1-1 0 0 0,1 0 0 0 0,-1 1 0 0 0,1-1 1 0 0,-1 1-1 0 0,1-1 0 0 0,-1 1 0 0 0,1-1 0 0 0,-1 1 0 0 0,0-1 0 0 0,1 1 0 0 0,-1-1-15 0 0,-21-32 165 0 0,18 27-147 0 0,0 1 1 0 0,0-1-1 0 0,-1 1 0 0 0,1 0 1 0 0,-1 1-1 0 0,0-1 1 0 0,0 1-1 0 0,-1 0 1 0 0,1 0-1 0 0,-1 1 1 0 0,0 0-1 0 0,0 0 1 0 0,0 0-19 0 0,-22-13 36 0 0,26 12-167 0 0,1 1 1 0 0,-1 0 0 0 0,1-1 0 0 0,0 1 0 0 0,1-1 0 0 0,-1 1 0 0 0,0-1 0 0 0,1 1 0 0 0,0-1 0 0 0,0 1 0 0 0,0-1 0 0 0,0 0-1 0 0,0 1 1 0 0,1-1 0 0 0,0 1 0 0 0,0-1 0 0 0,0 1 0 0 0,0 0 0 0 0,0-1 0 0 0,1 1 0 0 0,-1 0 0 0 0,2-3 130 0 0,5-3-1455 0 0,3-3-1945 0 0,-5 4-2617 0 0,-3 4-5257 0 0</inkml:trace>
  <inkml:trace contextRef="#ctx0" brushRef="#br0" timeOffset="29161.057">2311 324 0 0 0,'0'0'339'0'0,"0"0"512"0"0,0 0 246 0 0,1-8 178 0 0,1-3-843 0 0,4-25 1812 0 0,-4 11 3466 0 0,-2 65 2234 0 0,-1 3-3683 0 0,5 205-3029 0 0,10 9-685 0 0,21-47-181 0 0,-26-177-161 0 0,-9-33-170 0 0,0 0-11 0 0,0 0 10 0 0,147 1 1501 0 0,28-12-1271 0 0,-20 10 44 0 0,-155 1-320 0 0,0 0 15 0 0,12 0-404 0 0,-17-5-3643 0 0,2 2-2776 0 0,-1 0-5616 0 0</inkml:trace>
  <inkml:trace contextRef="#ctx0" brushRef="#br0" timeOffset="30129.791">2562 78 0 0 0,'0'0'585'0'0,"0"0"826"0"0,0 0 91 0 0,0 0-354 0 0,0 0-330 0 0,0 0-153 0 0,0 0 35 0 0,0 0 150 0 0,-8 22 3108 0 0,17 89 1559 0 0,6-54-4552 0 0,11-1 65 0 0,-7-61 2228 0 0,2-26-2674 0 0,-16 23-369 0 0,75-109 243 0 0,-78 115-460 0 0,-1 0 0 0 0,1 1 0 0 0,0-1 0 0 0,0 0 0 0 0,0 1 0 0 0,0 0 0 0 0,0-1 0 0 0,1 1 0 0 0,-1 0 0 0 0,0 0 0 0 0,1 0 0 0 0,-1 0 0 0 0,0 1 0 0 0,1-1 0 0 0,-1 1 0 0 0,1-1 0 0 0,-1 1 0 0 0,1 0 0 0 0,-1 0 0 0 0,1 0 0 0 0,-1 0 1 0 0,1 0-1 0 0,-1 1 0 0 0,1-1 0 0 0,-1 1 0 0 0,1 0 0 0 0,-1 0 0 0 0,0 0 0 0 0,1 0 0 0 0,-1 0 0 0 0,0 0 0 0 0,0 0 0 0 0,0 1 0 0 0,0-1 0 0 0,0 1 0 0 0,0 0 0 0 0,0-1 0 0 0,0 2 2 0 0,9 16 43 0 0,0 0-1 0 0,-2 1 0 0 0,-1 1 1 0 0,0-1-1 0 0,-1 1 1 0 0,-2 1-1 0 0,0-1 1 0 0,-1 1-1 0 0,-1 0 1 0 0,-1-1-1 0 0,-1 1 1 0 0,-1 0-1 0 0,-3 18-42 0 0,4-36 17 0 0,-1 1 0 0 0,-1 0 1 0 0,1 0-1 0 0,-1-1 0 0 0,0 1 0 0 0,0 0 0 0 0,0-1 0 0 0,-1 1 0 0 0,1-1 1 0 0,-1 1-1 0 0,0-1 0 0 0,-1 0 0 0 0,1 0 0 0 0,-1 0 0 0 0,1 0 0 0 0,-1 0 1 0 0,0-1-1 0 0,-1 1 0 0 0,1-1 0 0 0,-1 0 0 0 0,1 0 0 0 0,-1 0 1 0 0,0 0-1 0 0,0-1 0 0 0,0 1 0 0 0,-1-1 0 0 0,1 0 0 0 0,0 0 0 0 0,-1-1 1 0 0,1 1-1 0 0,-1-1 0 0 0,0 0 0 0 0,1-1 0 0 0,-1 1 0 0 0,-1-1-17 0 0,4 1 12 0 0,0-1-1 0 0,-1 1 1 0 0,1-1 0 0 0,-1 0-1 0 0,1 0 1 0 0,-1 0-1 0 0,1 0 1 0 0,-1 0 0 0 0,1-1-1 0 0,-1 1 1 0 0,1-1-1 0 0,0 0 1 0 0,-1 1 0 0 0,1-1-1 0 0,0 0 1 0 0,0 0-1 0 0,-1-1 1 0 0,1 1-1 0 0,0 0 1 0 0,0-1 0 0 0,0 1-1 0 0,1-1 1 0 0,-1 0-1 0 0,0 1 1 0 0,0-1 0 0 0,1 0-1 0 0,-1 0 1 0 0,1 0-1 0 0,0 0 1 0 0,0-1 0 0 0,0 1-1 0 0,0 0 1 0 0,0 0-1 0 0,0-1 1 0 0,0 1 0 0 0,1-1-1 0 0,-1 1 1 0 0,1 0-1 0 0,0-1 1 0 0,-1 1-1 0 0,1-1 1 0 0,1-1-12 0 0,-2-2-3 0 0,2 1 0 0 0,-1 0 0 0 0,0-1 0 0 0,1 1 0 0 0,0 0 0 0 0,1 0 0 0 0,-1-1 0 0 0,1 1 0 0 0,0 0 0 0 0,0 0 0 0 0,0 1 0 0 0,1-1 0 0 0,0 0 0 0 0,0 1 0 0 0,0-1 0 0 0,0 1 0 0 0,1 0 0 0 0,0 0 0 0 0,-1 1 0 0 0,5-4 3 0 0,124-83-25 0 0,-38 52-2028 0 0,-85 37-3201 0 0,-6 2 166 0 0,-1-1-6380 0 0</inkml:trace>
  <inkml:trace contextRef="#ctx0" brushRef="#br0" timeOffset="30710.767">3373 935 10410 0 0,'0'0'2043'0'0,"0"0"-514"0"0,0 0-272 0 0,0 0 86 0 0,0 0 92 0 0,0 0-59 0 0,0 0-199 0 0,0 0-274 0 0,0 0-230 0 0,0 0-186 0 0,0 0-86 0 0,0 0-27 0 0,0 0-26 0 0,-9 10-15 0 0,-32 28-23 0 0,-47 95 1087 0 0,-19-8-878 0 0,78-96-535 0 0,19-37-2894 0 0,2-58-9647 0 0,8 16 2266 0 0,2 38 9750 0 0</inkml:trace>
  <inkml:trace contextRef="#ctx0" brushRef="#br0" timeOffset="31188.267">3097 947 0 0 0,'0'0'1739'0'0,"0"0"335"0"0,0 0 101 0 0,0 0-43 0 0,0 0-282 0 0,0 0-302 0 0,0 0-161 0 0,0 0-148 0 0,0 0-145 0 0,0 0-99 0 0,0 0-100 0 0,-5-2-71 0 0,-16-2-35 0 0,15 35 3698 0 0,81 21-503 0 0,27 10-2495 0 0,-91-52-1397 0 0,0 0 0 0 0,-1 1 0 0 0,0 0 1 0 0,-1 0-1 0 0,0 1 0 0 0,-1 1 0 0 0,0-1 0 0 0,5 13-92 0 0,22 44 192 0 0,-26-54-116 0 0,-9-15-80 0 0,0 0-1 0 0,0 0 10 0 0,0 0-1 0 0,0 0-10 0 0,0 0 11 0 0,0 0-10 0 0,0 0 14 0 0,0 0-6 0 0,0 0-26 0 0,0 0 2 0 0,0 0-13 0 0,0 0-16 0 0,0 0-4 0 0,0 0-18 0 0,0 0-24 0 0,0 0-24 0 0,0 0-21 0 0,0 0-14 0 0,0 0-22 0 0,0 0-34 0 0,0 0-50 0 0,0 0-73 0 0,2-2-1019 0 0,-1 1-1989 0 0,2 1-2252 0 0,-3 0-6175 0 0</inkml:trace>
  <inkml:trace contextRef="#ctx0" brushRef="#br0" timeOffset="41628.252">4577 218 2072 0 0,'0'0'2386'0'0,"0"0"-541"0"0,0 0-246 0 0,0 0 82 0 0,0 0 178 0 0,0 0 47 0 0,0 0-136 0 0,0 0-288 0 0,0 0-300 0 0,0 0-231 0 0,0 0-180 0 0,-2-3-123 0 0,2 3-659 0 0,-1-1 62 0 0,1 1 1 0 0,0-1-1 0 0,0 0 0 0 0,-1 1 1 0 0,1-1-1 0 0,0 1 1 0 0,0-1-1 0 0,-1 1 0 0 0,1-1 1 0 0,-1 1-1 0 0,1 0 0 0 0,0-1 1 0 0,-1 1-1 0 0,1-1 0 0 0,-1 1 1 0 0,1 0-1 0 0,-1-1 0 0 0,1 1 1 0 0,-1 0-1 0 0,1 0 0 0 0,-1-1 1 0 0,0 1-1 0 0,1 0 0 0 0,-1 0 1 0 0,1 0-1 0 0,-1 0 0 0 0,1 0 1 0 0,-1 0-1 0 0,0 0 0 0 0,1 0 1 0 0,-1 0-1 0 0,1 0 0 0 0,-1 0 1 0 0,0 0-1 0 0,1 0 0 0 0,-1 0 1 0 0,1 0-1 0 0,-1 1 0 0 0,1-1 1 0 0,-1 0-1 0 0,0 0 0 0 0,1 1 1 0 0,-1-1-1 0 0,1 0 1 0 0,0 1-1 0 0,-1-1 0 0 0,1 1 1 0 0,-1-1-1 0 0,1 0 0 0 0,-1 1 1 0 0,1-1-1 0 0,0 1 0 0 0,-1-1 1 0 0,1 1-1 0 0,0-1 0 0 0,0 1 1 0 0,-1 0-1 0 0,1-1 0 0 0,0 1 1 0 0,0-1-1 0 0,0 1 0 0 0,0-1 1 0 0,0 2-52 0 0,-99 218 1343 0 0,-123 134-913 0 0,184-288-366 0 0,26-59 28 0 0,17-30-68 0 0,-5 21-48 0 0,96-201 19 0 0,-66 142 117 0 0,2 1 0 0 0,3 1 0 0 0,3 2 0 0 0,12-11-112 0 0,18-2 216 0 0,-33 62-153 0 0,-35 8-72 0 0,0 0 15 0 0,0 0 16 0 0,0 0 3 0 0,0 0 3 0 0,0 0-8 0 0,0 0 4 0 0,0 0 7 0 0,0 0 1 0 0,0 0-2 0 0,0 0-4 0 0,0 0-10 0 0,0 0-23 0 0,0 0 26 0 0,0 0-7 0 0,0 0 10 0 0,0 0 45 0 0,0 0-42 0 0,0 0-5 0 0,0 0-9 0 0,12 72 146 0 0,-6 154 278 0 0,29-53-352 0 0,-1-37 71 0 0,-34-135-138 0 0,0-1 33 0 0,0 0-29 0 0,0 0 2 0 0,0 0 10 0 0,0 0 4 0 0,0 0-10 0 0,0 0-13 0 0,-26-15-2552 0 0,14-5-3526 0 0,8 11-764 0 0,2 5-4284 0 0</inkml:trace>
  <inkml:trace contextRef="#ctx0" brushRef="#br0" timeOffset="41928.534">4257 604 8930 0 0,'0'0'3393'0'0,"0"0"-1148"0"0,0 0-652 0 0,0 0-197 0 0,0 0-41 0 0,0 0-119 0 0,0 0-229 0 0,0 0-275 0 0,0 0-206 0 0,0 0-74 0 0,0 0-13 0 0,0 0 38 0 0,0 0 3 0 0,11 1-38 0 0,210 17 1603 0 0,-157-17-1671 0 0,-33 1-2801 0 0,0-2-7414 0 0,-28 0-2084 0 0</inkml:trace>
  <inkml:trace contextRef="#ctx0" brushRef="#br0" timeOffset="48400.081">8775 177 14315 0 0,'0'0'2322'0'0,"0"0"-622"0"0,0 0-351 0 0,0 0-96 0 0,0 0-110 0 0,0 0-200 0 0,0 0-235 0 0,0 0-152 0 0,0 0-68 0 0,0 0-2 0 0,0 0-32 0 0,0 0-47 0 0,-5 25-59 0 0,-12 78-64 0 0,-2 200 1006 0 0,-1-150-1249 0 0,6-97-238 0 0,13-58-78 0 0,-1 1 1 0 0,1-1-1 0 0,0 1 0 0 0,1-1 1 0 0,-1 0-1 0 0,0 0 0 0 0,0 0 1 0 0,1 1-1 0 0,-1-1 0 0 0,1 0 1 0 0,0 0-1 0 0,-1 0 0 0 0,1 0 1 0 0,0 0-1 0 0,0 0 0 0 0,0 0 1 0 0,0 0-1 0 0,1 0 0 0 0,-1 0 0 0 0,0 1 1 0 0,1-1-1 0 0,0 0 0 0 0,-1 0 1 0 0,1 0-1 0 0,0 0 0 0 0,1-1 275 0 0,18-34-5229 0 0,-9 19-1483 0 0,-5 3-2095 0 0</inkml:trace>
  <inkml:trace contextRef="#ctx0" brushRef="#br0" timeOffset="48738.204">8988 368 6105 0 0,'0'0'3182'0'0,"0"0"-1285"0"0,0 0-394 0 0,0 0 96 0 0,0 0 52 0 0,0 0-115 0 0,0 0-270 0 0,0 0-287 0 0,0 0-237 0 0,0 0-180 0 0,0 0-98 0 0,0 0-41 0 0,-32 23-9 0 0,-100 69-7 0 0,72-52 932 0 0,60-38-1268 0 0,0 0 0 0 0,1 0 1 0 0,-1 1-1 0 0,0-1 0 0 0,1 0 0 0 0,-1 0 0 0 0,1 0 0 0 0,0 0 1 0 0,0 0-1 0 0,0 0 0 0 0,0-1 0 0 0,0 1 0 0 0,0 0 0 0 0,0 0 1 0 0,1-1-1 0 0,-1 1 0 0 0,1-1 0 0 0,-1 1 0 0 0,1-1 0 0 0,-1 1 1 0 0,1-1-1 0 0,0 0 0 0 0,0 0 0 0 0,-1 0 0 0 0,2 0-71 0 0,67 80 1272 0 0,-7 25 239 0 0,-54-99-2041 0 0,-2-26-2998 0 0,-2 6-2290 0 0,-2 6-3599 0 0</inkml:trace>
  <inkml:trace contextRef="#ctx0" brushRef="#br0" timeOffset="49450.072">9115 630 10330 0 0,'0'0'2661'0'0,"0"0"-578"0"0,0 0-233 0 0,0 0-131 0 0,0 0-128 0 0,0 0-195 0 0,0 0-222 0 0,0 0-202 0 0,0 0-176 0 0,0 0-143 0 0,32 5-84 0 0,101 14-77 0 0,-128-17-428 0 0,-1-1 1 0 0,1 0-1 0 0,0 0 1 0 0,0 0 0 0 0,0-1-1 0 0,0 1 1 0 0,0-1 0 0 0,0-1-1 0 0,0 1 1 0 0,0-1-1 0 0,0 1 1 0 0,0-1 0 0 0,0-1-1 0 0,-1 1 1 0 0,1-1-1 0 0,0 0 1 0 0,0 0-65 0 0,11-6 174 0 0,-11 6-148 0 0,0 0 1 0 0,1 0-1 0 0,-1-1 1 0 0,0 0-1 0 0,-1 0 1 0 0,1 0-1 0 0,0 0 0 0 0,-1-1 1 0 0,0 0-1 0 0,0 0 1 0 0,0 0-1 0 0,0 0 1 0 0,0-1-1 0 0,-1 1 1 0 0,0-1-1 0 0,0 0 0 0 0,0 0 1 0 0,-1 0-1 0 0,0 0 1 0 0,0-1-1 0 0,0 1 1 0 0,0-1-1 0 0,-1 1 1 0 0,0-1-1 0 0,0 0 0 0 0,-1 1 1 0 0,1-1-1 0 0,-1 0 1 0 0,-1-5-27 0 0,-1 7-35 0 0,-1 0 0 0 0,0 1 1 0 0,-1-1-1 0 0,1 1 0 0 0,0-1 0 0 0,-1 1 1 0 0,0 0-1 0 0,0 0 0 0 0,0 1 1 0 0,0-1-1 0 0,0 1 0 0 0,-1 0 0 0 0,1 0 1 0 0,0 1-1 0 0,-1-1 0 0 0,0 1 1 0 0,1 0-1 0 0,-1 0 0 0 0,0 0 0 0 0,0 1 1 0 0,1-1-1 0 0,-1 1 0 0 0,0 1 1 0 0,0-1-1 0 0,1 0 0 0 0,-1 1 0 0 0,0 0 1 0 0,0 0-1 0 0,1 1 0 0 0,-1-1 1 0 0,1 1-1 0 0,0 0 0 0 0,-2 1 35 0 0,-3 0-26 0 0,0 1-1 0 0,1 1 1 0 0,-1-1-1 0 0,1 1 1 0 0,0 1-1 0 0,0-1 1 0 0,0 2 0 0 0,1-1-1 0 0,0 1 1 0 0,0 0-1 0 0,0 0 1 0 0,1 1-1 0 0,1-1 1 0 0,-1 2 0 0 0,1-1-1 0 0,0 0 1 0 0,1 1-1 0 0,0 0 1 0 0,0 0-1 0 0,1 0 1 0 0,1 1-1 0 0,-1-1 1 0 0,0 7 26 0 0,3-12 1 0 0,0-1-1 0 0,0 1 1 0 0,0 0-1 0 0,1 0 1 0 0,0 0-1 0 0,-1 0 1 0 0,1 0-1 0 0,0-1 1 0 0,1 1 0 0 0,-1 0-1 0 0,1-1 1 0 0,-1 1-1 0 0,1-1 1 0 0,0 0-1 0 0,1 1 1 0 0,-1-1-1 0 0,0 0 1 0 0,1 0 0 0 0,0-1-1 0 0,0 1 1 0 0,-1 0-1 0 0,2-1 1 0 0,-1 0-1 0 0,0 1 1 0 0,0-1-1 0 0,1-1 1 0 0,-1 1-1 0 0,1 0 1 0 0,0-1-1 0 0,21 6 86 0 0,1-1-1 0 0,1-2 1 0 0,-1 0 0 0 0,1-2-1 0 0,-1-1 1 0 0,1-1 0 0 0,0-1-1 0 0,-1-1 1 0 0,1-2 0 0 0,-1 0 0 0 0,0-2-1 0 0,0-1 1 0 0,-1-1 0 0 0,0-1-1 0 0,0-2 1 0 0,8-5-86 0 0,9-3 84 0 0,-2-2 0 0 0,0-1 0 0 0,-2-3 0 0 0,0-1 0 0 0,-2-2 0 0 0,-1-1 0 0 0,8-10-84 0 0,-31 27 6 0 0,-1 1-1 0 0,0-2 1 0 0,-1 1-1 0 0,-1-1 1 0 0,0-1-1 0 0,0 0 1 0 0,-1 0-1 0 0,-1 0 1 0 0,-1-1-1 0 0,0 0 1 0 0,0-1-1 0 0,-2 1 0 0 0,0-1 1 0 0,-1 0-1 0 0,0 0 1 0 0,-2 0-1 0 0,1-3-5 0 0,-1 14 1 0 0,0 1 0 0 0,0 0-1 0 0,-1-1 1 0 0,1 1-1 0 0,-1-1 1 0 0,0 0-1 0 0,0 1 1 0 0,0-1-1 0 0,-1 1 1 0 0,0-1-1 0 0,0 1 1 0 0,0 0-1 0 0,0-1 1 0 0,0 1 0 0 0,-1 0-1 0 0,0-1 1 0 0,0 1-1 0 0,0 0 1 0 0,-1 1-1 0 0,1-1 1 0 0,-1 0-1 0 0,0 1 1 0 0,0-1-1 0 0,0 1 1 0 0,0 0 0 0 0,-1 0-1 0 0,1 0 1 0 0,-1 0-1 0 0,0 1 1 0 0,0 0-1 0 0,0-1 1 0 0,0 1-1 0 0,0 1 1 0 0,0-1-1 0 0,0 1 1 0 0,-1-1-1 0 0,-3 1 0 0 0,1 1-3 0 0,1 1 0 0 0,-1 0 0 0 0,0 0 0 0 0,1 1 0 0 0,-1 0 0 0 0,0 0 0 0 0,1 0 0 0 0,0 1 0 0 0,0 0 0 0 0,0 0 0 0 0,0 1 0 0 0,0-1 0 0 0,1 1 0 0 0,-1 1 0 0 0,1-1 0 0 0,0 1 0 0 0,0 0 0 0 0,1 0 0 0 0,0 0 0 0 0,0 1 0 0 0,0-1 0 0 0,-3 7 3 0 0,0 1-6 0 0,0 0 0 0 0,1 0 0 0 0,0 1 0 0 0,1 0 0 0 0,1 0 1 0 0,1 0-1 0 0,-1 0 0 0 0,2 1 0 0 0,0-1 0 0 0,1 8 6 0 0,0 3 9 0 0,1 0 0 0 0,1 0 1 0 0,1 0-1 0 0,2 0 0 0 0,0-1 0 0 0,1 1 0 0 0,7 14-9 0 0,4 0 58 0 0,2 0 0 0 0,1-2-1 0 0,2 0 1 0 0,11 12-58 0 0,27 48 76 0 0,-25-35-29 0 0,-34-61-67 0 0,0-1-19 0 0,0 0-15 0 0,0 0-36 0 0,-25-5-1709 0 0,-6-33-2169 0 0,24 23-79 0 0,2 0-3740 0 0,3 7-3361 0 0</inkml:trace>
  <inkml:trace contextRef="#ctx0" brushRef="#br0" timeOffset="49703.114">9575 339 17916 0 0,'0'0'2446'0'0,"0"0"-1098"0"0,0 0-503 0 0,0 0-18 0 0,0 0 90 0 0,0 0 53 0 0,0 0-72 0 0,0 0-129 0 0,0 0-130 0 0,0 0-127 0 0,0 0-96 0 0,37 1-85 0 0,117 0-73 0 0,27-21 215 0 0,75 0-733 0 0,-147 18-3777 0 0,-92 2-847 0 0,-7 3-7322 0 0</inkml:trace>
  <inkml:trace contextRef="#ctx0" brushRef="#br0" timeOffset="47437.702">7348 589 5361 0 0,'0'0'4334'0'0,"0"0"-1716"0"0,0 0-865 0 0,0 0-268 0 0,0 0-34 0 0,0 0-68 0 0,0 0-196 0 0,0 0-283 0 0,0 0-301 0 0,0 0-187 0 0,0 0-73 0 0,0 0 29 0 0,0 0 29 0 0,2 7 0 0 0,13 30 97 0 0,-7-17-153 0 0,0 1 0 0 0,-1 0 0 0 0,-1 0 0 0 0,-1 1 0 0 0,0 0 0 0 0,-1 13-345 0 0,-3-21 106 0 0,-11 94 574 0 0,-8-67-287 0 0,11-112 1458 0 0,10 44-1819 0 0,1 0-1 0 0,2 0 1 0 0,0 0-1 0 0,2 1 1 0 0,1 0-1 0 0,1 1 1 0 0,1 0-1 0 0,7-11-31 0 0,-10 20 6 0 0,1 1 1 0 0,1 0-1 0 0,0 0 0 0 0,0 1 0 0 0,1 0 0 0 0,1 1 1 0 0,1 0-1 0 0,0 1 0 0 0,0 0 0 0 0,1 1 0 0 0,0 1 0 0 0,1 0 1 0 0,0 1-1 0 0,4 0-6 0 0,-18 7-2 0 0,1 1-1 0 0,0 0 1 0 0,0 1 0 0 0,0-1-1 0 0,-1 0 1 0 0,1 0 0 0 0,0 1-1 0 0,0-1 1 0 0,0 1 0 0 0,0 0-1 0 0,0 0 1 0 0,0 0 0 0 0,0 0-1 0 0,1 0 1 0 0,-1 0 0 0 0,0 0-1 0 0,0 0 1 0 0,0 1 0 0 0,0-1-1 0 0,0 1 1 0 0,-1 0 0 0 0,1-1-1 0 0,0 1 1 0 0,0 0 0 0 0,0 0 0 0 0,0 0-1 0 0,-1 0 1 0 0,1 1 0 0 0,-1-1-1 0 0,1 0 1 0 0,-1 1 0 0 0,1-1-1 0 0,-1 1 1 0 0,0-1 0 0 0,0 1-1 0 0,1 0 1 0 0,-1 0 0 0 0,0-1-1 0 0,-1 1 1 0 0,1 0 0 0 0,0 0-1 0 0,0 0 1 0 0,-1 0 0 0 0,1 0-1 0 0,-1 0 1 0 0,0 0 2 0 0,-2 23-982 0 0,-1-18-2941 0 0,2 1-5291 0 0,1-7-1740 0 0</inkml:trace>
  <inkml:trace contextRef="#ctx0" brushRef="#br0" timeOffset="47736.656">7919 479 7082 0 0,'0'0'4391'0'0,"0"0"-2166"0"0,0 0-841 0 0,0 0-33 0 0,0 0 85 0 0,0 0-25 0 0,0 0-132 0 0,0 0-239 0 0,0 0-225 0 0,0 0-183 0 0,0 0-137 0 0,0 0-94 0 0,-22 31-50 0 0,-64 95-47 0 0,59-66 83 0 0,27-49-286 0 0,-1-7-58 0 0,0-1 0 0 0,0 1 0 0 0,0-1 1 0 0,0 1-1 0 0,1-1 0 0 0,-1 1 0 0 0,1 0 0 0 0,0-1 0 0 0,0 1 0 0 0,1 0 0 0 0,-1-1 0 0 0,1 1 0 0 0,-1-1 0 0 0,1 1 0 0 0,0-1 0 0 0,1 1 0 0 0,-1-1 0 0 0,1 0 0 0 0,-1 1 0 0 0,1-1 0 0 0,0 0 0 0 0,0 0 0 0 0,0 0 0 0 0,0 0 0 0 0,1-1 0 0 0,-1 1 1 0 0,1-1-1 0 0,0 1 0 0 0,0-1 0 0 0,0 0 0 0 0,0 0 0 0 0,0 0 0 0 0,0 0 0 0 0,0-1 0 0 0,1 1 0 0 0,-1-1 0 0 0,1 0 0 0 0,-1 0 0 0 0,1 0 0 0 0,0 0-43 0 0,3-1 83 0 0,0 0 0 0 0,1-1 0 0 0,-1 0 0 0 0,0 0 0 0 0,0 0 0 0 0,0-1 0 0 0,0 0 0 0 0,0-1 0 0 0,0 1 0 0 0,-1-1 0 0 0,1-1 1 0 0,-1 1-1 0 0,0-1 0 0 0,0 0 0 0 0,0 0 0 0 0,0-1 0 0 0,-1 0 0 0 0,0 0 0 0 0,0 0 0 0 0,0-1 0 0 0,2-2-83 0 0,2-3 54 0 0,-1 0 1 0 0,0-1 0 0 0,0 0-1 0 0,-1-1 1 0 0,-1 1-1 0 0,0-1 1 0 0,-1 0 0 0 0,0-1-1 0 0,-1 1 1 0 0,2-11-55 0 0,-5 20-18 0 0,1 0 1 0 0,-1-1-1 0 0,1 1 0 0 0,-1-1 1 0 0,0 1-1 0 0,-1-1 1 0 0,1 1-1 0 0,-1-1 0 0 0,0 1 1 0 0,0-1-1 0 0,-1 0 0 0 0,1 1 1 0 0,-1-1-1 0 0,0 1 1 0 0,0-1-1 0 0,0 1 0 0 0,-1 0 1 0 0,0-1-1 0 0,1 1 0 0 0,-2 0 1 0 0,1 0-1 0 0,0 0 1 0 0,-1 1-1 0 0,0-1 0 0 0,1 0 1 0 0,-2 1-1 0 0,1 0 0 0 0,0 0 1 0 0,-1 0-1 0 0,1 0 1 0 0,-1 0-1 0 0,0 1 0 0 0,0-1 1 0 0,0 1-1 0 0,0 0 0 0 0,0 0 1 0 0,-4 0 17 0 0,1 0-234 0 0,-1 2 0 0 0,1-1 0 0 0,-1 1 1 0 0,1 0-1 0 0,0 1 0 0 0,-1-1 0 0 0,1 2 0 0 0,-1-1 1 0 0,1 1-1 0 0,0 0 0 0 0,-6 3 234 0 0,-44 24-8879 0 0,45-21-2786 0 0</inkml:trace>
  <inkml:trace contextRef="#ctx0" brushRef="#br0" timeOffset="48035.819">8353 512 12011 0 0,'0'0'2379'0'0,"0"0"-804"0"0,0 0-355 0 0,0 0 55 0 0,0 0 73 0 0,0 0-55 0 0,0 0-155 0 0,0 0-235 0 0,0 0-192 0 0,0 0-147 0 0,0 0-117 0 0,0 0-88 0 0,0 0-83 0 0,-29 14-74 0 0,-88 44-77 0 0,82-25-4 0 0,36-27-105 0 0,-2-2-15 0 0,0 1-1 0 0,0 0 1 0 0,1 0 0 0 0,0 0 0 0 0,0 0-1 0 0,0-1 1 0 0,0 1 0 0 0,1 0 0 0 0,0 0 0 0 0,0 0-1 0 0,0-1 1 0 0,0 1 0 0 0,1 0 0 0 0,0-1-1 0 0,0 1 1 0 0,0-1 0 0 0,1 0 0 0 0,-1 0-1 0 0,1 0 1 0 0,0 0 0 0 0,0 0 0 0 0,0 0-1 0 0,1-1 1 0 0,-1 0 0 0 0,1 1 0 0 0,0-1-1 0 0,0-1 1 0 0,0 1 0 0 0,0 0 0 0 0,1-1 0 0 0,-1 0-1 0 0,1 0 1 0 0,-1 0 0 0 0,1-1 0 0 0,4 1-1 0 0,1 1-22 0 0,1 0 0 0 0,-1-1 0 0 0,1 0 0 0 0,-1-1 0 0 0,1 0 0 0 0,0-1 0 0 0,-1 0 1 0 0,1-1-1 0 0,0 0 0 0 0,3-1 22 0 0,13-17-1378 0 0,-14 0-4708 0 0,-9 12 1423 0 0,2 0-6364 0 0</inkml:trace>
  <inkml:trace contextRef="#ctx0" brushRef="#br0" timeOffset="43027.681">5430 324 0 0 0,'0'0'255'0'0,"0"0"150"0"0,0 0 23 0 0,0 0 14 0 0,0 0 94 0 0,4-6 171 0 0,15-22 277 0 0,-10-19 12515 0 0,-25 33-8362 0 0,-6 13-3621 0 0,19 0-1387 0 0,-1 1-1 0 0,0 0 0 0 0,0 0 1 0 0,0 0-1 0 0,0 0 0 0 0,0 0 1 0 0,0 1-1 0 0,0 0 0 0 0,0 0 0 0 0,0 0 1 0 0,0 0-1 0 0,1 1 0 0 0,-1-1 1 0 0,0 1-1 0 0,1 0 0 0 0,-1 0 1 0 0,1 0-1 0 0,-2 2-128 0 0,-10 11 128 0 0,1 0 1 0 0,0 2-1 0 0,1-1 1 0 0,1 2-1 0 0,1-1 1 0 0,0 2-1 0 0,-3 8-128 0 0,-15 23 146 0 0,18-31-102 0 0,1 0-1 0 0,1 1 1 0 0,1 0-1 0 0,1 0 0 0 0,0 1 1 0 0,2-1-1 0 0,0 2 1 0 0,1-1-1 0 0,1 0 0 0 0,2 1 1 0 0,0-1-1 0 0,1 1 1 0 0,2 13-44 0 0,-1-29 11 0 0,0 0 0 0 0,0 0 1 0 0,1 0-1 0 0,0 0 1 0 0,0 0-1 0 0,1 0 0 0 0,-1-1 1 0 0,1 1-1 0 0,0-1 1 0 0,1 0-1 0 0,-1 0 0 0 0,1 0 1 0 0,0 0-1 0 0,1-1 1 0 0,-1 0-1 0 0,1 0 0 0 0,-1 0 1 0 0,1 0-1 0 0,1 0 1 0 0,-1-1-1 0 0,0 0 0 0 0,1 0 1 0 0,-1-1-1 0 0,1 0 1 0 0,0 0-1 0 0,4 1-11 0 0,3 1 45 0 0,1 0-1 0 0,0-1 1 0 0,0-1-1 0 0,0 0 1 0 0,0-1 0 0 0,0 0-1 0 0,1-2 1 0 0,-1 1-1 0 0,0-2 1 0 0,0 0-1 0 0,4-1-44 0 0,-2 0 52 0 0,-1-1 0 0 0,1 0-1 0 0,-1-1 1 0 0,0-1-1 0 0,0 0 1 0 0,-1-1-1 0 0,0-1 1 0 0,0 0-1 0 0,-1 0 1 0 0,0-2-1 0 0,0 0 1 0 0,-1 0-1 0 0,0-1 1 0 0,2-4-52 0 0,-12 13 12 0 0,0 0 0 0 0,1-1-1 0 0,-1 1 1 0 0,-1-1 0 0 0,1 1 0 0 0,0-1 0 0 0,-1 0-1 0 0,1 0 1 0 0,-1 0 0 0 0,0 0 0 0 0,0 0 0 0 0,0 0-1 0 0,0 0 1 0 0,0 0 0 0 0,-1 0 0 0 0,0 0 0 0 0,1 0-1 0 0,-1 0 1 0 0,0-1 0 0 0,-1 1 0 0 0,1 0 0 0 0,0 0-1 0 0,-1 0 1 0 0,0 0 0 0 0,0 0 0 0 0,0 0 0 0 0,0 0-1 0 0,0 0 1 0 0,0 0 0 0 0,-1 0 0 0 0,0 1 0 0 0,1-1-1 0 0,-1 0 1 0 0,0 1 0 0 0,0-1 0 0 0,0 1 0 0 0,-1 0-1 0 0,1 0 1 0 0,-1 0 0 0 0,0 0-12 0 0,-17-6-104 0 0,-1 0 1 0 0,1 2-1 0 0,-1 1 0 0 0,-1 1 0 0 0,1 0 0 0 0,-1 2 1 0 0,0 0-1 0 0,1 2 0 0 0,-1 0 0 0 0,-5 2 104 0 0,-5-2-300 0 0,-93 23-1967 0 0,49 13-3815 0 0,63-23 29 0 0,8-9 1070 0 0,1 1-4103 0 0</inkml:trace>
  <inkml:trace contextRef="#ctx0" brushRef="#br0" timeOffset="43750.604">5982 243 7138 0 0,'0'0'2596'0'0,"0"0"-654"0"0,0 0-398 0 0,0 0-48 0 0,0 0 19 0 0,0 0-92 0 0,0 0-138 0 0,0 0-193 0 0,0 0-203 0 0,0 0-139 0 0,0 0-127 0 0,0 0-99 0 0,0 0-76 0 0,-28 17-68 0 0,-86 53-52 0 0,65-25 88 0 0,43-33-300 0 0,-1 0-32 0 0,0 0 0 0 0,1 0 0 0 0,0 1 0 0 0,1-1 0 0 0,1 1 0 0 0,0 1 0 0 0,0-1 0 0 0,2 0 0 0 0,-1 1-1 0 0,2 0 1 0 0,0-1 0 0 0,0 1 0 0 0,2 0 0 0 0,0 5-84 0 0,1-12 23 0 0,1 1 0 0 0,1 0-1 0 0,-1-1 1 0 0,1 0 0 0 0,0 0-1 0 0,1 0 1 0 0,-1-1 0 0 0,1 1 0 0 0,1-1-1 0 0,-1 0 1 0 0,1 0 0 0 0,0-1-1 0 0,0 0 1 0 0,1 0 0 0 0,-1-1 0 0 0,1 1-1 0 0,0-1 1 0 0,1-1 0 0 0,-1 1-1 0 0,1-1 1 0 0,-1-1 0 0 0,1 1 0 0 0,0-1-1 0 0,0-1 1 0 0,0 1 0 0 0,0-1-1 0 0,0-1 1 0 0,0 1 0 0 0,0-2 0 0 0,0 1-1 0 0,1-1 1 0 0,1 0-23 0 0,6-2 86 0 0,0 0-1 0 0,0-1 1 0 0,-1 0 0 0 0,1-1-1 0 0,-1-1 1 0 0,0 0 0 0 0,0-2-1 0 0,-1 1 1 0 0,0-2 0 0 0,-1 0-1 0 0,1 0 1 0 0,-2-1 0 0 0,1-1-1 0 0,-2 0 1 0 0,1-1 0 0 0,-2 0-1 0 0,1 0 1 0 0,-2-1 0 0 0,0-1-1 0 0,0 0 1 0 0,-1 0 0 0 0,-1-1-1 0 0,0 1 1 0 0,-1-1 0 0 0,-1-2-86 0 0,-1 8-23 0 0,-1 0 0 0 0,0 0 0 0 0,0 0 0 0 0,-1-1 0 0 0,-1 1 0 0 0,0-1 0 0 0,0 1 1 0 0,0-1-1 0 0,-2 0 0 0 0,1 1 0 0 0,-1-1 0 0 0,0 1 0 0 0,-1-1 0 0 0,0 1 0 0 0,-1 0 0 0 0,0-1 0 0 0,0 1 0 0 0,-1 0 1 0 0,0 1-1 0 0,0-1 0 0 0,-1 1 0 0 0,0 0 0 0 0,-1 0 0 0 0,0 0 0 0 0,0 1 0 0 0,-1 0 0 0 0,1 0 0 0 0,-2 1 1 0 0,1 0-1 0 0,-1 0 0 0 0,0 0 0 0 0,0 1 0 0 0,0 0 0 0 0,-1 1 0 0 0,1 0 0 0 0,-1 0 0 0 0,0 1 0 0 0,-1 0 0 0 0,1 1 1 0 0,-8-1 22 0 0,6 2-297 0 0,-1 1 0 0 0,1 0 1 0 0,0 1-1 0 0,-1 1 1 0 0,1 0-1 0 0,0 0 1 0 0,0 1-1 0 0,0 0 0 0 0,-10 5 297 0 0,-15 11-3522 0 0,2 6-3765 0 0,18-13-4651 0 0</inkml:trace>
  <inkml:trace contextRef="#ctx0" brushRef="#br0" timeOffset="46574.54">6658 549 2112 0 0,'0'0'2213'0'0,"0"0"-318"0"0,0 0-123 0 0,0 0 26 0 0,0 0 42 0 0,0 0-72 0 0,0 0-216 0 0,0 0-299 0 0,0 0-267 0 0,0 0-168 0 0,0 0-149 0 0,-3-4-76 0 0,1 2-444 0 0,0-1-1 0 0,-1 1 1 0 0,1-1-1 0 0,-1 1 1 0 0,0 0-1 0 0,0 0 1 0 0,1 0-1 0 0,-1 0 1 0 0,0 1-1 0 0,-1-1 1 0 0,1 1-1 0 0,0 0 1 0 0,0 0-1 0 0,-1 0 1 0 0,1 0-1 0 0,0 0 1 0 0,-1 1-1 0 0,1 0 0 0 0,-1-1 1 0 0,1 1-1 0 0,-3 1-148 0 0,-6-1 170 0 0,1 1 0 0 0,0 0 0 0 0,-1 1 0 0 0,1 0 0 0 0,0 1 0 0 0,0 0 0 0 0,0 1 0 0 0,0 0 0 0 0,1 1 0 0 0,0 0 0 0 0,0 0 0 0 0,0 1 0 0 0,1 1 0 0 0,-1 0 0 0 0,-4 4-170 0 0,10-6 35 0 0,0 1 1 0 0,0 0-1 0 0,1 0 0 0 0,-1 0 0 0 0,1 0 0 0 0,1 0 0 0 0,-1 1 0 0 0,1-1 0 0 0,0 1 0 0 0,0 0 0 0 0,1-1 0 0 0,0 1 1 0 0,0 0-1 0 0,1 0 0 0 0,0 0 0 0 0,0 4-35 0 0,2-8 44 0 0,-1 1 0 0 0,1-1 0 0 0,0 0 0 0 0,1 1 0 0 0,-1-1 0 0 0,0 0 1 0 0,1 0-1 0 0,0-1 0 0 0,0 1 0 0 0,0-1 0 0 0,0 1 0 0 0,0-1 0 0 0,0 0 0 0 0,1 0 0 0 0,-1 0 1 0 0,0-1-1 0 0,1 1 0 0 0,0-1 0 0 0,-1 0 0 0 0,1 0 0 0 0,0 0 0 0 0,0 0 0 0 0,0-1 1 0 0,-1 1-1 0 0,1-1 0 0 0,0 0 0 0 0,0 0 0 0 0,0-1 0 0 0,0 1 0 0 0,0-1 0 0 0,-1 0 0 0 0,2 0-44 0 0,-1 1 52 0 0,7-3 30 0 0,1 0 0 0 0,-1-1 0 0 0,1 0-1 0 0,-1-1 1 0 0,0 0 0 0 0,-1 0 0 0 0,1-2 0 0 0,-1 1 0 0 0,0-1 0 0 0,-1-1 0 0 0,0 1 0 0 0,0-2 0 0 0,-1 1 0 0 0,2-3-82 0 0,49-66 233 0 0,-48 44 39 0 0,-11 33-255 0 0,0 0 5 0 0,0 0-6 0 0,0 0-4 0 0,0 0 6 0 0,0 0-18 0 0,0 0-37 0 0,0 0 17 0 0,0 0-9 0 0,0 0-6 0 0,0 0 12 0 0,0 25-83 0 0,22 193 212 0 0,-19-164-82 0 0,-1 0 0 0 0,-3 1 0 0 0,-3-1 0 0 0,-1 0 0 0 0,-3-1 0 0 0,-3 0 0 0 0,-2 0 0 0 0,-11 28-24 0 0,21-73 3 0 0,-1 1-1 0 0,0-1 1 0 0,0 1-1 0 0,0-1 1 0 0,-1 0-1 0 0,-1-1 1 0 0,1 1-1 0 0,-1-1 0 0 0,0 0 1 0 0,-1-1-1 0 0,0 1 1 0 0,0-1-1 0 0,0-1 1 0 0,-1 1-1 0 0,0-1 1 0 0,0-1-1 0 0,0 1 0 0 0,0-1 1 0 0,-1-1-1 0 0,0 0 1 0 0,1 0-1 0 0,-1 0 1 0 0,0-1-1 0 0,-1-1 1 0 0,1 1-1 0 0,0-2 0 0 0,0 1 1 0 0,-1-1-1 0 0,1 0 1 0 0,-5-2-3 0 0,10 0 0 0 0,-1 0-1 0 0,0-1 1 0 0,1 1 0 0 0,-1-1 0 0 0,1 0-1 0 0,0 0 1 0 0,0-1 0 0 0,0 1 0 0 0,0-1-1 0 0,1 0 1 0 0,-1 0 0 0 0,1 0 0 0 0,0-1-1 0 0,0 1 1 0 0,1-1 0 0 0,-1 1 0 0 0,1-1 0 0 0,0 0-1 0 0,0 0 1 0 0,1 0 0 0 0,-1 0 0 0 0,1 0-1 0 0,0-1 1 0 0,1 1 0 0 0,-1 0 0 0 0,1-2 0 0 0,0-5 0 0 0,0 1 0 0 0,0-1 0 0 0,1 1 0 0 0,1-1 1 0 0,0 1-1 0 0,1 0 0 0 0,0 0 0 0 0,0 0 0 0 0,1 0 1 0 0,1 1-1 0 0,3-8 0 0 0,6-4-1 0 0,2 0 0 0 0,0 1 0 0 0,1 0 1 0 0,0 1-1 0 0,2 1 0 0 0,1 1 0 0 0,0 1 0 0 0,1 1 1 0 0,1 0-1 0 0,0 2 1 0 0,30-10-664 0 0,-39 23-3624 0 0,0 0-4196 0 0,-10 1-3216 0 0</inkml:trace>
  <inkml:trace contextRef="#ctx0" brushRef="#br0" timeOffset="53752.04">10691 335 6617 0 0,'0'0'1483'0'0,"0"0"-545"0"0,0 0-245 0 0,0 0 268 0 0,0 0 415 0 0,0 0 203 0 0,0 0-65 0 0,0 0-273 0 0,0 0-315 0 0,0 0-222 0 0,0 0-117 0 0,13-4-23 0 0,-7 2-510 0 0,3-1 163 0 0,1 1 0 0 0,-1-2-1 0 0,-1 0 1 0 0,1 0 0 0 0,0 0 0 0 0,-1-1-1 0 0,0 0 1 0 0,0-1 0 0 0,0 0 0 0 0,3-4-217 0 0,109-141 1921 0 0,-73 56-1421 0 0,-35 66-176 0 0,-12 28-267 0 0,0 1-24 0 0,0 0 2 0 0,0 0-10 0 0,0 0-6 0 0,0 0 3 0 0,0 0 2 0 0,-6 20 194 0 0,-32 116 571 0 0,-8 256-29 0 0,29-189-505 0 0,13-133-115 0 0,4-70-132 0 0,0 0 5 0 0,0 0-2 0 0,0 0 4 0 0,0 0 1 0 0,0 0 2 0 0,0 0 17 0 0,0 0 20 0 0,0 0-9 0 0,0 0 13 0 0,0 0 17 0 0,0 0-17 0 0,0 0 11 0 0,0 0 13 0 0,19-23 183 0 0,0-3-252 0 0,2 2 1 0 0,0 0 0 0 0,1 1 0 0 0,1 1-1 0 0,1 1 1 0 0,2 1 0 0 0,-1 2 0 0 0,2 0 0 0 0,0 2-1 0 0,2 1 1 0 0,-1 1 0 0 0,7-1-15 0 0,22 4-85 0 0,-51 70 165 0 0,-32 69 275 0 0,21-112-301 0 0,0-1 0 0 0,1 1 0 0 0,0 0 1 0 0,2 1-1 0 0,0-1 0 0 0,0 1 1 0 0,2-1-1 0 0,0 10-54 0 0,1-26-35 0 0,-1-1 0 0 0,0 1 0 0 0,1 0 0 0 0,-1 0 0 0 0,0 0 0 0 0,1-1 0 0 0,-1 1 0 0 0,0 0 0 0 0,1 0-1 0 0,-1 0 1 0 0,1 0 0 0 0,-1 0 0 0 0,0 0 0 0 0,1 0 0 0 0,-1 0 0 0 0,0 0 0 0 0,1 0 0 0 0,-1 0 0 0 0,1 0 0 0 0,-1 0 0 0 0,0 0 0 0 0,1 0 0 0 0,-1 0 0 0 0,0 1 0 0 0,1-1-1 0 0,-1 0 1 0 0,0 0 0 0 0,1 0 0 0 0,-1 0 0 0 0,0 1 0 0 0,1-1 0 0 0,-1 0 0 0 0,0 0 0 0 0,1 1 0 0 0,-1-1 0 0 0,0 0 0 0 0,0 1 0 0 0,0-1 0 0 0,1 0 0 0 0,-1 1 0 0 0,0-1 0 0 0,0 0-1 0 0,0 1 1 0 0,0-1 0 0 0,1 0 0 0 0,-1 1 0 0 0,0-1 0 0 0,0 1 0 0 0,0-1 0 0 0,0 0 0 0 0,0 1 0 0 0,0-1 35 0 0,7-22-3715 0 0,-2 11-2447 0 0,-2 4-4799 0 0</inkml:trace>
  <inkml:trace contextRef="#ctx0" brushRef="#br0" timeOffset="54308.272">11836 556 10994 0 0,'0'0'1394'0'0,"0"0"-224"0"0,0 0-46 0 0,0 0 127 0 0,0 0 45 0 0,0 0-116 0 0,0 0-185 0 0,0 0-160 0 0,0 0-158 0 0,0 0-99 0 0,0 0-51 0 0,0 0-43 0 0,-17 1-27 0 0,-52 3-18 0 0,-35 28 1395 0 0,93-27-1771 0 0,-1 1 1 0 0,1 1-1 0 0,1 0 1 0 0,-1 0-1 0 0,1 1 1 0 0,1 0-1 0 0,-1 0 1 0 0,1 1-1 0 0,1 1 1 0 0,0-1-1 0 0,0 1 1 0 0,1 1-1 0 0,0 0 1 0 0,1 0-1 0 0,0 0 1 0 0,1 0-1 0 0,0 1 1 0 0,0 0-1 0 0,2 0 1 0 0,-1 0-1 0 0,2 1 1 0 0,-1-1-1 0 0,2 1 1 0 0,0-1-1 0 0,0 1 1 0 0,1 3-64 0 0,0-15 12 0 0,0 1 1 0 0,0 0-1 0 0,1 0 0 0 0,-1-1 1 0 0,0 1-1 0 0,1 0 1 0 0,-1 0-1 0 0,1-1 0 0 0,-1 1 1 0 0,1 0-1 0 0,0-1 0 0 0,-1 1 1 0 0,1-1-1 0 0,0 1 1 0 0,0-1-1 0 0,0 1 0 0 0,1-1 1 0 0,-1 0-1 0 0,0 1 1 0 0,0-1-1 0 0,1 0 0 0 0,-1 0 1 0 0,1 0-1 0 0,-1 0 1 0 0,1 0-1 0 0,-1 0 0 0 0,1-1 1 0 0,-1 1-1 0 0,1 0 1 0 0,0-1-1 0 0,0 0 0 0 0,-1 1 1 0 0,1-1-1 0 0,0 0 1 0 0,0 1-1 0 0,-1-1 0 0 0,1 0 1 0 0,0-1-1 0 0,0 1 1 0 0,-1 0-1 0 0,1 0 0 0 0,0-1 1 0 0,0 1-1 0 0,0-1-12 0 0,12-2 74 0 0,0-1 1 0 0,0-1-1 0 0,0 0 0 0 0,0-1 0 0 0,-1-1 1 0 0,0 0-1 0 0,-1 0 0 0 0,0-1 0 0 0,6-5-74 0 0,-12 9 12 0 0,34-25 19 0 0,-2-2 0 0 0,-1-1 0 0 0,-1-2 0 0 0,12-17-31 0 0,3-12 74 0 0,-58 72-86 0 0,0 0 1 0 0,1 0 0 0 0,0 0-1 0 0,0 1 1 0 0,1 0 0 0 0,1 0-1 0 0,0 0 1 0 0,0 1 0 0 0,1-1-1 0 0,0 1 1 0 0,1 0 0 0 0,0 0-1 0 0,1 0 1 0 0,0 0 0 0 0,0 0-1 0 0,2 7 12 0 0,0-15-57 0 0,-1-1 0 0 0,1 1 0 0 0,0 0-1 0 0,0-1 1 0 0,1 1 0 0 0,-1 0-1 0 0,0-1 1 0 0,1 0 0 0 0,0 1 0 0 0,0-1-1 0 0,-1 0 1 0 0,1 0 0 0 0,0 0-1 0 0,1 0 1 0 0,-1 0 0 0 0,0 0 0 0 0,1-1-1 0 0,-1 1 1 0 0,0-1 0 0 0,1 1 0 0 0,0-1-1 0 0,-1 0 1 0 0,1 0 0 0 0,0 0-1 0 0,0-1 1 0 0,-1 1 0 0 0,1-1 0 0 0,0 1-1 0 0,1-1 58 0 0,56 3-4373 0 0,-50-3 3118 0 0,8-2-3001 0 0,-6-2-2056 0 0,-2 3-3958 0 0</inkml:trace>
  <inkml:trace contextRef="#ctx0" brushRef="#br0" timeOffset="54735.294">12370 538 9210 0 0,'0'0'3702'0'0,"0"0"-1379"0"0,0 0-698 0 0,0 0-201 0 0,0 0-122 0 0,0 0-177 0 0,0 0-139 0 0,0 0-130 0 0,0 0-143 0 0,0 0-95 0 0,0 0-121 0 0,0 0-70 0 0,0 0-76 0 0,-15 2-75 0 0,-75 11 316 0 0,87-12-575 0 0,1 0 1 0 0,-1 0 0 0 0,1 0-1 0 0,-1 1 1 0 0,1-1-1 0 0,-1 1 1 0 0,1-1 0 0 0,0 1-1 0 0,0 0 1 0 0,0 0-1 0 0,0 0 1 0 0,0 0 0 0 0,0 0-1 0 0,0 1 1 0 0,1-1-1 0 0,-1 0 1 0 0,1 1 0 0 0,0-1-1 0 0,0 1 1 0 0,0 0-1 0 0,0-1 1 0 0,0 1-1 0 0,0 0 1 0 0,1-1 0 0 0,-1 1-1 0 0,1 0 1 0 0,0 0-1 0 0,0 0 1 0 0,0-1 0 0 0,0 1-1 0 0,0 0 1 0 0,1 0-1 0 0,-1 0 1 0 0,1-1 0 0 0,0 1-1 0 0,0 0 1 0 0,0 0-18 0 0,45 72 208 0 0,38-24 528 0 0,-81-50-699 0 0,0 1 0 0 0,0-1 0 0 0,0 1 0 0 0,0-1 0 0 0,0 1 0 0 0,0 0 1 0 0,0 0-1 0 0,-1 1 0 0 0,1-1 0 0 0,-1 0 0 0 0,0 1 0 0 0,1-1 0 0 0,-1 1 0 0 0,0 0 0 0 0,0 0 0 0 0,-1 0 0 0 0,1 0 1 0 0,-1 0-1 0 0,1 0 0 0 0,-1 1 0 0 0,0-1 0 0 0,0 0 0 0 0,-1 0 0 0 0,1 1 0 0 0,0-1 0 0 0,-1 1 0 0 0,0-1 0 0 0,0 1 0 0 0,0-1 1 0 0,-1 0-1 0 0,1 1 0 0 0,-1-1 0 0 0,1 1 0 0 0,-1-1 0 0 0,0 0 0 0 0,0 0 0 0 0,-1 2-37 0 0,-8 5 41 0 0,-1 0-1 0 0,1-1 1 0 0,-2 0 0 0 0,1-1-1 0 0,-1 0 1 0 0,0-1 0 0 0,-1 0-1 0 0,0-1 1 0 0,0 0-1 0 0,0-1 1 0 0,0-1 0 0 0,-1 0-1 0 0,-6 1-40 0 0,10-3-53 0 0,0 0-1 0 0,0-1 0 0 0,-1 0 1 0 0,1 0-1 0 0,-1-1 1 0 0,1-1-1 0 0,0 1 0 0 0,-1-2 1 0 0,1 1-1 0 0,0-2 54 0 0,-18-20-2670 0 0,24 11-1309 0 0,2 0-3987 0 0,2 4-4621 0 0</inkml:trace>
  <inkml:trace contextRef="#ctx0" brushRef="#br0" timeOffset="180066.082">13161 715 0 0 0,'0'0'587'0'0,"0"0"592"0"0,0 0 332 0 0,0 0 240 0 0,0 0 120 0 0,0 0-159 0 0,0 0-322 0 0,0 0-269 0 0,0 0-211 0 0,0 0-85 0 0,0 0-10 0 0,4-6 21 0 0,11-17 11 0 0,-14 22-689 0 0,-1 0 1 0 0,1 0-1 0 0,0 0 0 0 0,-1 0 0 0 0,1-1 0 0 0,-1 1 0 0 0,1 0 0 0 0,-1-1 0 0 0,0 1 0 0 0,1 0 0 0 0,-1 0 1 0 0,0-1-1 0 0,0 1 0 0 0,0-1 0 0 0,0 1 0 0 0,0 0 0 0 0,0-1 0 0 0,-1 1 0 0 0,1 0 0 0 0,0 0 1 0 0,-1-1-1 0 0,1 1 0 0 0,-1 0 0 0 0,1 0 0 0 0,-1-1 0 0 0,0 1 0 0 0,1 0 0 0 0,-1 0 0 0 0,0 0 1 0 0,0 0-1 0 0,0 0 0 0 0,0 0 0 0 0,0 0 0 0 0,0 0 0 0 0,0 0 0 0 0,0 1 0 0 0,0-1 0 0 0,0 0 1 0 0,0 1-1 0 0,0-1 0 0 0,-1 0 0 0 0,1 1 0 0 0,0 0 0 0 0,-1-1-158 0 0,-53-11 1493 0 0,47 12-1399 0 0,1 0 1 0 0,-1 0-1 0 0,1 0 0 0 0,-1 1 0 0 0,1 0 1 0 0,0 1-1 0 0,-1 0 0 0 0,1 0 0 0 0,0 0 0 0 0,0 1 1 0 0,1 0-1 0 0,-7 3-94 0 0,6-1 27 0 0,-1-1-1 0 0,1 1 1 0 0,0 0-1 0 0,0 1 1 0 0,1 0-1 0 0,0 0 1 0 0,0 0-1 0 0,0 1 1 0 0,1 0-1 0 0,-1 0 1 0 0,2 0-1 0 0,-1 0 1 0 0,1 1-1 0 0,0 0 1 0 0,1 0-1 0 0,0 0 1 0 0,-2 8-27 0 0,1-1 20 0 0,0 0 0 0 0,2 0 0 0 0,0 0 0 0 0,0 0 0 0 0,1 0 0 0 0,1 0 0 0 0,1 0 1 0 0,0 3-21 0 0,0-14 18 0 0,-1 0 1 0 0,1 0 0 0 0,0 1-1 0 0,0-1 1 0 0,0 0 0 0 0,1 0 0 0 0,-1-1-1 0 0,1 1 1 0 0,0 0 0 0 0,0-1 0 0 0,1 1-1 0 0,-1-1 1 0 0,1 1 0 0 0,-1-1 0 0 0,1 0-1 0 0,0 0 1 0 0,0 0 0 0 0,0-1-1 0 0,1 1 1 0 0,-1-1 0 0 0,1 1 0 0 0,-1-1-1 0 0,1 0 1 0 0,0-1 0 0 0,0 1 0 0 0,0-1-1 0 0,0 1 1 0 0,0-1 0 0 0,0 0 0 0 0,0-1-1 0 0,4 1-18 0 0,2-1 86 0 0,-1 0 0 0 0,1 0 0 0 0,-1-1 0 0 0,1 0-1 0 0,-1-1 1 0 0,0 0 0 0 0,1-1 0 0 0,-1 1 0 0 0,0-2 0 0 0,0 0 0 0 0,-1 0-1 0 0,1 0 1 0 0,-1-1 0 0 0,0 0 0 0 0,0-1 0 0 0,-1 1 0 0 0,1-2-86 0 0,110-121 622 0 0,-43 29-443 0 0,-65 176-141 0 0,-10-69-40 0 0,0 0-1 0 0,1 0 0 0 0,0 1 0 0 0,0-1 1 0 0,1 0-1 0 0,0 0 0 0 0,0 0 0 0 0,1 0 1 0 0,0-1-1 0 0,0 1 0 0 0,0-1 1 0 0,1 1-1 0 0,1-1 0 0 0,-1 0 0 0 0,1-1 1 0 0,0 1-1 0 0,1-1 0 0 0,0 0 0 0 0,3 3 3 0 0,-1-4-75 0 0,1 0-1 0 0,0-1 0 0 0,1 0 0 0 0,-1 0 0 0 0,1-1 0 0 0,0 0 0 0 0,-1-1 1 0 0,1 0-1 0 0,0 0 0 0 0,1-1 0 0 0,-1-1 0 0 0,0 0 0 0 0,0 0 0 0 0,0-1 1 0 0,0 0-1 0 0,8-2 76 0 0,20-6-4730 0 0,-3-5-4379 0 0,-23 10-3390 0 0</inkml:trace>
  <inkml:trace contextRef="#ctx0" brushRef="#br0" timeOffset="181532.115">3917 1631 6337 0 0,'0'0'2171'0'0,"0"0"-215"0"0,0 0-203 0 0,0 0-111 0 0,0 0-43 0 0,0 0-3 0 0,0 0-103 0 0,0 0-164 0 0,0 0-227 0 0,0 0-239 0 0,0 0-190 0 0,-8-7-181 0 0,-23-22-113 0 0,23 21-106 0 0,6 31 584 0 0,-16 216 528 0 0,5-46-203 0 0,-34 168-1182 0 0,32-261 42 0 0,13-88-317 0 0,4-18-550 0 0,3-22-491 0 0,-2-68-5978 0 0,-4 62-1349 0 0,1 21-128 0 0</inkml:trace>
  <inkml:trace contextRef="#ctx0" brushRef="#br0" timeOffset="181807.785">3379 2136 9338 0 0,'0'0'803'0'0,"0"0"-151"0"0,0 0 164 0 0,0 0 431 0 0,0 0 304 0 0,0 0 53 0 0,0 0-106 0 0,0 0-238 0 0,33-6-205 0 0,105-21-139 0 0,17-15 1028 0 0,-80 20-1737 0 0,-1-3 0 0 0,-1-4 0 0 0,30-18-207 0 0,-35 2-4033 0 0,-53 24-1092 0 0,-3-5-3750 0 0,-9 18 3603 0 0</inkml:trace>
  <inkml:trace contextRef="#ctx0" brushRef="#br0" timeOffset="182348.357">4182 1591 1608 0 0,'0'0'2513'0'0,"0"0"-237"0"0,0 0-370 0 0,0 0-187 0 0,0 0-51 0 0,0 0-31 0 0,0 0-1 0 0,0 0-46 0 0,0 0-107 0 0,0 0-156 0 0,0 0-228 0 0,0 0-224 0 0,0 0-163 0 0,1 27-91 0 0,5 86-78 0 0,-4 369 2090 0 0,-3-436-2539 0 0,0-25-69 0 0,0 1 1 0 0,1-1-1 0 0,2 0 0 0 0,0 1 0 0 0,1-1 0 0 0,1 0 0 0 0,1-1 1 0 0,4 11-26 0 0,-9-31 7 0 0,0 1 1 0 0,0-1-1 0 0,0 1 1 0 0,0-1-1 0 0,0 1 1 0 0,0 0-1 0 0,0-1 0 0 0,1 1 1 0 0,-1-1-1 0 0,0 1 1 0 0,0-1-1 0 0,0 1 1 0 0,1 0-1 0 0,-1-1 1 0 0,0 1-1 0 0,0-1 1 0 0,1 0-1 0 0,-1 1 1 0 0,1-1-1 0 0,-1 1 1 0 0,0-1-1 0 0,1 1 1 0 0,-1-1-1 0 0,1 0 1 0 0,-1 1-1 0 0,1-1 1 0 0,-1 0-1 0 0,1 1 1 0 0,-1-1-1 0 0,1 0 1 0 0,-1 0-1 0 0,1 0 1 0 0,0 0-1 0 0,-1 1 1 0 0,1-1-1 0 0,-1 0 1 0 0,1 0-1 0 0,-1 0 0 0 0,1 0 1 0 0,0 0-1 0 0,-1 0 1 0 0,1 0-1 0 0,-1 0 1 0 0,1-1-1 0 0,0 1 1 0 0,-1 0-1 0 0,1 0 1 0 0,-1 0-1 0 0,1-1 1 0 0,-1 1-1 0 0,1 0 1 0 0,-1-1-1 0 0,1 1 1 0 0,-1 0-1 0 0,1-1 1 0 0,-1 1-1 0 0,0-1 1 0 0,1 1-1 0 0,-1 0 1 0 0,1-1-1 0 0,-1 1 1 0 0,0-1-1 0 0,1 0-7 0 0,19-40 402 0 0,-16 31-417 0 0,6-11 23 0 0,1 1 0 0 0,1 1 0 0 0,0 0-1 0 0,2 0 1 0 0,0 2 0 0 0,1-1 0 0 0,1 2-1 0 0,0 0 1 0 0,1 1 0 0 0,16-11-8 0 0,-33 26-3 0 0,1-1 1 0 0,0 0-1 0 0,-1 0 1 0 0,1 0-1 0 0,0 1 0 0 0,0-1 1 0 0,0 0-1 0 0,-1 1 1 0 0,1-1-1 0 0,0 1 1 0 0,0-1-1 0 0,0 1 0 0 0,0-1 1 0 0,0 1-1 0 0,0 0 1 0 0,0-1-1 0 0,0 1 1 0 0,0 0-1 0 0,0 0 1 0 0,0 0-1 0 0,0 0 0 0 0,0 0 1 0 0,0 0-1 0 0,0 0 1 0 0,1 0-1 0 0,-1 0 1 0 0,0 0-1 0 0,0 0 0 0 0,0 1 1 0 0,0-1-1 0 0,0 0 1 0 0,0 1-1 0 0,-1-1 1 0 0,1 1-1 0 0,0-1 1 0 0,0 1-1 0 0,0 0 0 0 0,0-1 1 0 0,0 1-1 0 0,-1 0 1 0 0,1 0-1 0 0,0-1 1 0 0,-1 1-1 0 0,1 0 0 0 0,0 0 1 0 0,-1 0-1 0 0,1 0 1 0 0,-1 0-1 0 0,0 0 1 0 0,1 0-1 0 0,-1 0 1 0 0,0 0-1 0 0,1 0 0 0 0,-1 0 1 0 0,0 0 2 0 0,5 67 57 0 0,-5-57-5 0 0,-9 153 369 0 0,9-165-439 0 0,-1 1-1 0 0,1-1 0 0 0,0 0 1 0 0,0 1-1 0 0,0-1 1 0 0,0 0-1 0 0,0 1 1 0 0,0-1-1 0 0,0 0 0 0 0,0 1 1 0 0,0-1-1 0 0,0 1 1 0 0,1-1-1 0 0,-1 0 1 0 0,0 1-1 0 0,0-1 0 0 0,0 1 1 0 0,1-1-1 0 0,-1 0 1 0 0,0 1-1 0 0,1-1 1 0 0,-1 1-1 0 0,1-1 0 0 0,-1 1 1 0 0,1-1-1 0 0,-1 1 1 0 0,0 0-1 0 0,1-1 1 0 0,0 1-1 0 0,-1-1 0 0 0,1 1 1 0 0,-1 0-1 0 0,1 0 1 0 0,-1-1-1 0 0,1 1 1 0 0,0 0-1 0 0,-1 0 0 0 0,1 0 1 0 0,-1-1-1 0 0,1 1 1 0 0,0 0-1 0 0,-1 0 1 0 0,1 0-1 0 0,0 0 0 0 0,-1 0 1 0 0,1 0-1 0 0,0 1 1 0 0,-1-1-1 0 0,1 0 1 0 0,-1 0-1 0 0,1 0 0 0 0,0 1 1 0 0,-1-1-1 0 0,1 0 1 0 0,-1 0-1 0 0,1 1 1 0 0,-1-1-1 0 0,1 1 0 0 0,-1-1 1 0 0,1 0-1 0 0,-1 1 1 0 0,1-1-1 0 0,-1 1 0 0 0,1-1 1 0 0,-1 1-1 0 0,0-1 1 0 0,1 1-1 0 0,-1 0 19 0 0,0-1 260 0 0,0-3-2739 0 0,-4 3-9687 0 0,3 0 523 0 0</inkml:trace>
  <inkml:trace contextRef="#ctx0" brushRef="#br0" timeOffset="182738.811">4620 2438 1224 0 0,'0'0'1547'0'0,"0"0"-185"0"0,0 0-16 0 0,0 0 209 0 0,0 0 178 0 0,0 0 21 0 0,0 0-175 0 0,0 0-257 0 0,0 0-226 0 0,0 0-168 0 0,0 0-96 0 0,0 0-74 0 0,0 17-53 0 0,1 4-413 0 0,0 10-10 0 0,0 3 3834 0 0,28-182-719 0 0,-24 127-3294 0 0,0-1 0 0 0,2 1 0 0 0,0 0 1 0 0,2 1-1 0 0,0 0 0 0 0,1 0 0 0 0,1 1 0 0 0,1 0 0 0 0,1 1 0 0 0,4-5-103 0 0,32-3-993 0 0,-47 62-10227 0 0,-3-29 4784 0 0,0-6-1774 0 0</inkml:trace>
  <inkml:trace contextRef="#ctx0" brushRef="#br0" timeOffset="183013.778">4940 2217 4841 0 0,'0'0'1778'0'0,"0"0"-181"0"0,0 0 141 0 0,0 0 200 0 0,0 0 1 0 0,0 0-251 0 0,0 0-403 0 0,0 0-329 0 0,0 0-187 0 0,0 0-117 0 0,0 0-89 0 0,-5 33-81 0 0,-13 106-97 0 0,22-82 95 0 0,1-51-358 0 0,-2-1-9 0 0,0-1 0 0 0,1-1 0 0 0,0 1 0 0 0,0 0 0 0 0,0-1 1 0 0,0 0-1 0 0,0 0 0 0 0,1 0 0 0 0,-1-1 0 0 0,1 1 0 0 0,0-1 0 0 0,0 0 1 0 0,0 0-1 0 0,0-1 0 0 0,0 0 0 0 0,0 0 0 0 0,0 0 0 0 0,0 0 1 0 0,0-1-1 0 0,1 0 0 0 0,-1 0 0 0 0,0 0 0 0 0,0 0 0 0 0,1-1 1 0 0,-1 0-1 0 0,0 0 0 0 0,0-1 0 0 0,0 1 0 0 0,0-1 0 0 0,0 0 1 0 0,0-1-1 0 0,-1 1 0 0 0,1-1 0 0 0,-1 0 0 0 0,0 0 0 0 0,0 0 1 0 0,0 0-1 0 0,0-1 0 0 0,0 0 0 0 0,-1 0 0 0 0,2-2-113 0 0,8-7 111 0 0,-1-2 1 0 0,0 1-1 0 0,-1-2 0 0 0,-1 1 1 0 0,0-2-1 0 0,-1 1 0 0 0,-1-1 0 0 0,-1 0 1 0 0,1-4-112 0 0,-5 3 162 0 0,-2 15-5921 0 0,-1 1-6180 0 0,0 2 2621 0 0</inkml:trace>
  <inkml:trace contextRef="#ctx0" brushRef="#br0" timeOffset="183372.827">5669 2132 13859 0 0,'0'0'2062'0'0,"0"0"-575"0"0,0 0-362 0 0,0 0-154 0 0,0 0-92 0 0,0 0-121 0 0,0 0-140 0 0,0 0-123 0 0,0 0-95 0 0,0 0-84 0 0,0 0-72 0 0,-31 9-78 0 0,-98 31-57 0 0,67-11 20 0 0,60-29-130 0 0,1 1 0 0 0,-1-1 0 0 0,0 1 0 0 0,1-1 0 0 0,0 1 0 0 0,-1 0 0 0 0,1 0-1 0 0,-1 0 1 0 0,1 0 0 0 0,0 0 0 0 0,0 0 0 0 0,-1 0 0 0 0,1 0 0 0 0,0 0 0 0 0,0 0 0 0 0,0 1-1 0 0,0-1 1 0 0,1 0 0 0 0,-1 1 0 0 0,0-1 0 0 0,0 1 0 0 0,1-1 0 0 0,-1 1 0 0 0,1-1 0 0 0,-1 1-1 0 0,1-1 1 0 0,0 1 0 0 0,0-1 0 0 0,0 1 0 0 0,-1 0 0 0 0,2-1 0 0 0,-1 1 0 0 0,0-1-1 0 0,0 1 1 0 0,0 0 0 0 0,1-1 0 0 0,-1 1 0 0 0,1-1 0 0 0,-1 1 0 0 0,1-1 0 0 0,-1 1 0 0 0,1-1-1 0 0,0 0 1 0 0,0 1 0 0 0,0-1 0 0 0,0 0 0 0 0,0 0 0 0 0,0 1 0 0 0,0-1 0 0 0,0 0 0 0 0,1 0-1 0 0,-1 0 1 0 0,0 0 0 0 0,1 0 0 0 0,0 0 1 0 0,79 14 77 0 0,-73-16-74 0 0,1 2 1 0 0,-1-1-1 0 0,0 1 1 0 0,0 1-1 0 0,0 0 1 0 0,0 0-1 0 0,0 0 1 0 0,0 1-1 0 0,0 0 1 0 0,-1 0-1 0 0,1 1 1 0 0,-1 0-1 0 0,0 1 1 0 0,0-1-1 0 0,0 2-3 0 0,-5-4 25 0 0,0-1 0 0 0,-1 1-1 0 0,1 0 1 0 0,-1-1 0 0 0,0 1-1 0 0,0 0 1 0 0,1 0-1 0 0,-1 0 1 0 0,0 0 0 0 0,-1 0-1 0 0,1 0 1 0 0,0 1 0 0 0,-1-1-1 0 0,1 0 1 0 0,-1 0-1 0 0,1 0 1 0 0,-1 1 0 0 0,0-1-1 0 0,0 0 1 0 0,0 0-1 0 0,0 1 1 0 0,-1-1 0 0 0,1 0-1 0 0,0 0 1 0 0,-1 0 0 0 0,0 1-1 0 0,0-1 1 0 0,1 0-1 0 0,-1 0 1 0 0,0 0 0 0 0,0 0-1 0 0,-1 0 1 0 0,1 0 0 0 0,0-1-1 0 0,-1 1 1 0 0,1 0-1 0 0,-1-1 1 0 0,0 1 0 0 0,1-1-1 0 0,-2 1-24 0 0,-77 49 881 0 0,-25-32-2323 0 0,102-34-3027 0 0,10-2-3727 0 0,-6 17 7696 0 0,1-5-10165 0 0</inkml:trace>
  <inkml:trace contextRef="#ctx0" brushRef="#br0" timeOffset="183623.862">6050 1815 13963 0 0,'0'0'2235'0'0,"0"0"-796"0"0,0 0-440 0 0,0 0 63 0 0,0 0 183 0 0,0 0 47 0 0,0 0-169 0 0,0 0-252 0 0,0 0-200 0 0,-12 36-151 0 0,-35 113-117 0 0,12 24 237 0 0,28 95-2448 0 0,-15-260-8041 0 0,17-8 4981 0 0,-1 0-5070 0 0</inkml:trace>
  <inkml:trace contextRef="#ctx0" brushRef="#br0" timeOffset="183878.752">5665 2117 12219 0 0,'0'0'2339'0'0,"0"0"-590"0"0,0 0-368 0 0,0 0-124 0 0,0 0-108 0 0,0 0-124 0 0,33-2-90 0 0,105-5-99 0 0,8 10 634 0 0,-13 18-1000 0 0,-82-11-3059 0 0,-2-2-5564 0 0,-35-8-3759 0 0</inkml:trace>
  <inkml:trace contextRef="#ctx0" brushRef="#br0" timeOffset="192697.735">7136 2257 440 0 0,'0'0'1382'0'0,"0"0"-25"0"0,0 0 118 0 0,0 0 271 0 0,0 0 201 0 0,0 0-18 0 0,0 0-177 0 0,0 0-257 0 0,0 0-239 0 0,0 0-189 0 0,0 0-128 0 0,4-7-79 0 0,12-20-77 0 0,-28 2 2924 0 0,4 22-3556 0 0,1 1 0 0 0,-1 0-1 0 0,1 0 1 0 0,-1 0 0 0 0,0 1 0 0 0,0 0-1 0 0,0 1 1 0 0,1-1 0 0 0,-1 2-1 0 0,0-1 1 0 0,0 1 0 0 0,-4 1-151 0 0,-104 49 663 0 0,105-47-641 0 0,1 0 1 0 0,1 1 0 0 0,-1 1-1 0 0,1-1 1 0 0,-1 1 0 0 0,2 1 0 0 0,-1 0-1 0 0,1 0 1 0 0,0 1 0 0 0,0 0 0 0 0,1 0-1 0 0,0 1 1 0 0,1 0 0 0 0,0 0-1 0 0,0 0 1 0 0,1 1 0 0 0,0 0 0 0 0,0 0-1 0 0,1 0 1 0 0,1 0 0 0 0,0 1-1 0 0,0 0 1 0 0,1 0 0 0 0,1-1 0 0 0,-1 1-1 0 0,2 5-22 0 0,2-13 26 0 0,0 0-1 0 0,0-1 1 0 0,1 1-1 0 0,-1-1 0 0 0,1 0 1 0 0,0 0-1 0 0,-1 0 0 0 0,1 0 1 0 0,0 0-1 0 0,0 0 1 0 0,0-1-1 0 0,1 1 0 0 0,-1-1 1 0 0,0 0-1 0 0,1 0 1 0 0,-1 0-1 0 0,0-1 0 0 0,1 1 1 0 0,-1-1-1 0 0,1 0 0 0 0,-1 0 1 0 0,1 0-1 0 0,-1 0 1 0 0,1 0-1 0 0,-1-1 0 0 0,0 0 1 0 0,1 0-1 0 0,0 0-25 0 0,17-4 131 0 0,-1-2-1 0 0,0 0 1 0 0,0-1-1 0 0,-1-1 1 0 0,0-1-1 0 0,0-1 1 0 0,-1 0-1 0 0,-1-1 1 0 0,0-1-1 0 0,4-5-130 0 0,17-10 137 0 0,124-111 476 0 0,-161 138-612 0 0,0 0-1 0 0,0-1 0 0 0,0 1 0 0 0,0 0 0 0 0,0 0 1 0 0,0 0-1 0 0,0 0 0 0 0,0 0 0 0 0,0 0 0 0 0,0 0 1 0 0,0 1-1 0 0,1-1 0 0 0,-1 0 0 0 0,0 1 0 0 0,1-1 1 0 0,-1 1-1 0 0,0-1 0 0 0,1 1 0 0 0,-1 0 0 0 0,1-1 1 0 0,-1 1-1 0 0,1 0 0 0 0,-1 0 0 0 0,1 0 0 0 0,-1 0 1 0 0,0 0-1 0 0,1 0 0 0 0,-1 1 0 0 0,1-1 1 0 0,-1 0-1 0 0,1 1 0 0 0,-1-1 0 0 0,0 1 0 0 0,1 0 1 0 0,-1-1-1 0 0,0 1 0 0 0,0 0 0 0 0,1 0 0 0 0,-1 0 1 0 0,0 0-1 0 0,0 0 0 0 0,0 0 0 0 0,0 0 0 0 0,0 0 1 0 0,0 0-1 0 0,-1 0 0 0 0,1 0 0 0 0,0 1 0 0 0,0-1 1 0 0,-1 0-1 0 0,1 1 0 0 0,-1-1 0 0 0,1 0 0 0 0,-1 1 1 0 0,0-1-1 0 0,1 1 0 0 0,-1-1 0 0 0,0 1 0 0 0,11 159-294 0 0,7-140-2043 0 0,0-20-5546 0 0,-12-1 4052 0 0,-2 0-7823 0 0</inkml:trace>
  <inkml:trace contextRef="#ctx0" brushRef="#br0" timeOffset="193010.052">7862 2084 7546 0 0,'0'0'4865'0'0,"0"0"-2038"0"0,0 0-999 0 0,0 0-350 0 0,0 0-223 0 0,0 0-203 0 0,0 0-253 0 0,0 0-172 0 0,0 0-107 0 0,0 0-93 0 0,0 0-79 0 0,0 0-50 0 0,-20 10-16 0 0,-62 31-55 0 0,15 3 361 0 0,66-44-585 0 0,1 1 0 0 0,-1-1 0 0 0,0 0 0 0 0,1 0 0 0 0,-1 1 0 0 0,0-1 0 0 0,1 1 0 0 0,-1-1 0 0 0,1 0 0 0 0,-1 1 0 0 0,1-1 0 0 0,-1 1 0 0 0,1-1 0 0 0,-1 1 0 0 0,1-1 1 0 0,-1 1-1 0 0,1 0 0 0 0,0-1 0 0 0,-1 1 0 0 0,1-1 0 0 0,0 1 0 0 0,-1 0 0 0 0,1-1 0 0 0,0 1 0 0 0,0 0 0 0 0,0 0 0 0 0,0-1 0 0 0,0 1 0 0 0,-1 0 0 0 0,1-1 0 0 0,0 1 0 0 0,1 0 0 0 0,-1 0 0 0 0,0-1 1 0 0,0 1-1 0 0,0 0 0 0 0,0-1 0 0 0,0 1 0 0 0,1 0 0 0 0,-1-1 0 0 0,0 1 0 0 0,1 0 0 0 0,-1-1 0 0 0,0 1 0 0 0,1-1 0 0 0,-1 1 0 0 0,1-1 0 0 0,-1 1 0 0 0,1-1 0 0 0,-1 1 0 0 0,1-1 0 0 0,0 1 0 0 0,-1-1 1 0 0,1 0-1 0 0,-1 1 0 0 0,1-1 0 0 0,0 0 0 0 0,0 1-3 0 0,48 18 29 0 0,-35-14 1 0 0,-8-3 7 0 0,0 1 0 0 0,0 0 1 0 0,0 1-1 0 0,-1-1 0 0 0,1 1 0 0 0,-1 0 1 0 0,0 1-1 0 0,0-1 0 0 0,-1 1 1 0 0,1 0-1 0 0,-1 0 0 0 0,0 0 1 0 0,0 1-1 0 0,-1 0 0 0 0,1-1 0 0 0,-1 1 1 0 0,-1 1-1 0 0,1-1 0 0 0,-1 0 1 0 0,0 0-1 0 0,0 1 0 0 0,-1-1 0 0 0,0 1 1 0 0,0 0-1 0 0,0-1 0 0 0,-1 1 1 0 0,0 0-1 0 0,-1 4-37 0 0,-1-7 50 0 0,0 1 1 0 0,-1-1-1 0 0,1 1 0 0 0,-1-1 1 0 0,0 0-1 0 0,0 0 0 0 0,0 0 1 0 0,0-1-1 0 0,-1 1 0 0 0,0-1 1 0 0,0 0-1 0 0,0 0 0 0 0,0 0 1 0 0,0 0-1 0 0,0-1 0 0 0,-1 1 1 0 0,1-1-1 0 0,-1 0 0 0 0,0-1 1 0 0,0 1-1 0 0,1-1 0 0 0,-1 0 1 0 0,-1 0-51 0 0,1 0-36 0 0,-1 0 1 0 0,1 0 0 0 0,-1-1 0 0 0,1 0 0 0 0,0 0 0 0 0,-1 0-1 0 0,1-1 1 0 0,0 1 0 0 0,-1-1 0 0 0,1-1 0 0 0,0 1 0 0 0,0-1 0 0 0,0 0-1 0 0,0 0 1 0 0,0 0 0 0 0,0-1 0 0 0,1 0 0 0 0,-3-1 35 0 0,-21-35-5886 0 0,24 28-1779 0 0,1 3-4716 0 0</inkml:trace>
  <inkml:trace contextRef="#ctx0" brushRef="#br0" timeOffset="194296.646">8743 2187 832 0 0,'0'0'2793'0'0,"0"0"-313"0"0,0 0-290 0 0,0 0-81 0 0,0 0-93 0 0,0 0-172 0 0,0 0-210 0 0,0 0-230 0 0,0 0-179 0 0,0 0-138 0 0,0 0-138 0 0,0 0-138 0 0,0 0-98 0 0,-27-12-80 0 0,-86-37-76 0 0,55 36 208 0 0,50 15-638 0 0,-4 1 17 0 0,0 0 0 0 0,1 1 0 0 0,-1 0 0 0 0,1 1 0 0 0,0 0 0 0 0,0 1 0 0 0,0 0-1 0 0,1 0 1 0 0,0 1 0 0 0,0 1 0 0 0,-3 4-144 0 0,9-6 31 0 0,0 1 0 0 0,1 0 0 0 0,0 0 0 0 0,0 0 0 0 0,1 0 0 0 0,0 0 0 0 0,0 1 1 0 0,0-1-1 0 0,1 1 0 0 0,0-1 0 0 0,1 1 0 0 0,0-1 0 0 0,0 1 0 0 0,0 0 0 0 0,1-1 0 0 0,0 1 0 0 0,1-1 0 0 0,1 5-31 0 0,-1-8 48 0 0,-1 0-1 0 0,2 0 1 0 0,-1-1-1 0 0,0 1 1 0 0,1 0-1 0 0,-1-1 1 0 0,1 1-1 0 0,0-1 1 0 0,1 0 0 0 0,-1 0-1 0 0,0 0 1 0 0,1 0-1 0 0,-1-1 1 0 0,1 1-1 0 0,0-1 1 0 0,0 0 0 0 0,0 0-1 0 0,0-1 1 0 0,0 1-1 0 0,1-1 1 0 0,-1 0-1 0 0,0 0 1 0 0,1 0 0 0 0,-1 0-1 0 0,0-1 1 0 0,1 0-1 0 0,-1 0 1 0 0,1 0-1 0 0,-1-1 1 0 0,1 1-1 0 0,-1-1 1 0 0,0 0 0 0 0,1 0-1 0 0,-1 0 1 0 0,0-1-1 0 0,0 0 1 0 0,0 0-1 0 0,0 0 1 0 0,0 0 0 0 0,0 0-1 0 0,-1-1 1 0 0,2 0-48 0 0,86-87 644 0 0,-83 79-626 0 0,0 0 0 0 0,1 1-1 0 0,0 0 1 0 0,0 1 0 0 0,1 0 0 0 0,1 0-1 0 0,0 1 1 0 0,0 1 0 0 0,0-1 0 0 0,1 2-1 0 0,0 0 1 0 0,7-3-18 0 0,-17 8-1 0 0,1 0-1 0 0,-1 0 0 0 0,0-1 1 0 0,0 2-1 0 0,1-1 1 0 0,-1 0-1 0 0,1 0 0 0 0,-1 1 1 0 0,0-1-1 0 0,1 1 1 0 0,-1 0-1 0 0,1 0 0 0 0,-1 0 1 0 0,1 0-1 0 0,-1 0 1 0 0,1 1-1 0 0,-1-1 0 0 0,1 1 1 0 0,-1-1-1 0 0,0 1 0 0 0,1 0 1 0 0,-1 0-1 0 0,0 0 1 0 0,1 0-1 0 0,-1 0 0 0 0,0 1 1 0 0,0-1-1 0 0,0 1 1 0 0,0-1-1 0 0,0 1 0 0 0,-1 0 1 0 0,1 0-1 0 0,0 0 1 0 0,-1 0-1 0 0,0 0 0 0 0,1 0 1 0 0,-1 0-1 0 0,0 0 1 0 0,0 1-1 0 0,0-1 0 0 0,0 0 1 0 0,0 1-1 0 0,-1-1 1 0 0,1 1 1 0 0,31 201 124 0 0,-26-133-104 0 0,1 243 80 0 0,-9-283-91 0 0,-1 0 1 0 0,-2 0-1 0 0,-1 0 1 0 0,-2-1-1 0 0,0 0 1 0 0,-2 0-1 0 0,-2-1 1 0 0,0 0-1 0 0,-2-1 1 0 0,-1-1-1 0 0,-1 0 1 0 0,-2-1-1 0 0,0-1 1 0 0,-17 18-10 0 0,31-37 10 0 0,0-1 0 0 0,-1 1 0 0 0,0 0-1 0 0,1-1 1 0 0,-2 0 0 0 0,1 0 0 0 0,0-1 0 0 0,-1 0 0 0 0,0 0 0 0 0,0 0 0 0 0,0 0 0 0 0,-1-1-1 0 0,1 0 1 0 0,-1-1 0 0 0,0 1 0 0 0,1-1 0 0 0,-1 0 0 0 0,0-1 0 0 0,0 0 0 0 0,0 0-1 0 0,-1 0 1 0 0,-2-1-10 0 0,7-2-1 0 0,0-1 0 0 0,0 1 0 0 0,0-1-1 0 0,0 0 1 0 0,1 0 0 0 0,-1 0 0 0 0,1 0-1 0 0,0 0 1 0 0,0-1 0 0 0,0 1 0 0 0,0-1-1 0 0,1 1 1 0 0,0-1 0 0 0,-1 0 0 0 0,1 1-1 0 0,0-1 1 0 0,1 0 0 0 0,-1 0 0 0 0,1 0-1 0 0,0 0 1 0 0,0 0 0 0 0,0 0 0 0 0,0 0 1 0 0,0 1-2 0 0,-3-20 1 0 0,2 1 0 0 0,0-1 1 0 0,2 0-1 0 0,0 1 0 0 0,1-1 1 0 0,2 1-1 0 0,0 0 0 0 0,2 0 1 0 0,0 0-1 0 0,1 1 0 0 0,1-1 1 0 0,1 2-1 0 0,1-1 0 0 0,5-6 1 0 0,13-13 0 0 0,2 2 0 0 0,2 1-1 0 0,1 1 1 0 0,1 2-1 0 0,2 1 1 0 0,2 2 0 0 0,15-9 0 0 0,67-41-143 0 0,-126 59-3512 0 0,0 14-4751 0 0,6 4-260 0 0</inkml:trace>
  <inkml:trace contextRef="#ctx0" brushRef="#br0" timeOffset="194544.768">9331 2261 9306 0 0,'0'0'3677'0'0,"0"0"-1924"0"0,0 0-627 0 0,0 0 156 0 0,0 0 163 0 0,0 0-112 0 0,0 0-327 0 0,0 0-372 0 0,0 0-263 0 0,0 0-157 0 0,0 0-95 0 0,0 0-38 0 0,0 0-43 0 0,-3 32-34 0 0,-10 100-47 0 0,5-86-342 0 0,6-43-228 0 0,-2 5 18 0 0,0-4-6367 0 0,3-1-4356 0 0</inkml:trace>
  <inkml:trace contextRef="#ctx0" brushRef="#br0" timeOffset="199239.656">9511 2099 0 0 0,'0'0'469'0'0,"0"0"1356"0"0,0 0 543 0 0,0 0 69 0 0,0 0-49 0 0,0 0-151 0 0,0 0-223 0 0,0 0-246 0 0,0 0-250 0 0,0 0-258 0 0,0 0-237 0 0,0 0-199 0 0,0 0-160 0 0,1-4-146 0 0,4-14-116 0 0,21 58 2084 0 0,-15-22-2367 0 0,-1-1 0 0 0,0 2 0 0 0,-1-1 0 0 0,-1 1 0 0 0,-1 0 0 0 0,-1 1 0 0 0,-1 0 0 0 0,0 0 0 0 0,-1 0 0 0 0,-2 1 0 0 0,0-1 0 0 0,-1 1 0 0 0,-1 3-119 0 0,0 9 23 0 0,1-32-28 0 0,34-49 738 0 0,-22 28-636 0 0,15-25 150 0 0,-2 0-1 0 0,-2-2 0 0 0,14-39-246 0 0,-10 12 38 0 0,-28 74-200 0 0,1 0 0 0 0,-1 0 1 0 0,0 1-1 0 0,0-1 1 0 0,0 0-1 0 0,0 0 1 0 0,1 0-1 0 0,-1 0 1 0 0,0 0-1 0 0,0 0 1 0 0,0 0-1 0 0,1 0 1 0 0,-1 0-1 0 0,0 0 1 0 0,0 0-1 0 0,0 0 1 0 0,1 0-1 0 0,-1 0 162 0 0,-5 24-7301 0 0,3-16-3206 0 0</inkml:trace>
  <inkml:trace contextRef="#ctx0" brushRef="#br0" timeOffset="199674.744">9975 2298 6361 0 0,'0'0'2977'0'0,"0"0"-1469"0"0,0 0-407 0 0,0 0 260 0 0,0 0 196 0 0,0 0-6 0 0,0 0-155 0 0,0 0-229 0 0,0 0-228 0 0,0 0-150 0 0,0 0-98 0 0,0 0-52 0 0,31-3-55 0 0,95-8-81 0 0,-68-9 322 0 0,-54 16-724 0 0,1 1-1 0 0,-1-1 1 0 0,1-1 0 0 0,-1 1-1 0 0,-1-1 1 0 0,1 1 0 0 0,0-1-1 0 0,-1 0 1 0 0,0 0 0 0 0,0-1-1 0 0,-1 1 1 0 0,0-1 0 0 0,0 1-1 0 0,0-1 1 0 0,0 0 0 0 0,-1 0-1 0 0,0 1 1 0 0,0-1 0 0 0,-1 0-1 0 0,1 0 1 0 0,-1 0 0 0 0,-1 0-1 0 0,1-3-100 0 0,-3 7-3 0 0,0 0-1 0 0,1 0 1 0 0,-1 1-1 0 0,0-1 1 0 0,0 1-1 0 0,0-1 1 0 0,0 1-1 0 0,0 0 0 0 0,0 0 1 0 0,0 0-1 0 0,0 0 1 0 0,0 1-1 0 0,-1-1 1 0 0,1 1-1 0 0,0 0 1 0 0,0 0-1 0 0,-1 0 1 0 0,1 1-1 0 0,0-1 1 0 0,0 1-1 0 0,0-1 0 0 0,-1 1 1 0 0,1 0 3 0 0,-10 3-16 0 0,0 1 1 0 0,0-1-1 0 0,0 2 1 0 0,1 0-1 0 0,0 1 1 0 0,0 0-1 0 0,1 0 1 0 0,0 2-1 0 0,0-1 1 0 0,1 1-1 0 0,0 1 1 0 0,0 0-1 0 0,1 0 1 0 0,1 1-1 0 0,-1 0 1 0 0,2 0-1 0 0,0 1 1 0 0,0 0-1 0 0,-1 5 16 0 0,6-12 1 0 0,1 0-1 0 0,0 0 1 0 0,1 0-1 0 0,-1 0 0 0 0,1 0 1 0 0,0 1-1 0 0,0-1 1 0 0,0 0-1 0 0,1 0 1 0 0,0 0-1 0 0,0 0 1 0 0,0 0-1 0 0,0 0 1 0 0,1-1-1 0 0,0 1 0 0 0,0 0 1 0 0,0-1-1 0 0,1 1 1 0 0,0-1-1 0 0,-1 0 1 0 0,1 0-1 0 0,1 0 1 0 0,-1 0-1 0 0,1 0 1 0 0,-1-1-1 0 0,1 1 0 0 0,0-1 1 0 0,0 0-1 0 0,1-1 1 0 0,-1 1-1 0 0,0-1 1 0 0,1 1-1 0 0,0-1 1 0 0,0-1-1 0 0,-1 1 1 0 0,1-1-1 0 0,0 1 0 0 0,0-1 1 0 0,0-1-1 0 0,0 1 1 0 0,0-1-1 0 0,0 0 1 0 0,1 0-1 0 0,3-1 0 0 0,141-9-1772 0 0,-119 2-3597 0 0,-1-3-4777 0 0,-23 8 1525 0 0</inkml:trace>
  <inkml:trace contextRef="#ctx0" brushRef="#br0" timeOffset="200093.758">10387 2456 11987 0 0,'0'0'1232'0'0,"0"0"-153"0"0,0 0 285 0 0,0 0 316 0 0,0 0 54 0 0,0 0-246 0 0,0 0-343 0 0,0 0-247 0 0,0 0-137 0 0,0 0-88 0 0,0 0-73 0 0,0 0-74 0 0,0 0-82 0 0,25-20-64 0 0,78-64-52 0 0,-56 29 131 0 0,-39 38-331 0 0,54-72 166 0 0,-62 89-297 0 0,0 0-1 0 0,0 1 0 0 0,0-1 1 0 0,0 0-1 0 0,0 1 0 0 0,0-1 1 0 0,0 0-1 0 0,0 0 0 0 0,0 1 1 0 0,0-1-1 0 0,0 0 0 0 0,0 0 0 0 0,0 1 1 0 0,0-1-1 0 0,0 0 0 0 0,0 0 1 0 0,0 1-1 0 0,0-1 0 0 0,0 0 1 0 0,1 0-1 0 0,-1 1 0 0 0,0-1 0 0 0,0 0 1 0 0,0 0-1 0 0,0 0 0 0 0,1 1 1 0 0,-1-1-1 0 0,0 0 0 0 0,0 0 1 0 0,0 0-1 0 0,1 1 0 0 0,-1-1 0 0 0,0 0 1 0 0,0 0-1 0 0,1 0 0 0 0,-1 0 1 0 0,0 0-1 0 0,0 0 0 0 0,1 0 1 0 0,-1 0-1 0 0,0 0 0 0 0,0 0 0 0 0,1 0 1 0 0,-1 0-1 0 0,0 0 0 0 0,0 0 1 0 0,1 0-1 0 0,-1 0 0 0 0,0 0 1 0 0,0 0-1 0 0,1 0 0 0 0,-1 0 1 0 0,0 0-1 0 0,0 0 0 0 0,1 0 0 0 0,-1 0 1 0 0,0-1-1 0 0,0 1 4 0 0,-6 32-297 0 0,5-26 270 0 0,-2 110-15 0 0,5-112 51 0 0,0 0-1 0 0,1 0 1 0 0,-1-1-1 0 0,1 1 1 0 0,0-1-1 0 0,0 1 1 0 0,0-1-1 0 0,0 0 1 0 0,1 0-1 0 0,-1-1 0 0 0,1 1 1 0 0,0-1-1 0 0,0 0 1 0 0,0 0-1 0 0,0 0 1 0 0,0 0-1 0 0,0-1 1 0 0,0 1-1 0 0,1-1 1 0 0,-1 0-1 0 0,0-1 1 0 0,1 1-1 0 0,-1-1 0 0 0,1 1 1 0 0,-1-2-1 0 0,1 1-8 0 0,78-11 930 0 0,-68 3-717 0 0,-7 6-159 0 0,-1-2 1 0 0,1 1-1 0 0,-1-1 1 0 0,0 0-1 0 0,0 0 1 0 0,0-1-1 0 0,-1 1 1 0 0,1-2-1 0 0,-1 1 1 0 0,0-1-1 0 0,-1 0 1 0 0,1 0-1 0 0,-1 0 1 0 0,-1-1-1 0 0,1 0 1 0 0,-1 0-1 0 0,0 0 1 0 0,2-6-55 0 0,-7-13-1291 0 0,-4 18-8101 0 0,2 5-3408 0 0</inkml:trace>
  <inkml:trace contextRef="#ctx0" brushRef="#br0" timeOffset="194715.207">9266 1849 7770 0 0,'0'0'4601'0'0,"0"0"-3193"0"0,0 0-752 0 0,0 0-424 0 0,0 0-264 0 0,0 0-408 0 0,0 0-304 0 0,0 0-568 0 0,0 0-1625 0 0,0 0-6265 0 0</inkml:trace>
  <inkml:trace contextRef="#ctx0" brushRef="#br0" timeOffset="198638.22">9213 1930 0 0 0,'0'0'479'0'0,"0"0"705"0"0,0 0 207 0 0,0 0 33 0 0,0 0 25 0 0,0 0-16 0 0,0 0-48 0 0,6-5-53 0 0,18-15-23 0 0,-17 15 17 0 0,-15 17 2632 0 0,-30 28-1295 0 0,38-40-2645 0 0,-1 0 0 0 0,1 1-1 0 0,0-1 1 0 0,-1 0 0 0 0,1 1-1 0 0,0-1 1 0 0,0 0-1 0 0,-1 1 1 0 0,1-1 0 0 0,0 0-1 0 0,0 1 1 0 0,0-1-1 0 0,-1 1 1 0 0,1-1 0 0 0,0 1-1 0 0,0-1 1 0 0,0 1 0 0 0,0-1-1 0 0,0 0 1 0 0,0 1-1 0 0,0-1 1 0 0,0 1 0 0 0,0-1-1 0 0,0 1 1 0 0,0-1-1 0 0,0 1 1 0 0,0-1 0 0 0,0 1-1 0 0,1-1 1 0 0,-1 0 0 0 0,0 1-1 0 0,0-1 1 0 0,0 1-1 0 0,1-1 1 0 0,-1 0 0 0 0,0 1-1 0 0,1-1 1 0 0,-1 0-1 0 0,0 1 1 0 0,1-1 0 0 0,-1 0-1 0 0,0 1 1 0 0,1-1 0 0 0,-1 0-1 0 0,0 0 1 0 0,1 1-1 0 0,-1-1 1 0 0,1 0 0 0 0,-1 0-1 0 0,1 0 1 0 0,-1 0-1 0 0,0 0 1 0 0,1 0 0 0 0,-1 1-1 0 0,1-1 1 0 0,-1 0 0 0 0,1 0-1 0 0,-1 0 1 0 0,1 0-1 0 0,-1-1 1 0 0,1 1 0 0 0,-1 0-1 0 0,0 0 1 0 0,1 0-1 0 0,-1 0 1 0 0,1 0 0 0 0,-1-1-18 0 0,6-1 171 0 0,0 0 0 0 0,0-1 1 0 0,0 0-1 0 0,0-1 0 0 0,-1 1 1 0 0,1-1-1 0 0,-1 0 0 0 0,0 0 1 0 0,-1-1-1 0 0,1 0 0 0 0,-1 1 1 0 0,1-2-1 0 0,-2 1 0 0 0,1 0 1 0 0,0-2-172 0 0,-4 7 29 0 0,0 1-1 0 0,-1-1 1 0 0,1 0 0 0 0,0 0 0 0 0,-1 1 0 0 0,1-1 0 0 0,0 0 0 0 0,-1 0 0 0 0,1 0 0 0 0,-1 1 0 0 0,1-1 0 0 0,-1 0 0 0 0,1 0 0 0 0,0 0 0 0 0,-1 0 0 0 0,1 0 0 0 0,-1 0 0 0 0,1 0-1 0 0,0 0 1 0 0,-1 0 0 0 0,1 0 0 0 0,-1 0 0 0 0,1 0 0 0 0,-1-1 0 0 0,1 1 0 0 0,0 0 0 0 0,-1 0 0 0 0,1 0 0 0 0,0 0 0 0 0,-1-1 0 0 0,1 1 0 0 0,-1 0 0 0 0,1 0 0 0 0,0-1 0 0 0,0 1-1 0 0,-1 0 1 0 0,1-1 0 0 0,0 1 0 0 0,-1 0 0 0 0,1-1 0 0 0,0 1 0 0 0,0 0 0 0 0,0-1 0 0 0,-1 1 0 0 0,1-1 0 0 0,0 1 0 0 0,0 0 0 0 0,0-1 0 0 0,0 1 0 0 0,0-1 0 0 0,0 1 0 0 0,0-1-1 0 0,0 1 1 0 0,0 0 0 0 0,0-1 0 0 0,0 1 0 0 0,0-1 0 0 0,0 1 0 0 0,0 0 0 0 0,0-1 0 0 0,0 1 0 0 0,1-1 0 0 0,-1 1 0 0 0,0 0 0 0 0,0-1 0 0 0,0 1 0 0 0,1 0 0 0 0,-1-1-1 0 0,0 1 1 0 0,0-1-29 0 0,-31 16-61 0 0,31-14 64 0 0,-1-1-32 0 0,0 0-1 0 0,0 1 1 0 0,0-1 0 0 0,0 0-1 0 0,0 1 1 0 0,0-1-1 0 0,0 1 1 0 0,0-1 0 0 0,0 1-1 0 0,0 0 1 0 0,0-1-1 0 0,1 1 1 0 0,-1 0 0 0 0,0-1-1 0 0,0 1 1 0 0,1 0-1 0 0,-1 0 1 0 0,1 0 0 0 0,-1 0-1 0 0,1 0 1 0 0,-1-1-1 0 0,1 1 1 0 0,-1 0 0 0 0,1 0-1 0 0,0 0 1 0 0,-1 0-1 0 0,1 0 1 0 0,0 0 0 0 0,0 1-1 0 0,0-1 1 0 0,0 0-1 0 0,0 0 1 0 0,0 0 0 0 0,0 0-1 0 0,0 0 1 0 0,0 0-1 0 0,1 0 1 0 0,-1 0 0 0 0,0 0-1 0 0,1 0 1 0 0,-1 0-1 0 0,1 0 1 0 0,-1 0 0 0 0,1-1-1 0 0,-1 1 1 0 0,1 0-1 0 0,0 0 1 0 0,-1 0 0 0 0,1 0-1 0 0,0-1 1 0 0,-1 1-1 0 0,1 0 1 0 0,1 0 29 0 0,13 1-2503 0 0,-3-1-6347 0 0,-3-1-3058 0 0</inkml:trace>
  <inkml:trace contextRef="#ctx0" brushRef="#br0" timeOffset="-172390.428">3313 3082 6377 0 0,'0'0'3472'0'0,"0"0"-2349"0"0,0 0-701 0 0,0 0 167 0 0,0 0 396 0 0,0 0 355 0 0,0 0 173 0 0,0 0-106 0 0,0 0-255 0 0,35-14-252 0 0,113-41-238 0 0,-31 28 567 0 0,-28 14-183 0 0,-88 12-1014 0 0,0 1 0 0 0,0 0 0 0 0,0 0 0 0 0,0 0 0 0 0,0 0 0 0 0,0 0 0 0 0,0 0 1 0 0,0 0-1 0 0,0 0 0 0 0,0 0 0 0 0,0 1 0 0 0,0-1 0 0 0,0 0 0 0 0,0 1 0 0 0,0-1 0 0 0,0 0 0 0 0,0 1 1 0 0,0-1-1 0 0,0 1 0 0 0,0 0 0 0 0,-1-1 0 0 0,1 1 0 0 0,0 0 0 0 0,0-1 0 0 0,-1 1 0 0 0,1 0 1 0 0,0 0-1 0 0,-1 0 0 0 0,1 0 0 0 0,-1-1 0 0 0,1 1 0 0 0,-1 0 0 0 0,1 0 0 0 0,-1 0 0 0 0,0 0 0 0 0,0 0 1 0 0,1 0-1 0 0,-1 0 0 0 0,0 0 0 0 0,0 0 0 0 0,0 0 0 0 0,0 0 0 0 0,0 0 0 0 0,0 0 0 0 0,0 1 0 0 0,0-1 1 0 0,-1 0-1 0 0,1 0 0 0 0,0 0 0 0 0,-1-1 0 0 0,1 1 0 0 0,0 0 0 0 0,-1 0 0 0 0,0 0 0 0 0,1 0-32 0 0,-1 14 78 0 0,-19 361 1391 0 0,2 130-751 0 0,-3-256-398 0 0,21-250-262 0 0,0 0-1 0 0,-1 0 1 0 0,1 0-1 0 0,0-1 1 0 0,-1 1-1 0 0,1 0 1 0 0,-1 0-1 0 0,1 0 1 0 0,0 0 0 0 0,-1 1-1 0 0,1-1 1 0 0,0 0-1 0 0,-1 0 1 0 0,1 0-1 0 0,0 0 1 0 0,-1 0-1 0 0,1 0 1 0 0,0 0-1 0 0,-1 1 1 0 0,1-1 0 0 0,0 0-1 0 0,0 0 1 0 0,-1 0-1 0 0,1 1 1 0 0,0-1-1 0 0,0 0 1 0 0,-1 1-1 0 0,1-1 1 0 0,0 0-1 0 0,0 0 1 0 0,0 1 0 0 0,-1-1-1 0 0,1 0 1 0 0,0 1-1 0 0,0-1 1 0 0,0 0-1 0 0,0 1 1 0 0,0-1-58 0 0,-11-16 3 0 0,-15-16 259 0 0,20 23-236 0 0,0 1-1 0 0,-1 0 0 0 0,0 0 0 0 0,0 1 0 0 0,-1-1 0 0 0,0 2 0 0 0,0-1 0 0 0,-1 1 0 0 0,0 0 0 0 0,0 1 1 0 0,-6-3-26 0 0,-2 3-6 0 0,0 0 0 0 0,-1 1 0 0 0,1 1 0 0 0,-1 1 0 0 0,1 0 0 0 0,-1 2 0 0 0,0 0 0 0 0,0 0 1 0 0,0 2-1 0 0,1 0 0 0 0,-1 1 0 0 0,1 1 0 0 0,0 1 0 0 0,0 0 0 0 0,0 1 0 0 0,1 1 0 0 0,-1 1 0 0 0,2 0 1 0 0,-11 7 5 0 0,-45 52-563 0 0,61-27-5737 0 0,11-36 433 0 0,2 0-6122 0 0</inkml:trace>
  <inkml:trace contextRef="#ctx0" brushRef="#br0" timeOffset="-172013.192">3186 3620 11803 0 0,'0'0'1188'0'0,"0"0"-380"0"0,0 0 48 0 0,0 0 350 0 0,0 0 333 0 0,0 0 166 0 0,0 0-159 0 0,0 0-326 0 0,33 0-338 0 0,109 1-234 0 0,32-21 371 0 0,-139 12-830 0 0,250-71 960 0 0,-162 41-903 0 0,-123 38-246 0 0,0-1 1 0 0,0 1-1 0 0,0-1 0 0 0,0 1 1 0 0,0 0-1 0 0,0-1 0 0 0,0 1 0 0 0,0 0 1 0 0,0-1-1 0 0,0 1 0 0 0,0-1 0 0 0,0 1 1 0 0,0 0-1 0 0,0-1 0 0 0,0 1 1 0 0,0-1-1 0 0,0 1 0 0 0,0 0 0 0 0,0-1 1 0 0,0 1-1 0 0,-1 0 0 0 0,1-1 0 0 0,0 1 1 0 0,0 0-1 0 0,-1-1 0 0 0,1 1 0 0 0,0 0 1 0 0,0-1-1 0 0,-1 1 0 0 0,1 0 1 0 0,0 0-1 0 0,-1-1 0 0 0,1 1 0 0 0,0 0 1 0 0,-1 0-1 0 0,1 0 0 0 0,0 0 0 0 0,-1-1 1 0 0,1 1-1 0 0,0 0 0 0 0,-1 0 0 0 0,1 0 1 0 0,-1 0-1 0 0,1 0 0 0 0,0 0 1 0 0,-1 0-1 0 0,1 0 0 0 0,-1 0 0 0 0,1 0 1 0 0,0 0-1 0 0,-1 0 0 0 0,1 0 0 0 0,-1 0 1 0 0,1 1-1 0 0,0-1 0 0 0,-1 0 0 0 0,1 0 1 0 0,0 0-1 0 0,-1 0 0 0 0,1 1 0 0 0,-78-1-1512 0 0,78 1 1376 0 0,0-1 0 0 0,-1 0 0 0 0,1 0 0 0 0,-1 0 0 0 0,1 0 0 0 0,0 1 0 0 0,-1-1 0 0 0,1 0 0 0 0,0 0 0 0 0,-1 1 0 0 0,1-1 0 0 0,0 0 0 0 0,0 1-1 0 0,-1-1 1 0 0,1 0 0 0 0,0 1 0 0 0,0-1 0 0 0,-1 0 0 0 0,1 1 0 0 0,0-1 0 0 0,0 0 0 0 0,0 1 0 0 0,0-1 0 0 0,-1 1 0 0 0,1-1 0 0 0,0 0 0 0 0,0 1 0 0 0,0-1 0 0 0,0 1 0 0 0,0-1 0 0 0,0 1 0 0 0,0-1 0 0 0,0 0 0 0 0,0 1 0 0 0,1-1 0 0 0,-1 1 0 0 0,0-1 0 0 0,0 0 0 0 0,0 1 0 0 0,0-1 0 0 0,0 0 0 0 0,1 1 0 0 0,-1-1 0 0 0,0 1 0 0 0,0-1 0 0 0,1 0 0 0 0,-1 0 0 0 0,0 1-1 0 0,1-1 1 0 0,-1 0 0 0 0,0 1 0 0 0,1-1 0 0 0,-1 0 0 0 0,0 0 0 0 0,1 0 0 0 0,-1 1 0 0 0,0-1 0 0 0,1 0 136 0 0,7 2-5218 0 0,-2-1-5406 0 0</inkml:trace>
  <inkml:trace contextRef="#ctx0" brushRef="#br0" timeOffset="-171546.594">4093 3778 2024 0 0,'0'0'2341'0'0,"0"0"-255"0"0,0 0-249 0 0,0 0-96 0 0,0 0-101 0 0,0 0-222 0 0,0 0-319 0 0,0 0-228 0 0,0 0-45 0 0,0 0 44 0 0,0 0 61 0 0,0 0-16 0 0,0 0-141 0 0,-1 19-136 0 0,-7 117 669 0 0,-5-5-694 0 0,12-129-1473 0 0,-3 6 1626 0 0,2-7-4422 0 0,0 0-5186 0 0,0-1-497 0 0</inkml:trace>
  <inkml:trace contextRef="#ctx0" brushRef="#br0" timeOffset="-171268.389">4055 3384 17076 0 0,'0'0'760'0'0,"0"0"-328"0"0,0 0-240 0 0,0 0-152 0 0,0 0-8 0 0,0 0-24 0 0,0 0-72 0 0,0 0-160 0 0,0 0-472 0 0,0 0-1089 0 0,0 0-3248 0 0,0 0-5705 0 0</inkml:trace>
  <inkml:trace contextRef="#ctx0" brushRef="#br0" timeOffset="-170992.824">4274 4098 7706 0 0,'0'0'3652'0'0,"0"0"-1414"0"0,0 0-573 0 0,0 0-118 0 0,0 0-66 0 0,0 0-190 0 0,9-33-268 0 0,28-105-244 0 0,16-7 1011 0 0,-22 79-747 0 0,-30 241-1031 0 0,0-171 27 0 0,0 0 1 0 0,0-1 0 0 0,0 1 0 0 0,0-1 0 0 0,1 0 0 0 0,-1 1 0 0 0,1-1 0 0 0,0 0 0 0 0,0 0 0 0 0,0 0 0 0 0,0 0 0 0 0,1 0 0 0 0,-1 0-1 0 0,1-1 1 0 0,-1 1 0 0 0,1-1 0 0 0,0 0 0 0 0,0 0 0 0 0,0 0 0 0 0,1 0 0 0 0,-1 0 0 0 0,0-1 0 0 0,1 1 0 0 0,-1-1 0 0 0,1 0 0 0 0,-1 0-1 0 0,1 0 1 0 0,-1-1 0 0 0,1 1 0 0 0,0-1 0 0 0,-1 0 0 0 0,5 0-40 0 0,-1-1 129 0 0,0 0 1 0 0,-1 0-1 0 0,1 0 1 0 0,0-1-1 0 0,0 0 0 0 0,-1-1 1 0 0,1 0-1 0 0,-1 0 0 0 0,0 0 1 0 0,1 0-1 0 0,-2-1 0 0 0,1 0 1 0 0,0 0-1 0 0,-1-1 0 0 0,0 0 1 0 0,0 0-1 0 0,0 0 0 0 0,-1 0 1 0 0,1-1-1 0 0,1-3-129 0 0,63-130 683 0 0,-65 103-1044 0 0,-4 36 13 0 0,0 0-268 0 0,0 0-379 0 0,4 6-9673 0 0,-2-1-1397 0 0</inkml:trace>
  <inkml:trace contextRef="#ctx0" brushRef="#br0" timeOffset="-170531.173">5080 3656 11803 0 0,'0'0'4558'0'0,"0"0"-2428"0"0,0 0-946 0 0,0 0-241 0 0,0 0-166 0 0,0 0-157 0 0,0 0-168 0 0,0 0-142 0 0,0 0-85 0 0,0 0-58 0 0,0 0-27 0 0,0 0-13 0 0,0 0-39 0 0,-29 21-20 0 0,-86 64-27 0 0,112-84-40 0 0,1 1 0 0 0,-1-1 1 0 0,0 1-1 0 0,1 0 0 0 0,0 0 0 0 0,-1 0 0 0 0,1 0 0 0 0,0 0 0 0 0,0 1 1 0 0,0-1-1 0 0,0 1 0 0 0,0-1 0 0 0,1 1 0 0 0,-1 0 0 0 0,1 0 1 0 0,0-1-1 0 0,0 1 0 0 0,0 0 0 0 0,0 0 0 0 0,0 0 0 0 0,1 0 1 0 0,-1 3-2 0 0,0 3 3 0 0,0-4 16 0 0,0 0 0 0 0,0-1-1 0 0,1 1 1 0 0,0 0 0 0 0,0-1-1 0 0,0 1 1 0 0,0 0-1 0 0,1 0 1 0 0,-1-1 0 0 0,1 1-1 0 0,0 0 1 0 0,1-1 0 0 0,-1 1-1 0 0,1-1 1 0 0,0 0 0 0 0,0 1-1 0 0,0-1 1 0 0,1 0-1 0 0,-1 0 1 0 0,1 0 0 0 0,0-1-1 0 0,0 1 1 0 0,0-1 0 0 0,1 0-1 0 0,-1 1 1 0 0,1-1 0 0 0,0-1-1 0 0,0 1 1 0 0,0-1-1 0 0,0 1 1 0 0,0-1 0 0 0,1 0-1 0 0,-1-1 1 0 0,1 1 0 0 0,-1-1-1 0 0,1 0 1 0 0,-1 0 0 0 0,1 0-19 0 0,12 1 156 0 0,0 0 1 0 0,1-2 0 0 0,-1 0 0 0 0,0-1 0 0 0,0 0 0 0 0,0-1 0 0 0,0-1 0 0 0,0-1 0 0 0,0-1 0 0 0,-1 0-1 0 0,0-1 1 0 0,0 0 0 0 0,0-2 0 0 0,-1 0 0 0 0,0 0 0 0 0,-1-2 0 0 0,0 0 0 0 0,0 0 0 0 0,-1-1 0 0 0,0-1 0 0 0,-1 0-1 0 0,-1-1 1 0 0,2-3-157 0 0,16-19 160 0 0,-1-2-1 0 0,-2 0 1 0 0,-2-2-1 0 0,-2-1 1 0 0,-1-1-1 0 0,-2-1-159 0 0,-13 28-1 0 0,-1 0-1 0 0,-1 0 1 0 0,0 0-1 0 0,-1-1 1 0 0,0 1-1 0 0,-1-1 1 0 0,-1 0-1 0 0,-1 0 1 0 0,0 1-1 0 0,0-1 1 0 0,-2 0-1 0 0,1 0 1 0 0,-2 1-1 0 0,0-1 1 0 0,-1 1-1 0 0,-1 0 1 0 0,0 0-1 0 0,0 0 1 0 0,-2 1-1 0 0,-2-5 2 0 0,4 10-14 0 0,1 1 1 0 0,-1-1-1 0 0,-1 1 0 0 0,1 1 1 0 0,-1-1-1 0 0,-1 1 0 0 0,1 0 0 0 0,-1 0 1 0 0,0 1-1 0 0,0 0 0 0 0,0 0 1 0 0,-1 1-1 0 0,0 0 0 0 0,1 0 0 0 0,-2 1 1 0 0,1 0-1 0 0,0 0 0 0 0,-1 1 0 0 0,1 0 1 0 0,-1 0-1 0 0,0 1 0 0 0,1 1 1 0 0,-1-1-1 0 0,0 1 0 0 0,0 1 0 0 0,1-1 1 0 0,-1 1-1 0 0,0 1 0 0 0,1 0 1 0 0,-1 0-1 0 0,-6 3 14 0 0,1 1-14 0 0,0 1 0 0 0,0 1 0 0 0,1 0-1 0 0,0 1 1 0 0,1 0 0 0 0,0 0 0 0 0,0 2 0 0 0,1 0 0 0 0,0 0 0 0 0,1 1 0 0 0,0 0 0 0 0,1 0 0 0 0,0 1 0 0 0,1 0 0 0 0,0 1 0 0 0,2 0-1 0 0,-5 12 15 0 0,1 2-3 0 0,1-1 0 0 0,1 1 0 0 0,2 1 0 0 0,1-1 0 0 0,1 1 0 0 0,1 0 0 0 0,2 0 0 0 0,1 0 0 0 0,1 5 3 0 0,2-14 2 0 0,1 0 0 0 0,1-1 1 0 0,1 1-1 0 0,1-1 0 0 0,0 0 0 0 0,1-1 1 0 0,1 1-1 0 0,1-2 0 0 0,1 1 0 0 0,0-2 0 0 0,1 1 1 0 0,1-1-1 0 0,0-1 0 0 0,1-1 0 0 0,1 0 1 0 0,0 0-1 0 0,1-2 0 0 0,1 0-2 0 0,63 34-191 0 0,-44-39-2641 0 0,-36-14-3727 0 0,-3 3-3759 0 0</inkml:trace>
  <inkml:trace contextRef="#ctx0" brushRef="#br0" timeOffset="-169879.032">4193 3310 7650 0 0,'0'0'2163'0'0,"0"0"-268"0"0,0 0-53 0 0,0 0-123 0 0,0 0-262 0 0,0 0-319 0 0,0 0-334 0 0,0 0-248 0 0,0 0-156 0 0,0 0-44 0 0,0 0 0 0 0,0 0 24 0 0,4-1 37 0 0,15-1 412 0 0,-53 27 1676 0 0,34-25-2241 0 0,0 0-4 0 0,0 0-2 0 0,0 0-23 0 0,0 0-44 0 0,-6-11 606 0 0,-1 0 697 0 0,7 11-1455 0 0,-1 0-3 0 0,-1 0 4 0 0,1 0-19 0 0,1 0-5 0 0,0 0 1 0 0,0 0 3 0 0,0 0-5 0 0,0 0 9 0 0,0 0-9 0 0,-5 8-4314 0 0,12-14 2006 0 0,-3 4-316 0 0,-1-1-3668 0 0,-1-1-5550 0 0</inkml:trace>
  <inkml:trace contextRef="#ctx0" brushRef="#br0" timeOffset="-166990.601">5956 4072 4185 0 0,'0'0'2420'0'0,"0"0"-801"0"0,0 0-628 0 0,0 0-78 0 0,0 0 211 0 0,0 0 169 0 0,0 0-50 0 0,0 0-239 0 0,0 0-227 0 0,0 0-71 0 0,0 0 76 0 0,5 2 105 0 0,3 0-497 0 0,0 0 0 0 0,1-1 1 0 0,-1 1-1 0 0,1-2 0 0 0,-1 1 1 0 0,1-1-1 0 0,-1 0 0 0 0,1-1 1 0 0,-1 0-1 0 0,1-1 0 0 0,-1 1 1 0 0,0-2-1 0 0,1 1 0 0 0,-1-1 1 0 0,0 0-1 0 0,0-1 0 0 0,-1 0 1 0 0,1 0-1 0 0,4-4-390 0 0,311-200 1446 0 0,-307 199-1413 0 0,0 0 1 0 0,0 2 0 0 0,1 0-1 0 0,1 0 1 0 0,-1 2 0 0 0,1 0-1 0 0,0 1 1 0 0,0 1-1 0 0,17-1-33 0 0,-33 4 4 0 0,-1 0 0 0 0,1 1 0 0 0,0-1 0 0 0,-1 1 0 0 0,1 0 0 0 0,-1-1 0 0 0,1 1 0 0 0,0 0-1 0 0,-1 0 1 0 0,0 0 0 0 0,1 0 0 0 0,-1 0 0 0 0,0 0 0 0 0,1 0 0 0 0,-1 0 0 0 0,0 1 0 0 0,0-1-1 0 0,0 0 1 0 0,0 1 0 0 0,0-1 0 0 0,0 1 0 0 0,0-1 0 0 0,-1 1 0 0 0,1-1 0 0 0,-1 1 0 0 0,1 0 0 0 0,-1-1-1 0 0,1 1 1 0 0,-1 0 0 0 0,0 0 0 0 0,0-1 0 0 0,0 1 0 0 0,0 0 0 0 0,0-1 0 0 0,0 1 0 0 0,-1 0-4 0 0,-8 67 254 0 0,4-55-216 0 0,-1 0 1 0 0,-1-1-1 0 0,-1 1 0 0 0,1-1 0 0 0,-2 0 0 0 0,0-1 1 0 0,-1 0-1 0 0,0-1 0 0 0,0 0 0 0 0,-3 2-38 0 0,-8 5 9 0 0,0-1-1 0 0,-1-1 1 0 0,0-1-1 0 0,-1-1 0 0 0,-1-1 1 0 0,0-1-1 0 0,-1-1 1 0 0,-17 4-9 0 0,-52 0-685 0 0,91-18 452 0 0,0 1-1 0 0,1-1 1 0 0,-1 1-1 0 0,1-1 0 0 0,-1 0 1 0 0,1 0-1 0 0,0 0 0 0 0,0 0 1 0 0,0 0-1 0 0,0 0 0 0 0,1 0 1 0 0,0-1-1 0 0,-1 1 0 0 0,1-1 1 0 0,0 1-1 0 0,0-1 1 0 0,1 0-1 0 0,-1 1 0 0 0,1-1 1 0 0,0 0-1 0 0,0 1 0 0 0,0-1 1 0 0,0 0-1 0 0,1 1 0 0 0,-1-1 1 0 0,1 1-1 0 0,0-2 234 0 0,-1 5-45 0 0,10-41-4509 0 0,3 14-3186 0 0,-5 11-881 0 0</inkml:trace>
  <inkml:trace contextRef="#ctx0" brushRef="#br0" timeOffset="-166015.002">7057 3763 2144 0 0,'0'0'5040'0'0,"0"0"-2342"0"0,0 0-979 0 0,0 0-224 0 0,0 0-19 0 0,0 0-59 0 0,0 0-217 0 0,0 0-310 0 0,0 0-300 0 0,0 0-172 0 0,0 0-12 0 0,0 0 48 0 0,0 0 37 0 0,0 15 10 0 0,0 114 930 0 0,1-66-509 0 0,2-41-763 0 0,-2 0-1 0 0,0 0 1 0 0,-2 0 0 0 0,0 1-1 0 0,-2-1 1 0 0,0 0 0 0 0,-2 0-1 0 0,0-1 1 0 0,-1 1 0 0 0,-1-1-1 0 0,-1-1 1 0 0,-1 1 0 0 0,-2 1-159 0 0,9-19-18 0 0,2-2 51 0 0,0 0-1 0 0,0 1 1 0 0,0-1 0 0 0,-1 1-1 0 0,1-1 1 0 0,0 1 0 0 0,-1-1-1 0 0,1 0 1 0 0,-1 1-1 0 0,1-1 1 0 0,-1 0 0 0 0,0 0-1 0 0,0 1 1 0 0,1-1 0 0 0,-1 0-1 0 0,0 0 1 0 0,0 0 0 0 0,0 0-1 0 0,0 0 1 0 0,0 0 0 0 0,-1 0-1 0 0,1 0 1 0 0,0-1-1 0 0,0 1 1 0 0,0 0 0 0 0,-1-1-1 0 0,1 1 1 0 0,0-1 0 0 0,-1 1-1 0 0,1-1 1 0 0,-1 1 0 0 0,1-1-1 0 0,-1 0 1 0 0,1 0 0 0 0,0 0-1 0 0,-1 0 1 0 0,1 0-1 0 0,-1 0 1 0 0,1 0 0 0 0,-1-1-1 0 0,1 1 1 0 0,0 0 0 0 0,-1-1-1 0 0,1 1 1 0 0,0-1 0 0 0,-1 1-1 0 0,1-1 1 0 0,0 0 0 0 0,0 0-1 0 0,-1 1 1 0 0,1-1-1 0 0,0 0 1 0 0,-1-1-33 0 0,-1-10 42 0 0,0 0 0 0 0,1-1-1 0 0,0 1 1 0 0,1-1 0 0 0,1 0 0 0 0,0 1-1 0 0,0-1 1 0 0,1 1 0 0 0,1-1 0 0 0,0 1-1 0 0,1-1 1 0 0,0 1 0 0 0,1-2-42 0 0,14-37 39 0 0,3 1 1 0 0,1 2-1 0 0,2 0 0 0 0,3 1 1 0 0,2 1-1 0 0,15-17-39 0 0,-32 46 3 0 0,1 0-1 0 0,0 1 1 0 0,1 1 0 0 0,1 0-1 0 0,1 1 1 0 0,0 0 0 0 0,0 1-1 0 0,2 1 1 0 0,-1 1 0 0 0,1 0-1 0 0,1 2 1 0 0,0 0 0 0 0,0 1-1 0 0,1 0 1 0 0,9-1-3 0 0,-27 8-2 0 0,0 0-1 0 0,0 1 1 0 0,0-1 0 0 0,0 0 0 0 0,0 0-1 0 0,0 1 1 0 0,1 0 0 0 0,-1-1-1 0 0,0 1 1 0 0,0 0 0 0 0,0 0 0 0 0,0 0-1 0 0,1 0 1 0 0,-1 0 0 0 0,0 0-1 0 0,0 1 1 0 0,0-1 0 0 0,0 1 0 0 0,0 0-1 0 0,1 0 1 0 0,-1-1 0 0 0,0 1-1 0 0,-1 0 1 0 0,1 1 0 0 0,0-1 0 0 0,0 0-1 0 0,0 0 1 0 0,-1 1 0 0 0,1-1 0 0 0,-1 1-1 0 0,1 0 1 0 0,-1-1 0 0 0,1 1-1 0 0,-1 0 1 0 0,0 0 0 0 0,0 0 0 0 0,0 0-1 0 0,0 1 3 0 0,-2 14 10 0 0,-1 0 0 0 0,0 0 0 0 0,-2 0 1 0 0,0 0-1 0 0,0 0 0 0 0,-2-1 0 0 0,0 1 0 0 0,-1-1 0 0 0,-1-1 0 0 0,0 0 0 0 0,-1 0 0 0 0,0 0 0 0 0,-2-1 0 0 0,1-1 0 0 0,-2 0 0 0 0,0 0 0 0 0,0-1 0 0 0,-1 0 1 0 0,-1-2-1 0 0,-2 3-10 0 0,2-1-19 0 0,1 0 0 0 0,-2 0 0 0 0,1-1 0 0 0,-2-1 0 0 0,1-1 1 0 0,-1 0-1 0 0,-1-1 0 0 0,-11 4 19 0 0,29-12-55 0 0,-1-1 1 0 0,1 1-1 0 0,-1-1 1 0 0,1 1-1 0 0,-1-1 1 0 0,1 1-1 0 0,-1-1 1 0 0,1 1-1 0 0,-1-1 0 0 0,0 1 1 0 0,1-1-1 0 0,-1 1 1 0 0,0-1-1 0 0,1 0 1 0 0,-1 1-1 0 0,0-1 1 0 0,0 0-1 0 0,1 1 0 0 0,-1-1 1 0 0,0 0-1 0 0,0 1 1 0 0,0-1-1 0 0,0 0 1 0 0,0 1-1 0 0,0-1 1 0 0,0 0-1 0 0,0 1 1 0 0,0-1-1 0 0,-1 0 0 0 0,1 1 1 0 0,0-1-1 0 0,0 0 1 0 0,-1 1-1 0 0,1-1 1 0 0,0 1-1 0 0,0-1 1 0 0,-1 0-1 0 0,1 1 0 0 0,-1-1 1 0 0,1 1-1 0 0,-1-1 1 0 0,1 1-1 0 0,-1-1 1 0 0,1 1-1 0 0,-1 0 1 0 0,1-1-1 0 0,-1 1 0 0 0,1 0 1 0 0,-1-1-1 0 0,0 1 1 0 0,1 0-1 0 0,-1 0 1 0 0,0-1-1 0 0,1 1 1 0 0,-1 0-1 0 0,0 0 1 0 0,1 0-1 0 0,-1 0 0 0 0,0 0 1 0 0,1 0-1 0 0,-1 0 1 0 0,0 0-1 0 0,0 0 55 0 0,69-62-6384 0 0,-19 26-4657 0 0,-35 28 4053 0 0</inkml:trace>
  <inkml:trace contextRef="#ctx0" brushRef="#br0" timeOffset="-164925.255">7477 3829 0 0 0,'0'0'1923'0'0,"0"0"-11"0"0,0 0-76 0 0,0 0 48 0 0,0 0 224 0 0,0 0 140 0 0,0 0 9 0 0,0 0-150 0 0,0 0-253 0 0,0 0-231 0 0,0 0-245 0 0,0 0-215 0 0,0 0-184 0 0,34 19-139 0 0,105 57-120 0 0,-137-73-678 0 0,1-1 1 0 0,-1 0-1 0 0,1-1 0 0 0,-1 1 0 0 0,1 0 1 0 0,0-1-1 0 0,0 0 0 0 0,0 0 1 0 0,0 0-1 0 0,0 0 0 0 0,0 0 1 0 0,0 0-1 0 0,0-1 0 0 0,0 1 1 0 0,0-1-1 0 0,1 0 0 0 0,-1 0 0 0 0,0 0 1 0 0,0 0-1 0 0,0-1 0 0 0,0 1 1 0 0,0-1-1 0 0,1 0-42 0 0,7-3 226 0 0,-1 2-146 0 0,-1 1 0 0 0,0-2 0 0 0,0 1 1 0 0,-1-1-1 0 0,1 0 0 0 0,0-1 0 0 0,-1 0 1 0 0,0-1-1 0 0,0 1 0 0 0,0-1 0 0 0,-1-1 0 0 0,0 0 1 0 0,0 0-1 0 0,0 0 0 0 0,0-1 0 0 0,-1 0 0 0 0,0 0 1 0 0,-1-1-1 0 0,0 1 0 0 0,0-1 0 0 0,0 0 0 0 0,-1-1 1 0 0,-1 1-1 0 0,1-1 0 0 0,-1 1 0 0 0,0-1 0 0 0,-1 0 1 0 0,0 0-1 0 0,0-7-80 0 0,-2 14-1 0 0,-1-1 0 0 0,1 1 0 0 0,-1 0 0 0 0,0-1 0 0 0,1 1 0 0 0,-1 0 0 0 0,0-1 0 0 0,0 1 0 0 0,-1 0 0 0 0,1 0 0 0 0,0 0 0 0 0,-1 0 0 0 0,1 0 1 0 0,-1 0-1 0 0,0 0 0 0 0,0 1 0 0 0,1-1 0 0 0,-1 0 0 0 0,0 1 0 0 0,0 0 0 0 0,-1-1 0 0 0,1 1 0 0 0,0 0 0 0 0,0 0 0 0 0,-1 0 0 0 0,1 0 0 0 0,0 1 0 0 0,-1-1 0 0 0,1 1 0 0 0,-1-1 1 0 0,1 1-1 0 0,-1 0 1 0 0,-83 5-242 0 0,68 4 191 0 0,0 0 0 0 0,0 1 0 0 0,1 2 0 0 0,0-1 0 0 0,1 2 0 0 0,1 0 0 0 0,0 1 1 0 0,0 1-1 0 0,2 0 0 0 0,-1 1 0 0 0,2 0 0 0 0,1 1 0 0 0,-8 13 51 0 0,16-27-21 0 0,1 0 1 0 0,-1 0-1 0 0,1 0 0 0 0,0 0 0 0 0,0 0 0 0 0,0 0 0 0 0,0 0 1 0 0,1 1-1 0 0,-1-1 0 0 0,1 1 0 0 0,0-1 0 0 0,0 1 0 0 0,0 0 1 0 0,0-1-1 0 0,1 1 0 0 0,-1 0 0 0 0,1 0 0 0 0,0 0 0 0 0,0-1 1 0 0,1 1-1 0 0,-1 0 0 0 0,1-1 0 0 0,-1 1 0 0 0,1 0 0 0 0,1-1 1 0 0,-1 1-1 0 0,0-1 0 0 0,1 1 0 0 0,0-1 0 0 0,-1 0 0 0 0,1 1 1 0 0,1-1-1 0 0,-1 0 0 0 0,0 0 0 0 0,1-1 0 0 0,-1 1 0 0 0,4 2 21 0 0,12 1-275 0 0,0-1-1 0 0,1-1 1 0 0,0-1-1 0 0,-1 0 1 0 0,1-1-1 0 0,0-2 1 0 0,0 1-1 0 0,0-2 1 0 0,0-1-1 0 0,0 0 1 0 0,0-1-1 0 0,0-1 1 0 0,-1-1-1 0 0,0-1 1 0 0,0 0-1 0 0,0-2 1 0 0,4-2 275 0 0,33-10-1279 0 0,28-10-4931 0 0,31-33-8198 0 0,-101 48 15235 0 0,-26 8 5981 0 0,-14 9-298 0 0,13 2-6212 0 0,10-2 55 0 0,-1-1 0 0 0,0 1 1 0 0,1 0-1 0 0,0 0 0 0 0,-1 1 0 0 0,1-1 0 0 0,0 1 1 0 0,0 0-1 0 0,1 0 0 0 0,-1 0 0 0 0,0 0 0 0 0,1 1 1 0 0,0-1-1 0 0,0 1 0 0 0,0 0 0 0 0,0 0 0 0 0,1 0 1 0 0,-1 1-1 0 0,1-1 0 0 0,0 0 0 0 0,1 1 0 0 0,-1 0 1 0 0,1-1-1 0 0,0 1 0 0 0,-1 4-353 0 0,4-6 125 0 0,1 0-1 0 0,-1 0 1 0 0,1 0-1 0 0,0 0 1 0 0,-1-1-1 0 0,1 1 1 0 0,1-1-1 0 0,-1 0 1 0 0,0 0-1 0 0,0 0 1 0 0,1 0-1 0 0,-1-1 1 0 0,1 1-1 0 0,0-1 1 0 0,-1 0-1 0 0,1 0 1 0 0,0 0-1 0 0,0-1 1 0 0,0 1 0 0 0,-1-1-1 0 0,1 0 1 0 0,0 0-1 0 0,0 0 1 0 0,2-1-125 0 0,6 3 167 0 0,0-1 1 0 0,1-1-1 0 0,-1 0 0 0 0,0-1 1 0 0,1 0-1 0 0,-1-1 1 0 0,0-1-1 0 0,0 1 1 0 0,2-3-168 0 0,5-1 133 0 0,-2-1 0 0 0,1 0 0 0 0,-1-2 0 0 0,0 0 0 0 0,-1-1 0 0 0,0-1 1 0 0,2-2-134 0 0,-13 8 21 0 0,0 1 0 0 0,0 0 0 0 0,-1-1 0 0 0,1 0 0 0 0,-1 0 1 0 0,-1 0-1 0 0,1-1 0 0 0,-1 0 0 0 0,0 1 0 0 0,0-1 0 0 0,0 0 1 0 0,-1 0-1 0 0,0 0 0 0 0,0-1 0 0 0,-1 1 0 0 0,1 0 0 0 0,-1-1 1 0 0,-1 1-1 0 0,1-1 0 0 0,-1 1 0 0 0,-1-1 0 0 0,0-5-21 0 0,-1 8-9 0 0,0 1-1 0 0,-1-1 1 0 0,0 1-1 0 0,0 0 1 0 0,0 0-1 0 0,0 0 1 0 0,0 0-1 0 0,0 1 1 0 0,-1-1-1 0 0,1 1 1 0 0,-1 0-1 0 0,0 0 0 0 0,0 0 1 0 0,0 0-1 0 0,0 1 1 0 0,0-1-1 0 0,0 1 1 0 0,0 0-1 0 0,0 1 1 0 0,0-1-1 0 0,-1 1 1 0 0,1-1-1 0 0,0 1 1 0 0,-1 0-1 0 0,1 1 1 0 0,0-1-1 0 0,0 1 1 0 0,-3 1 9 0 0,2-2-15 0 0,-9 2-60 0 0,0 1 1 0 0,-1 0 0 0 0,1 1-1 0 0,0 0 1 0 0,1 2-1 0 0,-1-1 1 0 0,1 2 0 0 0,0 0-1 0 0,0 0 1 0 0,1 1 0 0 0,0 1-1 0 0,1 0 1 0 0,0 0-1 0 0,0 2 1 0 0,1-1 0 0 0,0 1-1 0 0,1 0 1 0 0,0 1-1 0 0,1 0 1 0 0,0 1 0 0 0,1-1-1 0 0,0 1 1 0 0,-2 9 74 0 0,7-20-58 0 0,1 1 0 0 0,-1 0 1 0 0,1 0-1 0 0,-1 0 0 0 0,1 0 0 0 0,0 0 0 0 0,0 0 1 0 0,0 0-1 0 0,1 0 0 0 0,-1 1 0 0 0,1-1 1 0 0,-1 0-1 0 0,1 0 0 0 0,0 1 0 0 0,1-1 1 0 0,-1 0-1 0 0,0 0 0 0 0,1 1 0 0 0,0-1 0 0 0,0 0 1 0 0,0 0-1 0 0,0 0 0 0 0,0 0 0 0 0,1 0 1 0 0,-1 0-1 0 0,1 0 0 0 0,0 0 0 0 0,-1-1 1 0 0,2 1-1 0 0,-1-1 0 0 0,0 1 0 0 0,0-1 0 0 0,1 0 1 0 0,-1 0-1 0 0,1 0 0 0 0,0 0 0 0 0,-1 0 1 0 0,1-1-1 0 0,0 1 0 0 0,0-1 0 0 0,1 1 58 0 0,11 1-261 0 0,1-1 0 0 0,-1 0 0 0 0,0-1 0 0 0,0 0-1 0 0,1-1 1 0 0,-1-1 0 0 0,0-1 0 0 0,0 0 0 0 0,0-1 0 0 0,0 0-1 0 0,0-1 1 0 0,10-5 261 0 0,49-16-558 0 0,-2-3 0 0 0,-1-3 0 0 0,-2-4 0 0 0,10-8 558 0 0,89-71 461 0 0,-169 114-409 0 0,1 0 0 0 0,0 0-1 0 0,-1 0 1 0 0,1-1 0 0 0,0 1 0 0 0,-1 0-1 0 0,1 0 1 0 0,0 0 0 0 0,0 0-1 0 0,-1 0 1 0 0,1-1 0 0 0,0 1-1 0 0,0 0 1 0 0,-1 0 0 0 0,1 0 0 0 0,0-1-1 0 0,0 1 1 0 0,0 0 0 0 0,-1 0-1 0 0,1-1 1 0 0,0 1 0 0 0,0 0-1 0 0,0 0 1 0 0,0-1 0 0 0,0 1 0 0 0,0 0-1 0 0,-1-1 1 0 0,1 1 0 0 0,0 0-1 0 0,0-1 1 0 0,0 1 0 0 0,0 0 0 0 0,0 0-1 0 0,0-1 1 0 0,0 1 0 0 0,0 0-1 0 0,0-1 1 0 0,0 1 0 0 0,1 0-1 0 0,-1-1 1 0 0,0 1 0 0 0,0 0 0 0 0,0 0-1 0 0,0-1 1 0 0,0 1 0 0 0,1 0-1 0 0,-1-1-51 0 0,-32 9 570 0 0,17-1-441 0 0,0 0 0 0 0,1 1 1 0 0,1 1-1 0 0,-1 0 0 0 0,1 1 1 0 0,1 0-1 0 0,-1 1 0 0 0,2 0 1 0 0,0 1-1 0 0,0 0 1 0 0,1 1-1 0 0,1 0 0 0 0,0 1 1 0 0,-1 2-130 0 0,8-13 6 0 0,1-1 0 0 0,-1 1 0 0 0,0 0 1 0 0,1 0-1 0 0,-1-1 0 0 0,1 1 1 0 0,0 0-1 0 0,0 0 0 0 0,0 1 0 0 0,1-1 1 0 0,-1 0-1 0 0,1 0 0 0 0,0 0 1 0 0,-1 0-1 0 0,2 0 0 0 0,-1 1 1 0 0,0-1-1 0 0,0 0 0 0 0,1 0 0 0 0,0 0 1 0 0,0 0-1 0 0,-1 0 0 0 0,2 0 1 0 0,-1 0-1 0 0,0 0 0 0 0,1 0 0 0 0,-1 0 1 0 0,1-1-1 0 0,0 1 0 0 0,0-1 1 0 0,0 1-1 0 0,0-1 0 0 0,0 0 0 0 0,1 0 1 0 0,-1 1-1 0 0,1-2 0 0 0,-1 1 1 0 0,1 0-1 0 0,0-1 0 0 0,-1 1 0 0 0,1-1 1 0 0,1 1-7 0 0,14 0 131 0 0,1-1 1 0 0,-1 0-1 0 0,1-1 1 0 0,-1-2-1 0 0,0 1 0 0 0,1-2 1 0 0,-1-1-1 0 0,0 0 1 0 0,0-1-1 0 0,-1-1 1 0 0,0 0-1 0 0,0-1 1 0 0,0-1-1 0 0,-1-1 1 0 0,0-1-1 0 0,0 0 0 0 0,-1-1 1 0 0,-1 0-1 0 0,0-1 1 0 0,-1-1-1 0 0,11-12-131 0 0,102-160 650 0 0,-108 158-630 0 0,-7 11-23 0 0,0-1 1 0 0,-1 1-1 0 0,0-2 0 0 0,-1 1 0 0 0,-1-1 0 0 0,-1-1 0 0 0,-1 1 0 0 0,-1-1 0 0 0,3-13 3 0 0,-7 19-11 0 0,0 0 0 0 0,-1 0 0 0 0,0-1-1 0 0,-1 1 1 0 0,-1 0 0 0 0,0 0 0 0 0,0 0-1 0 0,-2 0 1 0 0,0-2 11 0 0,2 10-9 0 0,1 1 0 0 0,-1 0-1 0 0,0 0 1 0 0,0 0 0 0 0,0 0 0 0 0,-1 1 0 0 0,1-1 0 0 0,-1 0-1 0 0,0 1 1 0 0,0 0 0 0 0,0 0 0 0 0,-1 0 0 0 0,1 0-1 0 0,0 0 1 0 0,-1 1 0 0 0,0-1 0 0 0,0 1 0 0 0,0 0-1 0 0,0 0 1 0 0,0 1 0 0 0,0-1 0 0 0,0 1 0 0 0,-1 0-1 0 0,1 0 1 0 0,0 0 0 0 0,-1 1 0 0 0,1-1 0 0 0,-5 1 9 0 0,2 0-14 0 0,0 0 1 0 0,0 1-1 0 0,0 0 0 0 0,0 0 1 0 0,0 0-1 0 0,0 1 1 0 0,1 0-1 0 0,-1 1 1 0 0,0-1-1 0 0,1 1 0 0 0,0 0 1 0 0,0 1-1 0 0,0-1 1 0 0,0 1-1 0 0,0 1 1 0 0,1-1-1 0 0,-2 3 14 0 0,-8 7 3 0 0,1 2 1 0 0,1-1-1 0 0,1 2 1 0 0,0 0-1 0 0,1 0 0 0 0,1 1 1 0 0,1 0-1 0 0,0 1 1 0 0,1 0-1 0 0,2 1 0 0 0,0-1 1 0 0,0 1-1 0 0,2 0 1 0 0,1 1-1 0 0,0-1 0 0 0,1 1 1 0 0,2-1-1 0 0,0 1 1 0 0,1-1-1 0 0,1 1 0 0 0,1-1 1 0 0,0 0-1 0 0,2 0 1 0 0,1 0-1 0 0,0 0 0 0 0,1-1 1 0 0,1 0-1 0 0,1 0 1 0 0,3 3-4 0 0,-6-11-76 0 0,0-1 1 0 0,0 0-1 0 0,1-1 1 0 0,1 1-1 0 0,-1-2 1 0 0,1 1-1 0 0,1-1 1 0 0,0 0-1 0 0,0 0 1 0 0,1-1-1 0 0,-1-1 1 0 0,1 1-1 0 0,1-2 1 0 0,-1 1-1 0 0,1-2 1 0 0,0 1-1 0 0,0-1 1 0 0,1-1-1 0 0,-1 0 1 0 0,1-1 0 0 0,0 0-1 0 0,-1 0 1 0 0,1-2-1 0 0,0 1 1 0 0,3-2 75 0 0,1-8-10379 0 0,-9 4-2323 0 0</inkml:trace>
  <inkml:trace contextRef="#ctx0" brushRef="#br0" timeOffset="-159609.236">10203 3759 0 0 0,'0'0'1067'0'0,"0"0"609"0"0,0 0 250 0 0,0 0 77 0 0,0 0 7 0 0,0 0-171 0 0,0 0-271 0 0,0 0-255 0 0,0 0-224 0 0,0 0-110 0 0,0 0-43 0 0,1-2-30 0 0,-1 1-802 0 0,0 1 0 0 0,0-1 0 0 0,0 1-1 0 0,0-1 1 0 0,0 1 0 0 0,0-1 0 0 0,0 1 0 0 0,0-1 0 0 0,0 0 0 0 0,0 1 0 0 0,0-1 0 0 0,0 1 0 0 0,0-1 0 0 0,-1 1 0 0 0,1-1 0 0 0,0 1 0 0 0,0-1 0 0 0,-1 1 0 0 0,1-1 0 0 0,0 1-1 0 0,-1 0 1 0 0,1-1 0 0 0,0 1 0 0 0,-1-1 0 0 0,1 1 0 0 0,-1 0 0 0 0,1-1 0 0 0,-1 1 0 0 0,1 0 0 0 0,-1 0 0 0 0,1-1 0 0 0,-1 1 0 0 0,1 0 0 0 0,-1 0 0 0 0,1 0 0 0 0,-1-1-1 0 0,1 1 1 0 0,-1 0 0 0 0,1 0 0 0 0,-1 0 0 0 0,1 0 0 0 0,-1 0 0 0 0,0 0 0 0 0,1 0 0 0 0,-1 0 0 0 0,1 1 0 0 0,-1-1 0 0 0,1 0 0 0 0,-1 0 0 0 0,1 0 0 0 0,-1 0 0 0 0,1 1 0 0 0,-1-1-1 0 0,1 0 1 0 0,-1 1 0 0 0,1-1 0 0 0,-1 0-104 0 0,-9 1-575 0 0,-3 1 654 0 0,1 0 1 0 0,-1 1-1 0 0,1 1 0 0 0,0 0 1 0 0,0 1-1 0 0,0 0 0 0 0,1 1 1 0 0,0 0-1 0 0,0 1 0 0 0,-7 5-79 0 0,-4 2 102 0 0,10-8-50 0 0,0 1 1 0 0,1 0 0 0 0,0 1 0 0 0,1 0-1 0 0,-1 1 1 0 0,2 0 0 0 0,-1 1-1 0 0,1 0 1 0 0,1 0 0 0 0,0 1 0 0 0,0 0-1 0 0,1 0 1 0 0,0 1 0 0 0,1 0 0 0 0,0 1-53 0 0,5-11 20 0 0,0 0 0 0 0,0 0 1 0 0,0 0-1 0 0,1 0 1 0 0,-1 0-1 0 0,0 0 1 0 0,1 0-1 0 0,-1 0 1 0 0,1 1-1 0 0,0-1 1 0 0,0 0-1 0 0,0 0 1 0 0,0 1-1 0 0,0-1 1 0 0,0 0-1 0 0,1 0 1 0 0,-1 0-1 0 0,1 0 0 0 0,-1 1 1 0 0,1-1-1 0 0,0 0 1 0 0,0 0-1 0 0,0 0 1 0 0,0 0-1 0 0,0 0 1 0 0,0-1-1 0 0,1 1 1 0 0,-1 0-1 0 0,1 0 1 0 0,-1-1-1 0 0,1 1 1 0 0,0-1-1 0 0,-1 1 1 0 0,1-1-1 0 0,0 0 0 0 0,0 0 1 0 0,0 0-1 0 0,0 0 1 0 0,0 0-1 0 0,0 0 1 0 0,0 0-1 0 0,0-1 1 0 0,3 1-21 0 0,11 0 135 0 0,1-2 1 0 0,-1 0 0 0 0,1 0-1 0 0,-1-1 1 0 0,0-2 0 0 0,1 1-1 0 0,-1-2 1 0 0,-1 0 0 0 0,1-1-1 0 0,-1 0 1 0 0,0-1-1 0 0,0-1 1 0 0,-1-1 0 0 0,7-5-136 0 0,16-13 135 0 0,-2-1 0 0 0,-1-2 0 0 0,-1-1 0 0 0,22-28-135 0 0,-13 12 99 0 0,-41 46-77 0 0,-1 1-18 0 0,0 0-29 0 0,-3 12-104 0 0,-2 3 130 0 0,0 0 1 0 0,1 0 0 0 0,1 1 0 0 0,0-1-1 0 0,2 1 1 0 0,-1 0 0 0 0,2 0 0 0 0,0 0 0 0 0,1 1-2 0 0,0-11 4 0 0,1-1 1 0 0,0 0 0 0 0,0 0-1 0 0,0 0 1 0 0,0-1 0 0 0,1 1-1 0 0,0 0 1 0 0,0-1 0 0 0,0 0-1 0 0,1 0 1 0 0,0 0 0 0 0,-1 0 0 0 0,1 0-1 0 0,1-1 1 0 0,-1 0 0 0 0,0 0-1 0 0,1 0 1 0 0,-1 0 0 0 0,1-1-1 0 0,0 1 1 0 0,0-1 0 0 0,0 0-1 0 0,0-1 1 0 0,0 1 0 0 0,1-1-1 0 0,-1 0 1 0 0,0-1 0 0 0,1 1 0 0 0,-1-1-1 0 0,0 0 1 0 0,1 0 0 0 0,-1-1-1 0 0,4 0-4 0 0,1-2 12 0 0,-1-1-1 0 0,1 0 1 0 0,-1 0-1 0 0,0-1 1 0 0,-1 0-1 0 0,1 0 1 0 0,-1-1-1 0 0,0 0 1 0 0,-1-1 0 0 0,1 1-1 0 0,-1-1 1 0 0,0-1-1 0 0,-1 0 1 0 0,5-6-12 0 0,68-108 101 0 0,-47 67-84 0 0,-2 0 0 0 0,-3-2 0 0 0,-2-2 0 0 0,-3 0 1 0 0,-2-1-1 0 0,5-36-17 0 0,-18 69 18 0 0,-1-1 0 0 0,-1 0-1 0 0,-2 0 1 0 0,0 0 0 0 0,-2 0 0 0 0,-2 0 0 0 0,-2-23-18 0 0,3 50 9 0 0,0 0 1 0 0,0 0-1 0 0,0 0 0 0 0,0 1 0 0 0,-1-1 0 0 0,1 0 1 0 0,0 0-1 0 0,0 0 0 0 0,-1 0 0 0 0,1 1 1 0 0,0-1-1 0 0,-1 0 0 0 0,1 0 0 0 0,-1 0 1 0 0,1 1-1 0 0,-1-1 0 0 0,1 0 0 0 0,-1 1 1 0 0,0-1-1 0 0,1 1 0 0 0,-1-1 0 0 0,0 0 1 0 0,1 1-1 0 0,-1 0 0 0 0,0-1 0 0 0,0 1 0 0 0,0-1 1 0 0,1 1-1 0 0,-1 0 0 0 0,0-1 0 0 0,0 1 1 0 0,0 0-1 0 0,0 0 0 0 0,0 0 0 0 0,0 0 1 0 0,1 0-1 0 0,-1 0 0 0 0,0 0 0 0 0,0 0 1 0 0,0 0-1 0 0,0 0 0 0 0,0 0 0 0 0,0 1 1 0 0,1-1-1 0 0,-1 0 0 0 0,0 1 0 0 0,0-1 0 0 0,0 0 1 0 0,1 1-1 0 0,-1-1 0 0 0,0 1 0 0 0,1 0 1 0 0,-1-1-1 0 0,0 1 0 0 0,1-1 0 0 0,-1 1 1 0 0,0 0-1 0 0,1-1 0 0 0,-1 1 0 0 0,1 0 1 0 0,0 0-1 0 0,-1 0 0 0 0,1-1 0 0 0,-1 1 1 0 0,1 0-1 0 0,0 0 0 0 0,0 0 0 0 0,-1 0-9 0 0,-12 30 17 0 0,1-1 1 0 0,1 2-1 0 0,1 0 0 0 0,2 0 0 0 0,1 0 0 0 0,2 1 0 0 0,1 0 1 0 0,2 3-18 0 0,2 166 80 0 0,33 31-39 0 0,-15-79-66 0 0,-11-96-158 0 0,-7-57 98 0 0,0-1-16 0 0,2-16-1472 0 0,-20-95-5521 0 0,7 61-2903 0 0,7 28-130 0 0</inkml:trace>
  <inkml:trace contextRef="#ctx0" brushRef="#br0" timeOffset="-159361.875">10481 3417 15243 0 0,'0'0'1401'0'0,"0"0"-396"0"0,0 0-103 0 0,0 0 162 0 0,0 0 189 0 0,0 0 69 0 0,0 0-152 0 0,0 0-238 0 0,0 0-175 0 0,0 0-151 0 0,0 0-97 0 0,0 0-65 0 0,32 6-74 0 0,102 19-76 0 0,-13-25 117 0 0,-95-5-364 0 0,51-9-16 0 0,23-4-684 0 0,-33 10-2698 0 0,-50 7-1793 0 0,-4 1-6868 0 0</inkml:trace>
  <inkml:trace contextRef="#ctx0" brushRef="#br0" timeOffset="200916.703">11615 2257 8178 0 0,'0'0'2312'0'0,"0"0"-447"0"0,0 0-197 0 0,0 0 126 0 0,0 0 66 0 0,0 0-145 0 0,0 0-372 0 0,0 0-420 0 0,0 0-274 0 0,0 0-147 0 0,0 0-46 0 0,-1 7-29 0 0,-11 232 652 0 0,14-226-813 0 0,-1-10-3995 0 0,0 0-8245 0 0,-1-3 2640 0 0</inkml:trace>
  <inkml:trace contextRef="#ctx0" brushRef="#br0" timeOffset="201167.982">11641 1826 14187 0 0,'0'0'1792'0'0,"0"0"-599"0"0,0 0-449 0 0,0 0-240 0 0,0 0-240 0 0,0 0-304 0 0,0 0-176 0 0,0 0-80 0 0,0 0-16 0 0,0 0 48 0 0,0 0-128 0 0,0 0-360 0 0,0 0-1193 0 0,0 0-3152 0 0,90 89-4273 0 0</inkml:trace>
  <inkml:trace contextRef="#ctx0" brushRef="#br0" timeOffset="201647.528">11899 2504 0 0 0,'0'0'802'0'0,"0"0"308"0"0,0 0 277 0 0,0 0 98 0 0,0 0-141 0 0,0 0-290 0 0,0 0-208 0 0,0 0-29 0 0,0 0 139 0 0,0 0 212 0 0,0 0 176 0 0,-6 7 4539 0 0,4-7-5208 0 0,-1-5 6224 0 0,6-1-7509 0 0,17-32 1098 0 0,1 1 0 0 0,2 1 0 0 0,2 1-1 0 0,1 1 1 0 0,13-13-488 0 0,2-5 218 0 0,-41 51-229 0 0,0 1-9 0 0,0 0-16 0 0,39 115-77 0 0,-33-105 115 0 0,0 0 0 0 0,1 0 0 0 0,0-1 0 0 0,1 0 1 0 0,0 0-1 0 0,0-1 0 0 0,1 1 0 0 0,0-2 0 0 0,1 0 1 0 0,6 4-3 0 0,-12-8 14 0 0,0 0 0 0 0,1-1 0 0 0,0 1 0 0 0,-1-1 0 0 0,1-1 0 0 0,0 1 0 0 0,0-1 0 0 0,0 1 0 0 0,0-1 0 0 0,0-1 0 0 0,0 1 0 0 0,1-1 0 0 0,-1 0 0 0 0,0 0 0 0 0,0 0 0 0 0,0-1 1 0 0,0 0-1 0 0,0 0 0 0 0,0 0 0 0 0,0 0 0 0 0,0-1 0 0 0,0 0 0 0 0,0 0 0 0 0,-1 0 0 0 0,3-2-14 0 0,2-2 75 0 0,-1-1 0 0 0,0 0 1 0 0,0 0-1 0 0,0 0 0 0 0,-1-1 0 0 0,0 0 0 0 0,-1 0 1 0 0,0-1-1 0 0,0 0 0 0 0,-1 0 0 0 0,0-1 0 0 0,0 1 1 0 0,-1-1-1 0 0,0 0 0 0 0,-1 0 0 0 0,0 0 0 0 0,-1-1 1 0 0,0 1-1 0 0,-1 0 0 0 0,0-1 0 0 0,0 0 0 0 0,-1 1 1 0 0,-1-1-76 0 0,1 10-60 0 0,0-15-3197 0 0,-3 4-3871 0 0,3 12-5262 0 0</inkml:trace>
  <inkml:trace contextRef="#ctx0" brushRef="#br0" timeOffset="206051.478">12869 2239 0 0 0,'0'0'697'0'0,"0"0"808"0"0,0 0 191 0 0,0 0-83 0 0,0 0-155 0 0,0 0-191 0 0,0 0-222 0 0,0 0-241 0 0,0 0-205 0 0,0 0-97 0 0,-3 3-3 0 0,3-2-414 0 0,-1 0 1 0 0,1-1-1 0 0,-1 1 0 0 0,1 0 1 0 0,-1 0-1 0 0,1 0 0 0 0,-1 0 0 0 0,1 0 1 0 0,0 0-1 0 0,0 0 0 0 0,-1 0 1 0 0,1 0-1 0 0,0 0 0 0 0,0 0 0 0 0,0 0 1 0 0,0 0-1 0 0,0 0 0 0 0,0 0 1 0 0,0 0-1 0 0,1 0 0 0 0,-1 0 0 0 0,0 0 1 0 0,0 0-1 0 0,1 0 0 0 0,-1 0 1 0 0,1 0-1 0 0,-1-1 0 0 0,1 1 0 0 0,-1 0 1 0 0,1 0-1 0 0,0 0 0 0 0,-1-1 0 0 0,1 1 1 0 0,0 0-1 0 0,-1 0 0 0 0,1-1 1 0 0,0 1-1 0 0,0-1 0 0 0,0 1 0 0 0,0-1 1 0 0,0 1-1 0 0,0-1 0 0 0,-1 1 1 0 0,1-1-1 0 0,0 0 0 0 0,0 0 0 0 0,0 1 1 0 0,0-1-1 0 0,0 0 0 0 0,0 0 1 0 0,0 0-1 0 0,0 0 0 0 0,0 0 0 0 0,0 0 1 0 0,0 0-1 0 0,0-1 0 0 0,0 1 1 0 0,0 0-86 0 0,4 0 224 0 0,-1 1 0 0 0,0-1 1 0 0,1 0-1 0 0,-1 0 1 0 0,1 0-1 0 0,-1-1 1 0 0,0 0-1 0 0,0 1 0 0 0,1-1 1 0 0,-1-1-1 0 0,0 1 1 0 0,0-1-1 0 0,0 0 1 0 0,0 0-1 0 0,0 0 1 0 0,-1 0-1 0 0,1 0 0 0 0,0-1 1 0 0,-1 0-1 0 0,0 0 1 0 0,0 0-1 0 0,0 0 1 0 0,0 0-1 0 0,0-1 0 0 0,-1 1-224 0 0,53-98 1471 0 0,-52 90-298 0 0,-10 34-892 0 0,-10 130-120 0 0,2 432 23 0 0,11-492 52 0 0,-8-101 676 0 0,7-4-887 0 0,1-1-1 0 0,0 1 1 0 0,1-1-1 0 0,1 0 1 0 0,0 0-1 0 0,1 0 1 0 0,0 0-1 0 0,1 0 1 0 0,0 0-1 0 0,1 0 1 0 0,2-11-25 0 0,4-11 11 0 0,0 1 1 0 0,3 1 0 0 0,1-1 0 0 0,1 1-1 0 0,6-9-11 0 0,-9 20-8 0 0,7-16 8 0 0,2 0 0 0 0,2 1-1 0 0,1 1 1 0 0,1 1-1 0 0,3 1 1 0 0,0 1 0 0 0,2 2-1 0 0,1 0 1 0 0,2 2-1 0 0,10-7 1 0 0,-34 31-2 0 0,0-1-1 0 0,1 1 0 0 0,-1 0 0 0 0,1 0 1 0 0,0 1-1 0 0,1 0 0 0 0,-1 1 1 0 0,1-1-1 0 0,-1 1 0 0 0,1 1 0 0 0,0-1 1 0 0,0 1-1 0 0,0 1 0 0 0,0-1 0 0 0,1 1 1 0 0,-1 1-1 0 0,0 0 0 0 0,0 0 0 0 0,3 1 3 0 0,-10 0 1 0 0,1 1-1 0 0,0-1 1 0 0,-1 1-1 0 0,1 0 1 0 0,-1-1-1 0 0,1 1 1 0 0,-1 0-1 0 0,0 0 0 0 0,0 0 1 0 0,0 0-1 0 0,0 0 1 0 0,0 1-1 0 0,0-1 1 0 0,0 0-1 0 0,-1 0 1 0 0,1 0-1 0 0,-1 1 1 0 0,0-1-1 0 0,0 0 0 0 0,0 1 1 0 0,0-1-1 0 0,0 0 1 0 0,0 1-1 0 0,0-1 1 0 0,-1 1-1 0 0,1 2 2 0 0,-4 13 11 0 0,0-1 1 0 0,-1 1 0 0 0,-1-1-1 0 0,0 0 1 0 0,-1 0-1 0 0,-1 0 1 0 0,-1-1 0 0 0,0-1-1 0 0,-2 1 1 0 0,1-2 0 0 0,-2 1-1 0 0,0-1 1 0 0,0-1-1 0 0,-14 11-13 0 0,-123 109-178 0 0,149-134 65 0 0,0 1 1 0 0,1 0-1 0 0,-1 0 1 0 0,0-1 0 0 0,0 1-1 0 0,0 0 1 0 0,0-1-1 0 0,0 1 1 0 0,0 0 0 0 0,1-1-1 0 0,-1 1 1 0 0,0 0-1 0 0,0-1 1 0 0,0 1-1 0 0,0 0 1 0 0,0-1 0 0 0,0 1-1 0 0,0 0 1 0 0,0-1-1 0 0,0 1 1 0 0,-1 0 0 0 0,1-1-1 0 0,0 1 1 0 0,0 0-1 0 0,0-1 1 0 0,0 1-1 0 0,0 0 1 0 0,0-1 0 0 0,-1 1-1 0 0,1 0 1 0 0,0 0-1 0 0,0-1 1 0 0,-1 1-1 0 0,1 0 1 0 0,0 0 0 0 0,0-1-1 0 0,-1 1 1 0 0,1 0-1 0 0,0 0 1 0 0,0 0 0 0 0,-1-1-1 0 0,1 1 1 0 0,0 0-1 0 0,-1 0 1 0 0,1 0-1 0 0,0 0 1 0 0,-1 0 0 0 0,1 0-1 0 0,0 0 1 0 0,-1 0 112 0 0,18-30-5823 0 0,-7 18-214 0 0,-3 1-3432 0 0</inkml:trace>
  <inkml:trace contextRef="#ctx0" brushRef="#br0" timeOffset="213017.35">13699 1727 0 0 0,'0'0'1306'0'0,"0"0"251"0"0,0 0 144 0 0,0 0-24 0 0,0 0-138 0 0,0 0-209 0 0,0 0-203 0 0,0 0-134 0 0,0 0-74 0 0,0-4-39 0 0,0-10-29 0 0,0 10-25 0 0,0 8 3893 0 0,2 15-3721 0 0,-6 462 3355 0 0,-21-243-4044 0 0,24-211-285 0 0,20-34 15 0 0,-19 7-227 0 0,9-12 73 0 0,-9 10-5592 0 0,-2 1-5768 0 0,-3 1 3812 0 0</inkml:trace>
  <inkml:trace contextRef="#ctx0" brushRef="#br0" timeOffset="213353.141">13940 2162 3105 0 0,'0'0'2827'0'0,"0"0"-793"0"0,0 0-319 0 0,0 0 26 0 0,0 0-8 0 0,0 0-220 0 0,0 0-347 0 0,0 0-336 0 0,0 0-249 0 0,0 0-116 0 0,0 0-75 0 0,0 0-53 0 0,0 0-41 0 0,-10 33-41 0 0,-32 102-44 0 0,35-77 75 0 0,10-53-224 0 0,-1 0 31 0 0,0-1 0 0 0,1 0 1 0 0,-1 0-1 0 0,1 0 0 0 0,0 0 0 0 0,0 0 0 0 0,1-1 1 0 0,-1 1-1 0 0,1-1 0 0 0,-1 0 0 0 0,1 0 1 0 0,0 0-1 0 0,0-1 0 0 0,0 1 0 0 0,1-1 0 0 0,-1 0 1 0 0,0 0-1 0 0,1 0 0 0 0,0-1 0 0 0,-1 0 1 0 0,1 0-1 0 0,0 0 0 0 0,0 0 0 0 0,-1-1 0 0 0,1 0 1 0 0,0 0-1 0 0,0 0 0 0 0,0 0 0 0 0,-1-1 1 0 0,1 0-1 0 0,4-1-93 0 0,-3 0 122 0 0,0-1-1 0 0,-1 1 1 0 0,1-1 0 0 0,-1 0-1 0 0,0 0 1 0 0,0-1 0 0 0,0 0 0 0 0,-1 1-1 0 0,1-2 1 0 0,-1 1 0 0 0,0 0 0 0 0,0-1-1 0 0,0 0 1 0 0,-1 0 0 0 0,1 0-1 0 0,-1 0 1 0 0,-1-1 0 0 0,2-1-122 0 0,20-65 768 0 0,-23 68-770 0 0,0 0-1 0 0,0 0 1 0 0,0 0 0 0 0,0-1-1 0 0,-1 1 1 0 0,0 0 0 0 0,0-1-1 0 0,0 1 1 0 0,0 0 0 0 0,0 0-1 0 0,-1-1 1 0 0,0 1 0 0 0,0 0-1 0 0,0 0 1 0 0,-1 0-1 0 0,1 0 1 0 0,-1 0 0 0 0,0 0-1 0 0,0 1 1 0 0,0-1 0 0 0,-1 0-1 0 0,1 1 1 0 0,-1 0 0 0 0,0-1-1 0 0,0 1 1 0 0,0 0 0 0 0,0 1-1 0 0,-1-1 1 0 0,1 1-1 0 0,-1-1 1 0 0,0 1 0 0 0,1 0-1 0 0,-1 0 1 0 0,-3 0 2 0 0,-54-7-2316 0 0,22 13-6126 0 0,25 0-2963 0 0</inkml:trace>
  <inkml:trace contextRef="#ctx0" brushRef="#br0" timeOffset="213848.816">14404 1705 5033 0 0,'0'0'2370'0'0,"0"0"-228"0"0,0 0-89 0 0,0 0-17 0 0,0 0-168 0 0,0 0-366 0 0,0 0-378 0 0,0 0-291 0 0,0 0-124 0 0,0 0-17 0 0,0 0-3 0 0,0 0 19 0 0,0 0-22 0 0,3 4-54 0 0,22 98 2230 0 0,-57 260-1320 0 0,12-168-1432 0 0,1-61-88 0 0,19-131-13 0 0,-2 5-662 0 0,10-42-1804 0 0,-3-3-1589 0 0,-3 18-4400 0 0,-1 12-2126 0 0</inkml:trace>
  <inkml:trace contextRef="#ctx0" brushRef="#br0" timeOffset="214103.666">14154 2106 2056 0 0,'0'0'3105'0'0,"0"0"-474"0"0,0 0-344 0 0,0 0-115 0 0,0 0-123 0 0,0 0-262 0 0,0 0-333 0 0,0 0-276 0 0,0 0-179 0 0,0 0-90 0 0,0 0-29 0 0,0 0-48 0 0,0 0-55 0 0,23-6-60 0 0,153-36 933 0 0,34 12-808 0 0,-119 27-9050 0 0,-83 3-3380 0 0</inkml:trace>
  <inkml:trace contextRef="#ctx0" brushRef="#br0" timeOffset="-173618.068">14769 2522 6681 0 0,'0'0'2080'0'0,"0"0"-1032"0"0,0 0-231 0 0,0 0 181 0 0,0 0 258 0 0,0 0 80 0 0,0 0-153 0 0,0 0-323 0 0,0 0-322 0 0,0 0-231 0 0,0 0-130 0 0,-3-3-69 0 0,-7-12 21 0 0,10 15-54 0 0,0 0 36 0 0,-2 29 3807 0 0,-10-13-2820 0 0,28-25 950 0 0,2-9-1391 0 0,-18 18-469 0 0,0 0 9 0 0,-19 8 341 0 0,-37 39-452 0 0,55-46-97 0 0,1-1-1 0 0,0 0-7 0 0,0 0 5 0 0,14-4-388 0 0,14-14-1890 0 0,-19 11-1145 0 0,0 0-3590 0 0,-8 6 5851 0 0,7-3-10868 0 0</inkml:trace>
  <inkml:trace contextRef="#ctx0" brushRef="#br0" timeOffset="-158528.616">11512 3818 0 0 0,'0'0'1238'0'0,"0"0"746"0"0,0 0 374 0 0,0 0-63 0 0,0 0-355 0 0,0 0-482 0 0,0 0-336 0 0,0 0-110 0 0,0 0 48 0 0,0 0 84 0 0,2 5 33 0 0,1-1-908 0 0,0 0 1 0 0,-1-1-1 0 0,1 1 0 0 0,1 0 1 0 0,-1-1-1 0 0,0 0 1 0 0,1 0-1 0 0,0 0 1 0 0,-1 0-1 0 0,1 0 1 0 0,0-1-1 0 0,1 0 1 0 0,-1 0-1 0 0,0 0 1 0 0,1 0-1 0 0,-1-1 1 0 0,4 2-270 0 0,6-2 205 0 0,-1-1 0 0 0,1 0 0 0 0,-1-1 0 0 0,1 0 0 0 0,-1-1 0 0 0,0 0 0 0 0,1-2 0 0 0,-1 1 0 0 0,-1-1 0 0 0,1-1 0 0 0,0 0 0 0 0,-1-1 0 0 0,0-1 0 0 0,-1 1 0 0 0,1-2 0 0 0,-1 0-1 0 0,-1 0 1 0 0,0-1 0 0 0,0 0 0 0 0,0-1 0 0 0,6-8-205 0 0,-11 13 23 0 0,0 1 0 0 0,0-1 0 0 0,0 0 0 0 0,-1 0 0 0 0,0-1-1 0 0,0 0 1 0 0,0 1 0 0 0,0-1 0 0 0,-1 0 0 0 0,0-1-1 0 0,-1 1 1 0 0,1-1 0 0 0,-1 1 0 0 0,0-1 0 0 0,-1 0-1 0 0,0 1 1 0 0,0-1 0 0 0,0 0 0 0 0,-1 0 0 0 0,0-2-23 0 0,-2 7-13 0 0,0 0 0 0 0,0 0 0 0 0,0 0 1 0 0,0 0-1 0 0,0 0 0 0 0,-1 0 0 0 0,1 1 0 0 0,-1-1 1 0 0,1 1-1 0 0,-1 0 0 0 0,0 0 0 0 0,1 0 1 0 0,-1 0-1 0 0,0 0 0 0 0,0 1 0 0 0,0-1 1 0 0,0 1-1 0 0,1 0 0 0 0,-1-1 0 0 0,0 2 0 0 0,0-1 1 0 0,0 0-1 0 0,0 0 0 0 0,0 1 0 0 0,-2 0 13 0 0,-7-1-67 0 0,-6 3 29 0 0,1-1 1 0 0,-1 2-1 0 0,1 0 0 0 0,0 2 1 0 0,0-1-1 0 0,0 2 1 0 0,1 0-1 0 0,0 1 0 0 0,0 1 1 0 0,1 1-1 0 0,0 0 1 0 0,1 0-1 0 0,0 2 0 0 0,1 0 1 0 0,-12 12 37 0 0,20-20 25 0 0,0 1 0 0 0,0 0 0 0 0,0 0-1 0 0,0 0 1 0 0,1 1 0 0 0,-1 0 0 0 0,1-1 0 0 0,1 2 0 0 0,-1-1 0 0 0,1 0 0 0 0,0 1 0 0 0,1-1 0 0 0,0 1 0 0 0,0 0 0 0 0,0-1 0 0 0,1 1 0 0 0,0 0 0 0 0,0 0 0 0 0,0 0 0 0 0,1 0 0 0 0,0 0-1 0 0,1 1 1 0 0,0-1 0 0 0,0 0 0 0 0,0-1 0 0 0,1 1 0 0 0,0 0 0 0 0,0 0 0 0 0,0-1 0 0 0,1 1 0 0 0,0-1 0 0 0,1 0 0 0 0,0 0 0 0 0,-1 0 0 0 0,2 0 0 0 0,-1-1 0 0 0,5 5-25 0 0,7 2 76 0 0,1-2 0 0 0,-1 0 0 0 0,2-1 1 0 0,-1 0-1 0 0,1-2 0 0 0,1 0 0 0 0,-1-1 0 0 0,1-1 1 0 0,0-1-1 0 0,0 0 0 0 0,1-1 0 0 0,-1-2 1 0 0,1 0-1 0 0,-1-1 0 0 0,1 0 0 0 0,-1-2 1 0 0,1 0-1 0 0,6-3-76 0 0,-19 4-80 0 0,0-1-1 0 0,-1 0 1 0 0,1 0 0 0 0,0 0 0 0 0,-1-1 0 0 0,0 0-1 0 0,0 0 1 0 0,0-1 0 0 0,0 1 0 0 0,0-1-1 0 0,-1-1 1 0 0,1 1 0 0 0,-1-1 0 0 0,0 0 0 0 0,-1 0-1 0 0,1-1 81 0 0,6-16-5097 0 0,-5-4-4648 0 0,-6 18-1603 0 0</inkml:trace>
  <inkml:trace contextRef="#ctx0" brushRef="#br0" timeOffset="-158017.125">12046 4043 6321 0 0,'0'0'2178'0'0,"0"0"-303"0"0,0 0-14 0 0,0 0 59 0 0,0 0-97 0 0,0 0-280 0 0,0 0-359 0 0,0 0-257 0 0,0 0-120 0 0,0 0-13 0 0,0 0-22 0 0,0 0-55 0 0,10-9-99 0 0,96-111 1583 0 0,25-86-968 0 0,-117 188-1271 0 0,-6 29-180 0 0,-8-8 218 0 0,-1 10 3 0 0,1 1 0 0 0,0-1 0 0 0,1 0 0 0 0,0 0 1 0 0,1 0-1 0 0,1 0 0 0 0,0 0 0 0 0,1 0 0 0 0,0-1 1 0 0,3 5-4 0 0,-4-10 43 0 0,1-1 1 0 0,0 1 0 0 0,0-1-1 0 0,1 0 1 0 0,0 0 0 0 0,0 0 0 0 0,0-1-1 0 0,1 0 1 0 0,-1 0 0 0 0,1 0-1 0 0,0 0 1 0 0,1-1 0 0 0,-1 0-1 0 0,1-1 1 0 0,0 1 0 0 0,0-1 0 0 0,0-1-1 0 0,0 1 1 0 0,1-1 0 0 0,-1 0-1 0 0,0-1 1 0 0,1 0 0 0 0,-1 0 0 0 0,1-1-1 0 0,0 0 1 0 0,-1 0 0 0 0,1 0-1 0 0,-1-1 1 0 0,1-1 0 0 0,-1 1-1 0 0,1-1 1 0 0,-1 0 0 0 0,0-1 0 0 0,0 1-1 0 0,0-2 1 0 0,0 1 0 0 0,0-1-1 0 0,-1 0 1 0 0,2-1-44 0 0,6-7 105 0 0,0-1 0 0 0,0 0 0 0 0,-1-1 0 0 0,-1 0 0 0 0,0-1-1 0 0,-1-1 1 0 0,-1 1 0 0 0,0-2 0 0 0,-2 0 0 0 0,1 0 0 0 0,-2 0 0 0 0,1-5-105 0 0,-7 21-21 0 0,0-1 0 0 0,0 0 0 0 0,0 0 0 0 0,0 1 0 0 0,0-1 0 0 0,0 0 0 0 0,0 0 0 0 0,-1 0 0 0 0,1 0 0 0 0,-1 0 0 0 0,1 0 0 0 0,-1 0 1 0 0,0 0-1 0 0,0 0 0 0 0,0-1 0 0 0,0 1 0 0 0,0 0 0 0 0,0 0 0 0 0,0 0 0 0 0,-1 0 0 0 0,1 0 0 0 0,-1 0 0 0 0,0 0 0 0 0,0 0 0 0 0,1 0 0 0 0,-1 1 0 0 0,0-1 0 0 0,-1 0 0 0 0,1 0 0 0 0,0 1 0 0 0,0-1 0 0 0,-1 1 0 0 0,1-1 0 0 0,-1 1 0 0 0,1-1 1 0 0,-1 1-1 0 0,0 0 0 0 0,1 0 0 0 0,-1 0 0 0 0,0 0 0 0 0,0 0 0 0 0,0 0 0 0 0,0 0 0 0 0,0 1 0 0 0,0-1 0 0 0,0 1 0 0 0,0-1 0 0 0,0 1 0 0 0,-1 0 21 0 0,-32 31-3627 0 0,29-15-428 0 0,4-1-4192 0 0,2-7-3454 0 0</inkml:trace>
  <inkml:trace contextRef="#ctx0" brushRef="#br0" timeOffset="-157378.614">13034 3715 11058 0 0,'0'0'2433'0'0,"0"0"-506"0"0,0 0-229 0 0,0 0-71 0 0,0 0-98 0 0,0 0-216 0 0,0 0-335 0 0,0 0-327 0 0,0 0-227 0 0,0 0-108 0 0,0 0-58 0 0,0 0-25 0 0,0 0-39 0 0,-17 14-40 0 0,-58 43-32 0 0,70-52-109 0 0,-1-1 1 0 0,1 0-1 0 0,0 1 0 0 0,1 0 1 0 0,-1 0-1 0 0,1 1 1 0 0,0-1-1 0 0,0 1 1 0 0,0 0-1 0 0,1 0 0 0 0,0 0 1 0 0,0 1-1 0 0,1-1 1 0 0,-1 1-1 0 0,1-1 1 0 0,0 4-14 0 0,1-7 2 0 0,0 0 12 0 0,0 1 0 0 0,0 0 0 0 0,1 0 0 0 0,-1 0 0 0 0,1 0 0 0 0,0 0 0 0 0,-1 0 0 0 0,2-1 0 0 0,-1 1 0 0 0,0 0 0 0 0,1 0 0 0 0,0 0 0 0 0,0 0-1 0 0,0-1 1 0 0,0 1 0 0 0,1 0 0 0 0,0-1 0 0 0,-1 1 0 0 0,1-1 0 0 0,0 1 0 0 0,1-1 0 0 0,-1 0 0 0 0,1 0 0 0 0,-1 0 0 0 0,1 0 0 0 0,0-1 0 0 0,0 1 0 0 0,0-1 0 0 0,0 0 0 0 0,0 1 0 0 0,1-1 0 0 0,-1-1 0 0 0,1 1 0 0 0,-1 0 0 0 0,1-1 0 0 0,0 0 0 0 0,0 0-1 0 0,-1 0 1 0 0,1 0 0 0 0,0-1 0 0 0,0 1 0 0 0,0-1 0 0 0,0 0 0 0 0,0 0 0 0 0,1-1-14 0 0,11 1 116 0 0,0-1-1 0 0,0-1 1 0 0,-1 0-1 0 0,1-1 1 0 0,-1-1-1 0 0,0 0 0 0 0,0-1 1 0 0,0-1-1 0 0,0 0 1 0 0,-1-1-1 0 0,0 0 1 0 0,0-2-116 0 0,14-11 183 0 0,-1-2 1 0 0,-2-2-1 0 0,0 0 0 0 0,-1-1 1 0 0,-1-1-1 0 0,-2-2 0 0 0,-1 0 1 0 0,-1-1-1 0 0,4-9-183 0 0,-8 15 50 0 0,1 1-38 0 0,-1 0 0 0 0,-1-1 0 0 0,-1-1 0 0 0,-1 0 0 0 0,-1 0-1 0 0,-1-1 1 0 0,-1-1 0 0 0,-1 0 0 0 0,-2 0 0 0 0,-1 0 0 0 0,0-7-12 0 0,-4 15-32 0 0,0-1-1 0 0,-2 1 1 0 0,0 0 0 0 0,-2 0-1 0 0,0 0 1 0 0,-1 0 0 0 0,0 1 0 0 0,-5-11 32 0 0,7 22-20 0 0,-1 0 0 0 0,1 0 1 0 0,-1 0-1 0 0,-1 0 0 0 0,1 0 1 0 0,-1 1-1 0 0,0 0 0 0 0,0 0 1 0 0,0 0-1 0 0,-1 0 0 0 0,0 0 1 0 0,0 1-1 0 0,0 0 0 0 0,0 0 1 0 0,-1 1-1 0 0,0-1 1 0 0,1 1-1 0 0,-1 0 0 0 0,0 1 1 0 0,-1-1-1 0 0,1 1 0 0 0,0 1 1 0 0,-1-1-1 0 0,1 1 0 0 0,-2 0 20 0 0,0 0-7 0 0,-1 1-1 0 0,0-1 1 0 0,1 2-1 0 0,-1-1 0 0 0,0 2 1 0 0,1-1-1 0 0,-1 1 1 0 0,1 0-1 0 0,-1 0 1 0 0,1 1-1 0 0,0 1 0 0 0,0-1 1 0 0,0 1-1 0 0,0 0 1 0 0,1 1-1 0 0,0 0 0 0 0,0 0 1 0 0,0 1-1 0 0,1 0 1 0 0,-1 0-1 0 0,1 0 1 0 0,1 1-1 0 0,-1 0 0 0 0,1 0 1 0 0,-2 5 7 0 0,-3 4 9 0 0,2 0 0 0 0,0 1-1 0 0,1 0 1 0 0,0 1 0 0 0,1-1 0 0 0,2 1 0 0 0,-1 1 0 0 0,2-1 0 0 0,1 0-1 0 0,0 1 1 0 0,1 14-9 0 0,2-6 70 0 0,1-1 0 0 0,1 1 1 0 0,1-1-1 0 0,2 1 0 0 0,0-1 0 0 0,2-1 0 0 0,1 1 0 0 0,1-2 0 0 0,1 1 0 0 0,1-1 0 0 0,1-1 0 0 0,1 0 0 0 0,16 19-70 0 0,-15-22 124 0 0,0 1-1 0 0,2-2 1 0 0,0 0 0 0 0,1-1-1 0 0,1-1 1 0 0,1 0 0 0 0,0-2-1 0 0,1 0 1 0 0,1-2-1 0 0,7 4-123 0 0,102 38 401 0 0,-120-62 324 0 0,-11 7-704 0 0,0 0-7 0 0,0 0-18 0 0,0 0-7 0 0,0 0-9 0 0,0 0 3 0 0,0 0-1 0 0,0 0-2 0 0,0 0 4 0 0,0 0-18 0 0,0 0-10 0 0,0 0-23 0 0,0 0-32 0 0,0 0-15 0 0,0 0-26 0 0,0 0-46 0 0,0 0-53 0 0,0 0-58 0 0,0 0-95 0 0,9-2-2282 0 0,-4 1 747 0 0,-1 0-2643 0 0,-2-3-7702 0 0</inkml:trace>
  <inkml:trace contextRef="#ctx0" brushRef="#br0" timeOffset="-150888.596">14187 3627 16 0 0,'0'0'1899'0'0,"0"0"156"0"0,0 0 106 0 0,0 0 7 0 0,0 0-107 0 0,0 0-274 0 0,0 0-312 0 0,0 0-236 0 0,0 0-175 0 0,0 0-100 0 0,0 0-67 0 0,2 0-58 0 0,8 3-60 0 0,-7-2-51 0 0,-3-1-53 0 0,-6 11 2270 0 0,-3 1-2932 0 0,0 0 1 0 0,1 0-1 0 0,0 1 1 0 0,1 0-1 0 0,1 0 1 0 0,0 0-1 0 0,1 1 1 0 0,0 0-1 0 0,1 0 1 0 0,1 0-1 0 0,0 1 1 0 0,1-1-1 0 0,1 1 1 0 0,0 0-1 0 0,0-1 1 0 0,2 4-14 0 0,0-16 11 0 0,-1 0 1 0 0,1 1-1 0 0,0-1 0 0 0,0 0 1 0 0,0 0-1 0 0,0 1 0 0 0,0-1 1 0 0,0 0-1 0 0,1 0 1 0 0,-1 0-1 0 0,1 0 0 0 0,-1-1 1 0 0,1 1-1 0 0,0 0 1 0 0,0-1-1 0 0,-1 1 0 0 0,1-1 1 0 0,0 1-1 0 0,1-1 0 0 0,-1 0 1 0 0,0 0-1 0 0,0 0 1 0 0,0 0-1 0 0,1-1 0 0 0,-1 1 1 0 0,0 0-1 0 0,1-1 0 0 0,-1 0 1 0 0,1 1-1 0 0,-1-1 1 0 0,1 0-12 0 0,77-8 1078 0 0,-71 4-1050 0 0,-1 0 1 0 0,1-1-1 0 0,-1 0 1 0 0,0 0-1 0 0,-1-1 0 0 0,0 0 1 0 0,1 0-1 0 0,-2-1 1 0 0,1 1-1 0 0,-1-2 1 0 0,0 1-1 0 0,-1-1 1 0 0,1 0-1 0 0,-2 0 1 0 0,1 0-1 0 0,-1-1 0 0 0,0 1 1 0 0,-1-1-1 0 0,0 0 1 0 0,0 0-1 0 0,-1-1 1 0 0,0 1-1 0 0,-1 0 1 0 0,0-1-1 0 0,-1 1 0 0 0,1-1 1 0 0,-2-5-29 0 0,-3 7-261 0 0,1 0-1 0 0,-1 1 1 0 0,-1-1-1 0 0,0 1 1 0 0,0 0-1 0 0,0 0 1 0 0,-1 0 0 0 0,0 1-1 0 0,0 0 1 0 0,-1 0-1 0 0,1 0 1 0 0,-1 1 0 0 0,-1 0-1 0 0,1 0 1 0 0,-1 1-1 0 0,0 0 1 0 0,-3-1 261 0 0,11 5-14 0 0,-46-21-4097 0 0,14 14-5100 0 0,25 6 824 0 0</inkml:trace>
  <inkml:trace contextRef="#ctx0" brushRef="#br0" timeOffset="-149569.053">14205 3542 0 0 0,'0'0'794'0'0,"0"0"865"0"0,0 0 157 0 0,0 0-246 0 0,0 0-374 0 0,0 0-367 0 0,0 0-270 0 0,0 0-93 0 0,0 0-10 0 0,0 0 44 0 0,4 0 67 0 0,119-6 3177 0 0,-103 7-3334 0 0,-1 0 1 0 0,0-2 0 0 0,0 0 0 0 0,0-1 0 0 0,0-1 0 0 0,0 0-1 0 0,0-2 1 0 0,-1 0 0 0 0,10-5-411 0 0,-1-2 472 0 0,0-1 0 0 0,-1-1-1 0 0,0-2 1 0 0,-1 0 0 0 0,-1-2 0 0 0,-1-1 0 0 0,0-1-1 0 0,0-2-471 0 0,-13 10 54 0 0,-1-1-1 0 0,-1 0 1 0 0,0 0-1 0 0,-1-1 0 0 0,0 0 1 0 0,-1 0-1 0 0,0-1 1 0 0,-2 0-1 0 0,1 0 1 0 0,-2 0-1 0 0,0 0 0 0 0,-1 0 1 0 0,0-1-1 0 0,-2 1 1 0 0,0-1-1 0 0,0-1-53 0 0,0 16-13 0 0,0-1 0 0 0,0 1 0 0 0,-1-1 0 0 0,1 1 0 0 0,0-1 0 0 0,-1 1 0 0 0,1 0 0 0 0,-1-1 0 0 0,0 1 0 0 0,1-1 0 0 0,-1 1 0 0 0,0 0-1 0 0,0-1 1 0 0,0 1 0 0 0,0 0 0 0 0,0 0 0 0 0,0 0 0 0 0,0 0 0 0 0,0 0 0 0 0,0 0 0 0 0,0 0 0 0 0,-1 0 0 0 0,1 0 0 0 0,0 1 0 0 0,-1-1 0 0 0,1 0 0 0 0,-1 1 0 0 0,1-1 13 0 0,0 1-88 0 0,-12 16-495 0 0,2 14 924 0 0,2 1 0 0 0,1 0 0 0 0,1 0-1 0 0,2 1 1 0 0,1 0 0 0 0,2 0 0 0 0,1 0 0 0 0,1 0 0 0 0,2 0 0 0 0,1 0 0 0 0,2 0-1 0 0,0-1 1 0 0,6 13-341 0 0,7 79 277 0 0,15 205-91 0 0,-33-307-178 0 0,-1-1-1 0 0,-1 1 1 0 0,-1-1-1 0 0,0 0 0 0 0,-2 0 1 0 0,0 0-1 0 0,-1 0 1 0 0,-1-1-1 0 0,-9 16-7 0 0,12-30 11 0 0,0 1-1 0 0,0-1 1 0 0,-1 0-1 0 0,0 0 1 0 0,0 0 0 0 0,-1-1-1 0 0,1 0 1 0 0,-1 0 0 0 0,0 0-1 0 0,0-1 1 0 0,0 0-1 0 0,0 0 1 0 0,-1-1 0 0 0,1 1-1 0 0,-1-1 1 0 0,0-1-1 0 0,0 1 1 0 0,1-1 0 0 0,-1 0-1 0 0,0-1 1 0 0,0 0 0 0 0,0 0-1 0 0,0 0 1 0 0,0-1-1 0 0,0 0 1 0 0,1 0 0 0 0,-3-1-11 0 0,5 0 19 0 0,0 0-1 0 0,0-1 1 0 0,-1 1 0 0 0,2-1 0 0 0,-1 0 0 0 0,0 0 0 0 0,1 0-1 0 0,-1-1 1 0 0,1 1 0 0 0,0-1 0 0 0,0 0 0 0 0,0 0 0 0 0,1 0-1 0 0,-1 0 1 0 0,1 0 0 0 0,0-1 0 0 0,0 1 0 0 0,1-1-1 0 0,-1 1 1 0 0,1-1 0 0 0,0 0 0 0 0,0 1 0 0 0,1-1 0 0 0,-1 0-1 0 0,1 0 1 0 0,0 1 0 0 0,0-1 0 0 0,1 0 0 0 0,-1 0 0 0 0,1 1-1 0 0,0-1 1 0 0,0 0 0 0 0,2-2-19 0 0,1-5 59 0 0,0 0 0 0 0,1 1-1 0 0,0 0 1 0 0,1 0 0 0 0,0 0-1 0 0,1 1 1 0 0,0 0 0 0 0,1 0-1 0 0,0 0 1 0 0,0 1 0 0 0,1 1-1 0 0,0-1 1 0 0,3 0-59 0 0,163-113 265 0 0,-139 96-1866 0 0,-11 17-3882 0 0,-8 7-4571 0 0,-11 2-1151 0 0</inkml:trace>
  <inkml:trace contextRef="#ctx0" brushRef="#br0" timeOffset="-136358.346">3315 4827 19188 0 0,'0'0'1340'0'0,"0"0"-262"0"0,0 0-14 0 0,0 0 76 0 0,0 0-21 0 0,0 0-158 0 0,0 0-248 0 0,0 0-245 0 0,0 0-173 0 0,0 0-70 0 0,0 0-39 0 0,0 0-29 0 0,0 0-9 0 0,0 13 256 0 0,1 76 356 0 0,-13 200-148 0 0,4-237-589 0 0,-2-1 0 0 0,-3-1-1 0 0,-1 0 1 0 0,-3-1 0 0 0,-4 3-23 0 0,-5 3-146 0 0,17-81-3948 0 0,3-28-936 0 0,3 18-3974 0 0,3 29 6055 0 0,-1-5-5800 0 0</inkml:trace>
  <inkml:trace contextRef="#ctx0" brushRef="#br0" timeOffset="-136105.121">2959 5195 7634 0 0,'0'0'4522'0'0,"0"0"-1712"0"0,0 0-776 0 0,0 0-242 0 0,0 0-254 0 0,0 0-294 0 0,0 0-269 0 0,0 0-188 0 0,0 0-86 0 0,0 0-17 0 0,0 0-29 0 0,0 0-72 0 0,18 6-82 0 0,56 17-58 0 0,40-13 503 0 0,-76-12-773 0 0,57 2-124 0 0,31 0-145 0 0,-41 0-10239 0 0,-84 0-1424 0 0</inkml:trace>
  <inkml:trace contextRef="#ctx0" brushRef="#br0" timeOffset="-135696.34">3699 5479 14563 0 0,'0'0'2918'0'0,"0"0"-990"0"0,0 0-451 0 0,0 0-128 0 0,0 0-108 0 0,0 0-161 0 0,0 0-235 0 0,0 0-238 0 0,0 0-147 0 0,0 0-102 0 0,0 0-72 0 0,0 0-44 0 0,0 0-57 0 0,-6 7-26 0 0,-54 52 374 0 0,60-59-524 0 0,0 0 0 0 0,0 0 0 0 0,0 0-1 0 0,1 0 1 0 0,-1 0 0 0 0,0 0-1 0 0,0 1 1 0 0,0-1 0 0 0,0 0 0 0 0,0 0-1 0 0,0 0 1 0 0,0 1 0 0 0,1-1 0 0 0,-1 0-1 0 0,0 0 1 0 0,0 0 0 0 0,0 1-1 0 0,0-1 1 0 0,0 0 0 0 0,0 0 0 0 0,0 0-1 0 0,0 1 1 0 0,0-1 0 0 0,0 0 0 0 0,0 0-1 0 0,0 0 1 0 0,0 1 0 0 0,0-1-1 0 0,0 0 1 0 0,0 0 0 0 0,0 0 0 0 0,-1 1-1 0 0,1-1 1 0 0,0 0 0 0 0,0 0-9 0 0,7-2 2 0 0,75-31 572 0 0,-116 43 397 0 0,-20 20-967 0 0,58-39-3475 0 0,0 3-1956 0 0,1 3-6897 0 0</inkml:trace>
  <inkml:trace contextRef="#ctx0" brushRef="#br0" timeOffset="-139536.328">608 4577 0 0 0,'0'0'1750'0'0,"0"0"-115"0"0,0 0-36 0 0,0 0 100 0 0,0 0 98 0 0,0 0 19 0 0,0 0-144 0 0,0 0-226 0 0,0 0-196 0 0,0 0-173 0 0,0 0-64 0 0,5-7-15 0 0,13-20-22 0 0,-17 39 6603 0 0,-1 47-7332 0 0,-2 163 1133 0 0,-29 193-1380 0 0,-19-202 213 0 0,36-166-110 0 0,14-46-110 0 0,0-1 13 0 0,0 0-16 0 0,0 0-3 0 0,-1 14-21 0 0,3-18-918 0 0,6-35-8128 0 0,-5 28 2021 0 0,0 3-4042 0 0</inkml:trace>
  <inkml:trace contextRef="#ctx0" brushRef="#br0" timeOffset="-139163.414">345 5044 6409 0 0,'0'0'2460'0'0,"0"0"-217"0"0,0 0-68 0 0,0 0-45 0 0,0 0-171 0 0,0 0-331 0 0,0 0-358 0 0,0 0-273 0 0,0 0-215 0 0,0 0-151 0 0,0 0-101 0 0,0 0-48 0 0,26 0 1848 0 0,215-26 62 0 0,-220 24-2393 0 0,1-1-1 0 0,0 0 1 0 0,-1-2 0 0 0,0-1-1 0 0,0 0 1 0 0,19-9 1 0 0,-38 5-3394 0 0,-2 5-1987 0 0,2 1-3896 0 0,1 1-1081 0 0</inkml:trace>
  <inkml:trace contextRef="#ctx0" brushRef="#br0" timeOffset="-138216.53">951 4650 8514 0 0,'0'0'3281'0'0,"0"0"-1325"0"0,0 0-500 0 0,0 0-50 0 0,0 0 14 0 0,0 0-110 0 0,0 0-257 0 0,0 0-311 0 0,0 0-245 0 0,0 0-126 0 0,0 0-74 0 0,0 0-9 0 0,0 0-30 0 0,0 19 710 0 0,6 7-634 0 0,-1 0 0 0 0,-1 1-1 0 0,-1-1 1 0 0,-1 1 0 0 0,-2 0-1 0 0,-1-1 1 0 0,-1 1 0 0 0,-1 0 0 0 0,-4 15-334 0 0,2-2 134 0 0,-61 378 268 0 0,65-348-360 0 0,2-69-31 0 0,-1-1 0 0 0,0 1 0 0 0,0-1 0 0 0,1 0 0 0 0,-1 1-1 0 0,0-1 1 0 0,1 1 0 0 0,-1-1 0 0 0,0 0 0 0 0,1 1 0 0 0,-1-1 0 0 0,0 0-1 0 0,1 1 1 0 0,-1-1 0 0 0,1 0 0 0 0,-1 0 0 0 0,1 1 0 0 0,-1-1 0 0 0,1 0 0 0 0,-1 0-1 0 0,1 0 1 0 0,-1 0 0 0 0,1 0 0 0 0,-1 0 0 0 0,1 0 0 0 0,-1 0 0 0 0,1 0 0 0 0,-1 0-1 0 0,1 0 1 0 0,-1 0 0 0 0,1 0 0 0 0,-1 0 0 0 0,1 0 0 0 0,-1 0 0 0 0,1 0-1 0 0,-1-1 1 0 0,1 1 0 0 0,-1 0 0 0 0,0 0 0 0 0,1-1 0 0 0,-1 1 0 0 0,1 0 0 0 0,-1-1-1 0 0,0 1 1 0 0,1 0 0 0 0,-1-1 0 0 0,0 1 0 0 0,1-1 0 0 0,-1 1 0 0 0,0 0 0 0 0,1-1-1 0 0,-1 1 1 0 0,0-1 0 0 0,0 1 0 0 0,0-1 0 0 0,0 1 0 0 0,1-1 0 0 0,-1 1-1 0 0,0-1 1 0 0,0 1-11 0 0,45-62 594 0 0,-34 44-584 0 0,0 0 1 0 0,1 1-1 0 0,0 1 1 0 0,2 0 0 0 0,0 1-1 0 0,0 0 1 0 0,1 2-1 0 0,1-1 1 0 0,1 2-1 0 0,0 0 1 0 0,0 1-11 0 0,-10 7-10 0 0,1 0 0 0 0,0 1 0 0 0,-1 0 1 0 0,1 0-1 0 0,0 1 0 0 0,0 0 0 0 0,0 0 0 0 0,1 1 0 0 0,-1 0 1 0 0,0 0-1 0 0,4 1 10 0 0,-12 0-4 0 0,8 19 49 0 0,-1 0 0 0 0,0 0 0 0 0,-2 0 1 0 0,0 1-1 0 0,-1 0 0 0 0,-1 0 0 0 0,-1 0 0 0 0,-1 0 1 0 0,-1 0-1 0 0,-1 9-45 0 0,-5 29 100 0 0,6-57-91 0 0,0-1-9 0 0,0 0 12 0 0,0 0 0 0 0,0 0-13 0 0,0 0 6 0 0,0 0-2 0 0,0 0-15 0 0,1 17-1756 0 0,12-33-3304 0 0,-1 4-5712 0 0,-8 8-821 0 0</inkml:trace>
  <inkml:trace contextRef="#ctx0" brushRef="#br0" timeOffset="-137734.313">1448 5420 8498 0 0,'0'0'2204'0'0,"0"0"-626"0"0,0 0-134 0 0,0 0 119 0 0,0 0-62 0 0,0 0-264 0 0,0 0-331 0 0,0 0-279 0 0,0 0-151 0 0,0 0-67 0 0,0 0-14 0 0,0 0-3 0 0,0 0-24 0 0,-1 21-7 0 0,-4 108 592 0 0,0-91 1080 0 0,5-38-1773 0 0,0 0 8 0 0,0 0 31 0 0,0 0 61 0 0,0 0 12 0 0,0 0 8 0 0,0-23 977 0 0,2-4-1293 0 0,1 0 0 0 0,1 0 1 0 0,1 1-1 0 0,2 0 0 0 0,0 0 1 0 0,2 0-1 0 0,1 1 0 0 0,4-7-64 0 0,-4 13 7 0 0,0 1 0 0 0,2 0 0 0 0,0 1 0 0 0,1 0 0 0 0,0 0 0 0 0,2 2 0 0 0,0 0 0 0 0,0 0 0 0 0,3 1-7 0 0,-17 15-9 0 0,1 0 1 0 0,-1 1-1 0 0,0-1 0 0 0,0 1 1 0 0,0-1-1 0 0,0 1 0 0 0,0-1 1 0 0,0 1-1 0 0,0 0 0 0 0,0 0 0 0 0,-1-1 1 0 0,1 1-1 0 0,-1 0 0 0 0,1 0 1 0 0,-1 0-1 0 0,0 0 0 0 0,0 0 1 0 0,0 0-1 0 0,0-1 0 0 0,0 1 0 0 0,0 0 1 0 0,0 0-1 0 0,-1 0 0 0 0,1 0 1 0 0,-1 0-1 0 0,1-1 0 0 0,-2 3 9 0 0,2 4-2 0 0,17 58-593 0 0,-4-59-2627 0 0,-8-7-2072 0 0,0 0-4074 0 0,-2 0-734 0 0</inkml:trace>
  <inkml:trace contextRef="#ctx0" brushRef="#br0" timeOffset="-137335.04">1873 5254 13787 0 0,'0'0'3137'0'0,"0"0"-1470"0"0,0 0-595 0 0,0 0-52 0 0,0 0-18 0 0,0 0-104 0 0,0 0-212 0 0,0 0-251 0 0,0 0-137 0 0,0 0-29 0 0,0 0 4 0 0,0 0 8 0 0,2 9-22 0 0,7 144 479 0 0,-9-147-723 0 0,0-1 1 0 0,0 1-1 0 0,0 0 1 0 0,1-1 0 0 0,0 1-1 0 0,0-1 1 0 0,0 1 0 0 0,1-1-1 0 0,0 0 1 0 0,0 0-1 0 0,0 1 1 0 0,0-1 0 0 0,1-1-1 0 0,0 1 1 0 0,0 0 0 0 0,0-1-1 0 0,1 1 1 0 0,0-1-1 0 0,-1 0 1 0 0,1 0 0 0 0,1-1-1 0 0,-1 1 1 0 0,1-1 0 0 0,-1 0-1 0 0,1 0 1 0 0,0 0-1 0 0,0-1 1 0 0,0 1 0 0 0,0-1-1 0 0,0-1 1 0 0,1 1 0 0 0,0-1-16 0 0,5-4 129 0 0,0 0 0 0 0,-1-1 0 0 0,1-1 0 0 0,-1 0 1 0 0,0 0-1 0 0,-1-1 0 0 0,1-1 0 0 0,-1 1 0 0 0,0-1 0 0 0,-1-1 1 0 0,0 0-1 0 0,0 0 0 0 0,-1 0 0 0 0,0-1 0 0 0,0 0 1 0 0,-1 0-1 0 0,0-1 0 0 0,0 0 0 0 0,-1 0 0 0 0,-1 0 1 0 0,0-1-1 0 0,0 0 0 0 0,0-4-129 0 0,2-5 43 0 0,0 0 0 0 0,-2 0 0 0 0,-1 0 0 0 0,0-1 0 0 0,-1 1 0 0 0,-1-1 0 0 0,-2-2-43 0 0,1 22-196 0 0,0 1-116 0 0,0 0-189 0 0,-11 15-6832 0 0,8-8 1392 0 0,1-3-5601 0 0</inkml:trace>
  <inkml:trace contextRef="#ctx0" brushRef="#br0" timeOffset="-136777.344">2632 5203 9458 0 0,'0'0'2703'0'0,"0"0"-777"0"0,0 0-194 0 0,0 0 37 0 0,0 0-133 0 0,0 0-284 0 0,0 0-315 0 0,0 0-299 0 0,0 0-147 0 0,0 0-49 0 0,0 0-16 0 0,0 0-21 0 0,2-3-44 0 0,0-12 335 0 0,-28 17-37 0 0,16 0-735 0 0,-70 23 435 0 0,79-25-461 0 0,0 0 1 0 0,-1 0 0 0 0,1 0 0 0 0,-1 0-1 0 0,1 0 1 0 0,0 1 0 0 0,-1-1-1 0 0,1 0 1 0 0,0 1 0 0 0,0-1 0 0 0,-1 1-1 0 0,1-1 1 0 0,0 1 0 0 0,0-1-1 0 0,0 1 1 0 0,-1 0 0 0 0,1 0 0 0 0,0-1-1 0 0,0 1 1 0 0,0 0 0 0 0,0 0-1 0 0,1 0 1 0 0,-1 0 0 0 0,0 0 0 0 0,0 0-1 0 0,0 1 1 0 0,1-1 0 0 0,-1 0 0 0 0,1 0-1 0 0,-1 1 1 0 0,1-1 0 0 0,-1 0-1 0 0,1 0 1 0 0,0 1 0 0 0,0-1 0 0 0,-1 0-1 0 0,1 1 1 0 0,0-1 0 0 0,0 0-1 0 0,0 1 1 0 0,1-1 0 0 0,-1 0 0 0 0,0 1-1 0 0,0-1 1 0 0,1 0 0 0 0,-1 1-1 0 0,1-1 1 0 0,-1 0 0 0 0,1 0 0 0 0,0 1-1 0 0,-1-1 1 0 0,1 0 0 0 0,0 0-1 0 0,1 1 2 0 0,63 26 64 0 0,-59-26-56 0 0,0-1 0 0 0,0 1 0 0 0,0 0 0 0 0,0 0 0 0 0,-1 1 0 0 0,1 0 0 0 0,0 0 0 0 0,-1 0 0 0 0,0 0 0 0 0,0 1 0 0 0,0 0 0 0 0,0 0 0 0 0,-1 1 0 0 0,1-1 0 0 0,1 3-8 0 0,-4-2 31 0 0,0-1 0 0 0,0 1 0 0 0,-1-1 0 0 0,0 1 0 0 0,0 0 0 0 0,0-1 0 0 0,0 1 0 0 0,-1 0 0 0 0,1 0 0 0 0,-1 0 0 0 0,-1-1 0 0 0,1 1 0 0 0,-1 0 0 0 0,1 0 0 0 0,-1 0 0 0 0,-1-1 0 0 0,1 1 0 0 0,-1-1 0 0 0,0 1 0 0 0,0-1 0 0 0,0 1 0 0 0,0-1 0 0 0,-1 0 0 0 0,0 0 0 0 0,0 0 0 0 0,0-1 0 0 0,0 1 0 0 0,0-1 0 0 0,-1 1 0 0 0,0-1 0 0 0,1 0 0 0 0,-1-1 0 0 0,-1 2-31 0 0,2-2 11 0 0,-7 6-6 0 0,1-1 0 0 0,-1 0 0 0 0,0 0 0 0 0,-1-1 1 0 0,0 0-1 0 0,0-1 0 0 0,0 0 0 0 0,0 0 0 0 0,-1-2 0 0 0,0 1 0 0 0,0-2 1 0 0,0 1-1 0 0,-11 0-5 0 0,23-3-64 0 0,-1 0 0 0 0,0 0 0 0 0,0 0 1 0 0,0 0-1 0 0,0 0 0 0 0,0 0 0 0 0,0 0 1 0 0,1 0-1 0 0,-1-1 0 0 0,0 1 0 0 0,0 0 1 0 0,0 0-1 0 0,0-1 0 0 0,1 1 0 0 0,-1 0 1 0 0,0-1-1 0 0,0 1 0 0 0,1-1 0 0 0,-1 1 1 0 0,0-1-1 0 0,1 1 0 0 0,-1-1 1 0 0,0 0-1 0 0,1 1 0 0 0,-1-1 0 0 0,1 0 1 0 0,-1 0-1 0 0,1 1 0 0 0,-1-1 0 0 0,1 0 1 0 0,0 0-1 0 0,-1 1 0 0 0,1-1 0 0 0,0 0 1 0 0,0 0-1 0 0,-1 0 0 0 0,1 0 0 0 0,0 0 1 0 0,0 1-1 0 0,0-1 0 0 0,0 0 0 0 0,0 0 1 0 0,0 0-1 0 0,1 0 0 0 0,-1 0 0 0 0,0 0 1 0 0,0 1-1 0 0,1-1 0 0 0,-1 0 0 0 0,0 0 64 0 0,0-8-837 0 0,2-15-2201 0 0,2 8-3373 0 0,-2 5-4943 0 0</inkml:trace>
  <inkml:trace contextRef="#ctx0" brushRef="#br0" timeOffset="-128246.876">2860 4617 0 0 0,'0'0'464'0'0,"0"0"350"0"0,0 0 227 0 0,32 0 178 0 0,104-4 132 0 0,0-17 2411 0 0,75-14-42 0 0,2 10 0 0 0,39 7-3720 0 0,363 8 3603 0 0,237-20-1516 0 0,-254 26-1078 0 0,-253-7-509 0 0,256 7 38 0 0,172-32 271 0 0,-264 10-210 0 0,228 12-195 0 0,-382-13-210 0 0,-84 1-102 0 0,42 1 6 0 0,277 14-22 0 0,0 4-16 0 0,-257 3-45 0 0,30 1 14 0 0,-18 31-162 0 0,-3-39 166 0 0,-22-11-35 0 0,21 22-58 0 0,14 7 72 0 0,-199-4-8 0 0,0-7 1 0 0,69-13-5 0 0,236-1-25 0 0,392 14-429 0 0,-802 0-1237 0 0,-45 2-800 0 0,-5-2-7578 0 0,-1 3-1264 0 0</inkml:trace>
  <inkml:trace contextRef="#ctx0" brushRef="#br0" timeOffset="-126998.382">43 5803 0 0 0,'0'0'1522'0'0,"0"0"314"0"0,0 0 130 0 0,0 0-155 0 0,0 0-319 0 0,0 0-292 0 0,0 3-113 0 0,0-2-1001 0 0,0 0-1 0 0,0 0 0 0 0,0 0 0 0 0,1-1 1 0 0,-1 1-1 0 0,0 0 0 0 0,1 0 1 0 0,-1 0-1 0 0,1 0 0 0 0,-1-1 0 0 0,1 1 1 0 0,-1 0-1 0 0,1 0 0 0 0,0-1 0 0 0,-1 1 1 0 0,1 0-1 0 0,0-1 0 0 0,0 1 1 0 0,-1-1-1 0 0,1 1 0 0 0,0-1 0 0 0,0 1 1 0 0,0-1-1 0 0,0 0 0 0 0,-1 1 0 0 0,1-1 1 0 0,0 0-1 0 0,0 0 0 0 0,0 1 1 0 0,0-1-1 0 0,0 0 0 0 0,0 0 0 0 0,0 0 1 0 0,0 0-1 0 0,0 0 0 0 0,0-1 0 0 0,0 1 1 0 0,0 0-1 0 0,-1 0 0 0 0,1-1 1 0 0,0 1-1 0 0,0 0 0 0 0,0-1 0 0 0,0 1 1 0 0,0-1-1 0 0,-1 1 0 0 0,1-1 0 0 0,0 1 1 0 0,0-1-1 0 0,-1 1 0 0 0,1-1-85 0 0,268-42 5654 0 0,-104 20-4376 0 0,132-11-95 0 0,207-6 108 0 0,290 32-56 0 0,-309 38-545 0 0,-130-4-130 0 0,-135-23-284 0 0,34 5-116 0 0,-140-5 20 0 0,68 19-104 0 0,-120-12 55 0 0,-51-7-4747 0 0,-13 1 2269 0 0,0 1-5731 0 0,0-1-3914 0 0</inkml:trace>
  <inkml:trace contextRef="#ctx0" brushRef="#br0" timeOffset="-125678.296">3681 5096 0 0 0,'0'0'485'0'0,"0"0"886"0"0,0 0 523 0 0,0 0 332 0 0,0 0 128 0 0,0 0-134 0 0,0 0-330 0 0,0 0-382 0 0,0 0-319 0 0,0 0-216 0 0,0 0-135 0 0,3-2-96 0 0,9-5-61 0 0,-9 5-59 0 0,-3 2-53 0 0,0 0-25 0 0,0 0-11 0 0,0 0 9 0 0,0 0 0 0 0,0 0-8 0 0,0 0-25 0 0,0 0-38 0 0,0 0-51 0 0,-25 15 883 0 0,-14 7-863 0 0,97-25 1519 0 0,-53-2-1847 0 0,-3 4-66 0 0,0 0 1 0 0,0 0-1 0 0,0 0 0 0 0,0 0 0 0 0,-1-1 0 0 0,1 1 0 0 0,0-1 1 0 0,-1 0-1 0 0,1 1 0 0 0,-1-1 0 0 0,0 0 0 0 0,0 0 1 0 0,0 1-1 0 0,1-1 0 0 0,-2 0 0 0 0,1 0 0 0 0,0 0 0 0 0,0-1 1 0 0,-1 1-1 0 0,1 0 0 0 0,-1 0 0 0 0,1 0 0 0 0,-1 0 0 0 0,0-1-46 0 0,-1 2-2 0 0,1 1 0 0 0,-1-1 0 0 0,1 1-1 0 0,-1 0 1 0 0,1-1 0 0 0,-1 1-1 0 0,1 0 1 0 0,-1 0 0 0 0,0 0 0 0 0,1-1-1 0 0,-1 1 1 0 0,0 0 0 0 0,1 0-1 0 0,-1 0 1 0 0,1 0 0 0 0,-1 0-1 0 0,0 0 1 0 0,1 0 0 0 0,-1 0 0 0 0,0 0-1 0 0,1 0 1 0 0,-1 1 0 0 0,0-1-1 0 0,1 0 1 0 0,-1 0 0 0 0,1 1 0 0 0,-1-1-1 0 0,1 0 1 0 0,-1 1 0 0 0,1-1-1 0 0,-1 0 1 0 0,1 1 0 0 0,-1-1 0 0 0,1 1-1 0 0,-1-1 1 0 0,1 1 0 0 0,-1-1-1 0 0,1 1 1 0 0,0-1 0 0 0,-1 1 0 0 0,1-1-1 0 0,0 1 1 0 0,0-1 0 0 0,-1 1-1 0 0,1 0 1 0 0,0 0 2 0 0,1 0 6 0 0,-1 1 1 0 0,1 0-1 0 0,0-1 0 0 0,0 1 0 0 0,0 0 1 0 0,0-1-1 0 0,0 1 0 0 0,0-1 0 0 0,0 1 1 0 0,0-1-1 0 0,1 0 0 0 0,-1 1 1 0 0,0-1-1 0 0,1 0 0 0 0,0 0 0 0 0,-1 0 1 0 0,1 0-1 0 0,-1 0 0 0 0,1 0 0 0 0,0-1 1 0 0,0 1-1 0 0,-1-1 0 0 0,1 1 0 0 0,0-1 1 0 0,0 1-1 0 0,0-1 0 0 0,0 0 0 0 0,-1 0 1 0 0,1 0-1 0 0,0 0 0 0 0,0 0 1 0 0,0 0-1 0 0,1-1-6 0 0,1-2 952 0 0,-4 2-919 0 0,0 1-14 0 0,-34 4-171 0 0,33-4 107 0 0,29 4-1288 0 0,-28-4 350 0 0,0 0-636 0 0,0 0-1593 0 0,-1 0-4334 0 0,-2 0-4969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5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1061 277 0 0 0,'0'0'331'0'0,"0"0"945"0"0,0 0 423 0 0,0 0 220 0 0,0 0 92 0 0,0 0-57 0 0,0 0-140 0 0,0 0-247 0 0,0 0-244 0 0,0 0-214 0 0,6-11 3321 0 0,-5 11-3987 0 0,-1 0-49 0 0,-8 22 1418 0 0,-32 46-1368 0 0,3 1 0 0 0,2 1 0 0 0,-6 28-444 0 0,-48 141 871 0 0,37-69-499 0 0,-11 13 151 0 0,54-152-421 0 0,-2-1 1 0 0,-2-1-1 0 0,0 0 0 0 0,-2-1 1 0 0,-1 0-1 0 0,-1-1 0 0 0,-10 11-102 0 0,-56 121 312 0 0,66-118-241 0 0,-83 131 436 0 0,42-46-298 0 0,-19-8 100 0 0,25-42-190 0 0,21-28-96 0 0,-20 22 41 0 0,-1 7 35 0 0,11-9-58 0 0,21-22 32 0 0,82-52 815 0 0,68-9-749 0 0,10-7 19 0 0,-16 18-116 0 0,43-3 37 0 0,-63 0-6 0 0,4 6-17 0 0,-75 9-29 0 0,119-23 117 0 0,-91 8-113 0 0,33 6-21 0 0,7-2 57 0 0,-44-5-35 0 0,-57 8-52 0 0,0 0 7 0 0,0 0 1 0 0,0 0 33 0 0,0 0 6 0 0,0 0-3 0 0,0 0-23 0 0,0 0-2 0 0,0 0-17 0 0,0 0 20 0 0,0 0-12 0 0,0 0 25 0 0,0 0-3 0 0,0 0-12 0 0,0 0 39 0 0,0 0 13 0 0,0 0-7 0 0,0 0 15 0 0,0 0 31 0 0,0 0 14 0 0,0 0 11 0 0,-17-92 718 0 0,18-150-768 0 0,-3 31-26 0 0,0-145 40 0 0,-7 123-85 0 0,-4 97 45 0 0,-11-132 4 0 0,11 158-61 0 0,6-94 58 0 0,3-38 19 0 0,-18 124-44 0 0,16 85-55 0 0,6 32 27 0 0,-9-43 66 0 0,-1 19-150 0 0,9 25 102 0 0,1 0 48 0 0,-13-23-20 0 0,13 23-42 0 0,-14 8-218 0 0,-20 15 143 0 0,-39 65 42 0 0,12 32-62 0 0,51-35 91 0 0,-15-41 13 0 0,30-33-4868 0 0,2 5 1431 0 0,-4-6-5126 0 0,-3-6-2994 0 0</inkml:trace>
  <inkml:trace contextRef="#ctx0" brushRef="#br0" timeOffset="5159.036">298 2799 0 0 0,'0'0'349'0'0,"0"0"865"0"0,0 0 424 0 0,0 0 253 0 0,0 0 121 0 0,0 0-17 0 0,0 0-160 0 0,0 0-217 0 0,0 0-234 0 0,0 0-169 0 0,0 0-128 0 0,-1-11-107 0 0,-6-31-49 0 0,-17 16 3379 0 0,-24 35-2984 0 0,-38 80-669 0 0,72-71-607 0 0,3-1 14 0 0,1 0-1 0 0,1 0 1 0 0,0 1 0 0 0,2 1-1 0 0,0-1 1 0 0,0 1 0 0 0,2 1-1 0 0,-2 11-63 0 0,5-26 34 0 0,0 1-1 0 0,0 0 0 0 0,0-1 1 0 0,1 1-1 0 0,0 0 0 0 0,0 0 1 0 0,1 0-1 0 0,-1 0 0 0 0,1 1 1 0 0,1-1-1 0 0,-1 0 0 0 0,1 0 1 0 0,0 0-1 0 0,0 0 0 0 0,1-1 1 0 0,-1 1-1 0 0,2 0 0 0 0,-1 0 1 0 0,0-1-1 0 0,1 1 0 0 0,0-1 1 0 0,0 0-1 0 0,1 0 1 0 0,0 0-1 0 0,-1-1 0 0 0,2 1 1 0 0,-1-1-1 0 0,0 0 0 0 0,1 0 1 0 0,0 0-1 0 0,0-1 0 0 0,0 1 1 0 0,0-1-1 0 0,0 0 0 0 0,1-1 1 0 0,-1 1-1 0 0,2-1-33 0 0,2 0 85 0 0,0-1-1 0 0,-1 1 1 0 0,1-2-1 0 0,0 1 1 0 0,0-1-1 0 0,0-1 1 0 0,0 1-1 0 0,0-1 1 0 0,-1-1 0 0 0,1 0-1 0 0,0 0 1 0 0,-1-1-1 0 0,0 0 1 0 0,1 0-1 0 0,-1-1 1 0 0,0 0 0 0 0,3-3-85 0 0,12-8 117 0 0,0 0 1 0 0,-2-2 0 0 0,0-1 0 0 0,-1 0-1 0 0,0-1 1 0 0,-2-2 0 0 0,0 0 0 0 0,-2 0-1 0 0,0-2 1 0 0,9-18-118 0 0,-22 37-14 0 0,0 0 0 0 0,0-1 1 0 0,0 1-1 0 0,-1-1 0 0 0,1 0 0 0 0,-1 0 0 0 0,0 0 0 0 0,-1 0 0 0 0,1 0 0 0 0,-1 0 1 0 0,0 0-1 0 0,0 0 0 0 0,-1-1 0 0 0,0 1 0 0 0,0 0 0 0 0,0-1 0 0 0,0 1 0 0 0,-1 0 1 0 0,0-1-1 0 0,0 1 0 0 0,0 0 0 0 0,-1 0 0 0 0,1 0 0 0 0,-1 0 0 0 0,-1 0 0 0 0,1 1 1 0 0,-1-1-1 0 0,0 0 0 0 0,0 1 0 0 0,0 0 0 0 0,0 0 0 0 0,-1 0 0 0 0,1 0 0 0 0,-1 0 1 0 0,0 1-1 0 0,-1 0 0 0 0,1 0 0 0 0,0 0 0 0 0,-1 0 0 0 0,0 0 0 0 0,1 1 0 0 0,-1 0 1 0 0,0 0-1 0 0,0 1 0 0 0,0-1 0 0 0,-1 1 0 0 0,-1 0 14 0 0,-2 0-330 0 0,1 1 0 0 0,-1 0-1 0 0,0 1 1 0 0,0 0 0 0 0,0 1 0 0 0,0-1 0 0 0,1 2-1 0 0,-1-1 1 0 0,1 1 0 0 0,0 0 0 0 0,0 1 0 0 0,0 0-1 0 0,0 1 1 0 0,0-1 0 0 0,1 1 0 0 0,0 1 0 0 0,0-1-1 0 0,0 1 1 0 0,1 0 0 0 0,-5 7 330 0 0,8-10-658 0 0,-14 14-1913 0 0,8-4-4741 0 0,6-6-3381 0 0</inkml:trace>
  <inkml:trace contextRef="#ctx0" brushRef="#br0" timeOffset="5625.141">724 2990 15699 0 0,'0'0'2078'0'0,"0"0"-536"0"0,0 0-313 0 0,0 0-95 0 0,0 0-106 0 0,0 0-152 0 0,0 0-234 0 0,0 0-235 0 0,0 0-165 0 0,0 0-102 0 0,0 0-73 0 0,0 0-38 0 0,0 0 39 0 0,0 6 18 0 0,-4 47 447 0 0,29-79 213 0 0,-15 18 114 0 0,-49 47-6403 0 0,27-19-2198 0 0,10-16-3316 0 0</inkml:trace>
  <inkml:trace contextRef="#ctx0" brushRef="#br0" timeOffset="6223.761">1000 2732 8458 0 0,'0'0'5054'0'0,"0"0"-2291"0"0,0 0-982 0 0,0 0-214 0 0,0 0-144 0 0,0 0-84 0 0,0 0-164 0 0,0 0-239 0 0,0 0-193 0 0,0 0-166 0 0,0 0-102 0 0,0 0-95 0 0,0 0-57 0 0,2-8-58 0 0,-2 8-261 0 0,0-4 31 0 0,1 0 0 0 0,0 0 0 0 0,1 0 0 0 0,-1 0 0 0 0,0 0 0 0 0,1 0-1 0 0,0 0 1 0 0,0 1 0 0 0,0-1 0 0 0,1 1 0 0 0,-1 0 0 0 0,1-1 0 0 0,-1 1 0 0 0,1 0 0 0 0,0 1 0 0 0,1-1-1 0 0,-1 0 1 0 0,0 1-35 0 0,148-80 1110 0 0,-88 68-937 0 0,-60 51-299 0 0,-6-21 122 0 0,0-1 1 0 0,-2 0-1 0 0,0 0 1 0 0,0-1 0 0 0,-1 1-1 0 0,-1-1 1 0 0,-1 0-1 0 0,0-1 1 0 0,0 0 0 0 0,-4 3 3 0 0,11-14-2 0 0,-32 46 2 0 0,17-26 8 0 0,2 0 0 0 0,0 0 0 0 0,1 1 0 0 0,1 1 0 0 0,1 0 0 0 0,-1 7-8 0 0,11-28 8 0 0,1 0 1 0 0,-1 0-1 0 0,1 0 1 0 0,-1 0-1 0 0,1 0 1 0 0,0-1 0 0 0,0 1-1 0 0,0 0 1 0 0,1 0-1 0 0,-1 0 1 0 0,1 0 0 0 0,0 0-1 0 0,-1-1 1 0 0,1 1-1 0 0,0 0 1 0 0,1 0 0 0 0,-1-1-1 0 0,0 1 1 0 0,1-1-1 0 0,-1 1 1 0 0,1-1-1 0 0,0 0 1 0 0,0 0 0 0 0,0 0-1 0 0,0 0 1 0 0,0 0-1 0 0,1 0 1 0 0,-1 0 0 0 0,3 1-9 0 0,82 36 367 0 0,-60-30-315 0 0,46-6 214 0 0,-47-33-1236 0 0,-18 15-2459 0 0,3 2-4524 0 0,-6 9-4032 0 0</inkml:trace>
  <inkml:trace contextRef="#ctx0" brushRef="#br0" timeOffset="7196.698">1624 2854 1704 0 0,'0'0'1819'0'0,"0"0"-121"0"0,0 0 105 0 0,0 0 140 0 0,0 0-64 0 0,0 0-272 0 0,0 0-300 0 0,0 0-220 0 0,0 0-159 0 0,0 0-81 0 0,0 0-49 0 0,0 0-78 0 0,0 0-43 0 0,8-5 5 0 0,25-15-37 0 0,-24 15-33 0 0,-9 5-46 0 0,0 0-59 0 0,0 0-46 0 0,0 0-15 0 0,0 0-2 0 0,0 0-35 0 0,0 0-14 0 0,0 0-28 0 0,-24 0 509 0 0,-75 22-225 0 0,89-14-313 0 0,10-8-315 0 0,0 0 5 0 0,0 0-11 0 0,0 0-11 0 0,0 22 164 0 0,1-16-134 0 0,1-1-1 0 0,0 1 0 0 0,0-1 1 0 0,0 0-1 0 0,1 0 0 0 0,-1 0 1 0 0,1 0-1 0 0,1 0 0 0 0,-1 0 1 0 0,1-1-1 0 0,-1 1 0 0 0,1-1 1 0 0,0 0-1 0 0,1 0 0 0 0,-1-1 1 0 0,3 3-36 0 0,16 15 102 0 0,-21-18-82 0 0,3 1 3 0 0,0 1 0 0 0,0 0 1 0 0,0 0-1 0 0,-1 0 0 0 0,0 0 1 0 0,0 1-1 0 0,-1 0 0 0 0,1 0 1 0 0,-1 0-1 0 0,-1 0 0 0 0,1 0 1 0 0,-1 0-1 0 0,0 1 1 0 0,0 0-1 0 0,-1-1 0 0 0,0 1 1 0 0,0 2-24 0 0,-2-6 30 0 0,-1 0 1 0 0,0 1 0 0 0,0-1-1 0 0,-1 0 1 0 0,1-1 0 0 0,-1 1-1 0 0,1 0 1 0 0,-1-1 0 0 0,0 1-1 0 0,0-1 1 0 0,0 0 0 0 0,0 0-1 0 0,0 0 1 0 0,0 0 0 0 0,-1-1-1 0 0,1 1 1 0 0,-1-1 0 0 0,1 0-1 0 0,-1 0 1 0 0,1 0 0 0 0,-1 0-1 0 0,0-1 1 0 0,1 1 0 0 0,-2-1-31 0 0,-1 1-31 0 0,-1-1 1 0 0,0 1 0 0 0,0-1-1 0 0,0 0 1 0 0,0-1 0 0 0,0 0-1 0 0,0 0 1 0 0,1 0 0 0 0,-1-1-1 0 0,0 0 1 0 0,1 0 0 0 0,-1-1-1 0 0,1 0 1 0 0,-3-1 30 0 0,7 2-309 0 0,-1 0 1 0 0,1 1 0 0 0,0-1-1 0 0,0 0 1 0 0,0 0-1 0 0,0 0 1 0 0,0-1-1 0 0,0 1 1 0 0,0 0-1 0 0,1-1 1 0 0,-1 1-1 0 0,1-1 1 0 0,0 0-1 0 0,0 1 1 0 0,0-1 0 0 0,0 0-1 0 0,0 1 1 0 0,1-1-1 0 0,-1 0 1 0 0,1 0-1 0 0,0 0 1 0 0,-1-2 308 0 0,1-3-6037 0 0,0 0-5763 0 0</inkml:trace>
  <inkml:trace contextRef="#ctx0" brushRef="#br0" timeOffset="100080.021">1423 2022 0 0 0,'0'0'1016'0'0,"0"0"441"0"0,0 0 52 0 0,0 0-133 0 0,0 0-125 0 0,0 0-118 0 0,0 0-50 0 0,-7-5 5641 0 0,17 3-2393 0 0,31 2-3657 0 0,131 14 854 0 0,-56 8-646 0 0,-80-11-337 0 0,14 1-232 0 0,-13-5-201 0 0,-37-7-96 0 0,0 0 7 0 0,0 0 5 0 0,0 0 21 0 0,0 0 22 0 0,0 0-5 0 0,0 0 15 0 0,0 0-1 0 0,0 0-4 0 0,0 0 9 0 0,0 0 3 0 0,0 0-8 0 0,0 0-25 0 0,0 0 12 0 0,0 0-23 0 0,0 0-14 0 0,0 0 10 0 0,0 0-6 0 0,0 0 10 0 0,0 0-18 0 0,0 0 1 0 0,0 0-35 0 0,0 0-15 0 0,0 0-11 0 0,0 0-49 0 0,-3 0-1411 0 0,-11 0-1312 0 0,7-1-3640 0 0,2-1-665 0 0,1 1 72 0 0</inkml:trace>
  <inkml:trace contextRef="#ctx0" brushRef="#br0" timeOffset="100948.118">1462 1793 0 0 0,'0'0'619'0'0,"0"0"928"0"0,0 0 295 0 0,0 0-97 0 0,0 0-240 0 0,0 0-199 0 0,0 0-123 0 0,0 0-52 0 0,0 0-26 0 0,0 0-33 0 0,0 0-72 0 0,0 0-126 0 0,-3-1 3352 0 0,-11-9-1534 0 0,7-5-2559 0 0,1-1 0 0 0,0 0-1 0 0,1 0 1 0 0,1-1 0 0 0,0 0 0 0 0,1 1-1 0 0,1-1 1 0 0,1 0 0 0 0,0-1-1 0 0,2-4-132 0 0,-2 19 0 0 0,1 1-1 0 0,0 0 1 0 0,0-1 0 0 0,0 1-1 0 0,0 0 1 0 0,0-1-1 0 0,0 1 1 0 0,1 0-1 0 0,-1 0 1 0 0,1-1 0 0 0,0 1-1 0 0,0 0 1 0 0,-1 0-1 0 0,1 0 1 0 0,1 0-1 0 0,-1 0 1 0 0,0 0-1 0 0,0 0 1 0 0,1 0 0 0 0,-1 0-1 0 0,1 0 1 0 0,0 1-1 0 0,-1-1 1 0 0,1 1-1 0 0,0-1 1 0 0,0 1 0 0 0,0 0-1 0 0,0 0 1 0 0,0 0-1 0 0,0 0 1 0 0,0 0-1 0 0,0 0 1 0 0,1 0 0 0 0,-1 1-1 0 0,0-1 1 0 0,0 1-1 0 0,1 0 1 0 0,-1-1-1 0 0,0 1 1 0 0,1 0 0 0 0,-1 0-1 0 0,0 1 1 0 0,1-1 0 0 0,1 0 6 0 0,1-1 0 0 0,-1 1 0 0 0,0 0 0 0 0,1 1 0 0 0,-1-1 1 0 0,0 1-1 0 0,1 0 0 0 0,-1 0 0 0 0,0 0 0 0 0,0 0 0 0 0,0 1 1 0 0,0 0-1 0 0,0-1 0 0 0,0 2 0 0 0,0-1 0 0 0,-1 0 0 0 0,1 1 1 0 0,-1-1-1 0 0,0 1 0 0 0,1 0 0 0 0,-1 0 0 0 0,0 1 0 0 0,-1-1 1 0 0,3 4-7 0 0,43 84 80 0 0,-32-54-66 0 0,-16-37-52 0 0,12-12-198 0 0,26-156 476 0 0,-38 167-240 0 0,1 0 0 0 0,-1 0 0 0 0,1 0 1 0 0,-1 0-1 0 0,1 0 0 0 0,0 1 0 0 0,-1-1 0 0 0,1 0 1 0 0,0 0-1 0 0,0 1 0 0 0,-1-1 0 0 0,1 1 1 0 0,0-1-1 0 0,0 1 0 0 0,0-1 0 0 0,0 1 0 0 0,0-1 1 0 0,0 1-1 0 0,0 0 0 0 0,0-1 0 0 0,0 1 1 0 0,0 0-1 0 0,0 0 0 0 0,0 0 0 0 0,0 0 0 0 0,0 0 1 0 0,0 0-1 0 0,0 0 0 0 0,0 0 0 0 0,0 0 1 0 0,0 0-1 0 0,0 1 0 0 0,0-1 0 0 0,0 0 0 0 0,0 1 1 0 0,0-1-1 0 0,0 1 0 0 0,0-1 0 0 0,0 1 0 0 0,-1-1 1 0 0,1 1-1 0 0,0 0 0 0 0,0-1 0 0 0,0 1 0 0 0,37 31 141 0 0,31 75 197 0 0,-49-26-66 0 0,-20-80-313 0 0,0 1 0 0 0,0-1-1 0 0,0 1 1 0 0,0 0 0 0 0,0-1 0 0 0,-1 1 0 0 0,1-1 0 0 0,0 1 0 0 0,-1-1-1 0 0,1 1 1 0 0,-1-1 0 0 0,0 1 0 0 0,0-1 0 0 0,1 1 0 0 0,-1-1 0 0 0,0 0-1 0 0,0 1 1 0 0,0-1 0 0 0,0 0 0 0 0,0 0 0 0 0,0 0 0 0 0,-1 0 0 0 0,1 0-1 0 0,0 0 1 0 0,-1 0 0 0 0,1 0 0 0 0,0-1 0 0 0,-1 1 41 0 0,-7 2-5293 0 0,-2-2-4955 0 0,10-1 2817 0 0</inkml:trace>
  <inkml:trace contextRef="#ctx0" brushRef="#br0" timeOffset="101472.353">1421 1101 0 0 0,'0'0'292'0'0,"0"0"671"0"0,0 0 275 0 0,0 0 245 0 0,0 0 116 0 0,0 0-148 0 0,0 0-358 0 0,0 0-417 0 0,0 0-316 0 0,0 0-105 0 0,0 0 194 0 0,0 0 316 0 0,0 0 263 0 0,3 0 131 0 0,98 56 4826 0 0,-9 10-5045 0 0,25 33-958 0 0,-111-92-2434 0 0,-16-12-8839 0 0,3 0 7881 0 0,0 1 845 0 0</inkml:trace>
  <inkml:trace contextRef="#ctx0" brushRef="#br0" timeOffset="102176.113">1434 1105 0 0 0,'0'0'405'0'0,"0"0"790"0"0,0 0 162 0 0,0 0-161 0 0,0 0-113 0 0,0 0-79 0 0,0 0-54 0 0,0 0-33 0 0,0 0-19 0 0,0 0 42 0 0,-2-9 39 0 0,-10-28 1 0 0,10 28-64 0 0,2 9-133 0 0,0 0-175 0 0,0 0-148 0 0,0 0-120 0 0,0 0-89 0 0,0 0-47 0 0,0 0-29 0 0,0 0 54 0 0,25 0 2089 0 0,254 3 1353 0 0,-277-3-3619 0 0,0 0 0 0 0,0 0 0 0 0,0 0 0 0 0,0-1 0 0 0,-1 1 0 0 0,1-1 0 0 0,0 1 0 0 0,0-1 0 0 0,-1 0 0 0 0,1 0 0 0 0,0 0 0 0 0,-1 0 0 0 0,1 0 0 0 0,-1 0 0 0 0,1 0 0 0 0,-1 0 1 0 0,0-1-1 0 0,1 1 0 0 0,-1-1 0 0 0,0 1 0 0 0,0-1 0 0 0,0 1 0 0 0,0-1 0 0 0,0 1 0 0 0,0-1 0 0 0,0-1-52 0 0,-1 2 172 0 0,0 1 0 0 0,0-30 1237 0 0,-1 25-1326 0 0,-1-1-1 0 0,1 1 0 0 0,-1 0 1 0 0,0 0-1 0 0,0 0 0 0 0,-1 1 1 0 0,1-1-1 0 0,-1 0 0 0 0,0 1 0 0 0,-1 0 1 0 0,1-1-1 0 0,-1 1 0 0 0,1 1 1 0 0,-1-1-1 0 0,-1 0 0 0 0,1 1 1 0 0,0 0-1 0 0,-1 0 0 0 0,1 0 1 0 0,-1 1-1 0 0,0 0 0 0 0,-3-2-82 0 0,-2-2 80 0 0,-115-45 386 0 0,-22-20-362 0 0,96 20-192 0 0,48 47-128 0 0,-3-6 286 0 0,6 14-3602 0 0,10 14-3072 0 0,-8-15 3616 0 0,2 1-8343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4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0 885 0 0 0,'0'0'1059'0'0,"0"0"657"0"0,0 0 201 0 0,0 0 3 0 0,0 0-209 0 0,0 0-233 0 0,0 0-191 0 0,0 0-123 0 0,0 0-78 0 0,0 0-24 0 0,0 0-19 0 0,0 0-44 0 0,0 0-72 0 0,0 0-128 0 0,0 0-87 0 0,0 0-61 0 0,0 0-19 0 0,0 0-5 0 0,0 0 4 0 0,0 0-15 0 0,0 0-64 0 0,0 0-28 0 0,0 0-61 0 0,0 0-70 0 0,0 0-37 0 0,0 0-41 0 0,0 0-36 0 0,0 0-33 0 0,0 0-14 0 0,25 0 1666 0 0,223-32-91 0 0,-178 31-1495 0 0,-70 1-296 0 0,0 0 0 0 0,0 0-5 0 0,0 0-22 0 0,-5-4-4638 0 0,-3 11-9008 0 0,4-6 2517 0 0</inkml:trace>
  <inkml:trace contextRef="#ctx0" brushRef="#br0" timeOffset="569.382">34 1051 3273 0 0,'0'0'2846'0'0,"0"0"-661"0"0,0 0-316 0 0,0 0-21 0 0,0 0 11 0 0,0 0-192 0 0,0 0-361 0 0,0 0-397 0 0,0 0-291 0 0,0 0-165 0 0,0 0-93 0 0,0 0 6 0 0,0 0 22 0 0,23 14 4452 0 0,120-4-1231 0 0,-92-12-3200 0 0,88-13 595 0 0,-138 15-1031 0 0,-1 0 29 0 0,0 0 12 0 0,0 0-2 0 0,0 0-10 0 0,0 0 15 0 0,0 0 4 0 0,0 0 13 0 0,0 0-5 0 0,0 0 6 0 0,0 0-6 0 0,0 0 8 0 0,0 0-2 0 0,0 0-22 0 0,0 0-10 0 0,0 0-15 0 0,0 0 17 0 0,0 0-3 0 0,0 0 10 0 0,0 0-15 0 0,0 0 19 0 0,0 0 0 0 0,-1 0-11 0 0,-1 0-19 0 0,-11-3-4537 0 0,9 2-11 0 0,2-1-3612 0 0,0 1-4215 0 0</inkml:trace>
  <inkml:trace contextRef="#ctx0" brushRef="#br0" timeOffset="5146.937">996 403 0 0 0,'-12'12'0'0'0,"11"-10"12"0"0,1-1 124 0 0,0-1 293 0 0,4-25 10871 0 0,-18 0-2932 0 0,11 24-8280 0 0,-1 1-1 0 0,0-1 1 0 0,0 1 0 0 0,0 0-1 0 0,0 0 1 0 0,0 1 0 0 0,0-1-1 0 0,0 1 1 0 0,0 0 0 0 0,0 0 0 0 0,1 0-1 0 0,-1 0 1 0 0,0 1 0 0 0,1-1-1 0 0,-1 1 1 0 0,1 0 0 0 0,-1 0-1 0 0,-1 2-87 0 0,-5 1 55 0 0,1 1 0 0 0,0-1 0 0 0,0 2 0 0 0,1-1 0 0 0,-1 1 0 0 0,1 0-1 0 0,1 1 1 0 0,-1 0 0 0 0,1 0 0 0 0,1 1 0 0 0,0 0 0 0 0,0 0 0 0 0,0 0 0 0 0,1 1-1 0 0,1-1 1 0 0,0 1 0 0 0,0 1 0 0 0,1-1 0 0 0,0 0 0 0 0,1 1 0 0 0,0 0-55 0 0,1-2 38 0 0,0-1 0 0 0,1 1 0 0 0,1 0 0 0 0,-1 0-1 0 0,1-1 1 0 0,1 1 0 0 0,-1 0 0 0 0,2-1 0 0 0,-1 1 0 0 0,1-1 0 0 0,0 0 0 0 0,1 0 0 0 0,0 0 0 0 0,0 0 0 0 0,1-1 0 0 0,0 0 0 0 0,0 0 0 0 0,1 0 0 0 0,-1 0 0 0 0,2-1 0 0 0,-1 0 0 0 0,1 0 0 0 0,0-1 0 0 0,0 0 0 0 0,4 2-38 0 0,-3-4 114 0 0,1-1 0 0 0,-1 0 0 0 0,1 0 1 0 0,-1-1-1 0 0,1 0 0 0 0,0-1 0 0 0,-1 0 0 0 0,1 0 0 0 0,0-1 0 0 0,-1 0 0 0 0,1 0 1 0 0,-1-1-1 0 0,1-1 0 0 0,-1 1 0 0 0,0-1 0 0 0,0 0 0 0 0,0-1 0 0 0,0 0 0 0 0,0 0 1 0 0,-1-1-1 0 0,4-3-114 0 0,0 0 57 0 0,0-1-1 0 0,0-1 1 0 0,0 0 0 0 0,-1 0 0 0 0,-1-1 0 0 0,0 0 0 0 0,0-1 0 0 0,-1 0 0 0 0,-1 0 0 0 0,0-1 0 0 0,-1 0 0 0 0,0 0 0 0 0,-1-1 0 0 0,0 1-1 0 0,-1-1 1 0 0,-1 0 0 0 0,0 0 0 0 0,-1-1 0 0 0,0 1 0 0 0,-1 0 0 0 0,-1-1 0 0 0,-1-8-57 0 0,0 17-31 0 0,0-1 1 0 0,-1 1 0 0 0,0-1-1 0 0,0 1 1 0 0,0-1-1 0 0,-1 1 1 0 0,0 0-1 0 0,0 0 1 0 0,-1 0-1 0 0,0 1 1 0 0,0-1 0 0 0,0 1-1 0 0,0 0 1 0 0,-1 0-1 0 0,0 0 1 0 0,0 1-1 0 0,0 0 1 0 0,-1 0 0 0 0,1 0-1 0 0,-1 1 1 0 0,0-1-1 0 0,0 1 1 0 0,-6-2 30 0 0,5 4-165 0 0,1 0 1 0 0,0 1 0 0 0,0-1 0 0 0,-1 1-1 0 0,1 1 1 0 0,0-1 0 0 0,0 1 0 0 0,-1 0-1 0 0,1 1 1 0 0,0-1 0 0 0,0 1 0 0 0,0 0-1 0 0,0 1 1 0 0,1-1 0 0 0,-1 1 0 0 0,1 0-1 0 0,-2 1 165 0 0,-50 47-5673 0 0,37-30-1189 0 0,6-8-4668 0 0</inkml:trace>
  <inkml:trace contextRef="#ctx0" brushRef="#br0" timeOffset="5590.204">1260 620 11947 0 0,'0'0'2084'0'0,"0"0"-478"0"0,0 0-169 0 0,0 0 8 0 0,0 0-53 0 0,0 0-222 0 0,0 0-366 0 0,0 0-323 0 0,0 0-203 0 0,0 0-120 0 0,0 0 41 0 0,0 0 61 0 0,-1 6 20 0 0,-1 83 1175 0 0,0-80-1299 0 0,3-8-11 0 0,5-10-61 0 0,34-42 63 0 0,-40 50-152 0 0,0 1-45 0 0,0 0-32 0 0,0 0-36 0 0,-12 16-424 0 0,8-12-33 0 0,-3 6 734 0 0,6-7-3722 0 0,1 1-3481 0 0,0-4-4376 0 0</inkml:trace>
  <inkml:trace contextRef="#ctx0" brushRef="#br0" timeOffset="6239.194">1499 377 6545 0 0,'0'0'2949'0'0,"0"0"-646"0"0,0 0-358 0 0,0 0-45 0 0,0 0-36 0 0,0 0-186 0 0,0 0-292 0 0,0 0-298 0 0,0 0-249 0 0,0 0-170 0 0,0 0-103 0 0,0 0-93 0 0,0 0-58 0 0,4-7-50 0 0,-1 2-297 0 0,43-42 1042 0 0,66 18 184 0 0,-97 28-1234 0 0,-14 1-58 0 0,0-1 0 0 0,0 1 0 0 0,0 0 0 0 0,0-1 0 0 0,0 1 0 0 0,1 0 0 0 0,-1 0 0 0 0,0 0 0 0 0,0 0-1 0 0,0 0 1 0 0,1 0 0 0 0,-1 0 0 0 0,0 0 0 0 0,0 0 0 0 0,0 1 0 0 0,1-1 0 0 0,-1 0 0 0 0,0 1 0 0 0,0-1 0 0 0,0 1 0 0 0,0-1-1 0 0,0 1 1 0 0,0-1 0 0 0,0 1 0 0 0,0 0 0 0 0,0 0 0 0 0,0 0 0 0 0,0-1 0 0 0,0 1 0 0 0,0 0 0 0 0,-1 0 0 0 0,1 0 0 0 0,0 0-1 0 0,-1 0 1 0 0,1 0 0 0 0,-1 0 0 0 0,1 1 0 0 0,-1-1 0 0 0,0 0 0 0 0,1 0 0 0 0,-1 0 0 0 0,0 0 0 0 0,0 1 0 0 0,0-1 0 0 0,1 0-1 0 0,-1 0 1 0 0,-1 1 0 0 0,1-1 0 0 0,0 1-2 0 0,-2 5 9 0 0,0 1-1 0 0,-1-1 0 0 0,0 1 0 0 0,0-1 1 0 0,0 0-1 0 0,-1 0 0 0 0,0 0 1 0 0,-1-1-1 0 0,0 0 0 0 0,1 0 0 0 0,-2 0 1 0 0,1 0-1 0 0,-1-1 0 0 0,0 0 1 0 0,-6 5-9 0 0,-23 25 50 0 0,-35 64-30 0 0,68-18-41 0 0,1-79 27 0 0,1-1 0 0 0,0 1 0 0 0,0 0 0 0 0,-1-1 0 0 0,1 1 0 0 0,1-1 0 0 0,-1 1-1 0 0,0 0 1 0 0,0-1 0 0 0,0 1 0 0 0,1-1 0 0 0,-1 1 0 0 0,1-1 0 0 0,-1 1 0 0 0,1-1 0 0 0,0 1 0 0 0,0-1 0 0 0,0 1 0 0 0,-1-1 0 0 0,1 0 0 0 0,0 0 0 0 0,1 1 0 0 0,-1-1 0 0 0,0 0 0 0 0,0 0 0 0 0,0 0 0 0 0,1 0 0 0 0,-1 0 0 0 0,0-1 0 0 0,1 1 0 0 0,-1 0 0 0 0,1 0 0 0 0,-1-1 0 0 0,1 1 0 0 0,-1-1 0 0 0,1 0 0 0 0,-1 1 0 0 0,1-1 0 0 0,0 0 0 0 0,-1 0 0 0 0,1 0 0 0 0,0 0-6 0 0,73-22-20 0 0,-39 9-834 0 0,-10 4-4691 0 0,-12 4-6231 0 0,-10 5 1935 0 0</inkml:trace>
  <inkml:trace contextRef="#ctx0" brushRef="#br0" timeOffset="6592.486">2009 480 4609 0 0,'0'0'3418'0'0,"0"0"-948"0"0,0 0-476 0 0,0 0-170 0 0,0 0-121 0 0,0 0-211 0 0,0 0-321 0 0,0 0-257 0 0,0 0-167 0 0,0 0-126 0 0,0 0-59 0 0,0 0-17 0 0,0 0-33 0 0,-17 3-38 0 0,-80 16 354 0 0,97-19-821 0 0,-3 0 39 0 0,1 1-1 0 0,-1-1 1 0 0,1 1-1 0 0,0 0 1 0 0,-1 0 0 0 0,1 0-1 0 0,0 0 1 0 0,-1 0 0 0 0,1 0-1 0 0,0 0 1 0 0,0 1-1 0 0,0-1 1 0 0,0 1 0 0 0,1 0-1 0 0,-1 0 1 0 0,0-1 0 0 0,1 1-1 0 0,-1 0 1 0 0,1 0-1 0 0,-1 1 1 0 0,1-1 0 0 0,0 0-1 0 0,0 0 1 0 0,0 1-1 0 0,0-1 1 0 0,0 0 0 0 0,1 2-46 0 0,56 18 222 0 0,-48-20-161 0 0,65 29 19 0 0,-71-30-69 0 0,0 0 0 0 0,-1 0 0 0 0,1 0 0 0 0,0 1 0 0 0,-1-1 0 0 0,1 1 0 0 0,-1-1 0 0 0,0 1 0 0 0,1-1 0 0 0,-1 1 1 0 0,0 0-1 0 0,0 0 0 0 0,0 0 0 0 0,0-1 0 0 0,-1 1 0 0 0,1 0 0 0 0,0 0 0 0 0,-1 0 0 0 0,1 0 0 0 0,-1 0 0 0 0,0 1 0 0 0,0-1 1 0 0,0 0-1 0 0,0 0 0 0 0,0 0 0 0 0,0 0 0 0 0,0 0 0 0 0,-1 0 0 0 0,1 0 0 0 0,-1 0 0 0 0,1 0 0 0 0,-1 0 0 0 0,0 0 0 0 0,0 0 1 0 0,-1 1-12 0 0,-62 63 654 0 0,60-64-680 0 0,0 1-1 0 0,1-1 1 0 0,-1 1-1 0 0,0-1 0 0 0,0 0 1 0 0,0 0-1 0 0,0-1 1 0 0,-1 0-1 0 0,1 1 0 0 0,0-1 1 0 0,-1 0-1 0 0,1-1 1 0 0,-1 1-1 0 0,1-1 0 0 0,-5 0 27 0 0,-25 4-7085 0 0,27-2-67 0 0,0-1-4620 0 0</inkml:trace>
  <inkml:trace contextRef="#ctx0" brushRef="#br0" timeOffset="7116.163">564 985 1984 0 0,'0'0'2690'0'0,"0"0"-517"0"0,0 0-438 0 0,0 0-212 0 0,0 0-154 0 0,0 0-126 0 0,0 0-37 0 0,0 0 33 0 0,0 0 40 0 0,0 0 14 0 0,0 0-83 0 0,0 0-179 0 0,0 0-140 0 0,26-3-107 0 0,82-10-65 0 0,416-23 3624 0 0,-153 10-3576 0 0,-115-7-448 0 0,-104 7-291 0 0,-151 26-99 0 0,-1 0-30 0 0,0 0-50 0 0,-11 18-897 0 0,-27 5-2170 0 0,20-15-2630 0 0,11-5 1472 0 0,0 1-7101 0 0</inkml:trace>
  <inkml:trace contextRef="#ctx0" brushRef="#br0" timeOffset="7643.166">1122 1136 7882 0 0,'0'0'1833'0'0,"0"0"-431"0"0,0 0-35 0 0,0 0 159 0 0,0 0 77 0 0,0 0-84 0 0,0 0-226 0 0,0 0-265 0 0,0 0-159 0 0,0 0-106 0 0,0 0-63 0 0,0 0-64 0 0,0 0-48 0 0,18-5-44 0 0,87-20 327 0 0,26 22 848 0 0,-129 3-1708 0 0,1 1 0 0 0,-1-1 0 0 0,0 0 0 0 0,0 1 0 0 0,0 0 0 0 0,0-1 0 0 0,0 1 0 0 0,0 0 1 0 0,0 0-1 0 0,0 0 0 0 0,0 0 0 0 0,0 1 0 0 0,-1-1 0 0 0,1 0 0 0 0,0 1 0 0 0,-1-1 0 0 0,1 1 0 0 0,-1 0 0 0 0,1-1 0 0 0,-1 1 0 0 0,0 0 1 0 0,0 0-1 0 0,0 0 0 0 0,0 0 0 0 0,0 0 0 0 0,0 0 0 0 0,-1 0 0 0 0,1 0 0 0 0,-1 0 0 0 0,1 0 0 0 0,-1 0 0 0 0,0 1 0 0 0,0-1 0 0 0,0 0 0 0 0,0 0 1 0 0,0 0-1 0 0,0 1 0 0 0,0-1 0 0 0,-1 0 0 0 0,0 0 0 0 0,1 0 0 0 0,-1 0 0 0 0,0 0 0 0 0,0 0 0 0 0,0 0 0 0 0,0 0 0 0 0,0 0 0 0 0,0 0 0 0 0,0-1 1 0 0,-1 1-1 0 0,1 0 0 0 0,-1-1 0 0 0,0 1-11 0 0,-242 201 374 0 0,243-202-361 0 0,-1 0-1 0 0,0 1 0 0 0,1-1 0 0 0,-1 1 1 0 0,1-1-1 0 0,-1 1 0 0 0,1 0 0 0 0,0-1 0 0 0,0 1 1 0 0,0 0-1 0 0,0 0 0 0 0,0 0 0 0 0,0 0 1 0 0,0 0-1 0 0,0 0 0 0 0,1 0 0 0 0,-1 0 0 0 0,1 0 1 0 0,0 0-1 0 0,0 0 0 0 0,-1 1 0 0 0,1-1 1 0 0,1 0-1 0 0,-1 0 0 0 0,0 0 0 0 0,0 0 0 0 0,1 0 1 0 0,-1 0-1 0 0,1 0 0 0 0,0 0 0 0 0,0 0 1 0 0,-1 0-1 0 0,1 0 0 0 0,0 0 0 0 0,1 0 0 0 0,-1 0 1 0 0,0-1-1 0 0,0 1 0 0 0,1 0 0 0 0,-1-1 0 0 0,1 1 1 0 0,0-1-1 0 0,0 0-12 0 0,14 4 145 0 0,1-2 0 0 0,0 0 1 0 0,0-1-1 0 0,0-1 0 0 0,0-1 0 0 0,0 0 1 0 0,0-1-1 0 0,0-1 0 0 0,0 0 0 0 0,11-4-145 0 0,58-16 71 0 0,-58 6-3749 0 0,-20 11-3138 0 0,-4 1-5594 0 0</inkml:trace>
  <inkml:trace contextRef="#ctx0" brushRef="#br0" timeOffset="9849.019">1972 123 0 0 0,'0'0'870'0'0,"0"0"606"0"0,0 0 164 0 0,0 0-94 0 0,0 0-95 0 0,0 0-99 0 0,1-6-60 0 0,1-19-22 0 0,6 34 5257 0 0,31 32-4795 0 0,4 11-242 0 0,12 35-132 0 0,-37-57-1035 0 0,-9-9-186 0 0,0 0-1 0 0,-1 0 0 0 0,-2 1 0 0 0,0 0 1 0 0,-1 0-1 0 0,-1 1 0 0 0,-1 0 0 0 0,-1-1 1 0 0,-2 1-1 0 0,0 0-136 0 0,4 36 100 0 0,-2 169 44 0 0,-23-102-81 0 0,-11-21-91 0 0,-17 3-32 0 0,13-57 37 0 0,1-3 6 0 0,-12 7-31 0 0,1 15 95 0 0,-18 12 38 0 0,5 9-180 0 0,53-83-12 0 0,6-6-3566 0 0,0-1-3868 0 0,0-1-3748 0 0</inkml:trace>
  <inkml:trace contextRef="#ctx0" brushRef="#br0" timeOffset="11072.237">798 13 0 0 0,'0'0'1212'0'0,"0"0"459"0"0,0 0 54 0 0,0 0-221 0 0,0 0-282 0 0,0 0-244 0 0,0 0-137 0 0,0 0-132 0 0,0 0-75 0 0,0 0-16 0 0,-4-4 32 0 0,3 3-535 0 0,-1 0 0 0 0,1 0 0 0 0,0 1 0 0 0,0-1 0 0 0,0 0 0 0 0,-1 1 0 0 0,1-1 0 0 0,0 1 0 0 0,-1-1 0 0 0,1 1 0 0 0,0 0 0 0 0,-1-1 0 0 0,1 1 0 0 0,0 0 0 0 0,-1 0 1 0 0,1 0-1 0 0,-1 0 0 0 0,1 0 0 0 0,0 0 0 0 0,-1 0 0 0 0,1 1 0 0 0,-1-1 0 0 0,1 1 0 0 0,0-1 0 0 0,-1 1 0 0 0,1-1 0 0 0,0 1 0 0 0,0-1 0 0 0,0 1 0 0 0,-1 0 0 0 0,1 0 0 0 0,0 0 0 0 0,0 0 0 0 0,0 0 0 0 0,0 0 0 0 0,0 0 0 0 0,0 0 0 0 0,1 0 1 0 0,-1 0-1 0 0,0 0 0 0 0,0 1 0 0 0,1-1 0 0 0,-1 0 0 0 0,1 1 0 0 0,-1-1 0 0 0,1 0 0 0 0,0 1 0 0 0,-1-1 0 0 0,1 0 0 0 0,0 1 0 0 0,0-1 0 0 0,0 1 0 0 0,0 0-115 0 0,-84 221 2745 0 0,71-139-1798 0 0,4 1 0 0 0,3-1 0 0 0,6 72-947 0 0,0-104 247 0 0,32 235 1435 0 0,11 18-115 0 0,-40-291-1514 0 0,1 8 114 0 0,1 0 0 0 0,1-1 0 0 0,0 0 0 0 0,2 0 1 0 0,0 0-1 0 0,1-1 0 0 0,5 6-167 0 0,50 37 687 0 0,-61-57-532 0 0,-7-5-5751 0 0,4-1-622 0 0,0 0-6063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5:5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 0 0 0,'0'0'819'0'0,"0"0"896"0"0,0 0 313 0 0,0 0 25 0 0,0 0-166 0 0,0 0-207 0 0,0 0-180 0 0,0 0-171 0 0,0 0-117 0 0,0 0-108 0 0,0 0-90 0 0,-6-6-129 0 0,-16-19-147 0 0,17 19-146 0 0,5 6-144 0 0,0 0-129 0 0,-10 111 2620 0 0,18 249-766 0 0,-10-305-2522 0 0,12-72-8831 0 0,-8 8-213 0 0,-1 3 3880 0 0</inkml:trace>
  <inkml:trace contextRef="#ctx0" brushRef="#br0" timeOffset="497.974">188 100 2737 0 0,'0'0'2411'0'0,"0"0"-388"0"0,0 0-235 0 0,0 0 121 0 0,0 0 87 0 0,0 0-116 0 0,0 0-319 0 0,0 0-381 0 0,0 0-309 0 0,0 0-164 0 0,0 0-88 0 0,0 0-67 0 0,0 0-60 0 0,14-10-45 0 0,44-30-47 0 0,43 2 1043 0 0,-99 38-1430 0 0,-1-1 1 0 0,1 0-1 0 0,0 0 0 0 0,0 1 1 0 0,0-1-1 0 0,0 1 1 0 0,0-1-1 0 0,0 1 1 0 0,0 0-1 0 0,0 0 1 0 0,0 0-1 0 0,0 0 1 0 0,0 0-1 0 0,0 0 0 0 0,0 1 1 0 0,-1-1-1 0 0,1 1 1 0 0,0-1-1 0 0,0 1 1 0 0,0 0-1 0 0,0 0 1 0 0,-1 0-1 0 0,1 0 1 0 0,0 0-1 0 0,-1 0 1 0 0,1 0-1 0 0,-1 0 0 0 0,1 1 1 0 0,-1-1-1 0 0,1 1 1 0 0,-1-1-1 0 0,1 2-13 0 0,-3 4 39 0 0,-1 0 0 0 0,0 0-1 0 0,0 0 1 0 0,-1 0-1 0 0,1-1 1 0 0,-1 1 0 0 0,-1-1-1 0 0,1 1 1 0 0,-1-1-1 0 0,0 0 1 0 0,-1 0 0 0 0,1-1-1 0 0,-1 1 1 0 0,0-1-1 0 0,-1 0 1 0 0,1 0 0 0 0,-6 2-39 0 0,-15 20 52 0 0,16-17-32 0 0,6-7-20 0 0,0 0 0 0 0,1 0 0 0 0,0 0 0 0 0,-1 1 0 0 0,1-1 0 0 0,0 1 0 0 0,1 0 0 0 0,-1 0 0 0 0,1 0 0 0 0,0 0 0 0 0,0 0 0 0 0,0 0 0 0 0,0 0 0 0 0,1 1 0 0 0,-1-1 0 0 0,1 1 0 0 0,0-1 0 0 0,1 1 0 0 0,-1 0 0 0 0,1 2 0 0 0,2-4-1 0 0,0-1 1 0 0,0 0-1 0 0,0 0 1 0 0,0 0-1 0 0,1 0 1 0 0,-1 0 0 0 0,1 0-1 0 0,-1-1 1 0 0,1 1-1 0 0,0-1 1 0 0,0 1 0 0 0,-1-1-1 0 0,1 0 1 0 0,0 0-1 0 0,0-1 1 0 0,0 1 0 0 0,0 0-1 0 0,0-1 1 0 0,0 0-1 0 0,1 0 1 0 0,17 5 22 0 0,12 3 14 0 0,34 17-3 0 0,-66-22-16 0 0,1 0 1 0 0,0 1-1 0 0,-1-1 0 0 0,0 1 0 0 0,1-1 0 0 0,-1 1 0 0 0,-1 0 1 0 0,1-1-1 0 0,-1 1 0 0 0,1 0 0 0 0,-1 0 0 0 0,0-1 1 0 0,0 1-1 0 0,-1 0 0 0 0,1-1 0 0 0,-1 1 0 0 0,0 0 0 0 0,0-1 1 0 0,0 1-1 0 0,0-1 0 0 0,-1 1 0 0 0,1-1 0 0 0,-1 1 0 0 0,0-1 1 0 0,0 0-1 0 0,0 0 0 0 0,0 0 0 0 0,-1 0 0 0 0,1 0 1 0 0,-1-1-1 0 0,0 1 0 0 0,1-1 0 0 0,-1 0 0 0 0,-3 2-17 0 0,-161 126 130 0 0,159-125-706 0 0,5-13-13990 0 0,3 7 4737 0 0</inkml:trace>
  <inkml:trace contextRef="#ctx0" brushRef="#br0" timeOffset="1331.959">711 96 7274 0 0,'0'0'1704'0'0,"0"0"-469"0"0,0 0-4 0 0,0 0 348 0 0,0 0 240 0 0,0 0-51 0 0,0 0-306 0 0,0 0-378 0 0,0 0-296 0 0,0 0-216 0 0,0 0-148 0 0,0 0-91 0 0,-7 20-41 0 0,-37 97 209 0 0,35-88-356 0 0,-1-1 1 0 0,-2 0-1 0 0,0-1 1 0 0,-2 0-1 0 0,-1-1 0 0 0,-1-1 1 0 0,-8 9-146 0 0,-16 20-119 0 0,148-262-400 0 0,-49 60 608 0 0,-49 104 290 0 0,11 121-309 0 0,-1 151 480 0 0,3-198-402 0 0,-22-30-106 0 0,11-16 1631 0 0,55-145-692 0 0,-54 120-868 0 0,53-153-46 0 0,-63 176-1146 0 0,-9 20-8917 0 0,3 2-1422 0 0</inkml:trace>
  <inkml:trace contextRef="#ctx0" brushRef="#br0" timeOffset="1830.465">1066 170 6513 0 0,'0'0'1859'0'0,"0"0"-320"0"0,0 0 38 0 0,0 0 164 0 0,0 0-37 0 0,0 0-295 0 0,0 0-386 0 0,0 0-324 0 0,0 0-210 0 0,0 0-79 0 0,0 0-4 0 0,0 0 76 0 0,0 0 114 0 0,2 3 78 0 0,38 30 3292 0 0,2-31-2435 0 0,69-11 293 0 0,-86 3-1426 0 0,-19 5-3977 0 0,-11 8 711 0 0,-2 0-4703 0 0,5-7-4130 0 0</inkml:trace>
  <inkml:trace contextRef="#ctx0" brushRef="#br0" timeOffset="2113.981">1029 387 3513 0 0,'0'0'3356'0'0,"0"0"-970"0"0,0 0-445 0 0,0 0 18 0 0,0 0 24 0 0,0 0-157 0 0,0 0-355 0 0,0 0-410 0 0,0 0-306 0 0,0 0-167 0 0,0 0-57 0 0,0 0 86 0 0,0 0 82 0 0,1 3 27 0 0,0-2-624 0 0,0 1 0 0 0,0 0 0 0 0,0-1 0 0 0,0 1 1 0 0,0-1-1 0 0,1 0 0 0 0,-1 1 0 0 0,0-1 0 0 0,1 0 0 0 0,-1 0 1 0 0,1 0-1 0 0,-1 0 0 0 0,1 0 0 0 0,-1 0 0 0 0,1 0 1 0 0,0 0-1 0 0,-1-1 0 0 0,1 1 0 0 0,0-1 0 0 0,0 1 0 0 0,0-1 1 0 0,-1 0-1 0 0,1 0 0 0 0,0 1 0 0 0,0-1 0 0 0,0 0 1 0 0,0-1-1 0 0,-1 1 0 0 0,3 0-102 0 0,165-11 2232 0 0,-144 10-2292 0 0,-25 1-37 0 0,2 4-3258 0 0,-2-1-2292 0 0,0-2-6327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02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0,'0'0'982'0'0,"0"0"653"0"0,0 0 396 0 0,0 0 109 0 0,0 0-183 0 0,0 0-333 0 0,0 0-369 0 0,0 0-300 0 0,0 0-188 0 0,0 0-77 0 0,0 0-50 0 0,0 0-74 0 0,0 0-69 0 0,0 0-85 0 0,0 0-78 0 0,0 0-79 0 0,5 27 1570 0 0,8 188 1917 0 0,-4 332-545 0 0,-9-548-3192 0 0,-6-9-911 0 0,0 7-178 0 0,-5-1-3300 0 0,7-1-5134 0 0,4 5-99 0 0</inkml:trace>
  <inkml:trace contextRef="#ctx0" brushRef="#br0" timeOffset="251.45">260 703 6313 0 0,'0'0'2094'0'0,"0"0"-650"0"0,0 0-231 0 0,0 0 198 0 0,0 0 253 0 0,0 0 64 0 0,0 0-231 0 0,0 0-322 0 0,0 0-277 0 0,0 0-159 0 0,0 0-123 0 0,0 0-111 0 0,0 0-87 0 0,4 15-88 0 0,16 62 136 0 0,-12-62 56 0 0,-7-12-4435 0 0,-1-2-4252 0 0,0-1 8126 0 0,0 0-10877 0 0</inkml:trace>
  <inkml:trace contextRef="#ctx0" brushRef="#br0" timeOffset="881.968">496 295 0 0 0,'0'0'684'0'0,"0"0"680"0"0,0 0 461 0 0,0 0 405 0 0,0 0 201 0 0,0 0-1 0 0,0 0-262 0 0,0 0-423 0 0,0 0-376 0 0,0 0-277 0 0,0 0-194 0 0,0 0-111 0 0,0 0-78 0 0,2-9-63 0 0,8-25-94 0 0,11 17 679 0 0,-3 8-1018 0 0,1 0 1 0 0,0 2 0 0 0,1 0-1 0 0,0 1 1 0 0,0 1-1 0 0,0 1 1 0 0,1 0 0 0 0,-1 2-1 0 0,1 0 1 0 0,-1 2-1 0 0,1 0 1 0 0,1 1-214 0 0,-19 1 17 0 0,1 0 0 0 0,-1-1 0 0 0,1 1 0 0 0,-1 1 0 0 0,0-1 0 0 0,1 0 0 0 0,-1 1 0 0 0,-1 0 0 0 0,1-1 0 0 0,0 1-1 0 0,-1 0 1 0 0,1 1 0 0 0,-1-1 0 0 0,0 0 0 0 0,0 1 0 0 0,0-1 0 0 0,-1 1 0 0 0,1 0 0 0 0,-1-1 0 0 0,0 1 0 0 0,0 0 0 0 0,0 0 0 0 0,0 0 0 0 0,-1 0 0 0 0,1 0 0 0 0,-1 0 0 0 0,0-1 0 0 0,-1 1 0 0 0,1 0 0 0 0,0 0 0 0 0,-1 0 0 0 0,0 0 0 0 0,0 0-1 0 0,0 0 1 0 0,-1-1 0 0 0,1 1 0 0 0,-1 0 0 0 0,0-1 0 0 0,0 0 0 0 0,0 1 0 0 0,0-1 0 0 0,-2 2-17 0 0,-132 162 269 0 0,129-157-265 0 0,6-9-7 0 0,0 0 0 0 0,0-1 0 0 0,0 1 0 0 0,0 0 1 0 0,0-1-1 0 0,0 1 0 0 0,0 0 0 0 0,1 0 0 0 0,-1 0 0 0 0,0 0 1 0 0,0 0-1 0 0,1 0 0 0 0,-1 0 0 0 0,1 0 0 0 0,-1 0 0 0 0,1 0 1 0 0,-1 1-1 0 0,1-1 0 0 0,0 0 0 0 0,-1 0 0 0 0,1 0 0 0 0,0 0 1 0 0,0 1-1 0 0,0-1 0 0 0,0 0 0 0 0,0 0 0 0 0,0 1 0 0 0,0-1 1 0 0,1 0-1 0 0,-1 0 0 0 0,0 0 0 0 0,1 0 0 0 0,-1 1 0 0 0,0-1 1 0 0,1 0-1 0 0,0 0 0 0 0,-1 0 0 0 0,1 0 0 0 0,0 0 0 0 0,-1 0 1 0 0,1 0-1 0 0,0 0 0 0 0,0-1 0 0 0,0 1 0 0 0,0 0 0 0 0,0 0 0 0 0,0-1 1 0 0,0 1-1 0 0,0 0 0 0 0,0-1 0 0 0,1 1 3 0 0,140 39 33 0 0,-139-38-21 0 0,0-1 0 0 0,1 1 0 0 0,-1 0 0 0 0,0 0 0 0 0,0 1 0 0 0,0-1-1 0 0,0 1 1 0 0,0-1 0 0 0,-1 1 0 0 0,1 0 0 0 0,-1 0 0 0 0,0 0-1 0 0,0 0 1 0 0,0 0 0 0 0,0 1 0 0 0,0-1 0 0 0,-1 1 0 0 0,0-1-1 0 0,1 1 1 0 0,-1 0 0 0 0,0-1 0 0 0,-1 1 0 0 0,1 0 0 0 0,-1-1-1 0 0,0 1 1 0 0,0 0 0 0 0,0 0 0 0 0,0 0 0 0 0,0-1 0 0 0,-1 1-1 0 0,0 0 1 0 0,0 0 0 0 0,0-1 0 0 0,0 1 0 0 0,-1-1 0 0 0,1 1 0 0 0,-1-1-1 0 0,0 0 1 0 0,0 1 0 0 0,0-1 0 0 0,-2 2-12 0 0,-12 13 47 0 0,-1 0 1 0 0,0 0-1 0 0,-2-2 1 0 0,0 0-1 0 0,-1-1 0 0 0,0-2 1 0 0,-1 1-1 0 0,-1-2 1 0 0,0-1-1 0 0,0-1 0 0 0,-8 2-47 0 0,-33-4-542 0 0,61-30-3931 0 0,8 7-3420 0 0,1 7-3378 0 0</inkml:trace>
  <inkml:trace contextRef="#ctx0" brushRef="#br0" timeOffset="2315.445">1276 111 856 0 0,'0'0'2571'0'0,"0"0"-366"0"0,0 0-173 0 0,0 0 65 0 0,0 0 114 0 0,0 0-112 0 0,0 0-316 0 0,0 0-464 0 0,0 0-401 0 0,0 0-229 0 0,0 0-144 0 0,0 0-92 0 0,0 0-65 0 0,2 8 1135 0 0,-3 28-856 0 0,-1 0 1 0 0,-2 0 0 0 0,-2 0-1 0 0,-1 0 1 0 0,-1-1 0 0 0,-5 7-668 0 0,-135 337 600 0 0,124-302-2026 0 0,40-81-4462 0 0,-11 1 1002 0 0,-2-1-3136 0 0</inkml:trace>
  <inkml:trace contextRef="#ctx0" brushRef="#br0" timeOffset="3820.277">1245 129 0 0 0,'0'0'828'0'0,"0"0"877"0"0,0 0 307 0 0,0 0-90 0 0,0 0-290 0 0,0 0-309 0 0,0 0-223 0 0,0 0-148 0 0,0 0-106 0 0,0 0-101 0 0,0 0-75 0 0,0 0-102 0 0,0 0-77 0 0,0 0-64 0 0,8 33 3065 0 0,67 258 636 0 0,-63-163-3793 0 0,12-50-209 0 0,6-53 792 0 0,-27-18-1241 0 0,-3-7 401 0 0,1 0 1 0 0,-1-1-1 0 0,0 1 1 0 0,1 0 0 0 0,-1 0-1 0 0,0-1 1 0 0,1 1-1 0 0,-1 0 1 0 0,0 0-1 0 0,1-1 1 0 0,-1 1-1 0 0,1 0 1 0 0,-1 0-1 0 0,0 0 1 0 0,1 0-1 0 0,-1 0 1 0 0,1 0-1 0 0,-1 0 1 0 0,1 0-1 0 0,-1 0 1 0 0,0 0 0 0 0,1 0-1 0 0,-1 0 1 0 0,1 0-1 0 0,-1 0 1 0 0,0 0-1 0 0,1 0 1 0 0,-1 0-1 0 0,1 1 1 0 0,-1-1-1 0 0,0 0 1 0 0,1 0-1 0 0,-1 0 1 0 0,0 1-1 0 0,1-1 1 0 0,-1 0-1 0 0,0 0 1 0 0,1 1 0 0 0,-1-1-1 0 0,0 0 1 0 0,0 1-1 0 0,1-1-78 0 0,15-58 210 0 0,34-138 326 0 0,-34 93-364 0 0,-1 11-32 0 0,2 4 53 0 0,-3 26-1 0 0,5-30 128 0 0,-19 91-316 0 0,0 1-10 0 0,0 0 16 0 0,0 0 6 0 0,0 0-1 0 0,0 0-11 0 0,0 0-21 0 0,0 0-2 0 0,0 0-4 0 0,0 0 1 0 0,0 0 3 0 0,0 0-6 0 0,0 0-10 0 0,0 0 5 0 0,0 0-14 0 0,0 0-29 0 0,0 0-18 0 0,0 0-55 0 0,-6 10-11461 0 0,6-9-178 0 0</inkml:trace>
  <inkml:trace contextRef="#ctx0" brushRef="#br0" timeOffset="4622.165">1821 354 0 0 0,'0'0'1183'0'0,"0"0"584"0"0,0 0 319 0 0,0 0 5 0 0,0 0-239 0 0,0 0-247 0 0,0 0-234 0 0,0 0-147 0 0,0 0-64 0 0,0 0-52 0 0,0 0-66 0 0,0 0-73 0 0,3-8-94 0 0,7-24-88 0 0,-10 31-681 0 0,0 0 0 0 0,0 1 0 0 0,-1-1-1 0 0,1 0 1 0 0,0 0 0 0 0,0 1 0 0 0,0-1 0 0 0,0 0 0 0 0,-1 1-1 0 0,1-1 1 0 0,0 0 0 0 0,0 1 0 0 0,-1-1 0 0 0,1 0 0 0 0,-1 1-1 0 0,1-1 1 0 0,-1 1 0 0 0,1-1 0 0 0,-1 1 0 0 0,1-1 0 0 0,-1 1-1 0 0,1-1 1 0 0,-1 1 0 0 0,1-1 0 0 0,-1 1 0 0 0,0 0 0 0 0,1-1-1 0 0,-1 1 1 0 0,0 0 0 0 0,1 0 0 0 0,-1 0 0 0 0,0-1 0 0 0,0 1-1 0 0,1 0 1 0 0,-1 0 0 0 0,0 0 0 0 0,1 0 0 0 0,-1 0 0 0 0,0 0-1 0 0,0 0 1 0 0,1 0 0 0 0,-1 1 0 0 0,0-1 0 0 0,1 0 0 0 0,-1 0-1 0 0,0 1 1 0 0,1-1 0 0 0,-1 0-106 0 0,-1 0 308 0 0,-1 1-256 0 0,-1 0 1 0 0,1 0-1 0 0,-1 0 0 0 0,1 0 1 0 0,0 0-1 0 0,0 1 1 0 0,-1-1-1 0 0,1 1 0 0 0,0 0 1 0 0,0 0-1 0 0,1 0 0 0 0,-1 0 1 0 0,0 1-1 0 0,1-1 1 0 0,-1 1-1 0 0,1-1 0 0 0,-2 4-52 0 0,-5 4 253 0 0,6-5-212 0 0,1 0 0 0 0,-1 0 0 0 0,1 1 0 0 0,1-1 0 0 0,-1 1 0 0 0,1-1 0 0 0,0 1 0 0 0,0 0 0 0 0,0-1 0 0 0,1 1 0 0 0,0 0 0 0 0,0 0 0 0 0,1-1 0 0 0,-1 1 0 0 0,1 0 0 0 0,1 0-41 0 0,52 45 783 0 0,-36-26-506 0 0,18 44 427 0 0,-25 7 18 0 0,-61-36-265 0 0,45-38-529 0 0,0 0-1 0 0,-1 0 0 0 0,1-1 1 0 0,0 1-1 0 0,-1-1 0 0 0,1 0 0 0 0,-1-1 1 0 0,1 1-1 0 0,-1-1 0 0 0,0 0 1 0 0,1 0-1 0 0,-1-1 0 0 0,1 0 1 0 0,-1 0-1 0 0,1 0 0 0 0,-1-1 1 0 0,1 1-1 0 0,0-1 0 0 0,-5-3 73 0 0,-11-8-4879 0 0,1-4-4315 0 0,16 13-3218 0 0</inkml:trace>
  <inkml:trace contextRef="#ctx0" brushRef="#br0" timeOffset="5533.034">269 729 0 0 0,'0'0'1536'0'0,"0"0"318"0"0,0 0 28 0 0,0 0-199 0 0,0 0-190 0 0,0 0-154 0 0,0 0-136 0 0,0 0-126 0 0,0 0-140 0 0,0 0-131 0 0,0 0-101 0 0,0 0-59 0 0,-1 15 3329 0 0,0-14-3910 0 0,-1 1 1 0 0,1-1-1 0 0,-1 1 0 0 0,1 0 1 0 0,0 0-1 0 0,-1-1 1 0 0,1 1-1 0 0,0 0 0 0 0,0 0 1 0 0,0 0-1 0 0,0 0 0 0 0,1 0 1 0 0,-1 0-1 0 0,0 0 0 0 0,1 1 1 0 0,0-1-1 0 0,-1 0 0 0 0,1 0 1 0 0,0 0-1 0 0,0 0 0 0 0,0 1 1 0 0,1-1-1 0 0,-1 1-65 0 0,38 0 2767 0 0,6-22-1505 0 0,-44 19-1236 0 0,-1 0 0 0 0,1 0 0 0 0,-1 0 0 0 0,1 0 0 0 0,0 0 0 0 0,-1 0 0 0 0,1-1 0 0 0,0 1 0 0 0,-1 0 0 0 0,1 0 0 0 0,0 0 0 0 0,-1-1 0 0 0,1 1 0 0 0,0 0 0 0 0,-1 0 0 0 0,1-1 0 0 0,0 1 0 0 0,0 0 0 0 0,0-1 0 0 0,-1 1 0 0 0,1 0 0 0 0,0-1 0 0 0,0 1 0 0 0,0 0 0 0 0,0-1 0 0 0,-1 1 0 0 0,1-1 0 0 0,0 1 0 0 0,0 0 0 0 0,0-1 0 0 0,0 1 0 0 0,0-1 0 0 0,0 1 1 0 0,0 0-1 0 0,0-1 0 0 0,0 1 0 0 0,0 0 0 0 0,1-1 0 0 0,-1 1 0 0 0,0-1 0 0 0,0 1 0 0 0,0 0 0 0 0,0-1 0 0 0,0 1 0 0 0,1 0 0 0 0,-1-1 0 0 0,0 1 0 0 0,0 0 0 0 0,1-1 0 0 0,-1 1 0 0 0,0 0 0 0 0,1 0 0 0 0,-1-1 0 0 0,0 1 0 0 0,0 0 0 0 0,1 0 0 0 0,-1 0 0 0 0,0-1 0 0 0,1 1 0 0 0,-1 0 0 0 0,1 0 0 0 0,-1 0 0 0 0,0 0 0 0 0,1 0 0 0 0,-1 0-26 0 0,-49 14-79 0 0,49-14 79 0 0,1 0-1 0 0,-1 1 0 0 0,0-1 0 0 0,1 0 1 0 0,-1 0-1 0 0,0 0 0 0 0,1 0 1 0 0,-1 0-1 0 0,0 0 0 0 0,1 1 0 0 0,-1-1 1 0 0,0 0-1 0 0,0 0 0 0 0,1 0 1 0 0,-1 1-1 0 0,0-1 0 0 0,1 0 0 0 0,-1 0 1 0 0,0 1-1 0 0,0-1 0 0 0,0 0 1 0 0,1 1-1 0 0,-1-1 0 0 0,0 0 0 0 0,0 1 1 0 0,0-1-1 0 0,0 0 0 0 0,0 1 1 0 0,0-1-1 0 0,1 0 0 0 0,-1 1 0 0 0,0-1 1 0 0,0 0-1 0 0,0 1 0 0 0,0-1 1 0 0,0 0-1 0 0,0 1 0 0 0,0-1 0 0 0,-1 0 1 0 0,1 1-1 0 0,0-1 1 0 0,0 0-11 0 0,0 0-27 0 0,0 0-38 0 0,0 0-106 0 0,3 0-1986 0 0,-2 0-6917 0 0,-1 0-3133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3:3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2987 968 5457 0 0,'0'0'2139'0'0,"0"0"-348"0"0,0 0-230 0 0,0 0-37 0 0,0 0-41 0 0,0 0-164 0 0,0 0-207 0 0,0 0-234 0 0,0 0-214 0 0,0 0-164 0 0,0 0-105 0 0,-24 16-81 0 0,-71 55-66 0 0,93-70-234 0 0,-1 1-1 0 0,1-1 0 0 0,0 1 0 0 0,0 0 0 0 0,0 0 0 0 0,0 0 0 0 0,0 0 1 0 0,0 0-1 0 0,0 0 0 0 0,1 0 0 0 0,-1 0 0 0 0,1 1 0 0 0,0-1 0 0 0,0 1 1 0 0,0-1-1 0 0,0 1 0 0 0,0 0 0 0 0,0-1 0 0 0,1 1 0 0 0,-1 0 0 0 0,1 1-13 0 0,-2 6 63 0 0,1-6-31 0 0,-1 0 0 0 0,1 0-1 0 0,0 0 1 0 0,0 1 0 0 0,0-1-1 0 0,0 0 1 0 0,1 1 0 0 0,0-1 0 0 0,0 1-1 0 0,0-1 1 0 0,0 0 0 0 0,1 1-1 0 0,0-1 1 0 0,0 0 0 0 0,0 1 0 0 0,0-1-1 0 0,0 0 1 0 0,1 0 0 0 0,0 0-1 0 0,0 0 1 0 0,0 0 0 0 0,0-1-1 0 0,1 1 1 0 0,0-1 0 0 0,-1 1 0 0 0,1-1-1 0 0,0 0 1 0 0,1 0 0 0 0,-1 0-1 0 0,0 0 1 0 0,2 0-32 0 0,-1-2 92 0 0,0 1-1 0 0,0-1 0 0 0,0-1 1 0 0,0 1-1 0 0,0-1 1 0 0,0 1-1 0 0,0-1 1 0 0,0 0-1 0 0,0 0 0 0 0,0-1 1 0 0,0 1-1 0 0,0-1 1 0 0,0 0-1 0 0,0 0 0 0 0,0-1 1 0 0,0 1-1 0 0,0-1 1 0 0,-1 1-1 0 0,1-1 1 0 0,-1 0-1 0 0,1-1 0 0 0,-1 1 1 0 0,0-1-1 0 0,0 1 1 0 0,0-1-1 0 0,0 0 1 0 0,0 0-1 0 0,-1 0 0 0 0,1 0 1 0 0,-1-1-1 0 0,0 1 1 0 0,0-1-1 0 0,0 1 1 0 0,0-1-1 0 0,-1 0 0 0 0,1 0-91 0 0,2-9 58 0 0,-1 0 0 0 0,0 0 0 0 0,-1 0 0 0 0,-1 0 0 0 0,0 0 0 0 0,0-1 0 0 0,-2 1 0 0 0,1 0 0 0 0,-2-4-58 0 0,1 12-103 0 0,0 0-1 0 0,0 0 1 0 0,0 0 0 0 0,0 0-1 0 0,-1 0 1 0 0,0 0 0 0 0,0 1 0 0 0,0-1-1 0 0,0 1 1 0 0,-1 0 0 0 0,0-1-1 0 0,0 1 1 0 0,0 0 0 0 0,0 1 0 0 0,-1-1-1 0 0,1 1 1 0 0,-1-1 0 0 0,0 1-1 0 0,0 0 1 0 0,0 0 0 0 0,-1 1 0 0 0,1-1-1 0 0,-1 1 1 0 0,1 0 0 0 0,-1 0-1 0 0,0 1 1 0 0,1-1 0 0 0,-1 1 0 0 0,-2 0 103 0 0,14 12-1590 0 0,-3-10 1666 0 0,-1 0 0 0 0,1 0 1 0 0,0 0-1 0 0,0-1 0 0 0,0 1 0 0 0,0-1 0 0 0,-1 0 1 0 0,1 0-1 0 0,0 0 0 0 0,0-1 0 0 0,0 1 0 0 0,0-1 1 0 0,-1 0-1 0 0,1 0 0 0 0,0-1 0 0 0,-1 1 0 0 0,1-1 1 0 0,0 1-1 0 0,-1-1 0 0 0,0 0 0 0 0,0 0 0 0 0,1-1-76 0 0,10-7 261 0 0,0 0 0 0 0,-1-1 0 0 0,0 0-1 0 0,-1-1 1 0 0,0 0 0 0 0,-1-1 0 0 0,-1 0 0 0 0,0-1-1 0 0,1-2-260 0 0,74-200 821 0 0,-82 207-817 0 0,5-19 72 0 0,-1 0 1 0 0,-2-1 0 0 0,-1 1 0 0 0,-1-1 0 0 0,-1-20-77 0 0,12 79-334 0 0,2 21 374 0 0,-1 1-1 0 0,-3 0 1 0 0,-3 1-1 0 0,2 26-39 0 0,2 13 24 0 0,64 441-227 0 0,-69-434-45 0 0,-5 1 0 0 0,-7 58 248 0 0,3-138-20 0 0,-1 0 0 0 0,0 0-1 0 0,-2 1 1 0 0,-1-2 0 0 0,0 1 0 0 0,-1-1 0 0 0,-1 1 0 0 0,-1-2-1 0 0,-6 11 21 0 0,13-27 30 0 0,0-1 0 0 0,1 1 0 0 0,-1 0-1 0 0,0 0 1 0 0,0-1 0 0 0,0 1-1 0 0,0 0 1 0 0,-1-1 0 0 0,1 1 0 0 0,0-1-1 0 0,-1 0 1 0 0,1 1 0 0 0,0-1 0 0 0,-1 0-1 0 0,0 0 1 0 0,1 0 0 0 0,-1 0-1 0 0,0 0 1 0 0,1 0 0 0 0,-1-1 0 0 0,0 1-1 0 0,0 0 1 0 0,0-1 0 0 0,0 0-1 0 0,0 1 1 0 0,0-1 0 0 0,1 0 0 0 0,-1 0-1 0 0,0 0 1 0 0,0 0 0 0 0,0 0-1 0 0,0 0 1 0 0,0-1 0 0 0,0 1 0 0 0,0-1-1 0 0,0 1 1 0 0,1-1 0 0 0,-1 0-1 0 0,0 0 1 0 0,0 0 0 0 0,1 0 0 0 0,-1 0-1 0 0,1 0 1 0 0,-1 0 0 0 0,1 0-1 0 0,-2-1-29 0 0,-4-15 131 0 0,0 1-1 0 0,0-1 0 0 0,2 0 0 0 0,0 0 0 0 0,1-1 1 0 0,0 0-1 0 0,2 0 0 0 0,0 1 0 0 0,1-1 0 0 0,1 0 0 0 0,1-6-130 0 0,-2 1 35 0 0,0-13-64 0 0,1 1 0 0 0,2 0 0 0 0,1 0 0 0 0,2 0 0 0 0,2 0 0 0 0,0 1 0 0 0,3 0-1 0 0,8-20 30 0 0,56-68-2745 0 0,-53 100 289 0 0,-6 10-2305 0 0,-2 3-6803 0 0</inkml:trace>
  <inkml:trace contextRef="#ctx0" brushRef="#br0" timeOffset="-2276.012">399 691 0 0 0,'0'0'672'0'0,"0"0"820"0"0,0 0 318 0 0,0 0 227 0 0,0 0 267 0 0,0 0 29 0 0,0 0-181 0 0,0 0-265 0 0,0 0-324 0 0,0 0-248 0 0,0 0-151 0 0,9-21-121 0 0,26-65-135 0 0,-26 65-129 0 0,-9 21-147 0 0,-79 147 879 0 0,66-114-1495 0 0,-44 109 59 0 0,-72 128-75 0 0,20-108 20 0 0,99-147-9 0 0,9-15-1 0 0,1 0 5 0 0,0 0 6 0 0,0 0 26 0 0,0 0 21 0 0,4-15 168 0 0,45-121-153 0 0,13 6-58 0 0,6 3-1 0 0,58-79-24 0 0,-20 44 376 0 0,-90 154-133 0 0,-8 34-157 0 0,-4-8 5 0 0,38 207 806 0 0,58 154-439 0 0,-86-299-246 0 0,-14-79-94 0 0,0-1 28 0 0,-12-1 487 0 0,-24-19-583 0 0,2 0 1 0 0,0-3 0 0 0,2-1-1 0 0,0-1 1 0 0,2-1 0 0 0,-14-17-51 0 0,-85-68-188 0 0,83 87-837 0 0,46 24 295 0 0,0 0-372 0 0,18 19-11406 0 0,-10-12 1228 0 0</inkml:trace>
  <inkml:trace contextRef="#ctx0" brushRef="#br0" timeOffset="-1855.203">853 1078 17412 0 0,'0'0'1004'0'0,"0"0"-517"0"0,0 0-315 0 0,0 0 46 0 0,0 0 209 0 0,0 0 160 0 0,0 0 41 0 0,0 0-76 0 0,0 0-146 0 0,0 0-106 0 0,0 0-70 0 0,0 0-33 0 0,2 17-11 0 0,7 114 569 0 0,-21-67-117 0 0,12-62-481 0 0,0-2 51 0 0,0 0 83 0 0,0 0 89 0 0,0 0 50 0 0,-1-9 944 0 0,-4-9-1217 0 0,2-1-1 0 0,0 0 0 0 0,2 1 1 0 0,0-1-1 0 0,1 0 0 0 0,0 0 1 0 0,3-7-157 0 0,-3 15 49 0 0,4-17 48 0 0,0 0-1 0 0,2 0 0 0 0,2 1 0 0 0,0-1 1 0 0,2 1-1 0 0,3-6-96 0 0,-12 32-9 0 0,-1-1-30 0 0,0 0 1 0 0,0 0 0 0 0,0 0-1 0 0,0 0 1 0 0,0 0 0 0 0,1 0-1 0 0,-1 0 1 0 0,0 0 0 0 0,1 1 0 0 0,0-1-1 0 0,0 0 1 0 0,-1 0 0 0 0,1 0-1 0 0,0 1 1 0 0,0-1 0 0 0,1 0-1 0 0,-1 1 1 0 0,0-1 0 0 0,0 1 0 0 0,1-1-1 0 0,-1 1 1 0 0,1 0 0 0 0,-1 0-1 0 0,1-1 1 0 0,0 1 0 0 0,-1 0-1 0 0,1 0 1 0 0,0 1 0 0 0,0-1 0 0 0,0 0-1 0 0,0 1 1 0 0,0-1 0 0 0,0 1-1 0 0,0-1 1 0 0,-1 1 0 0 0,1 0-1 0 0,0 0 1 0 0,0 0 0 0 0,0 0 0 0 0,0 0-1 0 0,0 0 1 0 0,0 1 0 0 0,0-1-1 0 0,0 1 1 0 0,0-1 0 0 0,0 1 38 0 0,25 32-3483 0 0,-12-10-3304 0 0,-10-17 3278 0 0,-3-2-6133 0 0</inkml:trace>
  <inkml:trace contextRef="#ctx0" brushRef="#br0" timeOffset="-1526.276">1113 1100 7762 0 0,'0'0'4033'0'0,"0"0"-2054"0"0,0 0-494 0 0,0 0 160 0 0,0 0 38 0 0,0 0-99 0 0,0 0-197 0 0,0 0-261 0 0,0 0-245 0 0,0 0-186 0 0,32 2-119 0 0,98 4-100 0 0,-71-15 130 0 0,-50 3-440 0 0,-6 5-125 0 0,1 0-1 0 0,0-1 1 0 0,-1 1-1 0 0,0-1 1 0 0,1 0-1 0 0,-1 0 1 0 0,0-1-1 0 0,0 1 1 0 0,0-1 0 0 0,0 1-1 0 0,0-1 1 0 0,-1 0-1 0 0,1 0 1 0 0,-1 0-1 0 0,0 0 1 0 0,0 0-1 0 0,0-1 1 0 0,0 1-1 0 0,-1-1 1 0 0,1 1-1 0 0,-1-1 1 0 0,0 0-1 0 0,0 1 1 0 0,0-1-1 0 0,0 0 1 0 0,-1 0-1 0 0,0 0 1 0 0,0 0 0 0 0,0 1-1 0 0,0-1 1 0 0,0 0-1 0 0,-1 0 1 0 0,1 0-1 0 0,-1 0 1 0 0,0 1-1 0 0,-1-1 1 0 0,1 0-1 0 0,0 1 1 0 0,-1-1-1 0 0,0 1 1 0 0,0-1-41 0 0,-4 1-37 0 0,1 1 1 0 0,0 0-1 0 0,-1 0 1 0 0,1 0-1 0 0,-1 1 1 0 0,1-1-1 0 0,-1 1 1 0 0,0 1-1 0 0,0-1 1 0 0,1 1-1 0 0,-1 0 0 0 0,0 0 1 0 0,0 1-1 0 0,1 0 1 0 0,-1 0-1 0 0,0 0 1 0 0,1 0-1 0 0,-1 1 1 0 0,1 0-1 0 0,0 0 1 0 0,-1 1-1 0 0,1 0 0 0 0,0 0 1 0 0,0 0-1 0 0,0 0 37 0 0,-5 3-23 0 0,-1 1-1 0 0,1 0 0 0 0,0 0 0 0 0,1 1 1 0 0,0 0-1 0 0,0 0 0 0 0,1 1 1 0 0,0 1-1 0 0,0-1 0 0 0,1 1 0 0 0,0 0 1 0 0,1 1-1 0 0,0 0 0 0 0,1 0 0 0 0,0 0 1 0 0,1 0-1 0 0,0 1 0 0 0,1 0 1 0 0,0 0-1 0 0,0 0 0 0 0,2 0 0 0 0,-1 0 1 0 0,2 0-1 0 0,0 1 24 0 0,0-10-8 0 0,1 0 0 0 0,0 0 0 0 0,0 0-1 0 0,0 0 1 0 0,0 0 0 0 0,1-1 0 0 0,-1 1 0 0 0,1 0 0 0 0,0-1 0 0 0,-1 0 0 0 0,1 1-1 0 0,0-1 1 0 0,1 0 0 0 0,-1 0 0 0 0,0 0 0 0 0,0 0 0 0 0,1 0 0 0 0,0 0 0 0 0,-1-1-1 0 0,1 1 1 0 0,0-1 0 0 0,-1 0 0 0 0,1 0 0 0 0,0 0 0 0 0,0 0 0 0 0,0 0 0 0 0,0-1 0 0 0,3 1 8 0 0,88 4-452 0 0,-80-8-61 0 0,0 0 0 0 0,0-1 1 0 0,0 0-1 0 0,0-1 0 0 0,-1 0 0 0 0,0-1 0 0 0,0-1 0 0 0,0 0 1 0 0,2-3 512 0 0,28-13-7107 0 0,-31 16-1322 0 0</inkml:trace>
  <inkml:trace contextRef="#ctx0" brushRef="#br0" timeOffset="-1135.13">1704 1030 10634 0 0,'0'0'3488'0'0,"0"0"-1136"0"0,0 0-585 0 0,0 0-217 0 0,0 0-216 0 0,0 0-238 0 0,0 0-237 0 0,0 0-213 0 0,0 0-144 0 0,0 0-103 0 0,0 0-73 0 0,0 0-68 0 0,0 0-61 0 0,-31 16-40 0 0,-92 50-47 0 0,77-28-40 0 0,43-30-63 0 0,2-7-5 0 0,0 1 0 0 0,0 0-1 0 0,0 0 1 0 0,0-1 0 0 0,1 1 0 0 0,-1 0-1 0 0,0 0 1 0 0,1 0 0 0 0,0 0-1 0 0,-1 0 1 0 0,1 0 0 0 0,0 0 0 0 0,0 0-1 0 0,0 0 1 0 0,0 0 0 0 0,0 0 0 0 0,0 0-1 0 0,1 0 1 0 0,-1 0 0 0 0,1-1-1 0 0,-1 1 1 0 0,1 0 0 0 0,0 0 0 0 0,-1 0-1 0 0,1 0 1 0 0,0-1 0 0 0,0 1 0 0 0,1 0-1 0 0,-1-1 1 0 0,0 1 0 0 0,0-1-1 0 0,1 1 1 0 0,-1-1 0 0 0,1 0 0 0 0,-1 0-1 0 0,1 0 1 0 0,0 1 0 0 0,-1-1 0 0 0,1-1-1 0 0,0 1 1 0 0,0 0 0 0 0,0 0-1 0 0,0-1 1 0 0,0 1 0 0 0,0-1 0 0 0,-1 1-1 0 0,1-1 1 0 0,0 0 0 0 0,0 0 0 0 0,0 0-1 0 0,0 0 1 0 0,0 0 0 0 0,0-1 0 0 0,1 1-2 0 0,93-11 473 0 0,-70-1-341 0 0,0-1 0 0 0,-1-2 1 0 0,0 0-1 0 0,-1-2 0 0 0,-1 0 0 0 0,14-15-132 0 0,-37 33 5 0 0,-1-1-1 0 0,1 1 0 0 0,0-1 1 0 0,0 1-1 0 0,0-1 0 0 0,-1 1 0 0 0,1 0 1 0 0,0-1-1 0 0,0 1 0 0 0,0-1 1 0 0,0 1-1 0 0,0 0 0 0 0,0-1 0 0 0,0 1 1 0 0,0-1-1 0 0,1 1 0 0 0,-1 0 0 0 0,0-1 1 0 0,0 1-1 0 0,0-1 0 0 0,1 1 1 0 0,-1-1-1 0 0,0 1 0 0 0,0-1 0 0 0,1 1 1 0 0,-1-1-1 0 0,1 1 0 0 0,-1-1 1 0 0,0 1-1 0 0,1-1 0 0 0,-1 1 0 0 0,1-1 1 0 0,-1 0-1 0 0,1 1 0 0 0,-1-1 1 0 0,1 0-1 0 0,-1 0 0 0 0,1 1 0 0 0,-1-1 1 0 0,1 0-1 0 0,0 0 0 0 0,-1 0 0 0 0,1 0 1 0 0,-1 1-1 0 0,1-1 0 0 0,0 0 1 0 0,-1 0-1 0 0,1 0 0 0 0,-1 0 0 0 0,1 0 1 0 0,0-1-1 0 0,-1 1 0 0 0,1 0 1 0 0,-1 0-1 0 0,1 0 0 0 0,0 0 0 0 0,-1-1 1 0 0,1 1-1 0 0,-1 0 0 0 0,1-1 0 0 0,-1 1 1 0 0,1 0-1 0 0,-1-1-4 0 0,0 13 36 0 0,2-6-39 0 0,-1 1 0 0 0,1-1-1 0 0,0 0 1 0 0,0 1 0 0 0,0-1 0 0 0,1 0 0 0 0,0-1-1 0 0,0 1 1 0 0,1 0 0 0 0,0-1 0 0 0,0 0 0 0 0,0 0 0 0 0,0 0-1 0 0,1 0 1 0 0,0-1 0 0 0,0 1 0 0 0,0-1 0 0 0,0-1-1 0 0,1 1 1 0 0,0-1 0 0 0,-1 0 0 0 0,1 0 0 0 0,0-1 0 0 0,1 1-1 0 0,-1-1 1 0 0,0-1 0 0 0,1 1 0 0 0,-1-1 0 0 0,1 0-1 0 0,-1-1 1 0 0,1 1 0 0 0,-1-1 0 0 0,1 0 0 0 0,-1-1 0 0 0,1 0-1 0 0,-1 0 1 0 0,1 0 0 0 0,-1-1 0 0 0,7-2 3 0 0,11-12-1481 0 0,-17 9-1295 0 0,-1 0-3348 0 0,-4 4-5740 0 0</inkml:trace>
  <inkml:trace contextRef="#ctx0" brushRef="#br0" timeOffset="1184.489">4246 467 8002 0 0,'0'0'4438'0'0,"0"0"-2021"0"0,0 0-749 0 0,0 0-145 0 0,0 0-20 0 0,0 0-80 0 0,0 0-174 0 0,0 0-223 0 0,0 0-255 0 0,0 0-240 0 0,0 0-179 0 0,0 0-91 0 0,0 0-21 0 0,-6 9 5 0 0,2-3-197 0 0,0-2-10 0 0,1 0 0 0 0,0 0-1 0 0,1 1 1 0 0,-1-1 0 0 0,1 1-1 0 0,0 0 1 0 0,0 0-1 0 0,0 0 1 0 0,1 0 0 0 0,-1 0-1 0 0,1 0 1 0 0,1 0 0 0 0,-1 0-1 0 0,0 3-37 0 0,6 180 1070 0 0,-1-70-673 0 0,-5 1-1 0 0,-7 32-396 0 0,-25 19 55 0 0,28-163-2210 0 0,3-27-16 0 0,6-30-2169 0 0,2 27 997 0 0,0 7-2749 0 0,-2 4-3949 0 0</inkml:trace>
  <inkml:trace contextRef="#ctx0" brushRef="#br0" timeOffset="4280.606">7908 883 18844 0 0,'0'0'1210'0'0,"0"0"-154"0"0,0 0-53 0 0,0 0-86 0 0,0 0-66 0 0,0 0-120 0 0,0 0-166 0 0,0 0-93 0 0,0 0-62 0 0,0 0-41 0 0,0 0-74 0 0,0 0-40 0 0,0 0-66 0 0,-24 3-65 0 0,-75 10 4 0 0,84-11-98 0 0,0 1-1 0 0,0 0 0 0 0,1 1 1 0 0,-1 0-1 0 0,1 1 0 0 0,0 1 1 0 0,0 0-1 0 0,1 1 0 0 0,0 1 1 0 0,0 0-1 0 0,1 0 0 0 0,0 1 1 0 0,0 1-1 0 0,1 0 0 0 0,0 1 1 0 0,1 0-1 0 0,-1 1-29 0 0,6-5-1 0 0,1-1 0 0 0,-1 1 0 0 0,1 0 0 0 0,0 0 0 0 0,0 1 0 0 0,1-1 0 0 0,0 1 0 0 0,1 0 0 0 0,-1-1 0 0 0,1 1 0 0 0,1 0 0 0 0,0 0 0 0 0,0 1 0 0 0,0-1 0 0 0,1 8 1 0 0,0-14-2 0 0,0 0-1 0 0,1 0 1 0 0,-1 0-1 0 0,1 0 1 0 0,-1 0 0 0 0,1-1-1 0 0,-1 1 1 0 0,1 0-1 0 0,0 0 1 0 0,0 0-1 0 0,0-1 1 0 0,0 1-1 0 0,0 0 1 0 0,1-1-1 0 0,-1 1 1 0 0,0-1-1 0 0,1 1 1 0 0,-1-1 0 0 0,1 0-1 0 0,-1 0 1 0 0,1 1-1 0 0,0-1 1 0 0,-1 0-1 0 0,1-1 1 0 0,0 1-1 0 0,0 0 1 0 0,0 0-1 0 0,0-1 1 0 0,-1 1-1 0 0,1-1 1 0 0,0 1 0 0 0,0-1-1 0 0,0 0 1 0 0,0 0-1 0 0,2 0 3 0 0,69-11 193 0 0,-44-5-119 0 0,-1-2 1 0 0,0-1-1 0 0,-2-1 0 0 0,0-2 0 0 0,-1 0 1 0 0,-2-2-1 0 0,2-2-74 0 0,-6 6 51 0 0,83-83 276 0 0,-96 143-624 0 0,-7-9-464 0 0,11 85-994 0 0,6-82-3213 0 0,11-6-4667 0 0,-21-23-1577 0 0</inkml:trace>
  <inkml:trace contextRef="#ctx0" brushRef="#br0" timeOffset="4673.771">8134 1174 11690 0 0,'0'0'3213'0'0,"0"0"-1019"0"0,0 0-428 0 0,0 0-135 0 0,0 0-216 0 0,0 0-282 0 0,0 0-295 0 0,0 0-246 0 0,0 0-105 0 0,0 0-45 0 0,0 0-29 0 0,0 0-47 0 0,0 0-56 0 0,15-25-66 0 0,44-79-50 0 0,-7 27 160 0 0,-45 68-374 0 0,1 2 0 0 0,0-1-1 0 0,0 1 1 0 0,0 0 0 0 0,1 1 0 0 0,0 0 0 0 0,0 0 0 0 0,1 1 0 0 0,-1 0 0 0 0,1 1-1 0 0,8-3 21 0 0,-16 9-41 0 0,0-1 0 0 0,0 1-1 0 0,-1 0 1 0 0,1 0 0 0 0,-1 0-1 0 0,1 0 1 0 0,-1 0 0 0 0,0 1-1 0 0,0-1 1 0 0,0 0-1 0 0,0 1 1 0 0,0-1 0 0 0,-1 0-1 0 0,1 1 1 0 0,-1-1 0 0 0,1 1-1 0 0,-1-1 1 0 0,0 1 0 0 0,0-1-1 0 0,0 1 1 0 0,-1-1-1 0 0,1 1 1 0 0,0-1 0 0 0,-1 1-1 0 0,0 1 42 0 0,1 1-14 0 0,0 8 7 0 0,0 1-1 0 0,1 0 0 0 0,1 0 1 0 0,0 0-1 0 0,1-1 0 0 0,1 1 1 0 0,0-1-1 0 0,5 11 8 0 0,-7-19 30 0 0,0-1 1 0 0,0 1-1 0 0,1-1 0 0 0,0 0 0 0 0,0 0 0 0 0,0-1 1 0 0,0 1-1 0 0,0 0 0 0 0,1-1 0 0 0,-1 0 0 0 0,1 0 1 0 0,0 0-1 0 0,0 0 0 0 0,0-1 0 0 0,1 1 0 0 0,-1-1 1 0 0,0 0-1 0 0,1-1 0 0 0,0 1 0 0 0,-1-1 0 0 0,1 0 1 0 0,0 0-1 0 0,0 0 0 0 0,-1 0 0 0 0,1-1 0 0 0,3 0-30 0 0,-1 0 41 0 0,0-1 0 0 0,0 1 0 0 0,0-1-1 0 0,-1-1 1 0 0,1 1 0 0 0,0-1 0 0 0,-1 0-1 0 0,1-1 1 0 0,-1 1 0 0 0,0-1 0 0 0,0-1-1 0 0,0 1 1 0 0,0-1 0 0 0,0 0 0 0 0,-1 0-1 0 0,0-1 1 0 0,0 0 0 0 0,0 0-41 0 0,25-26-474 0 0,-1 1 954 0 0,-9 13-3000 0 0,-2 6-2986 0 0,2 3-4310 0 0,-15 5 182 0 0</inkml:trace>
  <inkml:trace contextRef="#ctx0" brushRef="#br0" timeOffset="5582.86">9101 894 16652 0 0,'0'0'1892'0'0,"0"0"-230"0"0,0 0-178 0 0,0 0-193 0 0,0 0-207 0 0,0 0-241 0 0,0 0-203 0 0,0 0-145 0 0,0 0-83 0 0,0 0-81 0 0,0 0-67 0 0,0 0-47 0 0,-33 9-85 0 0,-102 31-53 0 0,73-5-62 0 0,55-27-29 0 0,2-3 7 0 0,1 0 1 0 0,-1 1-1 0 0,1-1 0 0 0,0 1 0 0 0,1 0 0 0 0,-1 0 0 0 0,1 0 0 0 0,0 1 1 0 0,1-1-1 0 0,0 1 0 0 0,0 0 0 0 0,0-1 0 0 0,0 1 0 0 0,1 0 1 0 0,1 0-1 0 0,-1 0 0 0 0,1 0 0 0 0,0 0 0 0 0,1 6 5 0 0,1-11 1 0 0,1 0 1 0 0,-1 0-1 0 0,0 0 0 0 0,1 0 0 0 0,0 0 1 0 0,0 0-1 0 0,-1-1 0 0 0,1 1 0 0 0,0-1 1 0 0,0 0-1 0 0,0 0 0 0 0,0 0 0 0 0,0 0 1 0 0,1 0-1 0 0,-1-1 0 0 0,0 0 0 0 0,0 1 1 0 0,1-1-1 0 0,-1 0 0 0 0,0-1 0 0 0,0 1 1 0 0,0 0-1 0 0,1-1 0 0 0,-1 0 0 0 0,0 0 1 0 0,0 0-1 0 0,0 0 0 0 0,0 0 0 0 0,0 0 1 0 0,0-1-1 0 0,-1 0 0 0 0,1 1 0 0 0,2-3 0 0 0,74-44 393 0 0,-64 37-306 0 0,0 1 0 0 0,0 1-1 0 0,1 0 1 0 0,0 1 0 0 0,0 1 0 0 0,1 0-1 0 0,0 1 1 0 0,1 1 0 0 0,-1 1 0 0 0,5 0-88 0 0,-18 3 4 0 0,-1 1 0 0 0,1 1 0 0 0,-1-1 0 0 0,1 0 0 0 0,0 1 1 0 0,-1 0-1 0 0,1 0 0 0 0,-1 0 0 0 0,0 0 0 0 0,1 0 0 0 0,-1 1 0 0 0,0 0 0 0 0,0-1 1 0 0,0 1-1 0 0,0 0 0 0 0,0 1 0 0 0,0-1 0 0 0,-1 0 0 0 0,1 1 0 0 0,-1-1 0 0 0,1 1 1 0 0,-1 0-1 0 0,0 0 0 0 0,0 0 0 0 0,0 0 0 0 0,-1 0 0 0 0,1 1 0 0 0,0 2-4 0 0,23 101 186 0 0,-24 9-473 0 0,-5-1 1 0 0,-5 1-1 0 0,-24 110 287 0 0,31-210-116 0 0,-1-1 0 0 0,-1 1 0 0 0,-1-1 1 0 0,0 0-1 0 0,0 0 0 0 0,-2-1 0 0 0,0 1 0 0 0,-3 4 116 0 0,7-18-37 0 0,1 0 0 0 0,-1 0-1 0 0,1 0 1 0 0,-1 0 0 0 0,0 0 0 0 0,1-1-1 0 0,-1 1 1 0 0,0-1 0 0 0,0 0-1 0 0,0 0 1 0 0,1 0 0 0 0,-1 0 0 0 0,0 0-1 0 0,0 0 1 0 0,1-1 0 0 0,-1 1-1 0 0,0-1 1 0 0,0 0 0 0 0,1 0 0 0 0,-1 0-1 0 0,1 0 1 0 0,-1 0 0 0 0,1-1 0 0 0,0 1-1 0 0,-1-1 1 0 0,1 0 0 0 0,0 1-1 0 0,0-1 1 0 0,0 0 0 0 0,0 0 0 0 0,0-1-1 0 0,1 1 1 0 0,-1 0 0 0 0,0 0 0 0 0,1-1-1 0 0,0 1 1 0 0,0-1 0 0 0,0 1-1 0 0,0-1 1 0 0,-1-2 37 0 0,-3-10-8 0 0,1 0 1 0 0,0 0-1 0 0,1-1 0 0 0,0 1 0 0 0,1-1 0 0 0,1 1 1 0 0,1-1-1 0 0,0 0 0 0 0,1 0 0 0 0,1 1 0 0 0,0-1 1 0 0,1 1-1 0 0,1-1 0 0 0,0 1 0 0 0,1 0 1 0 0,1 0-1 0 0,0 1 0 0 0,1 0 0 0 0,7-11 8 0 0,50-86 155 0 0,6 3-1 0 0,29-31-154 0 0,98-153 598 0 0,-171 242-586 0 0,-3-1 1 0 0,-2 0-1 0 0,-2-2 1 0 0,-2-1-1 0 0,-3 0 0 0 0,-2 0 1 0 0,0-18-13 0 0,-9-13-89 0 0,-3 83 90 0 0,0 0 0 0 0,0-1 0 0 0,-1 1 0 0 0,1 0 0 0 0,-1 0 0 0 0,1 0 0 0 0,-1 0 0 0 0,0 0 0 0 0,0 0 0 0 0,0 0 0 0 0,0 0 0 0 0,0 0 0 0 0,-1 0 0 0 0,1 0 0 0 0,-1 1 0 0 0,1-1 0 0 0,-1 1 0 0 0,1-1 0 0 0,-1 1 0 0 0,0-1 0 0 0,0 1 0 0 0,0 0-1 0 0,1 0 1 0 0,-1 0 0 0 0,-1 0 0 0 0,1 0 0 0 0,0 0 0 0 0,0 1 0 0 0,0-1 0 0 0,0 1 0 0 0,0-1 0 0 0,-1 1 0 0 0,1 0 0 0 0,0 0 0 0 0,-1 0-1 0 0,-3 0-3 0 0,0 1 0 0 0,0 0 0 0 0,0 0 0 0 0,1 0-1 0 0,-1 1 1 0 0,0 0 0 0 0,0 0 0 0 0,1 1 0 0 0,-1-1 0 0 0,1 1 0 0 0,0 1 0 0 0,0-1 0 0 0,0 0 0 0 0,0 1-1 0 0,1 0 1 0 0,-1 0 0 0 0,1 1 0 0 0,0-1 0 0 0,0 1 0 0 0,1 0 0 0 0,0 0 0 0 0,-1 2 3 0 0,-54 126-36 0 0,52-108 38 0 0,1 1 1 0 0,1 1-1 0 0,2-1 1 0 0,0 0-1 0 0,2 1 1 0 0,1-1-1 0 0,3 18-2 0 0,1-16 20 0 0,1-1-1 0 0,2 1 0 0 0,1-1 0 0 0,0 0 1 0 0,2-1-1 0 0,2 0 0 0 0,0-1 0 0 0,1 0 1 0 0,14 15-20 0 0,-22-29 8 0 0,0-2 1 0 0,1 1 0 0 0,0-1 0 0 0,1 0 0 0 0,0 0-1 0 0,0-1 1 0 0,1 0 0 0 0,0-1 0 0 0,0 0-1 0 0,1 0 1 0 0,0-1 0 0 0,0 0 0 0 0,1-1-1 0 0,-1 0 1 0 0,1 0 0 0 0,0-2 0 0 0,1 1-1 0 0,-1-1 1 0 0,0-1 0 0 0,1 0 0 0 0,0 0-9 0 0,-3-2 49 0 0,1 0 1 0 0,-1-1 0 0 0,0 0 0 0 0,0 0-1 0 0,0-1 1 0 0,0 0 0 0 0,0-1-1 0 0,0 0 1 0 0,0 0 0 0 0,-1-1 0 0 0,1 0-1 0 0,-1 0 1 0 0,0-1 0 0 0,-1 0-1 0 0,1 0 1 0 0,-1-1 0 0 0,0 0 0 0 0,5-6-50 0 0,-4 5 26 0 0,-1-1 1 0 0,0 0 0 0 0,0 0-1 0 0,0 0 1 0 0,-1-1 0 0 0,-1 0-1 0 0,1-1 1 0 0,-1 1 0 0 0,-1-1-1 0 0,0 0 1 0 0,0 0 0 0 0,-1 0-1 0 0,0-1 1 0 0,-1 1 0 0 0,0-1-1 0 0,-1 1 1 0 0,0-1 0 0 0,-1 0-27 0 0,-1 9-6 0 0,0-1-1 0 0,0 1 1 0 0,0 0 0 0 0,-1 0 0 0 0,1 0 0 0 0,-1 0 0 0 0,0 0-1 0 0,1 1 1 0 0,-1-1 0 0 0,0 0 0 0 0,0 1 0 0 0,0-1 0 0 0,0 1-1 0 0,-1 0 1 0 0,1 0 0 0 0,0-1 0 0 0,0 1 0 0 0,-1 1 0 0 0,1-1 0 0 0,-1 0-1 0 0,1 1 1 0 0,-1-1 0 0 0,1 1 0 0 0,-1 0 0 0 0,1 0 0 0 0,-1 0-1 0 0,1 0 1 0 0,-1 0 0 0 0,1 0 0 0 0,-1 1 0 0 0,1-1 0 0 0,0 1-1 0 0,-1 0 1 0 0,1 0 0 0 0,0 0 0 0 0,-1 0 0 0 0,1 0 0 0 0,0 0 0 0 0,0 0-1 0 0,0 1 1 0 0,0-1 0 0 0,0 1 0 0 0,0 0 0 0 0,0-1 0 0 0,0 1-1 0 0,1 0 1 0 0,-1 1 6 0 0,-8 6-11 0 0,1 0-1 0 0,1 1 0 0 0,-1 0 0 0 0,1 1 1 0 0,1 0-1 0 0,0 0 0 0 0,1 1 0 0 0,0 0 1 0 0,0 0-1 0 0,2 0 0 0 0,-1 1 0 0 0,2 0 1 0 0,-1 0-1 0 0,2 0 0 0 0,0 0 0 0 0,0 0 1 0 0,1 0-1 0 0,1 0 0 0 0,0 1 0 0 0,1-1 1 0 0,1 5 11 0 0,1-8-32 0 0,0 0 1 0 0,0 0-1 0 0,1 0 1 0 0,0-1 0 0 0,1 0-1 0 0,0 0 1 0 0,0 0-1 0 0,1 0 1 0 0,0-1 0 0 0,1 0-1 0 0,0 0 1 0 0,0-1 0 0 0,0 0-1 0 0,1 0 1 0 0,0-1-1 0 0,1 0 1 0 0,-1 0 0 0 0,1-1-1 0 0,0 0 1 0 0,1 0-1 0 0,-1-1 1 0 0,1-1 0 0 0,0 1-1 0 0,0-2 1 0 0,0 1-1 0 0,0-1 1 0 0,0-1 0 0 0,8 1 31 0 0,29-10-2265 0 0,-33 1-1340 0 0,0-4-4132 0 0,-6 4-4422 0 0</inkml:trace>
  <inkml:trace contextRef="#ctx0" brushRef="#br0" timeOffset="1605.139">4872 205 11963 0 0,'0'0'1571'0'0,"0"0"-156"0"0,0 0-50 0 0,0 0 53 0 0,0 0-43 0 0,0 0-274 0 0,0 0-271 0 0,0 0-215 0 0,0 0-110 0 0,0 0-50 0 0,0 0-47 0 0,0 0-56 0 0,0 0-80 0 0,-32 23-60 0 0,-100 67-59 0 0,64-30 121 0 0,67-59-271 0 0,0 0 1 0 0,0 0 0 0 0,0 0-1 0 0,1 0 1 0 0,-1 0 0 0 0,0 0-1 0 0,1 0 1 0 0,-1 1-1 0 0,0-1 1 0 0,1 0 0 0 0,-1 0-1 0 0,1 0 1 0 0,0 1 0 0 0,-1-1-1 0 0,1 0 1 0 0,0 1-1 0 0,0-1 1 0 0,0 0 0 0 0,0 0-1 0 0,0 1 1 0 0,0-1 0 0 0,0 0-1 0 0,0 1 1 0 0,1-1-1 0 0,-1 0 1 0 0,0 0 0 0 0,1 1-1 0 0,-1-1 1 0 0,1 0-1 0 0,-1 0 1 0 0,1 0 0 0 0,0 0-1 0 0,-1 0 1 0 0,1 0 0 0 0,0 0-1 0 0,0 0 1 0 0,0 0-1 0 0,0 0 1 0 0,0 0 0 0 0,0 0-1 0 0,0 0 1 0 0,0-1 0 0 0,0 1-1 0 0,0 0 1 0 0,0-1-1 0 0,0 1 1 0 0,1-1-4 0 0,67 14 222 0 0,-52-12-155 0 0,26 1 27 0 0,-35-4-82 0 0,0 1 0 0 0,0 0 1 0 0,0 0-1 0 0,0 1 1 0 0,0 0-1 0 0,0 1 1 0 0,0 0-1 0 0,0 0 1 0 0,-1 0-1 0 0,1 1 0 0 0,-1 0 1 0 0,0 1-1 0 0,1 0 1 0 0,3 3-13 0 0,-9-4 34 0 0,-1 0 0 0 0,0 1 0 0 0,1-1 0 0 0,-1 1 0 0 0,-1-1 0 0 0,1 1 0 0 0,0-1 0 0 0,-1 1 1 0 0,0 0-1 0 0,0-1 0 0 0,0 1 0 0 0,0 0 0 0 0,0-1 0 0 0,-1 1 0 0 0,0-1 0 0 0,0 1 0 0 0,0-1 0 0 0,0 1 0 0 0,0-1 1 0 0,-1 1-1 0 0,1-1 0 0 0,-1 0 0 0 0,-1 2-34 0 0,-16 23 109 0 0,-1 0 1 0 0,-2-2-1 0 0,0 0 1 0 0,-2-2-1 0 0,-1 0 1 0 0,-1-2 0 0 0,0-1-1 0 0,-19 11-109 0 0,20-6-1339 0 0,40-27-1928 0 0,18-22-1591 0 0,-17 10-1955 0 0,-8 6-3581 0 0</inkml:trace>
  <inkml:trace contextRef="#ctx0" brushRef="#br0" timeOffset="1846.42">5231 84 14051 0 0,'0'0'2705'0'0,"0"0"-1378"0"0,0 0-586 0 0,0 0-31 0 0,0 0 90 0 0,0 0 73 0 0,0 0-67 0 0,0 0-171 0 0,-8 32-174 0 0,-24 101-144 0 0,16 20 43 0 0,17-113-509 0 0,15 22-1223 0 0,-6-54-3245 0 0,4-5-4272 0 0,-14-3 130 0 0</inkml:trace>
  <inkml:trace contextRef="#ctx0" brushRef="#br0" timeOffset="1995.886">5063 80 14619 0 0,'0'0'1444'0'0,"0"0"-430"0"0,0 0-221 0 0,0 0-26 0 0,0 0-47 0 0,0 0-118 0 0,32-11-134 0 0,100-36-139 0 0,-28 29 62 0 0,90 14-2489 0 0,-146 14-2410 0 0,-18 1-3614 0 0,-15-3 1703 0 0</inkml:trace>
  <inkml:trace contextRef="#ctx0" brushRef="#br0" timeOffset="2209.179">4576 942 15115 0 0,'0'0'1737'0'0,"0"0"-533"0"0,0 0-175 0 0,0 0 117 0 0,0 0 10 0 0,0 0-165 0 0,0 0-211 0 0,0 0-212 0 0,32-5-145 0 0,105-17-96 0 0,20-21 290 0 0,139-23-3097 0 0,-253 59-53 0 0,-15 2-1899 0 0,-16 2 1297 0 0,17-1-8690 0 0</inkml:trace>
  <inkml:trace contextRef="#ctx0" brushRef="#br0" timeOffset="3007.777">6207 261 4489 0 0,'0'0'1855'0'0,"0"0"-705"0"0,0 0 49 0 0,0 0 465 0 0,0 0 375 0 0,0 0 97 0 0,0 0-198 0 0,0 0-341 0 0,0 0-332 0 0,0 0-243 0 0,0 0-167 0 0,7-10-123 0 0,21-26-99 0 0,-22 79 1762 0 0,-11 501 523 0 0,-11-136-2510 0 0,14-209-1513 0 0,2-199 594 0 0,0 0-126 0 0,0 0-74 0 0,0-5-979 0 0,-5-27-3773 0 0,-2 11-2900 0 0,3 9-1452 0 0</inkml:trace>
  <inkml:trace contextRef="#ctx0" brushRef="#br0" timeOffset="3277.82">5846 927 15643 0 0,'0'0'2146'0'0,"0"0"-1222"0"0,0 0-284 0 0,0 0 261 0 0,0 0 162 0 0,0 0-17 0 0,36-7-195 0 0,116-21-187 0 0,241-29 1031 0 0,-225 54-3394 0 0,-133 14-1092 0 0,-26-4-1209 0 0,-3 3-4274 0 0,-4-6-535 0 0</inkml:trace>
  <inkml:trace contextRef="#ctx0" brushRef="#br0" timeOffset="3530.877">6647 1314 2729 0 0,'0'0'2832'0'0,"0"0"-769"0"0,0 0-316 0 0,0 0-22 0 0,0 0 4 0 0,0 0-90 0 0,0 0-168 0 0,0 0-229 0 0,0 0-166 0 0,0 0-101 0 0,0 0-81 0 0,0 0-40 0 0,0 0-49 0 0,0 25-16 0 0,3 75-7 0 0,-3-74 4 0 0,-8-42 1456 0 0,1 0-2085 0 0,0 0 0 0 0,2-1 0 0 0,0 0-1 0 0,0 0 1 0 0,2 0 0 0 0,0-1 0 0 0,1 1-1 0 0,1-1 1 0 0,0 0 0 0 0,2 1 0 0 0,0-1-1 0 0,3-14-156 0 0,-4 32 4 0 0,2-22 27 0 0,2 0 0 0 0,0 1 1 0 0,2 0-1 0 0,0 0 0 0 0,1 0 0 0 0,2 1 1 0 0,0 0-1 0 0,0 1 0 0 0,2 0 1 0 0,1 0-1 0 0,0 1 0 0 0,1 1 0 0 0,12-13-31 0 0,26-12-110 0 0,-50 42 45 0 0,0-1 1 0 0,0 0-1 0 0,0 1 1 0 0,0 0-1 0 0,0-1 0 0 0,0 1 1 0 0,0-1-1 0 0,0 1 1 0 0,0 0-1 0 0,0 0 1 0 0,0 0-1 0 0,0-1 1 0 0,0 1-1 0 0,0 0 1 0 0,0 0-1 0 0,0 1 1 0 0,0-1-1 0 0,0 0 0 0 0,0 0 1 0 0,0 0-1 0 0,0 1 1 0 0,0-1-1 0 0,0 0 1 0 0,0 1-1 0 0,0-1 1 0 0,0 1-1 0 0,0-1 1 0 0,0 1-1 0 0,-1-1 0 0 0,1 1 1 0 0,0 0-1 0 0,0 0 1 0 0,-1-1-1 0 0,1 1 1 0 0,0 0-1 0 0,-1 0 1 0 0,1 0-1 0 0,-1 0 1 0 0,1-1-1 0 0,-1 1 0 0 0,1 0 1 0 0,-1 0-1 0 0,1 1 65 0 0,23 22-3898 0 0,-4-16-1251 0 0,-7-4-3270 0 0,-7-1 100 0 0</inkml:trace>
  <inkml:trace contextRef="#ctx0" brushRef="#br0" timeOffset="3714.415">7123 1137 14395 0 0,'0'0'1496'0'0,"0"0"-503"0"0,0 0-201 0 0,0 0-112 0 0,0 0-176 0 0,0 0-168 0 0,0 0-176 0 0,0 0-208 0 0,0 0-80 0 0,0 0-168 0 0,0 0-200 0 0,0 0-472 0 0,0 0-1113 0 0,69 144-2848 0 0,-64-144-5481 0 0</inkml:trace>
  <inkml:trace contextRef="#ctx0" brushRef="#br0" timeOffset="3966.263">7085 912 16203 0 0,'0'0'2169'0'0,"0"0"-1465"0"0,0 0-320 0 0,0 0-152 0 0,0 0-96 0 0,0 0-88 0 0,0 0-128 0 0,0 0-160 0 0,0 0-200 0 0,0 0-440 0 0,0 0-1177 0 0,0 0-2832 0 0,0 0-6401 0 0</inkml:trace>
  <inkml:trace contextRef="#ctx0" brushRef="#br0" timeOffset="6434.047">7103 1060 0 0 0,'0'0'1487'0'0,"0"0"747"0"0,0 0 349 0 0,0 0-64 0 0,0 0-252 0 0,0 0-372 0 0,0 0-412 0 0,0 0-330 0 0,0 0-224 0 0,0 0-107 0 0,0 0-89 0 0,0 0-66 0 0,4-1 4121 0 0,-14 132-1408 0 0,2-52-3250 0 0,7-20-349 0 0,1-59 79 0 0,2-21-11186 0 0,-2 17 2886 0 0</inkml:trace>
  <inkml:trace contextRef="#ctx0" brushRef="#br0" timeOffset="6872.872">7153 828 5441 0 0,'0'0'2319'0'0,"0"0"-133"0"0,0 0-57 0 0,0 0-137 0 0,0 0-252 0 0,0 0-365 0 0,0 0-316 0 0,0 0-215 0 0,0 0-137 0 0,0 0-85 0 0,0 0-78 0 0,0 0-55 0 0,0 0-66 0 0,-9 3-48 0 0,5-2-316 0 0,-54 35 1015 0 0,83-47 604 0 0,59-59-420 0 0,-126 117-2784 0 0,62-49-8969 0 0,-19 2 7787 0 0,8-1-8877 0 0</inkml:trace>
  <inkml:trace contextRef="#ctx0" brushRef="#br0" timeOffset="168754.452">21 1951 0 0 0,'0'0'1167'0'0,"0"0"55"0"0,0 0 26 0 0,0 0 121 0 0,0 0 80 0 0,0 0-26 0 0,0 0-179 0 0,0 0-325 0 0,0 0-266 0 0,0 0-206 0 0,0 0-124 0 0,-4 0-15 0 0,1 0-299 0 0,-10 0 462 0 0,23 3 659 0 0,153-3 3228 0 0,-147 0-4084 0 0,267-1 4741 0 0,43-17-5015 0 0,576-37 1938 0 0,-118 45-965 0 0,529-9-359 0 0,-871-21-369 0 0,-144 10-125 0 0,80 1-45 0 0,476 10 89 0 0,278-21 296 0 0,-265 18 304 0 0,-428 7-509 0 0,-220 8-119 0 0,66 21-90 0 0,12-2 59 0 0,-218-13-105 0 0,139-16 197 0 0,-116 10-158 0 0,209-30-34 0 0,-183 7 130 0 0,-69 30-1832 0 0,-70 9-1953 0 0,5-1-1562 0 0,5-7 3556 0 0,-4 6-10780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6:58.4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148 2953 0 0 0,'5'-10'0'0'0,"-4"6"17"0"0,11-4 5579 0 0,25 7-5563 0 0,-27 2 568 0 0,233-20 1071 0 0,-54 19-693 0 0,-89 4-310 0 0,-19 0-154 0 0,66-1 2076 0 0,-88-17-1601 0 0,-41 9-727 0 0,1 0 0 0 0,0 2 0 0 0,0 0 0 0 0,0 1 0 0 0,0 1 0 0 0,1 0 0 0 0,4 2-263 0 0,-10-1 109 0 0,43 4 145 0 0,15-3 138 0 0,-64-2-301 0 0,3-1 6 0 0,-10-3 2943 0 0,-5-8-2977 0 0,1 1 1 0 0,0 0-1 0 0,0-1 0 0 0,2 0 1 0 0,-1 1-1 0 0,2-1 0 0 0,-1 0 1 0 0,2 0-1 0 0,0-4-63 0 0,0-15 69 0 0,21-141 348 0 0,-31-3 558 0 0,-22 24-375 0 0,29 17-323 0 0,-19-12 178 0 0,10-173 548 0 0,4-67 157 0 0,16 218-734 0 0,-29 21-180 0 0,13-102-7 0 0,3 110-204 0 0,13 11 57 0 0,-18 7 88 0 0,-1 23-148 0 0,-8-7 36 0 0,-6 50-20 0 0,11 41-143 0 0,3 45-99 0 0,-6 12 181 0 0,-1 1 0 0 0,-3-2 1 0 0,-2-1-1 0 0,-10 15 13 0 0,5-11 0 0 0,3 2-1 0 0,2 0 1 0 0,1 1-1 0 0,-5 27 1 0 0,-2-3 1 0 0,-126 348-41 0 0,58-217 9 0 0,41-29-30 0 0,22-81 27 0 0,0 1-31 0 0,-21 39 9 0 0,20-28 6 0 0,-46 98-26 0 0,32-81 27 0 0,-25 96-54 0 0,-14 23 26 0 0,53-156-7 0 0,1-13 59 0 0,-60 101-25 0 0,74-120-22 0 0,21-51 58 0 0,0 0-1 0 0,-1 0 0 0 0,1 0 0 0 0,0 0 0 0 0,0-1 0 0 0,0 1 0 0 0,1 0 1 0 0,-1-1-1 0 0,0 0 0 0 0,0 1 0 0 0,0-1 0 0 0,0 0 0 0 0,0 0 0 0 0,1 0 1 0 0,-1 0-1 0 0,0-1 0 0 0,0 1 0 0 0,0-1 0 0 0,0 1 0 0 0,0-1 1 0 0,0 0-1 0 0,1 0 15 0 0,125-53 148 0 0,-99 39-142 0 0,2 2 1 0 0,-1 1 0 0 0,2 1-1 0 0,-1 1 1 0 0,10 0-7 0 0,300-55 79 0 0,-236 35-86 0 0,-63 30-17 0 0,-21 11-43 0 0,6 0 57 0 0,-7 3 54 0 0,34 20-91 0 0,25-2 60 0 0,-54-31 27 0 0,-25-1-61 0 0,0 0 22 0 0,0 0 9 0 0,0 0 7 0 0,0 0 10 0 0,0 0-2 0 0,0 0 23 0 0,0 0 5 0 0,0 0 18 0 0,0 0 12 0 0,-28-126 154 0 0,27 60-250 0 0,2 0-1 0 0,3 0 1 0 0,2 0 0 0 0,8-23 13 0 0,100-456-214 0 0,-98 442 149 0 0,-5 0 0 0 0,-4-1-1 0 0,-6-57 66 0 0,-4 134 4 0 0,-1 1-1 0 0,-2-1 1 0 0,0 1 0 0 0,-2 0-1 0 0,-1 1 1 0 0,-6-13-4 0 0,6 16 25 0 0,9 22-53 0 0,0 0-17 0 0,0 0-33 0 0,0 0-27 0 0,0 11-251 0 0,-35 404 355 0 0,-30 42-45 0 0,-44 51-107 0 0,94-349 122 0 0,27-160 91 0 0,5-57 2 0 0,-3 0 1 0 0,-2 0-1 0 0,-3-1 0 0 0,-2 0 1 0 0,-2-23-63 0 0,0 10 22 0 0,28-1023-221 0 0,-33 1073 188 0 0,1-1 0 0 0,1 1 0 0 0,1-1 0 0 0,1 1 1 0 0,0 0-1 0 0,2 1 0 0 0,3-8 11 0 0,-8 29-22 0 0,-1 1 1 0 0,0-1 0 0 0,0 0-1 0 0,1 0 1 0 0,-1 0-1 0 0,0 0 1 0 0,0 0 0 0 0,1 0-1 0 0,-1 1 1 0 0,0-1-1 0 0,0 0 1 0 0,1 0-1 0 0,-1 0 1 0 0,0 0 0 0 0,0 0-1 0 0,1 0 1 0 0,-1 0-1 0 0,0 0 1 0 0,1 0-1 0 0,-1 0 1 0 0,0 0 0 0 0,0-1-1 0 0,1 1 1 0 0,-1 0-1 0 0,0 0 1 0 0,0 0 0 0 0,1 0-1 0 0,-1 0 1 0 0,0 0-1 0 0,0-1 1 0 0,0 1-1 0 0,1 0 1 0 0,-1 0 0 0 0,0 0-1 0 0,0 0 1 0 0,0-1 21 0 0,-1 31-335 0 0,-81 478 334 0 0,53-179-138 0 0,12 181 139 0 0,17-389-101 0 0,6-137 270 0 0,11-179-81 0 0,52-295-104 0 0,75-452-568 0 0,-129 713 475 0 0,-15 227 106 0 0,1 0 1 0 0,-1 0-1 0 0,1 1 1 0 0,-1-1-1 0 0,0 0 0 0 0,1 0 1 0 0,-1 0-1 0 0,0 1 1 0 0,0-1-1 0 0,0 0 1 0 0,-1 0-1 0 0,1 0 1 0 0,0 1-1 0 0,-1-1 0 0 0,1 0 1 0 0,-1 0-1 0 0,0 1 1 0 0,1-1-1 0 0,-1 0 1 0 0,0 1-1 0 0,0-1 0 0 0,0 1 1 0 0,0-1-1 0 0,0 1 1 0 0,-1-1-1 0 0,1 1 1 0 0,0 0-1 0 0,-1 0 0 0 0,1 0 1 0 0,-1 0-1 0 0,1 0 1 0 0,-1 0-1 0 0,1 0 1 0 0,-1 0-1 0 0,0 0 1 0 0,1 1-1 0 0,-1-1 0 0 0,0 1 1 0 0,0-1-1 0 0,1 1 1 0 0,-1 0-1 0 0,0-1 1 0 0,0 1-1 0 0,0 0 0 0 0,0 0 1 0 0,1 1-1 0 0,-1-1 1 0 0,0 0-1 0 0,0 0 1 0 0,0 1-1 0 0,1-1 0 0 0,-1 1 3 0 0,-7 7-30 0 0,0 1-1 0 0,1 0 0 0 0,0 1 0 0 0,0-1 0 0 0,1 2 0 0 0,1-1 0 0 0,0 1 0 0 0,0 0 0 0 0,1 0 0 0 0,-2 7 31 0 0,3-11-3 0 0,-56 145-35 0 0,6 1 0 0 0,8 4-1 0 0,-14 94 39 0 0,56-236-2 0 0,-145 681-211 0 0,91-513 281 0 0,60-301 404 0 0,21 10-533 0 0,4 1 0 0 0,5 1 0 0 0,42-92 61 0 0,35-111-188 0 0,-90 208 241 0 0,-20 100-59 0 0,0 0 1 0 0,0 0-1 0 0,0 0 0 0 0,0 1 0 0 0,-1-1 0 0 0,1 0 0 0 0,0 1 0 0 0,0-1 0 0 0,-1 1 0 0 0,1-1 0 0 0,0 1 1 0 0,0 0-1 0 0,-1 0 0 0 0,1-1 0 0 0,0 1 0 0 0,-1 0 0 0 0,1 0 0 0 0,0 0 0 0 0,-1 0 0 0 0,1 1 0 0 0,0-1 0 0 0,-1 0 1 0 0,1 0-1 0 0,0 1 0 0 0,0-1 0 0 0,-1 1 0 0 0,1-1 0 0 0,0 1 0 0 0,0 0 0 0 0,0-1 0 0 0,-1 1 0 0 0,1 0 0 0 0,0 0 1 0 0,0 0-1 0 0,0 1 6 0 0,-108 139-176 0 0,40-20 185 0 0,5 2 0 0 0,5 3 0 0 0,-11 46-9 0 0,41-102 7 0 0,8-19 12 0 0,-3 4 40 0 0,3 0 1 0 0,2 2 0 0 0,-6 32-60 0 0,21-11-38 0 0,5-77 41 0 0,0 0 0 0 0,0 0-1 0 0,1-1 1 0 0,-1 1 0 0 0,1 0-1 0 0,-1 0 1 0 0,0-1-1 0 0,1 1 1 0 0,-1-1 0 0 0,1 0-1 0 0,-1 1 1 0 0,1-1 0 0 0,-1 0-1 0 0,1 0 1 0 0,0 0-1 0 0,-1 0 1 0 0,1 0 0 0 0,-1 0-1 0 0,1 0 1 0 0,-1 0 0 0 0,1-1-1 0 0,-1 1 1 0 0,1-1-1 0 0,-1 1 1 0 0,1-1 0 0 0,-1 0-1 0 0,0 1 1 0 0,1-1 0 0 0,-1 0-1 0 0,0 0 1 0 0,1 0 0 0 0,-1 0-1 0 0,0 0 1 0 0,0 0-1 0 0,0 0 1 0 0,0 0 0 0 0,1-2-3 0 0,33-41 64 0 0,-2-3 0 0 0,-2 0 0 0 0,-2-2 0 0 0,-2-2 0 0 0,10-27-64 0 0,-10 21-23 0 0,-1-2-1 0 0,-4 0 1 0 0,-2-1 0 0 0,-3-1 0 0 0,3-24 23 0 0,-18 37-3 0 0,-2 47 1 0 0,0 0 0 0 0,0 1 0 0 0,-1-1 1 0 0,1 0-1 0 0,0 0 0 0 0,0 0 0 0 0,0 1 1 0 0,-1-1-1 0 0,1 0 0 0 0,0 0 0 0 0,-1 1 1 0 0,1-1-1 0 0,-1 0 0 0 0,1 1 0 0 0,-1-1 1 0 0,1 0-1 0 0,-1 1 0 0 0,1-1 0 0 0,-1 1 1 0 0,0-1-1 0 0,1 1 0 0 0,-1-1 0 0 0,0 1 1 0 0,1-1-1 0 0,-1 1 0 0 0,0 0 0 0 0,0-1 1 0 0,1 1-1 0 0,-1 0 0 0 0,0 0 1 0 0,0 0-1 0 0,0-1 0 0 0,1 1 0 0 0,-1 0 1 0 0,0 0-1 0 0,0 0 0 0 0,0 0 0 0 0,0 0 1 0 0,1 1-1 0 0,-1-1 0 0 0,0 0 0 0 0,0 0 1 0 0,0 0-1 0 0,1 1 0 0 0,-1-1 0 0 0,0 0 1 0 0,1 1-1 0 0,-1-1 0 0 0,0 1 0 0 0,0-1 1 0 0,1 1-1 0 0,-1-1 0 0 0,1 1 0 0 0,-1 0 2 0 0,-66 75-187 0 0,53-54 165 0 0,-69 113 29 0 0,6 4 0 0 0,6 3 0 0 0,6 3 0 0 0,-13 60-7 0 0,55-124 75 0 0,24-80-68 0 0,1 0 0 0 0,-1 0 0 0 0,0 0 0 0 0,1 0 0 0 0,-1-1 0 0 0,1 1 1 0 0,-1-1-1 0 0,1 1 0 0 0,0-1 0 0 0,-1 1 0 0 0,1-1 0 0 0,0 0 0 0 0,-1 0 0 0 0,1 0 1 0 0,0 0-1 0 0,-1 0 0 0 0,1 0 0 0 0,-1 0 0 0 0,1-1 0 0 0,0 1 0 0 0,-1 0 0 0 0,1-1 1 0 0,-1 1-1 0 0,1-1 0 0 0,-1 0 0 0 0,1 0 0 0 0,-1 1 0 0 0,1-1 0 0 0,-1 0 1 0 0,0 0-1 0 0,1 0 0 0 0,0-1-7 0 0,22-17 51 0 0,-1 0 1 0 0,0-2-1 0 0,-1 0 1 0 0,-2-1-1 0 0,7-10-51 0 0,3-3-21 0 0,117-105-50 0 0,-147 141 68 0 0,0-1 0 0 0,0 1 0 0 0,1-1 1 0 0,-1 0-1 0 0,0 1 0 0 0,0-1 0 0 0,0 0 0 0 0,1 1 0 0 0,-1-1 0 0 0,0 0 0 0 0,0 1 0 0 0,1-1 1 0 0,-1 0-1 0 0,0 0 0 0 0,0 1 0 0 0,1-1 0 0 0,-1 0 0 0 0,0 0 0 0 0,1 0 0 0 0,-1 1 0 0 0,1-1 1 0 0,-1 0-1 0 0,0 0 0 0 0,1 0 0 0 0,-1 0 0 0 0,0 0 0 0 0,1 0 0 0 0,-1 0 0 0 0,1 0 0 0 0,-1 0 1 0 0,0 0-1 0 0,1 0 0 0 0,-1 0 0 0 0,1 0 0 0 0,-1 0 0 0 0,0 0 0 0 0,1 0 0 0 0,-1 0 0 0 0,0 0 1 0 0,1 0-1 0 0,-1-1 0 0 0,0 1 0 0 0,1 0 0 0 0,-1 0 0 0 0,0-1 0 0 0,1 1 0 0 0,-1 0 0 0 0,0 0 1 0 0,1-1-1 0 0,-1 1 0 0 0,0 0 0 0 0,0-1 0 0 0,0 1 0 0 0,1 0 0 0 0,-1-1 0 0 0,0 1 0 0 0,0 0 1 0 0,0-1-1 0 0,0 1 0 0 0,1 0 0 0 0,-1-1 0 0 0,0 1 3 0 0,-14 31-185 0 0,-247 483 381 0 0,260-512-182 0 0,2-2-14 0 0,-1 0 0 0 0,1 0 1 0 0,-1 0-1 0 0,0 0 0 0 0,1 0 0 0 0,-1 0 0 0 0,1 0 0 0 0,-1 1 1 0 0,0-1-1 0 0,1 0 0 0 0,-1 0 0 0 0,0 1 0 0 0,1-1 0 0 0,-1 0 1 0 0,0 0-1 0 0,1 1 0 0 0,-1-1 0 0 0,0 0 0 0 0,0 1 0 0 0,1-1 0 0 0,-1 0 1 0 0,0 1-1 0 0,0-1 0 0 0,0 1 0 0 0,1-1 0 0 0,-1 0 0 0 0,0 1 1 0 0,0-1-1 0 0,0 1 0 0 0,0-1 0 0 0,0 0 0 0 0,0 1 0 0 0,0-1 1 0 0,0 1-1 0 0,0-1 0 0 0,0 1 0 0 0,0-1 0 0 0,0 0 0 0 0,0 1 0 0 0,0-1 1 0 0,0 1-1 0 0,-1-1 0 0 0,1 0 0 0 0,0 1 0 0 0,0-1 0 0 0,0 0 1 0 0,-1 1-1 0 0,1-1 0 0 0,0 1 0 0 0,0-1 0 0 0,-1 0 0 0 0,1 0 1 0 0,0 1-1 0 0,-1-1 0 0 0,1 0 0 0 0,0 0 0 0 0,-1 1 0 0 0,1-1 0 0 0,0 0 1 0 0,-1 0-1 0 0,1 0 0 0 0,-1 1 0 0 0,1-1 0 0 0,78-81 341 0 0,184-220-270 0 0,-169 199-11 0 0,-329 416-176 0 0,172-221 208 0 0,64-93-93 0 0,1 0 0 0 0,-1 0-1 0 0,0 0 1 0 0,1 0 0 0 0,-1 0 0 0 0,1 0-1 0 0,-1 1 1 0 0,0-1 0 0 0,1 0-1 0 0,-1 0 1 0 0,0 0 0 0 0,1 1 0 0 0,-1-1-1 0 0,0 0 1 0 0,1 0 0 0 0,-1 1 0 0 0,0-1-1 0 0,1 0 1 0 0,-1 0 0 0 0,0 1-1 0 0,0-1 1 0 0,0 0 0 0 0,1 1 0 0 0,-1-1-1 0 0,0 0 1 0 0,0 1 0 0 0,0-1-1 0 0,0 1 1 0 0,1-1 0 0 0,-1 0 0 0 0,0 1-1 0 0,0-1 1 0 0,0 1 0 0 0,0-1 0 0 0,0 0-1 0 0,0 1 1 0 0,0-1 0 0 0,0 1-1 0 0,0-1 1 0 0,0 0 0 0 0,-1 1 0 0 0,1 0 1 0 0,35-26 87 0 0,109-133 75 0 0,-116 129-188 0 0,-2-1 0 0 0,-1-1 0 0 0,-2-1 0 0 0,-1-1 0 0 0,-1-1 0 0 0,-2 0 0 0 0,-2-2 0 0 0,-1 0 0 0 0,-1-1 0 0 0,-2-1 0 0 0,-2 0 0 0 0,-2-1-1 0 0,5-39 27 0 0,-14 76-14 0 0,1 0 0 0 0,-1-1 0 0 0,1 1 0 0 0,-1 0 0 0 0,0-1 0 0 0,0 1 0 0 0,0-1 0 0 0,0 1 0 0 0,-1 0 0 0 0,1-1 0 0 0,-1 1 0 0 0,1 0 0 0 0,-1-1-1 0 0,0 1 1 0 0,0 0 0 0 0,0 0 0 0 0,0 0 0 0 0,0 0 0 0 0,0 0 0 0 0,-1 0 0 0 0,1 0 0 0 0,-1 0 0 0 0,1 0 0 0 0,-1 0 0 0 0,0 1 0 0 0,0-1-1 0 0,0 1 1 0 0,0-1 0 0 0,0 1 0 0 0,0 0 0 0 0,0 0 0 0 0,0 0 0 0 0,0 0 0 0 0,0 0 0 0 0,-1 0 0 0 0,1 1 0 0 0,0-1 0 0 0,-1 1 0 0 0,1 0 0 0 0,0-1-1 0 0,-1 1 1 0 0,1 0 0 0 0,-1 0 0 0 0,1 1 0 0 0,0-1 0 0 0,-1 0 0 0 0,0 1 14 0 0,-14 6-51 0 0,1 1-1 0 0,1 1 1 0 0,0 0 0 0 0,0 1 0 0 0,1 1-1 0 0,0 0 1 0 0,0 1 0 0 0,2 0 0 0 0,-1 1-1 0 0,-3 6 52 0 0,-1-1-11 0 0,-19 21 50 0 0,2 2 1 0 0,2 1 0 0 0,2 1-1 0 0,1 2 1 0 0,3 1-1 0 0,-13 31-39 0 0,26-28 135 0 0,15-48-120 0 0,-1 0-1 0 0,1-1 1 0 0,0 1-1 0 0,-1 0 1 0 0,1 0 0 0 0,0-1-1 0 0,0 1 1 0 0,-1-1 0 0 0,1 1-1 0 0,0-1 1 0 0,0 0-1 0 0,0 0 1 0 0,0 0 0 0 0,-1 0-1 0 0,1 0 1 0 0,0 0 0 0 0,0 0-1 0 0,0-1 1 0 0,0 1-1 0 0,-1-1 1 0 0,1 1 0 0 0,0-1-1 0 0,0 0 1 0 0,-1 0 0 0 0,1 1-1 0 0,-1-1 1 0 0,1 0-1 0 0,0-1-14 0 0,19-11 87 0 0,0-1-1 0 0,-1 0 0 0 0,-1-2 0 0 0,0 0 1 0 0,-1-2-1 0 0,-1 0 0 0 0,12-16-86 0 0,7-6 26 0 0,15-10-42 0 0,-3-2-1 0 0,-2-3 1 0 0,-3-1 0 0 0,-2-2 0 0 0,-2-2 0 0 0,-4-2 0 0 0,14-33 16 0 0,-37 40-97 0 0,-24 57-143 0 0,-50 77-185 0 0,-9 45 399 0 0,5 2 0 0 0,6 4 1 0 0,-21 72 25 0 0,69-174 7 0 0,-33 126 120 0 0,47-153-114 0 0,-1 1-1 0 0,1-1 1 0 0,-1 0-1 0 0,1 0 1 0 0,-1 0-1 0 0,1 1 1 0 0,0-2-1 0 0,0 1 1 0 0,-1 0-1 0 0,1 0 1 0 0,0 0-1 0 0,0-1 1 0 0,0 1-1 0 0,0-1 1 0 0,0 0-1 0 0,0 1 1 0 0,0-1-1 0 0,0 0 1 0 0,0 0-1 0 0,0 0 1 0 0,0 0-1 0 0,-1-1 1 0 0,1 1-1 0 0,0-1 1 0 0,0 1-1 0 0,0-1 1 0 0,0 1-1 0 0,0-1 1 0 0,0 0-1 0 0,-1 0 1 0 0,1 0-1 0 0,0 0 1 0 0,-1 0-1 0 0,1 0 1 0 0,-1-1-1 0 0,1 1 1 0 0,-1 0-1 0 0,1-1-12 0 0,29-21 68 0 0,-1 0-1 0 0,-1-2 1 0 0,-1-1-1 0 0,-1-1 0 0 0,6-10-67 0 0,8-7 30 0 0,174-183-63 0 0,-190 200 5 0 0,-26 33-3 0 0,-66 107 19 0 0,53-93 13 0 0,-50 78 78 0 0,4 2 0 0 0,-25 62-79 0 0,78-135 58 0 0,28-28-6 0 0,-14-2-22 0 0,1-1-1 0 0,-1 0 1 0 0,0 0-1 0 0,0-1 1 0 0,0 0-1 0 0,-1-1 1 0 0,1 1-1 0 0,-1-1 0 0 0,-1 0 1 0 0,1-1-1 0 0,0 0-29 0 0,-4 4 0 0 0,36-40 24 0 0,137-130-69 0 0,-175 173 40 0 0,0 0-1 0 0,0 1 1 0 0,0-1 0 0 0,-1 0-1 0 0,1 0 1 0 0,0 1 0 0 0,0-1-1 0 0,0 0 1 0 0,0 1 0 0 0,0-1-1 0 0,0 0 1 0 0,0 1 0 0 0,0-1-1 0 0,0 0 1 0 0,0 1 0 0 0,0-1-1 0 0,0 0 1 0 0,0 0 0 0 0,1 1-1 0 0,-1-1 1 0 0,0 0 0 0 0,0 1-1 0 0,0-1 1 0 0,0 0 0 0 0,0 0-1 0 0,1 1 1 0 0,-1-1 0 0 0,0 0 0 0 0,0 0-1 0 0,0 1 1 0 0,1-1 0 0 0,-1 0-1 0 0,0 0 1 0 0,0 0 0 0 0,1 1-1 0 0,-1-1 1 0 0,0 0 0 0 0,1 0-1 0 0,-1 0 1 0 0,0 0 0 0 0,0 0-1 0 0,1 0 1 0 0,-1 0 0 0 0,0 0-1 0 0,1 0 1 0 0,-1 0 0 0 0,0 0-1 0 0,1 0 1 0 0,-1 0 0 0 0,0 0-1 0 0,1 0 1 0 0,-1 0 0 0 0,0 0-1 0 0,0 0 1 0 0,1 0 0 0 0,-1 0-1 0 0,0 0 1 0 0,1 0 0 0 0,-1-1-1 0 0,0 1 1 0 0,0 0 5 0 0,-8 28-15 0 0,-109 210 175 0 0,118-238-157 0 0,-1 0-1 0 0,1 0 1 0 0,-1 0-1 0 0,1 0 1 0 0,-1 0-1 0 0,1 0 1 0 0,-1 0 0 0 0,1 0-1 0 0,-1 0 1 0 0,1 1-1 0 0,-1-1 1 0 0,1 0 0 0 0,-1 0-1 0 0,1 0 1 0 0,-1 1-1 0 0,0-1 1 0 0,1 0 0 0 0,-1 0-1 0 0,1 1 1 0 0,-1-1-1 0 0,0 0 1 0 0,1 1-1 0 0,-1-1 1 0 0,0 1 0 0 0,1-1-1 0 0,-1 0 1 0 0,0 1-1 0 0,1-1 1 0 0,-1 1 0 0 0,0-1-1 0 0,0 1 1 0 0,0-1-1 0 0,1 1 1 0 0,-1-1 0 0 0,0 1-1 0 0,0-1 1 0 0,0 1-1 0 0,0-1 1 0 0,0 1 0 0 0,0-1-1 0 0,0 1 1 0 0,0-1-1 0 0,0 1 1 0 0,0-1-1 0 0,0 1 1 0 0,0-1 0 0 0,-1 1-1 0 0,1-1 1 0 0,0 1-1 0 0,0-1 1 0 0,-1 1-3 0 0,85-100 204 0 0,-29 49-267 0 0,-55 51 57 0 0,1 0-1 0 0,0-1 0 0 0,-1 1 1 0 0,1 0-1 0 0,-1 0 0 0 0,1 0 1 0 0,-1 0-1 0 0,1 0 0 0 0,-1 0 1 0 0,0 0-1 0 0,1 0 0 0 0,-1 0 1 0 0,0 0-1 0 0,0 0 0 0 0,0 0 1 0 0,0 0-1 0 0,0 0 0 0 0,0 0 1 0 0,0 0-1 0 0,0 0 0 0 0,0 0 1 0 0,0 0-1 0 0,-1 0 0 0 0,1 0 1 0 0,0 0-1 0 0,-1 0 0 0 0,1 0 1 0 0,-1 0-1 0 0,1 0 0 0 0,-1 0 1 0 0,1 0-1 0 0,-1 0 0 0 0,0 0 1 0 0,1-1-1 0 0,-1 1 0 0 0,0 0 1 0 0,0 0 6 0 0,-29 52 60 0 0,22-40-53 0 0,0-1 0 0 0,1 1-1 0 0,0 0 1 0 0,1 0 0 0 0,0 1 0 0 0,1 0-1 0 0,1 0 1 0 0,0 0 0 0 0,1 1 0 0 0,-1 14-7 0 0,5-28 2 0 0,1 1 1 0 0,-1-1 0 0 0,0 0 0 0 0,0 1-1 0 0,1-1 1 0 0,-1 0 0 0 0,1 0 0 0 0,0 0-1 0 0,-1 0 1 0 0,1 0 0 0 0,-1-1 0 0 0,1 1-1 0 0,0 0 1 0 0,0-1 0 0 0,0 1-1 0 0,-1-1 1 0 0,1 0 0 0 0,0 1 0 0 0,0-1-1 0 0,0 0 1 0 0,0 0 0 0 0,-1 0 0 0 0,1 0-1 0 0,0-1 1 0 0,0 1 0 0 0,0 0 0 0 0,0-1-1 0 0,-1 0 1 0 0,1 1 0 0 0,0-1 0 0 0,-1 0-1 0 0,1 0 1 0 0,0 0 0 0 0,-1 0-1 0 0,1 0 1 0 0,-1 0 0 0 0,1 0 0 0 0,0-2-3 0 0,18-12 6 0 0,-2 0 1 0 0,0-2 0 0 0,-1-1 0 0 0,0 0 0 0 0,-2-1 0 0 0,0 0 0 0 0,-1-1-1 0 0,3-7-6 0 0,-26 41 0 0 0,0 1-1 0 0,2 1 0 0 0,0-1 0 0 0,0 1 1 0 0,2 0-1 0 0,0 1 0 0 0,1-1 0 0 0,0 1 1 0 0,0 14 0 0 0,4-20 6 0 0,-1-10-5 0 0,1 0 0 0 0,-1 1 0 0 0,1-1 0 0 0,0 0-1 0 0,-1 0 1 0 0,1 1 0 0 0,0-1 0 0 0,0 1 0 0 0,0-1 0 0 0,0 0 0 0 0,0 1 0 0 0,0-1 0 0 0,0 0 0 0 0,1 1-1 0 0,-1-1 1 0 0,1 0 0 0 0,-1 0 0 0 0,1 1 0 0 0,-1-1 0 0 0,1 0 0 0 0,-1 0 0 0 0,1 1 0 0 0,0-1-1 0 0,0 0 1 0 0,0 0 0 0 0,-1 0 0 0 0,1 0 0 0 0,0 0 0 0 0,0-1 0 0 0,1 1 0 0 0,-1 0 0 0 0,0 0 0 0 0,0 0-1 0 0,0-1 1 0 0,0 1 0 0 0,1-1 0 0 0,-1 1 0 0 0,0-1 0 0 0,0 0 0 0 0,1 1 0 0 0,-1-1 0 0 0,0 0 0 0 0,1 0-1 0 0,-1 0 1 0 0,1 0-1 0 0,1 0 25 0 0,0-1-1 0 0,0 1 0 0 0,0-1 1 0 0,0 0-1 0 0,-1 0 0 0 0,1 0 1 0 0,0 0-1 0 0,0-1 0 0 0,-1 1 1 0 0,1-1-1 0 0,-1 0 0 0 0,1 0 1 0 0,-1 0-1 0 0,0 0 0 0 0,0 0 0 0 0,0 0 1 0 0,0 0-1 0 0,0-1 0 0 0,0 1 1 0 0,-1-1-1 0 0,1 1 0 0 0,-1-1 1 0 0,0 0-1 0 0,1 1 0 0 0,-1-1 1 0 0,0 0-1 0 0,-1 0 0 0 0,1 0 1 0 0,-1 0-1 0 0,1 0 0 0 0,-1 0 1 0 0,0 0-1 0 0,0 0 0 0 0,0 0-24 0 0,-11 14 46 0 0,6-2-55 0 0,0 0 0 0 0,0 0 0 0 0,1 1 0 0 0,1 0 0 0 0,0 0 0 0 0,0 0 0 0 0,1 0 0 0 0,0 0 0 0 0,0 0 0 0 0,1 1 0 0 0,1-1 0 0 0,0 1 1 0 0,0 0 8 0 0,2-11 2 0 0,-1 1 0 0 0,0 0 0 0 0,1-1 0 0 0,-1 0 0 0 0,1 1 0 0 0,-1-1 0 0 0,1 0 0 0 0,-1 1 0 0 0,1-1 0 0 0,-1 0 0 0 0,1 0 0 0 0,-1 0 0 0 0,1-1 0 0 0,-1 1 1 0 0,1 0-1 0 0,-1 0 0 0 0,0-1 0 0 0,1 1 0 0 0,-1-1 0 0 0,1 0 0 0 0,-1 1 0 0 0,0-1 0 0 0,1 0 0 0 0,-1 1 0 0 0,0-1 0 0 0,0 0 0 0 0,0 0 0 0 0,0 0 1 0 0,1-1-3 0 0,1-1 25 0 0,0 0 1 0 0,0-1-1 0 0,-1 1 1 0 0,0-1-1 0 0,0 1 1 0 0,0-1 0 0 0,0 1-1 0 0,0-1 1 0 0,-1 0-1 0 0,1 0 1 0 0,-1 0 0 0 0,0 0-1 0 0,0 0 1 0 0,-1 0-1 0 0,1-1 1 0 0,-1-1-26 0 0,-13-1 376 0 0,6-26-401 0 0,6 5 31 0 0,-1 0 0 0 0,-1 1 1 0 0,-1-1-1 0 0,-1 1 1 0 0,-8-20-7 0 0,-11-178-95 0 0,-14 57 124 0 0,30 57-53 0 0,10 71 19 0 0,-8-133 33 0 0,-32 99 5 0 0,29-12-44 0 0,9 36 6 0 0,-24-69 13 0 0,5-13-22 0 0,17 122 3 0 0,6 9-328 0 0,0 17-2483 0 0,-2-7-4122 0 0,-3-4 112 0 0,-2-2-1227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21.97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1 472 0 0 0,'0'0'1220'0'0,"0"0"163"0"0,0-8 5000 0 0,167-26-1417 0 0,-111 17-4332 0 0,33-7 89 0 0,0 3 0 0 0,2 4 0 0 0,0 4 0 0 0,1 5 0 0 0,13 2-723 0 0,261 24 944 0 0,-65-10-83 0 0,98-45-313 0 0,288-7 248 0 0,-150 19-383 0 0,-100 21-179 0 0,89 4-49 0 0,-372 1-190 0 0,316-12 151 0 0,250-31 41 0 0,-57 5-57 0 0,357 11-205 0 0,19-3 76 0 0,-359-1-18 0 0,-202 12 18 0 0,35 15-4 0 0,-119 6-30 0 0,-284-14 78 0 0,25-4 9 0 0,95-7-19 0 0,-161 22 81 0 0,-70 30-28 0 0,-83 109 209 0 0,-39 27-149 0 0,25-37-111 0 0,2 3 21 0 0,38-32-24 0 0,5 2 1 0 0,-6 28-35 0 0,43-100 31 0 0,-2-2-1 0 0,0 0 1 0 0,-2-1 0 0 0,-1-1 0 0 0,-10 9-31 0 0,17-17 21 0 0,-125 121 101 0 0,4-10 32 0 0,-79 63-52 0 0,11-45 30 0 0,56-62-89 0 0,20 6-19 0 0,-8 24 28 0 0,116-86-128 0 0,19-29 75 0 0,0 1-26 0 0,0 2 10 0 0,1-1 17 0 0,0 0 1 0 0,0 0-1 0 0,0 0 1 0 0,0 0-1 0 0,1 0 0 0 0,-1 0 1 0 0,1-1-1 0 0,0 1 1 0 0,-1 0-1 0 0,1-1 1 0 0,0 0-1 0 0,0 1 1 0 0,0-1-1 0 0,0 0 0 0 0,0 0 1 0 0,0 0-1 0 0,0 0 1 0 0,0 0-1 0 0,1-1 1 0 0,-1 1-1 0 0,0-1 0 0 0,1 1 1 0 0,-1-1-1 0 0,0 0 1 0 0,0 0-1 0 0,1 0 1 0 0,-1 0-1 0 0,0 0 1 0 0,1-1-1 0 0,-1 1 0 0 0,0-1 1 0 0,0 1-1 0 0,1-1 1 0 0,0 0-1 0 0,11 0-13 0 0,363-6 27 0 0,-146 4 5 0 0,297 9-38 0 0,11 19 33 0 0,37-6-106 0 0,-155-11 151 0 0,-187-6-54 0 0,298-8 114 0 0,90-23-61 0 0,-154 21-46 0 0,-117 1-11 0 0,446-5 171 0 0,-14-46-47 0 0,-419 25-51 0 0,215-8 112 0 0,-16 31 9 0 0,-46 3 61 0 0,-22-31 60 0 0,-226 17-22 0 0,256 16 434 0 0,-167-17-326 0 0,-163 11-328 0 0,36 4 77 0 0,-147 3-101 0 0,14-3 133 0 0,-60-1 176 0 0,30 1-243 0 0,-19 7-58 0 0,-49 0-67 0 0,0 0 33 0 0,0 0-11 0 0,0 0-25 0 0,0 0 16 0 0,0 0 12 0 0,0 0 6 0 0,0 0 0 0 0,0 0 12 0 0,0 0-33 0 0,0 0-1 0 0,0 0 29 0 0,0 0-5 0 0,0 0-16 0 0,0 0-8 0 0,0 0 8 0 0,0 0-26 0 0,0 0 34 0 0,0 0 13 0 0,0 0-25 0 0,0 0 3 0 0,0 0-7 0 0,0 0 28 0 0,0 0-24 0 0,0 0 5 0 0,0 0 12 0 0,0 0-19 0 0,0 0 0 0 0,0 0-4 0 0,0 0 4 0 0,0 0 0 0 0,0 0 23 0 0,0 0 3 0 0,0 0-20 0 0,0 0-19 0 0,0 0 6 0 0,0 0 8 0 0,-8-7-1474 0 0,-25 23-4846 0 0,24-11 694 0 0,2-1-6466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45.0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853 1599 0 0 0,'17'0'25'0'0,"-14"0"174"0"0,-3 0 317 0 0,0 0 90 0 0,0 0 10 0 0,0 0 1 0 0,0 0-23 0 0,0 0-26 0 0,0 0-16 0 0,0 0 23 0 0,0 0 58 0 0,0 0 77 0 0,0 0 86 0 0,-62 2 2554 0 0,-31 14-2743 0 0,-47 9-23 0 0,-39-20 345 0 0,118-2 62 0 0,4 5-81 0 0,33-5-421 0 0,-36 5 415 0 0,22-8-350 0 0,32-8 1700 0 0,23-68-2108 0 0,0 30 86 0 0,-13 36-96 0 0,0-1-1 0 0,-1 0 0 0 0,0 0 0 0 0,0 0 1 0 0,-1 0-1 0 0,0-1 0 0 0,-1 1 0 0 0,-1-1 1 0 0,0 1-1 0 0,0 0 0 0 0,-1-1 0 0 0,-1 0-135 0 0,-12-51 527 0 0,-8-43 489 0 0,-4 46-597 0 0,6-23 60 0 0,7 23-12 0 0,1-37-71 0 0,13 72-283 0 0,-30-199 490 0 0,14 113-232 0 0,3-69-33 0 0,-4 124-90 0 0,7-50-94 0 0,3 47-67 0 0,-7-70 57 0 0,13 96-91 0 0,0 33-65 0 0,0 0 5 0 0,8 0-289 0 0,114 154 339 0 0,-2 60-25 0 0,-81-108 12 0 0,5-29-26 0 0,-8-21 25 0 0,-18-13-35 0 0,-13-25 13 0 0,2 0 0 0 0,0 0 0 0 0,1-1 0 0 0,0 1 0 0 0,1-2 0 0 0,1 0 0 0 0,7 9-7 0 0,5 4 20 0 0,45 88 53 0 0,-37-25-25 0 0,63 66 42 0 0,-45-80-88 0 0,-41-65 5 0 0,-1-1 0 0 0,0 2-1 0 0,0-1 1 0 0,-1 1 0 0 0,-1-1-1 0 0,0 1 1 0 0,-1 1 0 0 0,1 13-7 0 0,10 12 6 0 0,3 1 25 0 0,-17-41-34 0 0,0 0 9 0 0,0 1 2 0 0,0 1-4 0 0,0-1-11 0 0,0-1 14 0 0,0 0-11 0 0,0 0 0 0 0,0 0 17 0 0,0 0 8 0 0,0 0-1 0 0,0 0 12 0 0,-93 14 126 0 0,-116-13-333 0 0,90-9 78 0 0,12 8-42 0 0,106 0 144 0 0,1 0 11 0 0,0 0-22 0 0,0 0-20 0 0,0 0 6 0 0,0 0-8 0 0,0 0-26 0 0,0 0-34 0 0,0 0-47 0 0,15-1-151 0 0,181-39 130 0 0,-125 30 116 0 0,37-1-273 0 0,-107 11 321 0 0,-50 0-284 0 0,-204 29-310 0 0,58-21 640 0 0,195-8-109 0 0,0 0-82 0 0,21-4-194 0 0,414-103 395 0 0,-428 106-113 0 0,11-3 213 0 0,-27 2 49 0 0,-385 13-324 0 0,398-30 29 0 0,19 5 53 0 0,0 1 0 0 0,1 2 0 0 0,0 0 0 0 0,0 1 0 0 0,1 2 0 0 0,26-6 29 0 0,-17 4-13 0 0,84-23 93 0 0,-153 25 257 0 0,-132 15-446 0 0,66-7 154 0 0,102-1-45 0 0,-1 1-1 0 0,1 0 1 0 0,0 0-1 0 0,-1-1 1 0 0,1 1-1 0 0,-1 0 1 0 0,1 0-1 0 0,0-1 1 0 0,-1 1-1 0 0,1-1 1 0 0,-1 1-1 0 0,1-1 1 0 0,-1 1-1 0 0,0-1 1 0 0,1 1-1 0 0,-1-1 0 0 0,1 1 1 0 0,-1-1-1 0 0,0 1 1 0 0,1-1-1 0 0,-1 1 1 0 0,0-1-1 0 0,0 0 1 0 0,1 1-1 0 0,-1-1 1 0 0,0 0-1 0 0,0 1 1 0 0,0-1-1 0 0,0 0 1 0 0,0 1-1 0 0,0-1 1 0 0,0 0-1 0 0,0 1 1 0 0,0-1-1 0 0,0 0 0 0 0,0 1 1 0 0,-1-1-1 0 0,1 1 1 0 0,0-1-1 0 0,0 0 1 0 0,-1 1-1 0 0,1-1 1 0 0,0 1-1 0 0,-1-1 1 0 0,1 0-1 0 0,-1 1 1 0 0,1-1-1 0 0,0 1 1 0 0,-1 0-1 0 0,1-1 1 0 0,-1 1-1 0 0,1-1 0 0 0,-1 1 1 0 0,0 0-1 0 0,1-1 1 0 0,-1 1-1 0 0,1 0 1 0 0,-1-1-1 0 0,0 1 1 0 0,1 0-1 0 0,-1 0 1 0 0,0 0-1 0 0,1 0 1 0 0,-1 0-1 0 0,1 0 1 0 0,-1 0-1 0 0,0 0 1 0 0,49-29-115 0 0,5-4 157 0 0,-82 26-78 0 0,-54-7 214 0 0,82 12-179 0 0,1 1 0 0 0,-1 0 0 0 0,1 0 0 0 0,0-1 1 0 0,-1 1-1 0 0,1 0 0 0 0,0 0 0 0 0,-1-1 0 0 0,1 1 0 0 0,0 0 1 0 0,0-1-1 0 0,0 1 0 0 0,0 0 0 0 0,1-1 0 0 0,-1 1 0 0 0,0 0 1 0 0,0-1-1 0 0,1 1 0 0 0,-1 0 0 0 0,1 0 0 0 0,-1-1 0 0 0,1 1 1 0 0,0 0-1 0 0,-1 0 0 0 0,1 0 0 0 0,0 0 0 0 0,0 0 0 0 0,0 0 1 0 0,0 0-1 0 0,0 0 0 0 0,0 0 0 0 0,0 0 0 0 0,0 0 0 0 0,0 1 1 0 0,2-4 15 0 0,10-48 133 0 0,-59 31-224 0 0,-26 6 159 0 0,71 13-82 0 0,1 1-1 0 0,-1-1 1 0 0,1 0 0 0 0,-1 0-1 0 0,1 0 1 0 0,0 0-1 0 0,0 0 1 0 0,-1 1 0 0 0,1-1-1 0 0,1 0 1 0 0,-1 0-1 0 0,0 0 1 0 0,0 0 0 0 0,1 0-1 0 0,-1 0 1 0 0,1 1-1 0 0,0-1 1 0 0,-1 0 0 0 0,1 0-1 0 0,0 1 1 0 0,0-1-1 0 0,0 1 1 0 0,0-1 0 0 0,0 1-1 0 0,1-1 1 0 0,-1 1-1 0 0,0-1 1 0 0,1 1 0 0 0,-1 0-1 0 0,1 0 1 0 0,-1 0-1 0 0,1 0 1 0 0,-1 0 0 0 0,1 0-1 0 0,0 0 1 0 0,0 0-1 0 0,0 0 0 0 0,4-4 47 0 0,-5 4-36 0 0,1 0 0 0 0,-1 0-1 0 0,1 0 1 0 0,-1 0 0 0 0,0 0-1 0 0,0 0 1 0 0,1-1 0 0 0,-1 1-1 0 0,0 0 1 0 0,0-1-1 0 0,0 1 1 0 0,0-1 0 0 0,-1 1-1 0 0,1-1 1 0 0,0 0 0 0 0,-1 1-1 0 0,1-1 1 0 0,-1 0 0 0 0,1 0-1 0 0,-1 1 1 0 0,0-1-1 0 0,0 0 1 0 0,0 0 0 0 0,0 1-1 0 0,0-1 1 0 0,0 0 0 0 0,0 0-1 0 0,-1 1 1 0 0,1-1 0 0 0,-1 0-1 0 0,1 1 1 0 0,-1-1-1 0 0,1 0 1 0 0,-1 1 0 0 0,0-1-1 0 0,0 1 1 0 0,0-1 0 0 0,0 1-1 0 0,0-1 1 0 0,0 1 0 0 0,0 0-1 0 0,-2-1-10 0 0,-35-27 156 0 0,45-23-157 0 0,-9-58 194 0 0,3 110-197 0 0,-1 0-1 0 0,0 0 0 0 0,1 0 1 0 0,-1 0-1 0 0,1 0 0 0 0,-1 0 1 0 0,0 0-1 0 0,1 0 0 0 0,-1 0 1 0 0,0 0-1 0 0,1 0 0 0 0,-1 0 1 0 0,1 0-1 0 0,-1 0 0 0 0,0 0 1 0 0,1 0-1 0 0,-1 0 0 0 0,0-1 1 0 0,1 1-1 0 0,-1 0 1 0 0,0 0-1 0 0,1 0 0 0 0,-1-1 1 0 0,0 1-1 0 0,0 0 0 0 0,1 0 1 0 0,-1-1-1 0 0,0 1 0 0 0,0 0 1 0 0,1 0-1 0 0,-1-1 0 0 0,0 1 1 0 0,0 0-1 0 0,0-1 0 0 0,1 1 1 0 0,-1 0-1 0 0,0-1 0 0 0,0 1 1 0 0,0-1-1 0 0,0 1 0 0 0,0 0 1 0 0,0-1-1 0 0,0 1 0 0 0,0 0 1 0 0,0-1-1 0 0,0 1 0 0 0,0-1 1 0 0,0 1-1 0 0,0 0 0 0 0,0-1 1 0 0,0 1-1 0 0,0 0 0 0 0,-1-1 1 0 0,1 1-1 0 0,0 0 0 0 0,0-1 1 0 0,0 1-1 0 0,0 0 1 0 0,-1-1-1 0 0,1 1 0 0 0,0 0 1 0 0,0 0-1 0 0,-1-1 0 0 0,1 1 1 0 0,0 0-1 0 0,-1 0 0 0 0,1-1 1 0 0,0 1 4 0 0,9 0 58 0 0,88 11-61 0 0,-97 12 206 0 0,8 374-179 0 0,-9-389-22 0 0,1-1 1 0 0,0 0 0 0 0,1 1 0 0 0,0-1-1 0 0,0 0 1 0 0,0 0 0 0 0,1 0 0 0 0,0 1-1 0 0,1-1 1 0 0,-1-1 0 0 0,1 1-1 0 0,0 0 1 0 0,1-1 0 0 0,0 0 0 0 0,0 0-1 0 0,0 0 1 0 0,1 0 0 0 0,0 0 0 0 0,0-1-1 0 0,4 4-2 0 0,28 35-10 0 0,-23 5-10 0 0,-9-43-29 0 0,-2-2-16 0 0,1 0 0 0 0,-1 0 0 0 0,0 0 0 0 0,0 0 0 0 0,0 1 0 0 0,-1-1 0 0 0,0 1-1 0 0,1 0 1 0 0,-2 0 0 0 0,1-1 0 0 0,0 1 0 0 0,-1 0 0 0 0,0 0 0 0 0,0 1 0 0 0,-1-1 0 0 0,1 0 0 0 0,-1 1 65 0 0,-15 11-7610 0 0,13-15 3473 0 0,-1 2-7032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48:5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3882 1121 0 0 0,'0'0'1000'0'0,"0"0"646"0"0,0 0 201 0 0,0 0 55 0 0,0 0-110 0 0,0 0-88 0 0,0 0-154 0 0,0 0-151 0 0,0 0-137 0 0,0 0-178 0 0,0 0-101 0 0,0 0-132 0 0,-8-3-99 0 0,-24-6-63 0 0,-11 24 1144 0 0,37-10-1555 0 0,0 0-207 0 0,-1 0 0 0 0,1 1 0 0 0,0 0 1 0 0,1 0-1 0 0,-1 0 0 0 0,1 1 0 0 0,0 0 0 0 0,1 0 0 0 0,0 0 0 0 0,0 0 0 0 0,0 1 0 0 0,1 0 0 0 0,0-1 0 0 0,1 1 0 0 0,0 0 0 0 0,0 0 0 0 0,1 1 0 0 0,-1-1 0 0 0,2 0 0 0 0,-1 1 0 0 0,1-1 0 0 0,1 0 0 0 0,0 5-71 0 0,1-10 53 0 0,0 1 0 0 0,1-1 0 0 0,-1 0 0 0 0,1 0 0 0 0,0 0 0 0 0,-1 0 0 0 0,1 0 0 0 0,1-1 0 0 0,-1 1 0 0 0,0-1 0 0 0,1 0 0 0 0,-1 0 0 0 0,1 0 1 0 0,-1 0-1 0 0,1-1 0 0 0,0 0 0 0 0,0 1 0 0 0,0-1 0 0 0,0-1 0 0 0,0 1 0 0 0,0 0 0 0 0,0-1 0 0 0,0 0 0 0 0,0 0 0 0 0,0 0 0 0 0,0-1 0 0 0,0 1 0 0 0,0-1 0 0 0,0 0 0 0 0,0 0 0 0 0,-1 0 0 0 0,1-1 0 0 0,0 1 0 0 0,0-1-53 0 0,5-2 83 0 0,0-1 1 0 0,0 0-1 0 0,-1 0 1 0 0,1-1-1 0 0,-1 0 0 0 0,-1 0 1 0 0,1-1-1 0 0,-1 0 0 0 0,0 0 1 0 0,-1 0-1 0 0,1-1 0 0 0,-2 0 1 0 0,1-1-1 0 0,-1 1 0 0 0,0-1 1 0 0,-1 0-1 0 0,0 0 0 0 0,0-1 1 0 0,-1 1-1 0 0,-1-1 1 0 0,1 0-1 0 0,-1 1 0 0 0,-1-1 1 0 0,0 0-1 0 0,0 0 0 0 0,-1 0 1 0 0,-1 0-1 0 0,1 0 0 0 0,-1 0 1 0 0,-3-7-84 0 0,2 10-43 0 0,-1 0 0 0 0,0 0 0 0 0,0 1 0 0 0,-1-1 0 0 0,0 1 0 0 0,0 0 0 0 0,0 0 0 0 0,-1 1 0 0 0,0-1 0 0 0,0 1 0 0 0,-1 0 0 0 0,1 0 0 0 0,-1 1 0 0 0,0-1 0 0 0,0 1 0 0 0,0 1 0 0 0,-1-1 0 0 0,0 1 0 0 0,1 0 0 0 0,-1 1 0 0 0,0 0 0 0 0,0 0 0 0 0,0 0 0 0 0,-1 1 0 0 0,1 0 0 0 0,0 0 0 0 0,-1 1 0 0 0,1 0 0 0 0,0 0 0 0 0,-1 0 43 0 0,7 1-31 0 0,-1-1-1 0 0,1 0 1 0 0,0 0 0 0 0,-1 1-1 0 0,1-1 1 0 0,0 1 0 0 0,0-1-1 0 0,-1 1 1 0 0,1-1 0 0 0,0 1-1 0 0,0 0 1 0 0,0 0 0 0 0,0-1-1 0 0,0 1 1 0 0,0 0 0 0 0,0 0-1 0 0,0 0 1 0 0,0 0 0 0 0,0 0-1 0 0,0 0 1 0 0,0 1 0 0 0,1-1-1 0 0,-1 0 1 0 0,1 0 0 0 0,-1 0-1 0 0,1 1 1 0 0,-1-1 0 0 0,1 0-1 0 0,0 1 1 0 0,-1-1-1 0 0,1 0 1 0 0,0 1 0 0 0,0-1-1 0 0,0 0 1 0 0,0 1 0 0 0,0 0 31 0 0,61 2 95 0 0,41-49 480 0 0,-85 35-432 0 0,13-11 122 0 0,-1-1-1 0 0,-1-1 0 0 0,-2-2 0 0 0,0 0 1 0 0,-1-2-1 0 0,-2-1 0 0 0,9-14-264 0 0,62-114 554 0 0,-49 43-132 0 0,-35 84-124 0 0,-10 28-261 0 0,0 1-24 0 0,0 0-45 0 0,6 20-152 0 0,52 176 236 0 0,-25-19-35 0 0,-8 1 0 0 0,-8 1 0 0 0,-7 55-17 0 0,-11-142-55 0 0,-4 1-1 0 0,-14 71 56 0 0,15-130 5 0 0,-2 1 0 0 0,-2-1 0 0 0,-1 0 0 0 0,-1-1-1 0 0,-2 0 1 0 0,-1 0 0 0 0,-2-1 0 0 0,-10 16-5 0 0,21-42 13 0 0,1-1 1 0 0,-1 0-1 0 0,0 0 1 0 0,-1 0-1 0 0,1-1 0 0 0,-1 1 1 0 0,0-1-1 0 0,0 0 1 0 0,0-1-1 0 0,-1 1 0 0 0,1-1 1 0 0,-1 0-1 0 0,0 0 1 0 0,0-1-1 0 0,0 0 0 0 0,0 0 1 0 0,0 0-1 0 0,-1-1 1 0 0,1 0-1 0 0,0 0 0 0 0,-1 0-13 0 0,1-1 11 0 0,0 0-1 0 0,1-1 1 0 0,-1 1-1 0 0,1-1 1 0 0,0 0-1 0 0,-1-1 0 0 0,1 1 1 0 0,0-1-1 0 0,-1 0 1 0 0,1 0-1 0 0,0-1 1 0 0,1 0-1 0 0,-1 1 0 0 0,0-2 1 0 0,1 1-1 0 0,0 0 1 0 0,-1-1-1 0 0,2 0 1 0 0,-1 0-1 0 0,0 0 1 0 0,1 0-1 0 0,-1-1 0 0 0,-1-3-10 0 0,-3-5 9 0 0,1-1-1 0 0,1-1 0 0 0,-1 1 0 0 0,2-1 0 0 0,0 0 0 0 0,1 0 0 0 0,1-1 0 0 0,0 1 1 0 0,1-1-1 0 0,1 1 0 0 0,0-1 0 0 0,1 0 0 0 0,0 0 0 0 0,2 1 0 0 0,1-11-8 0 0,3-5-6 0 0,1 0-1 0 0,1 0 0 0 0,1 0 0 0 0,2 1 1 0 0,1 1-1 0 0,2 0 0 0 0,5-8 7 0 0,2 0-77 0 0,2 1 0 0 0,1 1-1 0 0,2 1 1 0 0,28-30 77 0 0,28-4-3746 0 0,-68 60-1602 0 0,-4 3-6874 0 0</inkml:trace>
  <inkml:trace contextRef="#ctx0" brushRef="#br0" timeOffset="-2459.556">957 690 7001 0 0,'0'0'1698'0'0,"0"0"-412"0"0,0 0-209 0 0,0 0 108 0 0,0 0 308 0 0,0 0 264 0 0,0 0 35 0 0,0 0-197 0 0,0 0-357 0 0,0 0-380 0 0,0 0-288 0 0,-7-9-202 0 0,-22-23-157 0 0,29 32-205 0 0,-1-1 1 0 0,0 1 0 0 0,0 0-1 0 0,0 0 1 0 0,0 0 0 0 0,0 0-1 0 0,0 0 1 0 0,1 0-1 0 0,-1 0 1 0 0,0 0 0 0 0,0 0-1 0 0,0 0 1 0 0,0 1 0 0 0,0-1-1 0 0,1 0 1 0 0,-1 0 0 0 0,0 1-1 0 0,0-1 1 0 0,0 1-1 0 0,1-1 1 0 0,-1 1 0 0 0,0-1-1 0 0,1 1 1 0 0,-1-1 0 0 0,0 1-1 0 0,1-1 1 0 0,-1 1 0 0 0,1 0-1 0 0,-1 0 1 0 0,1-1 0 0 0,-1 1-1 0 0,1 0 1 0 0,-1 0-1 0 0,1-1 1 0 0,0 1 0 0 0,-1 0-1 0 0,1 0 1 0 0,0 0-7 0 0,-2 3 29 0 0,-18 27 160 0 0,1 0 1 0 0,2 1-1 0 0,1 1 0 0 0,2 1 0 0 0,-2 8-189 0 0,-12 28 148 0 0,-231 506 224 0 0,206-483-283 0 0,69-153 837 0 0,61-109-857 0 0,6 12 34 0 0,94-134-103 0 0,146-165 644 0 0,-273 382-3 0 0,-57 137-222 0 0,0 6-337 0 0,3 0 0 0 0,3 1 0 0 0,2-1 0 0 0,4 0 0 0 0,3 0 0 0 0,3 1-82 0 0,96 306 71 0 0,-98-292 153 0 0,-9-83-156 0 0,0-1 47 0 0,0 0 55 0 0,-13 0 416 0 0,-76-37-310 0 0,33-3-258 0 0,1-3 0 0 0,3-2 1 0 0,2-2-1 0 0,2-2 0 0 0,-29-39-18 0 0,55 62-35 0 0,-47-42-199 0 0,87 93-5084 0 0,-5-10-354 0 0,-1-6-6112 0 0</inkml:trace>
  <inkml:trace contextRef="#ctx0" brushRef="#br0" timeOffset="-2070.822">1525 1264 7098 0 0,'0'0'6313'0'0,"0"0"-4034"0"0,0 0-1400 0 0,0 0-190 0 0,0 0 45 0 0,0 0 73 0 0,0 0 48 0 0,0 0-46 0 0,0 0-138 0 0,0 0-96 0 0,0 0-70 0 0,0 0-107 0 0,0 0-54 0 0,10 11 10 0 0,30 33-18 0 0,-20 13 547 0 0,-19-40-688 0 0,4 86 1215 0 0,-5-103-1190 0 0,0 0 46 0 0,0 0 70 0 0,0-26 1115 0 0,0-13-1288 0 0,2 1 0 0 0,2 0 0 0 0,1-1-1 0 0,2 2 1 0 0,9-32-163 0 0,-8 43 54 0 0,1 0 1 0 0,0 0-1 0 0,2 0 1 0 0,1 2-1 0 0,2-1 1 0 0,4-5-55 0 0,-18 29-15 0 0,1 0 0 0 0,-1 0 1 0 0,1 0-1 0 0,-1 0 0 0 0,1 1 1 0 0,0-1-1 0 0,-1 0 0 0 0,1 0 1 0 0,0 0-1 0 0,-1 1 1 0 0,1-1-1 0 0,0 0 0 0 0,0 1 1 0 0,0-1-1 0 0,0 1 0 0 0,0-1 1 0 0,0 1-1 0 0,-1 0 0 0 0,1-1 1 0 0,0 1-1 0 0,0 0 0 0 0,0-1 1 0 0,0 1-1 0 0,0 0 1 0 0,1 0-1 0 0,-1 0 0 0 0,0 0 1 0 0,0 0-1 0 0,0 0 0 0 0,0 0 1 0 0,0 0-1 0 0,0 1 0 0 0,0-1 1 0 0,0 0-1 0 0,0 1 0 0 0,0-1 1 0 0,-1 0-1 0 0,1 1 1 0 0,0-1-1 0 0,0 1 0 0 0,0 0 1 0 0,0-1-1 0 0,0 1 0 0 0,-1 0 1 0 0,1-1-1 0 0,0 1 0 0 0,-1 0 1 0 0,1 0-1 0 0,0-1 0 0 0,-1 1 1 0 0,1 1 14 0 0,23 47-1011 0 0,-20-37 88 0 0,7 27-1710 0 0,1-18-5703 0 0,-8-17-1105 0 0</inkml:trace>
  <inkml:trace contextRef="#ctx0" brushRef="#br0" timeOffset="-1734.733">1975 1261 1192 0 0,'0'0'2627'0'0,"0"0"22"0"0,0 0 50 0 0,0 0 29 0 0,0 0-51 0 0,0 0-225 0 0,0 0-371 0 0,0 0-362 0 0,0 0-338 0 0,32 4-258 0 0,103 11-210 0 0,-63-25 236 0 0,-62 4-927 0 0,76-54 1272 0 0,-83 57-1453 0 0,0 1 1 0 0,0-1-1 0 0,-1 0 1 0 0,0 1-1 0 0,1-1 1 0 0,-1 0-1 0 0,0-1 0 0 0,0 1 1 0 0,-1 0-1 0 0,1-1 1 0 0,-1 1-1 0 0,0 0 1 0 0,1-1-1 0 0,-1 0 1 0 0,-1 1-1 0 0,1-1 0 0 0,-1 0 1 0 0,1 1-1 0 0,-1-1 1 0 0,0 0-1 0 0,0 1 1 0 0,-1-1-1 0 0,1 0 0 0 0,-1 0 1 0 0,0 1-1 0 0,-1-4-41 0 0,-1 4 13 0 0,-1-1-1 0 0,0 1 1 0 0,0-1-1 0 0,-1 1 0 0 0,1 0 1 0 0,-1 1-1 0 0,1-1 1 0 0,-1 1-1 0 0,0 0 0 0 0,0 0 1 0 0,0 0-1 0 0,0 1 1 0 0,0 0-1 0 0,0 0 0 0 0,-1 0 1 0 0,1 0-1 0 0,0 1 1 0 0,-1 0-1 0 0,1 0 0 0 0,-3 1-12 0 0,-7 0-12 0 0,0 0 0 0 0,0 1-1 0 0,0 1 1 0 0,1 0 0 0 0,-1 1-1 0 0,1 1 1 0 0,0 0 0 0 0,0 1-1 0 0,1 0 1 0 0,-1 2 0 0 0,1-1-1 0 0,1 1 1 0 0,-11 9 12 0 0,15-11-13 0 0,0 1 1 0 0,1-1 0 0 0,0 1-1 0 0,0 1 1 0 0,0-1-1 0 0,1 1 1 0 0,1 0-1 0 0,-1 0 1 0 0,1 1 0 0 0,0 0-1 0 0,1 0 1 0 0,0 0-1 0 0,1 0 1 0 0,0 1-1 0 0,0-1 1 0 0,1 1 0 0 0,0 0-1 0 0,0 0 1 0 0,1 0-1 0 0,1 0 1 0 0,0 4 12 0 0,0-9-3 0 0,1-1 0 0 0,0 1-1 0 0,0 0 1 0 0,1-1 0 0 0,-1 1 0 0 0,1-1 0 0 0,0 1 0 0 0,0-1 0 0 0,0 0-1 0 0,1 1 1 0 0,-1-1 0 0 0,1-1 0 0 0,0 1 0 0 0,0 0 0 0 0,1-1-1 0 0,-1 1 1 0 0,1-1 0 0 0,0 0 0 0 0,-1 0 0 0 0,1-1 0 0 0,1 1-1 0 0,-1-1 1 0 0,0 0 0 0 0,0 0 0 0 0,1 0 0 0 0,0 0 0 0 0,-1-1-1 0 0,1 0 1 0 0,1 0 3 0 0,142 10-424 0 0,-52-33-887 0 0,-35-2-2329 0 0,-32 12-6 0 0,-8 3-3155 0 0,-8-1-4879 0 0</inkml:trace>
  <inkml:trace contextRef="#ctx0" brushRef="#br0" timeOffset="-1342.076">2691 1198 7090 0 0,'0'0'4402'0'0,"0"0"-1808"0"0,0 0-759 0 0,0 0-31 0 0,0 0-19 0 0,0 0-198 0 0,0 0-265 0 0,0 0-284 0 0,0 0-251 0 0,0 0-164 0 0,0 0-117 0 0,0 0-91 0 0,0 0-63 0 0,-21 4-52 0 0,-66 13-38 0 0,84-17-241 0 0,0 1 0 0 0,-1 0 0 0 0,1 0 1 0 0,0 0-1 0 0,0 0 0 0 0,-1 1 0 0 0,1-1 0 0 0,0 1 1 0 0,0-1-1 0 0,1 1 0 0 0,-1 0 0 0 0,0 0 1 0 0,1 1-1 0 0,-1-1 0 0 0,1 1 0 0 0,-1-1 1 0 0,1 1-1 0 0,0 0 0 0 0,0-1 0 0 0,0 2-21 0 0,-6 7 88 0 0,5-8-81 0 0,0 0 0 0 0,0 0 0 0 0,0 0 0 0 0,1 1 0 0 0,-1-1-1 0 0,1 1 1 0 0,0-1 0 0 0,0 1 0 0 0,0 0 0 0 0,0 0 0 0 0,1 0 0 0 0,-1 0 0 0 0,1 0 0 0 0,0 0 0 0 0,1 0 0 0 0,-1 1 0 0 0,0-1 0 0 0,1 0 0 0 0,0 0 0 0 0,0 1-1 0 0,1-1 1 0 0,-1 0 0 0 0,1 0 0 0 0,0 0 0 0 0,0 1 0 0 0,0-1 0 0 0,0 0 0 0 0,1 0 0 0 0,0-1 0 0 0,0 1 0 0 0,0 0 0 0 0,0 0 0 0 0,0-1 0 0 0,1 1 0 0 0,0-1-1 0 0,-1 0 1 0 0,1 0 0 0 0,0 0 0 0 0,1 0 0 0 0,-1-1 0 0 0,0 1 0 0 0,1-1 0 0 0,0 0 0 0 0,-1 0 0 0 0,5 2-7 0 0,9-3 67 0 0,1-1 0 0 0,-1-1 1 0 0,1 0-1 0 0,-1-2 0 0 0,1 0 0 0 0,-1 0 1 0 0,0-2-1 0 0,0 0 0 0 0,-1-1 0 0 0,0 0 1 0 0,0-2-1 0 0,0 0 0 0 0,-1-1 0 0 0,0 0 1 0 0,0-1-1 0 0,-1-1 0 0 0,-1 0 1 0 0,0-1-1 0 0,0 0-67 0 0,80-54 366 0 0,-93 66-363 0 0,-1 1-1 0 0,1-1 0 0 0,-1 1 0 0 0,1-1 1 0 0,0 1-1 0 0,0-1 0 0 0,-1 1 1 0 0,1-1-1 0 0,0 1 0 0 0,0-1 0 0 0,0 1 1 0 0,-1-1-1 0 0,1 1 0 0 0,0-1 1 0 0,0 1-1 0 0,0 0 0 0 0,0-1 0 0 0,0 1 1 0 0,0-1-1 0 0,0 1 0 0 0,0-1 1 0 0,1 1-1 0 0,-1 0 0 0 0,0-1 0 0 0,0 1 1 0 0,0-1-1 0 0,0 1 0 0 0,1-1 1 0 0,-1 1-1 0 0,0-1 0 0 0,1 1 0 0 0,-1-1 1 0 0,0 0-1 0 0,1 1 0 0 0,-1-1 1 0 0,0 1-1 0 0,1-1 0 0 0,-1 0 1 0 0,1 1-1 0 0,-1-1 0 0 0,1 0 0 0 0,-1 1 1 0 0,1-1-1 0 0,-1 0 0 0 0,1 0 1 0 0,-1 0-1 0 0,1 1 0 0 0,-1-1 0 0 0,1 0 1 0 0,0 0-1 0 0,-1 0 0 0 0,1 0 1 0 0,-1 0-1 0 0,1 0 0 0 0,-1 0 0 0 0,1 0 1 0 0,-1 0-1 0 0,1 0 0 0 0,0 0 1 0 0,-1-1-1 0 0,1 1 0 0 0,-1 0 0 0 0,1 0 1 0 0,-1-1-1 0 0,1 1 0 0 0,-1 0 1 0 0,1 0-1 0 0,-1-1 0 0 0,1 1-2 0 0,-2 10 21 0 0,2-2-45 0 0,-1-1 1 0 0,1 0-1 0 0,1 0 1 0 0,-1 0-1 0 0,1 0 1 0 0,1 0-1 0 0,-1 0 0 0 0,1-1 1 0 0,0 1-1 0 0,0-1 1 0 0,1 0-1 0 0,0 1 1 0 0,0-2-1 0 0,1 1 1 0 0,-1 0-1 0 0,1-1 0 0 0,0 0 1 0 0,1 0-1 0 0,-1-1 1 0 0,1 1-1 0 0,0-1 1 0 0,0 0-1 0 0,0-1 1 0 0,1 0-1 0 0,0 1 24 0 0,71 18-5731 0 0,-63-19-1979 0 0,-4 1-5064 0 0</inkml:trace>
  <inkml:trace contextRef="#ctx0" brushRef="#br0" timeOffset="1136.84">5064 672 0 0 0,'0'0'769'0'0,"0"0"514"0"0,0 0 416 0 0,0 0 335 0 0,0 0 125 0 0,0 0-165 0 0,0 0-326 0 0,0 0-390 0 0,0 0-351 0 0,0 0-200 0 0,0 0-71 0 0,0 0-7 0 0,-4-2 34 0 0,-6-6 842 0 0,29 3 1556 0 0,4 1-2086 0 0,-20 3-915 0 0,44-15 754 0 0,2 2 0 0 0,0 3 0 0 0,0 1 0 0 0,1 3 1 0 0,35 0-835 0 0,-70 7 32 0 0,-12-1-24 0 0,1 0 0 0 0,-1 0 0 0 0,0 0 0 0 0,1 0 1 0 0,-1 1-1 0 0,1 0 0 0 0,-1 0 0 0 0,1 0 1 0 0,-1 0-1 0 0,1 0 0 0 0,-1 1 0 0 0,1-1 0 0 0,-1 1 1 0 0,0 0-1 0 0,1 0 0 0 0,-1 1 0 0 0,0-1 1 0 0,0 0-1 0 0,0 1 0 0 0,0 0 0 0 0,0 0 1 0 0,0 0-1 0 0,0 0 0 0 0,-1 0 0 0 0,1 1 0 0 0,-1-1 1 0 0,1 1-1 0 0,-1 0 0 0 0,0-1 0 0 0,0 1 1 0 0,0 0-1 0 0,0 0 0 0 0,-1 0 0 0 0,1 1 0 0 0,-1-1 1 0 0,1 3-9 0 0,-4 10 43 0 0,0 1 0 0 0,-1-1 1 0 0,-1 1-1 0 0,-1-1 0 0 0,0 0 1 0 0,-1 0-1 0 0,-1-1 0 0 0,0 0 1 0 0,-1 0-1 0 0,0-1 0 0 0,-2 0 0 0 0,1 0 1 0 0,-2-1-1 0 0,0 0 0 0 0,-10 8-43 0 0,-33 50 40 0 0,27-32-28 0 0,11-21-2 0 0,1 1 0 0 0,1 1 0 0 0,0 0 1 0 0,2 1-1 0 0,0 1 0 0 0,2-1 0 0 0,0 2 0 0 0,1-1 0 0 0,2 2 1 0 0,0-1-1 0 0,1 1 0 0 0,2-1 0 0 0,0 1 0 0 0,2 1 0 0 0,0 4-10 0 0,3-26 19 0 0,-1 0 0 0 0,1 0 0 0 0,0 0-1 0 0,0 0 1 0 0,0-1 0 0 0,0 1 0 0 0,0 0 0 0 0,1 0-1 0 0,-1-1 1 0 0,1 1 0 0 0,0-1 0 0 0,-1 1 0 0 0,1-1 0 0 0,1 0-1 0 0,-1 0 1 0 0,0 0 0 0 0,0 0 0 0 0,1 0 0 0 0,-1 0-1 0 0,1-1 1 0 0,-1 1 0 0 0,1-1 0 0 0,0 1 0 0 0,0-1-1 0 0,0 0 1 0 0,0 0 0 0 0,-1-1 0 0 0,2 1-19 0 0,84 9 783 0 0,63-10-510 0 0,-152-17-5301 0 0,2 5-4522 0 0,1 5-2613 0 0</inkml:trace>
  <inkml:trace contextRef="#ctx0" brushRef="#br0" timeOffset="1738.865">5761 782 0 0 0,'0'0'2723'0'0,"0"0"-165"0"0,0 0 24 0 0,0 0-4 0 0,0 0-190 0 0,0 0-215 0 0,0 0-309 0 0,0 0-311 0 0,0 0-325 0 0,0 0-245 0 0,0 0-95 0 0,0 0-96 0 0,2-13-24 0 0,3-41-46 0 0,30-33 1602 0 0,8-4-1035 0 0,-39 119-1442 0 0,-5-10 162 0 0,1-1-1 0 0,1 1 0 0 0,0-1 0 0 0,2 0 0 0 0,0 1 0 0 0,1-1 1 0 0,0-1-1 0 0,6 15-8 0 0,-8-28 9 0 0,0 0 1 0 0,0-1-1 0 0,0 1 1 0 0,0-1-1 0 0,0 1 0 0 0,1-1 1 0 0,-1 0-1 0 0,1 0 1 0 0,0 0-1 0 0,-1 0 1 0 0,1 0-1 0 0,0-1 1 0 0,0 1-1 0 0,0-1 0 0 0,0 0 1 0 0,0 0-1 0 0,0 0 1 0 0,0 0-1 0 0,1 0 1 0 0,-1-1-1 0 0,0 0 0 0 0,0 1 1 0 0,1-1-1 0 0,-1 0 1 0 0,0-1-1 0 0,0 1 1 0 0,1-1-1 0 0,-1 1 1 0 0,0-1-1 0 0,0 0 0 0 0,0 0 1 0 0,0 0-1 0 0,0 0 1 0 0,0-1-1 0 0,0 1 1 0 0,0-1-1 0 0,0 0 0 0 0,-1 0 1 0 0,3-2-10 0 0,27-25 175 0 0,-2 0-1 0 0,-1-3 1 0 0,-1 0 0 0 0,-2-2-1 0 0,-1 0 1 0 0,-2-2 0 0 0,-1-2-175 0 0,10-50 363 0 0,-32 87-337 0 0,0 1-23 0 0,0 0-47 0 0,0 0-45 0 0,0 0-85 0 0,-33 55-3686 0 0,29-26-6511 0 0,4-24-1127 0 0</inkml:trace>
  <inkml:trace contextRef="#ctx0" brushRef="#br0" timeOffset="2152.348">6470 451 8450 0 0,'0'0'2170'0'0,"0"0"-503"0"0,0 0-106 0 0,0 0 24 0 0,0 0-26 0 0,0 0-118 0 0,0 0-203 0 0,0 0-253 0 0,0 0-214 0 0,0 0-160 0 0,0 0-126 0 0,0 0-67 0 0,0 0-51 0 0,-24 20-55 0 0,-75 64-58 0 0,97-83-243 0 0,0 0 0 0 0,0 0-1 0 0,1 0 1 0 0,-1 0-1 0 0,0 0 1 0 0,1 0 0 0 0,-1 1-1 0 0,1-1 1 0 0,-1 1-1 0 0,1-1 1 0 0,0 1 0 0 0,-1-1-1 0 0,1 1 1 0 0,0 0-1 0 0,0 0 1 0 0,0-1 0 0 0,1 1-1 0 0,-1 0 1 0 0,0 0-1 0 0,1 0 1 0 0,-1 0 0 0 0,1 0-1 0 0,-1 0 1 0 0,1 0-1 0 0,0 0 1 0 0,0 0 0 0 0,0 2-11 0 0,1 3 56 0 0,-1-3-14 0 0,-1 0 0 0 0,1 0 1 0 0,0 1-1 0 0,0-1 0 0 0,1 0 0 0 0,-1 0 0 0 0,1 0 0 0 0,0 0 0 0 0,0 0 1 0 0,1 0-1 0 0,-1 0 0 0 0,1 0 0 0 0,0 0 0 0 0,0-1 0 0 0,0 1 0 0 0,0-1 1 0 0,0 1-1 0 0,1-1 0 0 0,0 0 0 0 0,0 0 0 0 0,0 0 0 0 0,0 0 0 0 0,0 0 1 0 0,0-1-1 0 0,1 0 0 0 0,-1 1 0 0 0,1-1 0 0 0,0 0 0 0 0,-1-1 0 0 0,2 1-42 0 0,3 1 105 0 0,0-1 0 0 0,1 0 0 0 0,-1-1 0 0 0,0 0 0 0 0,1 0 0 0 0,-1-1 0 0 0,1 0 0 0 0,-1 0 0 0 0,1-1 0 0 0,-1 0 0 0 0,1-1 0 0 0,-1 1 0 0 0,0-2 0 0 0,0 1 0 0 0,0-1 0 0 0,0 0-1 0 0,0-1 1 0 0,0 0 0 0 0,-1 0 0 0 0,0-1 0 0 0,0 0 0 0 0,4-3-105 0 0,13-12 231 0 0,-1 0 0 0 0,-1-2-1 0 0,-1 0 1 0 0,-1-1 0 0 0,12-19-231 0 0,-18 24 29 0 0,0 0 1 0 0,0 0-1 0 0,-2-2 1 0 0,0 0 0 0 0,-2 0-1 0 0,0 0 1 0 0,-1-2 0 0 0,-1 1-1 0 0,-1-1 1 0 0,-1 0 0 0 0,-1 0-1 0 0,-1-1 1 0 0,-1 0 0 0 0,-1 1-1 0 0,-1-1 1 0 0,-1 0 0 0 0,-3-23-30 0 0,2 40-11 0 0,0 0 0 0 0,-1-1 0 0 0,0 1 0 0 0,0 0 0 0 0,-1 0 0 0 0,0 1 0 0 0,0-1 0 0 0,0 0 0 0 0,0 1 0 0 0,-1 0 0 0 0,0 0 0 0 0,0 0 0 0 0,-1 0 0 0 0,1 1 0 0 0,-1-1 0 0 0,0 1 0 0 0,0 0 0 0 0,-1 1 0 0 0,1-1 0 0 0,-1 1 0 0 0,1 0 0 0 0,-1 1 0 0 0,0-1 0 0 0,0 1 0 0 0,-1 0 0 0 0,1 1 0 0 0,0-1 0 0 0,0 1 0 0 0,-1 0 0 0 0,1 1 0 0 0,-1 0 0 0 0,1 0 0 0 0,-1 0 0 0 0,1 1 0 0 0,0 0 0 0 0,-1 0 0 0 0,1 0 0 0 0,0 1 0 0 0,0 0 0 0 0,0 0 0 0 0,-1 1 11 0 0,-3 3-11 0 0,0 0-1 0 0,0 0 1 0 0,1 0 0 0 0,0 2 0 0 0,1-1 0 0 0,-1 1-1 0 0,1 0 1 0 0,1 0 0 0 0,-1 1 0 0 0,2 0 0 0 0,-1 1-1 0 0,1-1 1 0 0,1 1 0 0 0,-1 1 0 0 0,2-1 0 0 0,0 0-1 0 0,0 1 1 0 0,1 0 0 0 0,0 0 0 0 0,0 0-1 0 0,2 1 1 0 0,-1-1 0 0 0,1 0 0 0 0,1 1 0 0 0,0-1-1 0 0,1 0 1 0 0,0 1 0 0 0,1-1 0 0 0,0 0 0 0 0,0 0-1 0 0,1 0 1 0 0,1 0 0 0 0,0 0 0 0 0,0-1 0 0 0,1 0-1 0 0,1 0 1 0 0,3 6 11 0 0,9 3-24 0 0,1-1 0 0 0,0-2 0 0 0,1 1 0 0 0,1-2 0 0 0,0-1 0 0 0,1-1 0 0 0,1 0 0 0 0,0-2 0 0 0,24 8 24 0 0,66 24-4479 0 0,-70-28 935 0 0,-26-10-3328 0 0,-5-1-5111 0 0</inkml:trace>
  <inkml:trace contextRef="#ctx0" brushRef="#br0" timeOffset="2367.331">5769 962 11218 0 0,'0'0'1309'0'0,"0"0"-93"0"0,0 0 268 0 0,0 0 450 0 0,0 0 129 0 0,0 0-130 0 0,32 7-357 0 0,105 20-440 0 0,-4-20 327 0 0,474-55 964 0 0,-436 36-3718 0 0,-100 6-7877 0 0,-53 6-3267 0 0</inkml:trace>
  <inkml:trace contextRef="#ctx0" brushRef="#br0" timeOffset="3274.052">7948 222 5665 0 0,'0'0'2282'0'0,"0"0"-220"0"0,0 0-34 0 0,0 0 106 0 0,0 0-12 0 0,0 0-224 0 0,0 0-391 0 0,0 0-415 0 0,0 0-288 0 0,0 0-167 0 0,0 0-86 0 0,0 16 1558 0 0,3 127 2 0 0,0-57-1714 0 0,-3 0 0 0 0,-5 0 0 0 0,-12 68-397 0 0,-76 221 206 0 0,68-246-691 0 0,25-128 357 0 0,0-1-19 0 0,0 0-33 0 0,0 0-29 0 0,0-12-1150 0 0,-21-48-5140 0 0,8 36-1723 0 0,5 13-2892 0 0</inkml:trace>
  <inkml:trace contextRef="#ctx0" brushRef="#br0" timeOffset="3516.238">7477 852 7618 0 0,'0'0'2614'0'0,"0"0"-634"0"0,0 0-342 0 0,0 0-26 0 0,0 0 255 0 0,0 0 117 0 0,0 0-266 0 0,0 0-368 0 0,0 0-347 0 0,33-5-203 0 0,104-15-125 0 0,134 7 1560 0 0,-187 14-2042 0 0,73 20 20 0 0,-91-5-8027 0 0,-50-12 3779 0 0,-9-1-8135 0 0</inkml:trace>
  <inkml:trace contextRef="#ctx0" brushRef="#br0" timeOffset="3839.96">8269 1217 11386 0 0,'0'0'1626'0'0,"0"0"-498"0"0,0 0-189 0 0,0 0 83 0 0,0 0 113 0 0,0 0-30 0 0,0 0-139 0 0,0 0-210 0 0,0 0-111 0 0,0 0 64 0 0,0 0 116 0 0,0 0 115 0 0,0 0 50 0 0,0 5-46 0 0,0 13-41 0 0,0-31 517 0 0,-1-9-1281 0 0,2 0 0 0 0,0-1 0 0 0,2 1 0 0 0,0 0 0 0 0,2 1-1 0 0,0-1 1 0 0,1 1 0 0 0,7-16-139 0 0,-1 11 26 0 0,1 0 0 0 0,1 1 0 0 0,1 1-1 0 0,2 0 1 0 0,0 1 0 0 0,1 0 0 0 0,1 2 0 0 0,18-16-26 0 0,-33 33-34 0 0,0 1 0 0 0,0-1 0 0 0,1 1 0 0 0,-1 0 0 0 0,1 0 0 0 0,0 0 0 0 0,0 0 1 0 0,0 1-1 0 0,0 0 0 0 0,1 0 0 0 0,-1 0 0 0 0,0 1 0 0 0,1 0 0 0 0,-1 0 34 0 0,3 45-1408 0 0,-8-8-1544 0 0,0-14-5632 0 0,0-17-2969 0 0</inkml:trace>
  <inkml:trace contextRef="#ctx0" brushRef="#br0" timeOffset="4621.864">9381 915 16027 0 0,'0'0'2105'0'0,"0"0"-550"0"0,0 0-287 0 0,0 0-82 0 0,0 0-57 0 0,0 0-95 0 0,0 0-161 0 0,0 0-167 0 0,0 0-154 0 0,0 0-119 0 0,0 0-101 0 0,0 0-81 0 0,0 0-72 0 0,-25-2-78 0 0,-77-5-29 0 0,40 16 34 0 0,46-2-74 0 0,6-4-32 0 0,0-1 1 0 0,0 2-1 0 0,1 0 0 0 0,0 0 1 0 0,-1 1-1 0 0,2 0 1 0 0,-1 0-1 0 0,1 1 1 0 0,-1 0-1 0 0,2 0 1 0 0,-1 1-1 0 0,1 0 0 0 0,0 1 1 0 0,0-1-1 0 0,1 2 1 0 0,0-1-1 0 0,0 0 1 0 0,1 1-1 0 0,0 0 1 0 0,1 0-1 0 0,0 1 0 0 0,0-1 1 0 0,1 1-1 0 0,0 0 1 0 0,1 0-1 0 0,0 0 1 0 0,0 9-1 0 0,1-16 0 0 0,0 0 0 0 0,1 0 0 0 0,-1 0 0 0 0,1 0 0 0 0,0 0 0 0 0,0 0 0 0 0,0 0 0 0 0,0 0 0 0 0,0 0 0 0 0,1 0 0 0 0,0 0 0 0 0,-1 0 0 0 0,1 0 0 0 0,0-1 0 0 0,0 1 0 0 0,0 0 0 0 0,1 0 0 0 0,-1-1 0 0 0,1 1 0 0 0,-1-1 0 0 0,1 1 0 0 0,0-1 0 0 0,0 0 0 0 0,0 0 1 0 0,0 0-1 0 0,1 0 0 0 0,-1 0 0 0 0,0 0 0 0 0,1 0 0 0 0,0-1 0 0 0,-1 1 0 0 0,1-1 0 0 0,0 0 0 0 0,-1 0 0 0 0,1 0 0 0 0,0 0 0 0 0,0 0 0 0 0,3 0 0 0 0,4-3 47 0 0,1 1 1 0 0,-1-2-1 0 0,0 1 1 0 0,0-1-1 0 0,0-1 0 0 0,-1 0 1 0 0,1 0-1 0 0,-1-1 0 0 0,0 0 1 0 0,0-1-1 0 0,-1 0 1 0 0,1 0-1 0 0,-1-1 0 0 0,-1 0 1 0 0,1 0-1 0 0,-1-1 0 0 0,1-2-47 0 0,3 0 36 0 0,144-140 374 0 0,-116 128-419 0 0,-32 51 47 0 0,-4 13-114 0 0,19 84 204 0 0,-20-122-190 0 0,-1-1 0 0 0,1 1 0 0 0,0 0 0 0 0,0-1 0 0 0,0 1-1 0 0,0-1 1 0 0,1 1 0 0 0,0-1 0 0 0,-1 0 0 0 0,1 0 0 0 0,0-1-1 0 0,0 1 1 0 0,1 0 0 0 0,-1-1 0 0 0,0 0 0 0 0,1 0 0 0 0,0 0-1 0 0,-1 0 1 0 0,1 0 0 0 0,0-1 0 0 0,0 0 0 0 0,0 0 0 0 0,0 0 0 0 0,0 0-1 0 0,0 0 1 0 0,0-1 0 0 0,0 0 0 0 0,3 0 62 0 0,26-3-3734 0 0,-13-4-6678 0 0,-14 6-1988 0 0</inkml:trace>
  <inkml:trace contextRef="#ctx0" brushRef="#br0" timeOffset="6368.894">9913 837 2417 0 0,'0'0'3174'0'0,"0"0"-622"0"0,0 0-419 0 0,0 0-134 0 0,0 0-63 0 0,0 0-105 0 0,0 0-183 0 0,0 0-229 0 0,0 0-325 0 0,0 0-243 0 0,0 0-116 0 0,0 0-91 0 0,-3-2-77 0 0,3 1-535 0 0,0 1 0 0 0,-1 0 1 0 0,1-1-1 0 0,-1 1 0 0 0,1-1 1 0 0,-1 1-1 0 0,1 0 0 0 0,-1 0 1 0 0,0-1-1 0 0,1 1 0 0 0,-1 0 1 0 0,1 0-1 0 0,-1 0 1 0 0,0-1-1 0 0,1 1 0 0 0,-1 0 1 0 0,1 0-1 0 0,-1 0 0 0 0,0 0 1 0 0,1 0-1 0 0,-1 0 0 0 0,1 0 1 0 0,-1 0-1 0 0,0 1 0 0 0,1-1 1 0 0,-1 0-1 0 0,1 0 0 0 0,-1 0 1 0 0,0 1-1 0 0,1-1 1 0 0,-1 0-1 0 0,1 1 0 0 0,-1-1 1 0 0,1 0-1 0 0,-1 1 0 0 0,1-1 1 0 0,-1 1-1 0 0,1-1 0 0 0,0 1 1 0 0,-1-1-1 0 0,1 1 0 0 0,0-1 1 0 0,-1 1-1 0 0,1-1 0 0 0,0 1 1 0 0,0-1-1 0 0,-1 1 1 0 0,1 0-1 0 0,0-1 0 0 0,0 1 1 0 0,0-1-1 0 0,0 1 0 0 0,0 0 1 0 0,0-1-1 0 0,0 1 0 0 0,0-1 1 0 0,0 1-1 0 0,0 0 0 0 0,0-1 1 0 0,0 1-33 0 0,-7 15 30 0 0,-130 285 674 0 0,134-293-619 0 0,-8 16-848 0 0,-3-34-1548 0 0,13-3 2200 0 0,0 0 0 0 0,1 0-1 0 0,1 0 1 0 0,0 1 0 0 0,0-1 0 0 0,1 0-1 0 0,1 0 1 0 0,0 1 0 0 0,1 0 0 0 0,0-1-1 0 0,1 1 1 0 0,1 1 0 0 0,0-1 0 0 0,0 1-1 0 0,1 0 1 0 0,0 0 0 0 0,8-7 111 0 0,-12 13-45 0 0,123-171 792 0 0,-126 175-725 0 0,0 1 0 0 0,1 0 0 0 0,-1-1 1 0 0,0 1-1 0 0,1 0 0 0 0,-1-1 0 0 0,1 1 1 0 0,-1 0-1 0 0,1 0 0 0 0,-1 0 0 0 0,0-1 1 0 0,1 1-1 0 0,-1 0 0 0 0,1 0 0 0 0,-1 0 1 0 0,1 0-1 0 0,-1 0 0 0 0,1 0 0 0 0,-1 0 1 0 0,1 0-1 0 0,-1 0 0 0 0,1 0 0 0 0,-1 0 0 0 0,1 0 1 0 0,-1 0-1 0 0,1 0 0 0 0,-1 1 0 0 0,0-1 1 0 0,1 0-1 0 0,-1 0 0 0 0,1 0 0 0 0,-1 1 1 0 0,1-1-1 0 0,-1 0 0 0 0,0 1 0 0 0,1-1 1 0 0,-1 0-1 0 0,0 1 0 0 0,1-1 0 0 0,-1 0 1 0 0,0 1-1 0 0,1-1 0 0 0,-1 1 0 0 0,0-1 1 0 0,0 0-1 0 0,0 1 0 0 0,1-1 0 0 0,-1 1 1 0 0,0-1-1 0 0,0 1 0 0 0,0-1 0 0 0,0 1 1 0 0,0-1-1 0 0,0 1 0 0 0,0-1 0 0 0,0 1 1 0 0,0-1-1 0 0,0 1 0 0 0,0-1 0 0 0,0 0 1 0 0,0 1-1 0 0,0-1 0 0 0,-1 1 0 0 0,1-1 1 0 0,0 1-1 0 0,0-1 0 0 0,0 1 0 0 0,-1-1 1 0 0,1 1-24 0 0,2 51 731 0 0,-2-45-662 0 0,-1 17 14 0 0,1 0 0 0 0,1 0 0 0 0,2 0 1 0 0,0 0-1 0 0,1 0 0 0 0,1 0 0 0 0,9 21-82 0 0,-11-37 9 0 0,-1-2 2 0 0,0 0 0 0 0,0 0 0 0 0,0 0 0 0 0,0-1 0 0 0,1 0 0 0 0,0 1 0 0 0,0-1-1 0 0,1 0 1 0 0,-1 0 0 0 0,1 0 0 0 0,0-1 0 0 0,0 0 0 0 0,1 1 0 0 0,-1-1 0 0 0,1-1 0 0 0,4 4-11 0 0,-4-8 96 0 0,-1 0 0 0 0,0-1 0 0 0,1 1 1 0 0,-1-1-1 0 0,0 1 0 0 0,0-1 0 0 0,0-1 0 0 0,0 1 0 0 0,0 0 0 0 0,-1-1 1 0 0,1 0-1 0 0,-1 0 0 0 0,1 0 0 0 0,-1 0 0 0 0,0-1 0 0 0,0 1 1 0 0,-1-1-1 0 0,1 0 0 0 0,-1 0 0 0 0,1-1-96 0 0,0 2 71 0 0,8-14-22 0 0,-1 0 0 0 0,-1 0 0 0 0,0-1 0 0 0,-1 0 0 0 0,-1-1 0 0 0,0 0 0 0 0,-2 0 0 0 0,0 0 0 0 0,-1 0 0 0 0,-1-1 0 0 0,-1 0 0 0 0,-1 0 0 0 0,-1-9-49 0 0,0 28-807 0 0,0 1-565 0 0,0 0-778 0 0,-1 1-3478 0 0,-1 2 114 0 0,2-3 5230 0 0,0 3-11180 0 0</inkml:trace>
  <inkml:trace contextRef="#ctx0" brushRef="#br0" timeOffset="7442.02">10787 841 16067 0 0,'0'0'1582'0'0,"0"0"-390"0"0,0 0-55 0 0,0 0 103 0 0,0 0 40 0 0,0 0-177 0 0,0 0-288 0 0,0 0-266 0 0,0 0-187 0 0,0 0-105 0 0,0 0-74 0 0,0 0-47 0 0,0 0-31 0 0,-30-4 3 0 0,-93-9-8 0 0,120 13-94 0 0,0-1 0 0 0,0 1 0 0 0,0-1-1 0 0,0 1 1 0 0,-1 0 0 0 0,1 0 0 0 0,0 0 0 0 0,0 1-1 0 0,0-1 1 0 0,0 1 0 0 0,0-1 0 0 0,0 1-1 0 0,0 0 1 0 0,0 0 0 0 0,0 0 0 0 0,1 1 0 0 0,-1-1-1 0 0,0 1 1 0 0,1 0 0 0 0,-1-1 0 0 0,-1 3-6 0 0,-6 4 26 0 0,-3 0-23 0 0,1 0 1 0 0,0 1-1 0 0,0 1 0 0 0,0 0 0 0 0,1 1 0 0 0,1 0 0 0 0,0 0 0 0 0,0 1 0 0 0,1 1 0 0 0,1-1 1 0 0,0 1-1 0 0,1 1 0 0 0,0-1 0 0 0,1 1 0 0 0,1 1 0 0 0,0-1 0 0 0,1 1 0 0 0,0 0 0 0 0,1 0 1 0 0,1 0-1 0 0,0 7-3 0 0,4-20 1 0 0,1 1 0 0 0,-1-1 0 0 0,1 1 0 0 0,0-1 0 0 0,-1 0 0 0 0,1 0 0 0 0,0 0 0 0 0,0 0 0 0 0,1 0 0 0 0,-1-1 0 0 0,0 1 0 0 0,1-1 0 0 0,-1 0 0 0 0,0 0 0 0 0,1 0 0 0 0,-1-1 0 0 0,1 1 0 0 0,0-1 1 0 0,-1 0-1 0 0,1 0 0 0 0,-1 0 0 0 0,1 0 0 0 0,-1-1 0 0 0,1 1 0 0 0,-1-1 0 0 0,1 0 0 0 0,-1 0 0 0 0,3-1-1 0 0,19-5 98 0 0,0-2 0 0 0,0-1 1 0 0,-1-1-1 0 0,-1 0 0 0 0,0-2 0 0 0,0-1 1 0 0,0-2-99 0 0,-18 13 28 0 0,118-78 771 0 0,-122 80-796 0 0,9-5 50 0 0,0 1-1 0 0,1 0 1 0 0,-1 0 0 0 0,1 1-1 0 0,0 0 1 0 0,0 1-1 0 0,1 1 1 0 0,-1-1-1 0 0,10 1-52 0 0,-18 4 6 0 0,0 0 0 0 0,0 1 1 0 0,0-1-1 0 0,-1 1 0 0 0,1 0 0 0 0,-1 0 1 0 0,0 0-1 0 0,0 0 0 0 0,0 0 0 0 0,0 1 0 0 0,0-1 1 0 0,-1 0-1 0 0,1 1 0 0 0,-1-1 0 0 0,0 1 0 0 0,0 0 1 0 0,-1-1-1 0 0,1 1 0 0 0,-1 0 0 0 0,1 0 0 0 0,-1-1 1 0 0,0 1-1 0 0,-1 3-6 0 0,4 31-11 0 0,-1 0 0 0 0,-2 0 0 0 0,-2 0 1 0 0,-2 0-1 0 0,-1 0 0 0 0,-2-1 0 0 0,-1 1 1 0 0,-2-2-1 0 0,-2 1 0 0 0,-1-2 0 0 0,-2 0 0 0 0,-9 16 11 0 0,19-41-29 0 0,0-1-1 0 0,-1 1 0 0 0,0-1 1 0 0,-1 0-1 0 0,0-1 0 0 0,0 0 1 0 0,-1 0-1 0 0,0 0 0 0 0,0-1 1 0 0,-1 0-1 0 0,0-1 0 0 0,0 0 0 0 0,-1 0 1 0 0,1-1-1 0 0,-1 0 0 0 0,0-1 1 0 0,-1 0-1 0 0,1 0 0 0 0,-1-1 1 0 0,1-1-1 0 0,-1 0 0 0 0,0 0 1 0 0,-3-1 29 0 0,12-3-2 0 0,0 0 0 0 0,0 0 0 0 0,0 0 0 0 0,0 0 0 0 0,1-1 1 0 0,-1 1-1 0 0,1-1 0 0 0,-1 1 0 0 0,1-1 0 0 0,0 0 0 0 0,0 0 1 0 0,0 1-1 0 0,0-1 0 0 0,0 0 0 0 0,1 0 0 0 0,0 0 1 0 0,-1 0-1 0 0,1 0 0 0 0,0 0 0 0 0,0 1 0 0 0,1-1 0 0 0,-1 0 1 0 0,0 0-1 0 0,1 0 0 0 0,0 0 0 0 0,0 0 0 0 0,1-2 2 0 0,75-108 110 0 0,149-112 162 0 0,-155 161-191 0 0,-3-3 0 0 0,35-46-81 0 0,-58 54 17 0 0,-3-3 1 0 0,-3-1-1 0 0,-2-3 0 0 0,-4 0 0 0 0,2-12-17 0 0,-16 37-5 0 0,-10 25 0 0 0,0 0 0 0 0,-2-1 0 0 0,0 0 0 0 0,-1-1 1 0 0,0 1-1 0 0,-2-1 0 0 0,0 0 0 0 0,-1 0 0 0 0,-1 0 0 0 0,0-1 0 0 0,-2-1 5 0 0,-1 17-4 0 0,0 0 1 0 0,-1-1-1 0 0,0 1 1 0 0,0 0-1 0 0,0 1 1 0 0,0-1-1 0 0,0 0 0 0 0,-1 1 1 0 0,1-1-1 0 0,-1 1 1 0 0,0 0-1 0 0,0-1 1 0 0,1 1-1 0 0,-1 1 0 0 0,0-1 1 0 0,-1 0-1 0 0,1 1 1 0 0,0 0-1 0 0,0-1 1 0 0,-1 1-1 0 0,1 1 0 0 0,-1-1 1 0 0,1 0-1 0 0,-1 1 1 0 0,1 0-1 0 0,-1-1 1 0 0,1 2-1 0 0,-1-1 0 0 0,1 0 1 0 0,-1 1-1 0 0,1-1 1 0 0,-1 1-1 0 0,1 0 0 0 0,0 0 1 0 0,-1 0-1 0 0,1 1 1 0 0,0-1-1 0 0,0 1 1 0 0,0 0-1 0 0,0 0 0 0 0,0 0 1 0 0,0 0-1 0 0,1 0 1 0 0,-3 3 3 0 0,-11 7-7 0 0,0 1 0 0 0,2 1 1 0 0,-1 1-1 0 0,2 0 0 0 0,0 0 1 0 0,0 2-1 0 0,2-1 0 0 0,0 1 1 0 0,1 1-1 0 0,1 0 0 0 0,0 1 1 0 0,1 0-1 0 0,1 0 0 0 0,1 0 1 0 0,1 1-1 0 0,1 0 0 0 0,1 0 1 0 0,0 0-1 0 0,1 0 0 0 0,2 0 1 0 0,0 13 6 0 0,1-18-5 0 0,0-1 1 0 0,0 0 0 0 0,1 1 0 0 0,1-1-1 0 0,1 0 1 0 0,0 0 0 0 0,1 0-1 0 0,0-1 1 0 0,1 0 0 0 0,0 0-1 0 0,1 0 1 0 0,1-1 0 0 0,0 0 0 0 0,1 0 4 0 0,2 4 23 0 0,2 0 0 0 0,0-1 1 0 0,0-1-1 0 0,1 0 1 0 0,1-1-1 0 0,1 0 0 0 0,0-1 1 0 0,0-1-1 0 0,1-1 1 0 0,0 0-1 0 0,1-1 1 0 0,0-1-1 0 0,1-1 0 0 0,-1 0 1 0 0,1-2-1 0 0,1 0 1 0 0,-1-1-1 0 0,1-1 0 0 0,-1 0 1 0 0,20-2-24 0 0,-24 0 37 0 0,1-1 0 0 0,-1-1 1 0 0,0 0-1 0 0,0-2 0 0 0,0 1 1 0 0,0-2-1 0 0,0 0 0 0 0,0-1 1 0 0,-1 0-1 0 0,0-1 0 0 0,0-1 1 0 0,-1 0-1 0 0,0-1 1 0 0,0 0-1 0 0,0-1 0 0 0,-1 0 1 0 0,-1-1-1 0 0,1-1 0 0 0,-2 1 1 0 0,1-2-1 0 0,-2 0 0 0 0,0 0 1 0 0,0 0-1 0 0,-1-1 0 0 0,4-9-37 0 0,-10 19-3 0 0,0 0-1 0 0,0 0 0 0 0,-1-1 1 0 0,1 1-1 0 0,-1-1 1 0 0,0 0-1 0 0,0 1 0 0 0,0-1 1 0 0,0 0-1 0 0,-1 0 1 0 0,0 1-1 0 0,1-1 0 0 0,-1 0 1 0 0,-1 0-1 0 0,1 0 0 0 0,0 1 1 0 0,-1-1-1 0 0,0 0 1 0 0,0 0-1 0 0,0 1 0 0 0,0-1 1 0 0,-1 1-1 0 0,1-1 1 0 0,-1 1-1 0 0,0 0 0 0 0,0-1 1 0 0,0 1-1 0 0,-1 0 0 0 0,1 0 1 0 0,-1 0-1 0 0,1 1 1 0 0,-1-1-1 0 0,0 1 0 0 0,0-1 1 0 0,0 1-1 0 0,0 0 1 0 0,-1 0-1 0 0,1 0 0 0 0,-1 1 1 0 0,1-1-1 0 0,-1 1 0 0 0,1 0 1 0 0,-1 0-1 0 0,0 0 1 0 0,0 0 3 0 0,-5 3-12 0 0,-1 0 1 0 0,0 0 0 0 0,1 1 0 0 0,0 0 0 0 0,-1 0 0 0 0,1 1 0 0 0,1 1 0 0 0,-1-1 0 0 0,0 1 0 0 0,1 1 0 0 0,0-1 0 0 0,1 2-1 0 0,-1-1 1 0 0,1 1 0 0 0,0 0 0 0 0,1 0 0 0 0,0 1 0 0 0,0 0 0 0 0,0 0 0 0 0,1 0 0 0 0,0 1 0 0 0,1 0 0 0 0,0-1 0 0 0,0 2-1 0 0,1-1 1 0 0,0 0 0 0 0,1 1 0 0 0,0-1 0 0 0,0 1 0 0 0,1 0 0 0 0,1 0 0 0 0,-1 5 11 0 0,0-4 4 0 0,1 0 1 0 0,-1 0-1 0 0,2 1 1 0 0,0-1-1 0 0,0 0 1 0 0,1 0-1 0 0,0 0 1 0 0,1-1-1 0 0,0 1 1 0 0,1-1-1 0 0,0 1 1 0 0,0-1-1 0 0,1 0 1 0 0,1 0-1 0 0,0-1 1 0 0,0 0-1 0 0,1 0 1 0 0,0 0 0 0 0,0-1-1 0 0,1 0 1 0 0,4 3-5 0 0,132 81 69 0 0,-53-77-613 0 0,-72-23-1334 0 0,-15 2-1408 0 0,-1-2-3790 0 0,-2 1-5780 0 0</inkml:trace>
  <inkml:trace contextRef="#ctx0" brushRef="#br0" timeOffset="15752.454">8808 804 0 0 0,'0'0'1286'0'0,"0"0"213"0"0,0 0-130 0 0,0 0-311 0 0,0 0-166 0 0,0 0 54 0 0,0 0 124 0 0,9 2 2833 0 0,0 0 3389 0 0,-9 37-1882 0 0,-14 47-3616 0 0,-38 102-563 0 0,34-52-1567 0 0,23-169-2010 0 0,-1 16-739 0 0,-2 1-4694 0 0,-2 8-4169 0 0</inkml:trace>
  <inkml:trace contextRef="#ctx0" brushRef="#br0" timeOffset="16304.805">8891 318 3585 0 0,'0'0'3119'0'0,"0"0"-1190"0"0,0 0-672 0 0,0 0-93 0 0,0 0 169 0 0,0 0 154 0 0,0 0-50 0 0,0 0-231 0 0,0 0-255 0 0,0 0-152 0 0,0 0-62 0 0,0 0 7 0 0,0 0 50 0 0,-3 5-54 0 0,-29 52 1838 0 0,77-89-155 0 0,-105 72-809 0 0,59-40-1588 0 0,0 0 10 0 0,1 0-18 0 0,0 0 3 0 0,0 0-2 0 0,59-4 305 0 0,-59 4-299 0 0,0 0-29 0 0,0 0 15 0 0,0 0 23 0 0,0 0-15 0 0,0 0 13 0 0,0 0 9 0 0,0 0-33 0 0,0 0 11 0 0,0 0 6 0 0,0 0 3 0 0,-6 0-964 0 0,-14 0 1812 0 0,14 0-4401 0 0,-1 0-5140 0 0,6 0-3215 0 0</inkml:trace>
  <inkml:trace contextRef="#ctx0" brushRef="#br0" timeOffset="-192703.738">244 1901 0 0 0,'0'0'732'0'0,"0"0"186"0"0,0 0 69 0 0,0 0-51 0 0,0 0-88 0 0,0 0-145 0 0,0 0-119 0 0,0 0-35 0 0,0 0 59 0 0,0 0 149 0 0,0 0 84 0 0,6-6 29 0 0,-3 2-711 0 0,0 0 1 0 0,1 1-1 0 0,0-1 1 0 0,0 1-1 0 0,0 0 0 0 0,0 0 1 0 0,0 0-1 0 0,1 0 1 0 0,-1 1-1 0 0,1 0 1 0 0,0 0-1 0 0,0 0 1 0 0,0 0-1 0 0,2 0-159 0 0,231-20 3788 0 0,200-25-369 0 0,-24 15-2080 0 0,228-17-339 0 0,-225 18-486 0 0,107-5 68 0 0,-229 23-64 0 0,33 14-518 0 0,-116 0 68 0 0,541-16 125 0 0,-116 1-51 0 0,-1 6 60 0 0,89 5-254 0 0,-489-7 43 0 0,-62 3-40 0 0,52-1 34 0 0,1065-30 140 0 0,-905 20-49 0 0,142 3-74 0 0,12 0 36 0 0,-325 7-56 0 0,-51 1 36 0 0,32 0-144 0 0,34 22 146 0 0,-44-14 18 0 0,161-13-24 0 0,-66 38 47 0 0,-127-26 163 0 0,-106 0-5840 0 0,-41 3 427 0 0,-3-3-5555 0 0</inkml:trace>
  <inkml:trace contextRef="#ctx0" brushRef="#br0" timeOffset="-174284.75">749 2612 0 0 0,'0'0'177'0'0,"7"-22"676"0"0,24-65 307 0 0,-25 70 10434 0 0,-1 9-4754 0 0,-1 11-3126 0 0,-4 24-6082 0 0,0-26 3364 0 0,26 621 1279 0 0,-24-415-1829 0 0,10-83 45 0 0,-18-84 935 0 0,1-20-533 0 0,4-6-667 0 0,-18 55-126 0 0,-4-21 87 0 0,22-47-188 0 0,1-1 8 0 0,0 0 7 0 0,0 0 2 0 0,0 0 2 0 0,0 0 6 0 0,0 0 5 0 0,0 0-4 0 0,0 0-6 0 0,0 0-23 0 0,0 0-9 0 0,0 0 6 0 0,0 0 14 0 0,0 0 10 0 0,0 0 4 0 0,0 0-23 0 0,0 0-2 0 0,0 0-51 0 0,0-26-1572 0 0,4-21-3671 0 0,1 17-5462 0 0,-3 22-308 0 0</inkml:trace>
  <inkml:trace contextRef="#ctx0" brushRef="#br0" timeOffset="-172166.768">826 2649 0 0 0,'-6'-122'244'0'0,"-1"85"6111"0"0,-19 16 3712 0 0,19 24-2020 0 0,53 86-6653 0 0,101 83-243 0 0,-55-43-584 0 0,-44-51-261 0 0,8 24-123 0 0,27 2 1 0 0,-48-64-112 0 0,47 46 52 0 0,-27-36-28 0 0,-4 17 159 0 0,-31-35 199 0 0,5 9-464 0 0,-1-11 29 0 0,3-14 66 0 0,-10-3-105 0 0,-17-13 12 0 0,0 0 0 0 0,0 0 27 0 0,0 0 7 0 0,0 0-20 0 0,0 0-25 0 0,0 0 16 0 0,0 0-7 0 0,0 0 6 0 0,0 0 21 0 0,0 0 2 0 0,0 0 2 0 0,0 0-1 0 0,0 0 11 0 0,0 0 5 0 0,0 0-6 0 0,0 0 12 0 0,0 0-4 0 0,0 0 13 0 0,0 0 4 0 0,0 0 17 0 0,0 0-11 0 0,-63 11 910 0 0,-78 0-922 0 0,35-7-53 0 0,11 0 42 0 0,26 3-10 0 0,-22 0 30 0 0,11-3 2 0 0,-35-4 40 0 0,26 0-345 0 0,110-11-1638 0 0,11 1-1034 0 0,-15 5-2811 0 0,-6 2-6686 0 0</inkml:trace>
  <inkml:trace contextRef="#ctx0" brushRef="#br0" timeOffset="-171043.652">970 3761 0 0 0,'0'0'501'0'0,"0"0"605"0"0,0 0 338 0 0,0 0 238 0 0,0 0 156 0 0,0 0-3 0 0,0 0-184 0 0,0 0-243 0 0,0 0-232 0 0,0 0-151 0 0,0 0-73 0 0,0 0-49 0 0,0 0-26 0 0,-16 4-37 0 0,-48 14-78 0 0,61-17-681 0 0,1 0 0 0 0,-1 0 0 0 0,0 0 0 0 0,1 1 0 0 0,-1-1 1 0 0,1 1-1 0 0,-1-1 0 0 0,1 1 0 0 0,0 0 0 0 0,-1 0 0 0 0,1 0 0 0 0,0 0 0 0 0,0 0 1 0 0,1 1-1 0 0,-1-1 0 0 0,0 0 0 0 0,1 1 0 0 0,-1-1 0 0 0,1 1 0 0 0,0 0 0 0 0,0-1 1 0 0,0 1-1 0 0,0 0 0 0 0,1 0 0 0 0,-1 0 0 0 0,1 0 0 0 0,-1-1 0 0 0,1 1 0 0 0,0 1-81 0 0,-2 11 199 0 0,-1-6-100 0 0,1 1 0 0 0,0-1 0 0 0,0 0 1 0 0,1 1-1 0 0,0-1 0 0 0,1 1 0 0 0,0-1 0 0 0,0 1 0 0 0,1-1 0 0 0,0 1 1 0 0,1-1-1 0 0,0 0 0 0 0,1 1 0 0 0,0-1 0 0 0,0 0 0 0 0,1-1 0 0 0,0 1 0 0 0,0-1 1 0 0,1 1-1 0 0,0-1 0 0 0,1-1 0 0 0,0 1 0 0 0,0-1 0 0 0,0 0 0 0 0,1 0 0 0 0,0-1 1 0 0,8 6-100 0 0,-10-10 118 0 0,0 0-1 0 0,1-1 1 0 0,-1 1 0 0 0,1-1 0 0 0,-1 0 0 0 0,1-1 0 0 0,-1 1 0 0 0,1-1 0 0 0,0 0 0 0 0,-1 0 0 0 0,1-1 0 0 0,-1 0 0 0 0,1 0 0 0 0,-1 0 0 0 0,1-1-1 0 0,-1 1 1 0 0,0-1 0 0 0,0-1 0 0 0,1 1 0 0 0,-1-1 0 0 0,-1 0 0 0 0,1 0 0 0 0,0 0 0 0 0,1-3-118 0 0,5-2 118 0 0,-1-1 0 0 0,0-1 1 0 0,-1 0-1 0 0,0 0 0 0 0,0-1 0 0 0,-1 0 0 0 0,-1 0 1 0 0,0-1-1 0 0,5-10-118 0 0,-4 3 71 0 0,-1 0 0 0 0,-1 0 0 0 0,0 0 0 0 0,-2-1 0 0 0,0 0 1 0 0,-1 0-1 0 0,-1 0 0 0 0,-1 0 0 0 0,-1-3-71 0 0,-1 18-22 0 0,1 0 1 0 0,-1 0-1 0 0,-1-1 0 0 0,1 2 1 0 0,-1-1-1 0 0,0 0 0 0 0,0 0 1 0 0,0 1-1 0 0,-1-1 1 0 0,1 1-1 0 0,-1-1 0 0 0,0 1 1 0 0,0 0-1 0 0,-1 0 0 0 0,1 1 1 0 0,-1-1-1 0 0,0 1 0 0 0,0-1 1 0 0,0 1-1 0 0,0 0 0 0 0,-1 1 1 0 0,1-1-1 0 0,-1 1 1 0 0,0 0-1 0 0,0 0 0 0 0,1 0 1 0 0,-1 1-1 0 0,0 0 0 0 0,-1 0 1 0 0,1 0-1 0 0,0 0 0 0 0,0 1 1 0 0,0 0-1 0 0,0 0 1 0 0,0 0-1 0 0,0 1 0 0 0,-1 0 1 0 0,1 0-1 0 0,0 0 0 0 0,0 1 1 0 0,0-1-1 0 0,1 1 0 0 0,-1 0 1 0 0,-4 3 21 0 0,2-1-371 0 0,0 2-1 0 0,1-1 1 0 0,-1 0 0 0 0,1 1 0 0 0,0 0-1 0 0,1 1 1 0 0,-1-1 0 0 0,1 1 0 0 0,1 0 0 0 0,-1 1-1 0 0,1-1 1 0 0,-2 6 371 0 0,0 10-4884 0 0,3 2-3553 0 0,3-16-597 0 0</inkml:trace>
  <inkml:trace contextRef="#ctx0" brushRef="#br0" timeOffset="-170547.422">1360 4029 13899 0 0,'0'0'1604'0'0,"0"0"-441"0"0,0 0-87 0 0,0 0 269 0 0,0 0 228 0 0,0 0-15 0 0,0 0-314 0 0,0 0-426 0 0,0 0-311 0 0,0 0-129 0 0,0 0-31 0 0,0 0-55 0 0,0 0-28 0 0,3 23 374 0 0,-35 22-264 0 0,31-40-351 0 0,1-4-24 0 0,0-1-9 0 0,0 0-3 0 0,0 0 6 0 0,0 0 13 0 0,0 0 3 0 0,0 0 10 0 0,0 0 13 0 0,21-23 288 0 0,10-31-48 0 0,-36 64-162 0 0,-16 49-723 0 0,21-58 421 0 0,25-6-2849 0 0,6-20-4766 0 0,-20 15 375 0 0,-6 6-1323 0 0</inkml:trace>
  <inkml:trace contextRef="#ctx0" brushRef="#br0" timeOffset="-170135.614">1575 3676 40 0 0,'0'0'3095'0'0,"0"0"-689"0"0,0 0-185 0 0,0 0 119 0 0,0 0 7 0 0,0 0-202 0 0,0 0-287 0 0,0 0-426 0 0,0 0-369 0 0,0 0-220 0 0,0 0-138 0 0,0 0-81 0 0,0 0-40 0 0,-4-7 438 0 0,-1 77 793 0 0,25 107 165 0 0,0-24-1526 0 0,-49-108-565 0 0,40-45-4582 0 0,-5 0-1534 0 0,-1 0-4907 0 0</inkml:trace>
  <inkml:trace contextRef="#ctx0" brushRef="#br0" timeOffset="-169292.472">2083 3834 0 0 0,'0'0'297'0'0,"0"0"869"0"0,0 0 513 0 0,0 0 333 0 0,0 0 130 0 0,0 0-139 0 0,0 0-218 0 0,0 0-316 0 0,0 0-211 0 0,0 0-112 0 0,0 0-80 0 0,0 0-35 0 0,0 0-45 0 0,0-5-99 0 0,-7-26 1297 0 0,-33 30 1778 0 0,26 1-3610 0 0,-33 12 477 0 0,25 38-499 0 0,21-45-278 0 0,1 0-1 0 0,0 0 0 0 0,0 0 1 0 0,0 0-1 0 0,1 0 0 0 0,-1 0 0 0 0,1 0 1 0 0,1 0-1 0 0,-1 0 0 0 0,1-1 1 0 0,-1 1-1 0 0,1 0 0 0 0,1-1 1 0 0,-1 0-1 0 0,1 1 0 0 0,-1-1 1 0 0,2 1-52 0 0,44 39 698 0 0,12 19-378 0 0,-58-59-283 0 0,0 1-1 0 0,0-1 0 0 0,0 1 0 0 0,-1 0 0 0 0,1-1 0 0 0,-1 1 1 0 0,0 0-1 0 0,-1 0 0 0 0,1 0 0 0 0,-1 0 0 0 0,0 0 0 0 0,0-1 1 0 0,-1 1-1 0 0,1 0 0 0 0,-1 0 0 0 0,0 0 0 0 0,0 0 0 0 0,-1-1 0 0 0,0 1 1 0 0,1-1-1 0 0,-1 1 0 0 0,-1-1 0 0 0,1 0 0 0 0,-1 1 0 0 0,0-1 1 0 0,1 0-1 0 0,-2-1 0 0 0,1 1 0 0 0,0-1 0 0 0,-1 1 0 0 0,0-1 1 0 0,0 0-1 0 0,0 0 0 0 0,0-1 0 0 0,-1 2-36 0 0,-74 7 349 0 0,76-13-374 0 0,0 0-1 0 0,0-1 0 0 0,0 1 0 0 0,0-1 0 0 0,1 0 1 0 0,-1 0-1 0 0,1 0 0 0 0,0 0 0 0 0,0 0 0 0 0,0-1 0 0 0,0 1 1 0 0,1-1-1 0 0,-1 1 0 0 0,1-1 0 0 0,0 1 0 0 0,0-1 1 0 0,0 0-1 0 0,1 0 0 0 0,-1 1 0 0 0,1-1 0 0 0,0 0 0 0 0,0 0 1 0 0,0 0-1 0 0,0 1 0 0 0,1-1 0 0 0,0 0 0 0 0,0-1 26 0 0,-1 1-131 0 0,7-29-1805 0 0,-2 24-1747 0 0,3 0-4165 0 0,-4 5-4874 0 0</inkml:trace>
  <inkml:trace contextRef="#ctx0" brushRef="#br0" timeOffset="-166130.748">75 3109 0 0 0,'0'0'721'0'0,"0"0"370"0"0,0 0 438 0 0,0 0 316 0 0,0 0 23 0 0,0 0-221 0 0,0 0-274 0 0,0 0-257 0 0,0 0-133 0 0,0 0-55 0 0,-6-4-74 0 0,-16-13-85 0 0,2 18 3020 0 0,16 37-3380 0 0,4-33-146 0 0,0 5-209 0 0,0 1-1 0 0,1-1 1 0 0,0 1-1 0 0,1-1 0 0 0,0 1 1 0 0,1-1-1 0 0,0 0 1 0 0,0 0-1 0 0,1 0 1 0 0,1 0-1 0 0,-1-1 0 0 0,1 1 1 0 0,1-1-1 0 0,0-1 1 0 0,0 1-1 0 0,1-1 0 0 0,0 0 1 0 0,0 0-1 0 0,1-1 1 0 0,6 5-54 0 0,-7-9 38 0 0,0-1 1 0 0,-1 0 0 0 0,1-1 0 0 0,0 1 0 0 0,0-1-1 0 0,-1 0 1 0 0,1-1 0 0 0,0 0 0 0 0,0 0-1 0 0,0 0 1 0 0,0-1 0 0 0,0 0 0 0 0,0 0 0 0 0,0-1-1 0 0,-1 0 1 0 0,1 0 0 0 0,-1-1 0 0 0,1 1 0 0 0,-1-1-1 0 0,0-1 1 0 0,0 1 0 0 0,0-1 0 0 0,-1 0-1 0 0,1-1 1 0 0,-1 1 0 0 0,0-1 0 0 0,0 0 0 0 0,-1 0-1 0 0,1-1 1 0 0,-1 1 0 0 0,0-1 0 0 0,-1 0 0 0 0,1 0-1 0 0,-1 0 1 0 0,0 0 0 0 0,-1-1 0 0 0,2-4-39 0 0,2-5 142 0 0,-1-1 1 0 0,0 0 0 0 0,-1 1 0 0 0,-1-1 0 0 0,-1-1 0 0 0,0 1 0 0 0,-1 0-1 0 0,-1 0 1 0 0,-1-1 0 0 0,0 1 0 0 0,-1 0 0 0 0,-1 0 0 0 0,0 0-1 0 0,-2 0 1 0 0,0 0 0 0 0,-1 1 0 0 0,0 0 0 0 0,-4-6-143 0 0,5 16 26 0 0,1 0 0 0 0,-1 0-1 0 0,0 1 1 0 0,0-1 0 0 0,-1 1 0 0 0,1 1 0 0 0,-1-1 0 0 0,0 1 0 0 0,0 0-1 0 0,-1 0 1 0 0,1 1 0 0 0,-1-1 0 0 0,0 1 0 0 0,0 1 0 0 0,-3-1-26 0 0,6 1-43 0 0,1 1 0 0 0,-1 0 1 0 0,0 1-1 0 0,1-1 1 0 0,-1 1-1 0 0,0 0 0 0 0,1-1 1 0 0,-1 2-1 0 0,0-1 0 0 0,0 0 1 0 0,1 1-1 0 0,-1-1 1 0 0,1 1-1 0 0,-1 0 0 0 0,0 1 1 0 0,1-1-1 0 0,0 0 0 0 0,-1 1 1 0 0,1 0-1 0 0,0 0 1 0 0,0 0-1 0 0,0 0 0 0 0,0 0 1 0 0,0 1-1 0 0,0 0 0 0 0,1-1 1 0 0,-1 1-1 0 0,1 0 1 0 0,0 0-1 0 0,-2 3 43 0 0,-16 47-3100 0 0,15-17-4104 0 0,2-16-4253 0 0</inkml:trace>
  <inkml:trace contextRef="#ctx0" brushRef="#br0" timeOffset="-165717.7">301 3179 2497 0 0,'0'0'2121'0'0,"0"0"-430"0"0,0 0-306 0 0,0 0-78 0 0,0 0-32 0 0,0 0 10 0 0,0 0-94 0 0,0 0-193 0 0,0 0-229 0 0,0 0-243 0 0,0 0-182 0 0,0 0-96 0 0,0 0-46 0 0,2 22-30 0 0,5 68-38 0 0,15-48 20 0 0,-16-38-132 0 0,1 0 32 0 0,-1-1 0 0 0,1 1 0 0 0,0-1 1 0 0,0 0-1 0 0,0-1 0 0 0,0 1 0 0 0,0-1 0 0 0,1-1 0 0 0,-1 0 1 0 0,1 0-1 0 0,-1 0 0 0 0,1-1 0 0 0,-1 0 0 0 0,1 0 0 0 0,-1-1 1 0 0,5-1-55 0 0,-6 0 186 0 0,-1-1 0 0 0,1 1 0 0 0,-1-1 0 0 0,0-1 0 0 0,0 1 0 0 0,0-1 0 0 0,0 0 0 0 0,-1 0 1 0 0,0-1-1 0 0,0 1 0 0 0,0-1 0 0 0,0 0 0 0 0,0 0 0 0 0,-1 0 0 0 0,0 0 0 0 0,0-1 0 0 0,-1 1 0 0 0,0-1 0 0 0,1 1 1 0 0,-2-1-1 0 0,1 0 0 0 0,-1 0 0 0 0,0 0 0 0 0,0-6-186 0 0,3-3 143 0 0,-1 0 1 0 0,-1-1-1 0 0,-1 1 1 0 0,0-1-1 0 0,-1 1 1 0 0,-1-1 0 0 0,0 1-1 0 0,-1-1 1 0 0,-1 1-1 0 0,-1 0 1 0 0,0 0-1 0 0,0 0 1 0 0,-2 1-1 0 0,1-1 1 0 0,-2 1-1 0 0,0 1 1 0 0,-1-1-1 0 0,0 1 1 0 0,-1 0-1 0 0,-1 1 1 0 0,0 0-1 0 0,0 1 1 0 0,-1 0-1 0 0,0 0 1 0 0,-1 2-1 0 0,-1-1 1 0 0,1 1-1 0 0,-2 0-143 0 0,11 7-66 0 0,0 0 0 0 0,0 1 0 0 0,-1-1-1 0 0,1 0 1 0 0,-1 1 0 0 0,1 0 0 0 0,-1 0 0 0 0,1 0 0 0 0,-1 0-1 0 0,0 0 1 0 0,0 1 0 0 0,1 0 0 0 0,-1 0 0 0 0,0 0 0 0 0,0 0-1 0 0,1 0 1 0 0,-1 1 0 0 0,0-1 0 0 0,1 1 0 0 0,-1 0 0 0 0,0 0-1 0 0,1 1 1 0 0,0-1 0 0 0,-1 1 0 0 0,1 0 0 0 0,0 0-1 0 0,-1 0 1 0 0,1 0 0 0 0,0 0 0 0 0,1 1 0 0 0,-1-1 0 0 0,0 1-1 0 0,1 0 1 0 0,-1 0 0 0 0,1 0 0 0 0,0 0 0 0 0,0 0 0 0 0,0 0-1 0 0,1 0 1 0 0,-1 1 0 0 0,1-1 0 0 0,-1 2 66 0 0,-4 28-3051 0 0,4-10-2693 0 0,2-3-5825 0 0</inkml:trace>
  <inkml:trace contextRef="#ctx0" brushRef="#br0" timeOffset="-164745.148">178 2509 2593 0 0,'0'0'2691'0'0,"0"0"-611"0"0,0 0-317 0 0,0 0-20 0 0,0 0 6 0 0,0 0-100 0 0,0 0-227 0 0,0 0-328 0 0,0 0-338 0 0,0 0-233 0 0,0 0-94 0 0,0 0-8 0 0,0 0 33 0 0,3 5 39 0 0,147 144 1552 0 0,-46-53-1945 0 0,-69-63-107 0 0,-34-33 11 0 0,-1 0 64 0 0,0 0 65 0 0,0 0 77 0 0,-8-11 317 0 0,-134-166-229 0 0,-3-13 8 0 0,136 180-226 0 0,0 1 118 0 0,17 13-154 0 0,30 18 25 0 0,1-1-1 0 0,0-3 0 0 0,2-1 1 0 0,28 7-69 0 0,61-5 232 0 0,-128-21-136 0 0,-1 1 1 0 0,0-1-1 0 0,0 0 1 0 0,0 1-1 0 0,0-1 1 0 0,0 0-1 0 0,-1 0 0 0 0,1 0 1 0 0,-1 1-1 0 0,1-1 1 0 0,-1 0-1 0 0,1 0 1 0 0,-1 0-1 0 0,0 0 1 0 0,0 0-1 0 0,0 0 0 0 0,0 0 1 0 0,-1 0-1 0 0,1 0 1 0 0,0 0-1 0 0,-1 0 1 0 0,1 0-1 0 0,-1 0 1 0 0,0 1-1 0 0,0-2-96 0 0,-16-28 341 0 0,-2-1 0 0 0,-1 2 0 0 0,-1 1 0 0 0,-2 0 0 0 0,0 2 0 0 0,-2 1 0 0 0,-28-23-341 0 0,-88-65 327 0 0,111 95-635 0 0,30 19 11 0 0,0 0-284 0 0,7 4-6472 0 0,-1 0-3115 0 0</inkml:trace>
  <inkml:trace contextRef="#ctx0" brushRef="#br0" timeOffset="-163748.865">45 2840 0 0 0,'0'0'543'0'0,"0"0"333"0"0,0 0 162 0 0,0 0 36 0 0,0 0-61 0 0,0 0-101 0 0,0 0-88 0 0,0 0-24 0 0,0 0 2 0 0,0 0 26 0 0,0 0-23 0 0,0 0-80 0 0,0 0-124 0 0,0 0-170 0 0,0 0-123 0 0,0 0-80 0 0,0 0-20 0 0,0 0 21 0 0,0 0 17 0 0,0 0-5 0 0,2 41 4536 0 0,-35 40-2222 0 0,20-64-2060 0 0,14-31-534 0 0,17-7-2449 0 0,-13 17-1670 0 0,-3 0-6259 0 0</inkml:trace>
  <inkml:trace contextRef="#ctx0" brushRef="#br0" timeOffset="-160422.359">2523 3120 0 0 0,'0'0'1006'0'0,"0"0"351"0"0,0 0 282 0 0,0 0 203 0 0,0 0 144 0 0,0 0 11 0 0,0 0-154 0 0,0 0-217 0 0,0 0-250 0 0,0 0-235 0 0,0 0-158 0 0,0-2-138 0 0,0 1-734 0 0,0 0-1 0 0,0 0 1 0 0,1 0 0 0 0,-1 0-1 0 0,1 0 1 0 0,-1 0-1 0 0,1 1 1 0 0,-1-1 0 0 0,1 0-1 0 0,-1 0 1 0 0,1 1-1 0 0,0-1 1 0 0,-1 0 0 0 0,1 1-1 0 0,0-1 1 0 0,0 1-1 0 0,0-1 1 0 0,-1 1 0 0 0,1-1-1 0 0,0 1 1 0 0,0-1-1 0 0,0 1 1 0 0,0 0 0 0 0,0 0-1 0 0,0-1 1 0 0,0 1-1 0 0,0 0 1 0 0,0 0 0 0 0,-1 0-1 0 0,1 0 1 0 0,0 0-1 0 0,0 0 1 0 0,0 0 0 0 0,0 0-1 0 0,0 1 1 0 0,0-1-1 0 0,0 0 1 0 0,0 0 0 0 0,0 1-1 0 0,0-1 1 0 0,-1 1-1 0 0,1-1 1 0 0,0 1 0 0 0,0-1-1 0 0,0 1-110 0 0,41 2 655 0 0,1-1 1 0 0,0-3-1 0 0,-1-1 0 0 0,1-2 1 0 0,-1-2-1 0 0,0-2 0 0 0,0-2 1 0 0,37-14-656 0 0,15 0 452 0 0,20 2-115 0 0,-114 22-316 0 0,0 0-23 0 0,0 0-13 0 0,0 0 4 0 0,0 0 22 0 0,0 0 10 0 0,0 0 9 0 0,0 0-41 0 0,0 0 14 0 0,0 0-18 0 0,0 0-17 0 0,-21 0-2088 0 0,-13 5-2423 0 0,13 4-4648 0 0,16-5-1789 0 0</inkml:trace>
  <inkml:trace contextRef="#ctx0" brushRef="#br0" timeOffset="-160044.343">2652 3308 0 0 0,'0'0'1359'0'0,"0"0"303"0"0,0 0 286 0 0,0 0 92 0 0,0 0-128 0 0,0 0-272 0 0,0 0-292 0 0,0 0-261 0 0,0 0-168 0 0,0 0-38 0 0,0 0-18 0 0,0 0 34 0 0,0 0 23 0 0,-5 7-68 0 0,-18 20-81 0 0,23-26-655 0 0,0 1 1 0 0,-1-1-1 0 0,1 0 1 0 0,0 0-1 0 0,0 0 0 0 0,-1 1 1 0 0,1-1-1 0 0,0 0 1 0 0,0 1-1 0 0,0-1 1 0 0,1 0-1 0 0,-1 0 0 0 0,0 1 1 0 0,0-1-1 0 0,1 0 1 0 0,-1 0-1 0 0,1 0 1 0 0,-1 0-1 0 0,1 1 1 0 0,-1-1-1 0 0,1 0 0 0 0,0 0 1 0 0,-1 0-1 0 0,1 0 1 0 0,0 0-1 0 0,0 0 1 0 0,0 0-1 0 0,0-1 1 0 0,0 1-1 0 0,0 0 0 0 0,0 0 1 0 0,0-1-1 0 0,0 1 1 0 0,0-1-1 0 0,0 1 1 0 0,1-1-1 0 0,-1 1 0 0 0,0-1 1 0 0,0 0-1 0 0,0 1 1 0 0,1-1-1 0 0,-1 0 1 0 0,0 0-1 0 0,1 0 1 0 0,-1 0-1 0 0,0 0 0 0 0,0 0 1 0 0,1 0-1 0 0,-1-1 1 0 0,0 1-1 0 0,0 0 1 0 0,0-1-1 0 0,1 1 1 0 0,-1-1-1 0 0,0 1 0 0 0,0-1-116 0 0,0 1 48 0 0,183-16 2344 0 0,64-30-1249 0 0,-161 45-1668 0 0,-95-9-2578 0 0,4 5-634 0 0,1 2-3557 0 0,1 3-4872 0 0</inkml:trace>
  <inkml:trace contextRef="#ctx0" brushRef="#br0" timeOffset="-148058.458">4265 2560 0 0 0,'0'0'1223'0'0,"0"0"273"0"0,0 0 149 0 0,0 0-20 0 0,0 0-111 0 0,0 0-159 0 0,0 0-178 0 0,0 0-136 0 0,-7-14-100 0 0,-22-42-102 0 0,8 36 495 0 0,-35 18 755 0 0,44 5-1949 0 0,0 0 0 0 0,1 0-1 0 0,-1 1 1 0 0,0 1-1 0 0,1 0 1 0 0,0 0-1 0 0,0 1 1 0 0,1 1 0 0 0,0 0-1 0 0,0 0 1 0 0,0 1-1 0 0,1 0 1 0 0,0 1-1 0 0,1 0 1 0 0,0 0 0 0 0,0 1-1 0 0,1 0 1 0 0,0 0-1 0 0,0 0 1 0 0,-1 6-140 0 0,2-5 63 0 0,1 1-1 0 0,0-1 1 0 0,1 1 0 0 0,1 0 0 0 0,0 0 0 0 0,0 0-1 0 0,1 0 1 0 0,0 1 0 0 0,1-1 0 0 0,1 1 0 0 0,0 0-63 0 0,0-9 51 0 0,1 1 1 0 0,0-1-1 0 0,0 1 0 0 0,0 0 1 0 0,0-1-1 0 0,1 0 1 0 0,-1 1-1 0 0,1-1 1 0 0,0 0-1 0 0,1 0 1 0 0,-1 0-1 0 0,1 0 1 0 0,0 0-1 0 0,0-1 1 0 0,0 1-1 0 0,0-1 1 0 0,0 0-1 0 0,1 0 1 0 0,0 0-1 0 0,-1 0 0 0 0,1-1 1 0 0,0 1-1 0 0,1-1 1 0 0,-1 0-1 0 0,0 0 1 0 0,0-1-1 0 0,3 1-51 0 0,4 2 169 0 0,0 0 0 0 0,0-1 0 0 0,0-1 0 0 0,1 0 0 0 0,-1 0 0 0 0,1-1 0 0 0,0 0 0 0 0,-1-1 0 0 0,1-1 0 0 0,8-1-169 0 0,1-4 165 0 0,-1-1-1 0 0,0-1 1 0 0,0-1 0 0 0,-1 0 0 0 0,0-2-1 0 0,-1 0 1 0 0,0-1 0 0 0,-1 0 0 0 0,0-2 0 0 0,-1 0-1 0 0,7-8-164 0 0,-9 10 77 0 0,-1 0 0 0 0,0-1 0 0 0,0 0 0 0 0,-1-1 0 0 0,-1 0 0 0 0,0-1 1 0 0,-1 0-1 0 0,-1-1 0 0 0,0 0 0 0 0,-1-1 0 0 0,-1 1 0 0 0,0-1 0 0 0,-2-1 0 0 0,0 1 0 0 0,-1-1 0 0 0,0 0 0 0 0,-1-8-77 0 0,-3 22 3 0 0,-1-1-1 0 0,1 1 1 0 0,-1-1-1 0 0,0 1 1 0 0,-1-1 0 0 0,1 1-1 0 0,-1 0 1 0 0,0-1 0 0 0,0 1-1 0 0,0 0 1 0 0,0 0 0 0 0,-1 1-1 0 0,1-1 1 0 0,-1 0 0 0 0,0 1-1 0 0,0 0 1 0 0,-1-1 0 0 0,1 1-1 0 0,-1 1 1 0 0,1-1 0 0 0,-1 0-1 0 0,0 1 1 0 0,0 0 0 0 0,0 0-1 0 0,-1 0 1 0 0,1 0-1 0 0,0 1 1 0 0,-1-1 0 0 0,-2 1-3 0 0,-5-3-44 0 0,0 2 1 0 0,-1-1-1 0 0,0 1 1 0 0,1 1 0 0 0,-1 0-1 0 0,0 1 1 0 0,0 1-1 0 0,1 0 1 0 0,-1 0-1 0 0,-5 2 44 0 0,1 2-138 0 0,0 1-1 0 0,1 0 1 0 0,0 1-1 0 0,0 1 0 0 0,0 0 1 0 0,1 2-1 0 0,0-1 1 0 0,1 2-1 0 0,0 0 0 0 0,-3 3 139 0 0,-64 88-4135 0 0,67-72 780 0 0,7-9-2553 0 0,5-5-4913 0 0</inkml:trace>
  <inkml:trace contextRef="#ctx0" brushRef="#br0" timeOffset="-147528.526">4640 2726 7106 0 0,'0'0'4200'0'0,"0"0"-1656"0"0,0 0-772 0 0,0 0-174 0 0,0 0-31 0 0,0 0-62 0 0,0 0-166 0 0,0 0-320 0 0,0 0-311 0 0,0 0-270 0 0,0 0-194 0 0,0 0-99 0 0,-15 5 117 0 0,-49 92-185 0 0,94-115 442 0 0,-25 15-469 0 0,17-15 98 0 0,0 0-1 0 0,-2-1 0 0 0,0-1 0 0 0,-1-1 1 0 0,12-18-148 0 0,-92 100-249 0 0,57-56 2570 0 0,1-1-3421 0 0,12-2-20027 0 0,-3-5 15452 0 0</inkml:trace>
  <inkml:trace contextRef="#ctx0" brushRef="#br0" timeOffset="-147149.686">4948 2251 3585 0 0,'0'0'2350'0'0,"0"0"-107"0"0,0 0-36 0 0,0 0-67 0 0,0 0-165 0 0,0 0-253 0 0,0 0-372 0 0,0 0-329 0 0,0 0-221 0 0,0 0-157 0 0,0 0-99 0 0,0 0-57 0 0,0 0-57 0 0,-2-2-76 0 0,-5-2 235 0 0,8 26 519 0 0,-1-9-699 0 0,10 367 1680 0 0,-16-296-4201 0 0,15-101-3838 0 0,3 2-4291 0 0,-7 11 2498 0 0</inkml:trace>
  <inkml:trace contextRef="#ctx0" brushRef="#br0" timeOffset="-146694.769">5362 2461 1968 0 0,'0'0'3013'0'0,"0"0"-383"0"0,0 0-164 0 0,0 0-84 0 0,0 0-129 0 0,0 0-309 0 0,0 0-508 0 0,0 0-515 0 0,0 0-406 0 0,0 0-215 0 0,0 0-32 0 0,0 0 20 0 0,0 0 24 0 0,-12 2 15 0 0,-90 30 679 0 0,100-33-996 0 0,1 1 0 0 0,-1 0 1 0 0,1 0-1 0 0,-1 0 0 0 0,1 0 0 0 0,-1 0 1 0 0,1 1-1 0 0,0-1 0 0 0,-1 0 0 0 0,1 1 1 0 0,-1-1-1 0 0,1 1 0 0 0,0-1 1 0 0,-1 1-1 0 0,1-1 0 0 0,0 1 0 0 0,-1 0 1 0 0,1 0-1 0 0,0 0 0 0 0,0 0 1 0 0,0 0-1 0 0,0 0 0 0 0,0 0 0 0 0,0 0 1 0 0,0 0-1 0 0,0 0 0 0 0,0 1 0 0 0,1-1 1 0 0,-1 0-1 0 0,0 1 0 0 0,1-1 1 0 0,-1 0-1 0 0,1 1 0 0 0,-1-1 0 0 0,1 1 1 0 0,0-1-1 0 0,0 1 0 0 0,0-1 1 0 0,-1 0-1 0 0,2 1 0 0 0,-1-1 0 0 0,0 1 1 0 0,0-1-1 0 0,0 1 0 0 0,1-1 0 0 0,-1 1 1 0 0,0-1-1 0 0,1 0 0 0 0,-1 1 1 0 0,1-1-1 0 0,0 2-10 0 0,98 35 500 0 0,-96-35-460 0 0,-1 1-1 0 0,1 0 1 0 0,-1-1-1 0 0,1 1 1 0 0,-1 0-1 0 0,-1 0 1 0 0,1 1 0 0 0,0-1-1 0 0,-1 0 1 0 0,0 0-1 0 0,0 1 1 0 0,0-1 0 0 0,-1 1-1 0 0,1-1 1 0 0,-1 1-1 0 0,0-1 1 0 0,-1 1-1 0 0,1-1 1 0 0,-1 1 0 0 0,0-1-1 0 0,0 0 1 0 0,0 3-40 0 0,-2-1 17 0 0,0 1 1 0 0,-1 0-1 0 0,0-1 0 0 0,0 0 1 0 0,0 1-1 0 0,0-2 1 0 0,-1 1-1 0 0,0 0 0 0 0,-1-1 1 0 0,1 0-1 0 0,-1 0 1 0 0,0-1-1 0 0,0 1 0 0 0,0-1 1 0 0,-1-1-1 0 0,1 1 1 0 0,-1-1-1 0 0,0 0 0 0 0,0-1 1 0 0,0 0-1 0 0,0 0 1 0 0,-1 0-18 0 0,-22 5-1022 0 0,-2 0-3158 0 0,12-6-4487 0 0,13-1-1771 0 0</inkml:trace>
  <inkml:trace contextRef="#ctx0" brushRef="#br0" timeOffset="-146355.923">3814 3054 5177 0 0,'0'0'2590'0'0,"0"0"-438"0"0,0 0-303 0 0,0 0-221 0 0,0 0-241 0 0,0 0-240 0 0,0 0-25 0 0,0 0 5 0 0,0 0-10 0 0,0 0-58 0 0,0 0-191 0 0,0 0-144 0 0,35 2-94 0 0,117 5-38 0 0,-63-6 190 0 0,0-4 1 0 0,0-3-1 0 0,19-8-782 0 0,42-3 478 0 0,9 3-199 0 0,146-13-144 0 0,47 13-135 0 0,-336 18-639 0 0,-17-4-3729 0 0,-2-1-4429 0 0,-2-2-2599 0 0</inkml:trace>
  <inkml:trace contextRef="#ctx0" brushRef="#br0" timeOffset="-145874.03">4478 3260 8314 0 0,'0'0'2611'0'0,"0"0"-741"0"0,0 0-507 0 0,0 0-175 0 0,0 0-48 0 0,0 0 16 0 0,0 0-82 0 0,0 0-130 0 0,0 0-125 0 0,0 0-179 0 0,0 0-110 0 0,0 0-106 0 0,32-4-72 0 0,100-14-39 0 0,-70 9 26 0 0,70 4 332 0 0,-130 5-665 0 0,-1 1 1 0 0,1 0 0 0 0,-1-1-1 0 0,0 1 1 0 0,1 0 0 0 0,-1 0-1 0 0,0 0 1 0 0,0 0 0 0 0,0 0-1 0 0,0 0 1 0 0,0 1 0 0 0,0-1-1 0 0,0 0 1 0 0,0 0 0 0 0,0 1-1 0 0,0-1 1 0 0,-1 0 0 0 0,1 1-1 0 0,0-1 1 0 0,-1 1 0 0 0,0-1-1 0 0,1 1 1 0 0,-1-1 0 0 0,0 1-1 0 0,0 0 1 0 0,1-1 0 0 0,-1 1-1 0 0,0-1 1 0 0,-1 1 0 0 0,1-1-1 0 0,0 1 1 0 0,0-1 0 0 0,-1 1-1 0 0,1-1 1 0 0,-1 1 0 0 0,1-1-1 0 0,-1 1 1 0 0,0-1 0 0 0,1 1-1 0 0,-1-1 1 0 0,0 0 0 0 0,0 0-1 0 0,0 1 1 0 0,0-1 0 0 0,0 0-1 0 0,0 0 1 0 0,0 0 0 0 0,-1 0-1 0 0,1 0 1 0 0,0 0 0 0 0,-1 0-1 0 0,1-1 1 0 0,-1 1-7 0 0,-254 171 483 0 0,181-112-360 0 0,74-59-113 0 0,0 0 1 0 0,0 0 0 0 0,0 1 0 0 0,0-1 0 0 0,0 0 0 0 0,1 1-1 0 0,-1-1 1 0 0,0 0 0 0 0,1 1 0 0 0,-1-1 0 0 0,1 1-1 0 0,-1-1 1 0 0,1 1 0 0 0,0-1 0 0 0,0 1 0 0 0,-1-1 0 0 0,1 1-1 0 0,0-1 1 0 0,1 1 0 0 0,-1-1 0 0 0,0 1 0 0 0,0-1 0 0 0,1 1-1 0 0,-1-1 1 0 0,0 1 0 0 0,1-1 0 0 0,0 1 0 0 0,-1-1-1 0 0,1 0 1 0 0,0 1 0 0 0,0-1 0 0 0,-1 0 0 0 0,1 0 0 0 0,0 1-1 0 0,0-1 1 0 0,1 0 0 0 0,-1 0 0 0 0,0 0 0 0 0,0 0-1 0 0,0 0 1 0 0,1-1 0 0 0,-1 1 0 0 0,0 0 0 0 0,1 0 0 0 0,-1-1-1 0 0,1 1-10 0 0,67 20 576 0 0,-36-19-737 0 0,-1-2-1 0 0,0 0 1 0 0,1-2-1 0 0,-1-2 1 0 0,0-1-1 0 0,0-1 1 0 0,-1-2-1 0 0,0-1 1 0 0,24-11 161 0 0,-24 5-2981 0 0,-10 3-4520 0 0,-18 10 5713 0 0,8-5-10005 0 0</inkml:trace>
  <inkml:trace contextRef="#ctx0" brushRef="#br0" timeOffset="-145408.918">5656 2255 4689 0 0,'0'0'2180'0'0,"0"0"-234"0"0,0 0-151 0 0,0 0 15 0 0,0 0 25 0 0,0 0-111 0 0,0 0-242 0 0,0 0-342 0 0,0 0-301 0 0,0 0-220 0 0,0 0-150 0 0,0 0-86 0 0,0 0-75 0 0,0-6-70 0 0,0 0-245 0 0,1-7 312 0 0,14 27 561 0 0,20 36 184 0 0,-3 2 0 0 0,-2 1 0 0 0,12 31-1050 0 0,-31-61 124 0 0,4 9-88 0 0,-3 1 0 0 0,-1 1 0 0 0,-1 0-1 0 0,-1 0 1 0 0,-3 1 0 0 0,0 0 0 0 0,-3 0 0 0 0,-1 1 0 0 0,-1-1 0 0 0,-2 1 0 0 0,-3 15-36 0 0,0-16-208 0 0,-3 1 0 0 0,0-1 1 0 0,-2-1-1 0 0,-2 0 1 0 0,-1 0-1 0 0,-1-1 1 0 0,-2 0-1 0 0,-2-2 1 0 0,-1 0-1 0 0,-1 0 0 0 0,-1-2 1 0 0,-2-1-1 0 0,-1 0 1 0 0,-12 10 207 0 0,-62 52-4404 0 0,28-37-6614 0 0,55-42 3056 0 0</inkml:trace>
  <inkml:trace contextRef="#ctx0" brushRef="#br0" timeOffset="-141976.907">3897 2214 3273 0 0,'0'0'1489'0'0,"0"0"-250"0"0,0 0-1 0 0,0 0 273 0 0,0 0 168 0 0,0 0-35 0 0,0 0-225 0 0,0 0-277 0 0,0 0-145 0 0,0 0-118 0 0,0 0-125 0 0,-10 1 2053 0 0,-7 15-2470 0 0,0 2 1 0 0,2 0-1 0 0,0 0 1 0 0,1 1-1 0 0,1 1 0 0 0,1 1 1 0 0,1-1-1 0 0,0 2 1 0 0,-5 19-338 0 0,-2 16 399 0 0,3 0 0 0 0,3 1 0 0 0,2 0 0 0 0,3 1 1 0 0,3 0-1 0 0,1 34-399 0 0,4-72 98 0 0,1 0 0 0 0,0 0 0 0 0,2 0 0 0 0,0-1 0 0 0,1 0 1 0 0,1 1-1 0 0,1-2 0 0 0,1 1 0 0 0,1-1 0 0 0,0 0 0 0 0,2-1 0 0 0,0 0 1 0 0,1-1-1 0 0,0 0 0 0 0,2-1 0 0 0,0 0 0 0 0,5 3-98 0 0,147 124 1672 0 0,-137-102-1093 0 0,-11-46-5299 0 0,-13 3-1186 0 0,-3 2-6265 0 0</inkml:trace>
  <inkml:trace contextRef="#ctx0" brushRef="#br0" timeOffset="-141152.919">6422 2468 0 0 0,'0'0'1031'0'0,"0"0"405"0"0,0 0 235 0 0,0 0 191 0 0,0 0 138 0 0,0 0-75 0 0,0 0-222 0 0,0 0-302 0 0,0 0-279 0 0,0 0-256 0 0,0 0-193 0 0,0 0-101 0 0,0 0-129 0 0,-13-1-42 0 0,-44-2-6 0 0,6 29 584 0 0,43-18-775 0 0,1-2-99 0 0,-1 1-1 0 0,1 1 1 0 0,0-1 0 0 0,0 1-1 0 0,1 0 1 0 0,0 0 0 0 0,0 1-1 0 0,1 0 1 0 0,0 0 0 0 0,1 0 0 0 0,0 1-1 0 0,1-1 1 0 0,-1 1 0 0 0,2 0-1 0 0,0 0 1 0 0,0 0 0 0 0,0 0-1 0 0,1 1 1 0 0,1-1 0 0 0,0 3-105 0 0,-1-7 71 0 0,1-1-1 0 0,0 1 1 0 0,0 0 0 0 0,1-1-1 0 0,-1 1 1 0 0,1 0 0 0 0,0-1 0 0 0,1 0-1 0 0,-1 1 1 0 0,1-1 0 0 0,0 0 0 0 0,0 1-1 0 0,1-1 1 0 0,0 0 0 0 0,-1-1-1 0 0,2 1 1 0 0,-1 0 0 0 0,0-1 0 0 0,1 0-1 0 0,0 0 1 0 0,0 0 0 0 0,0 0 0 0 0,1-1-1 0 0,-1 1 1 0 0,1-1 0 0 0,0 0-1 0 0,2 0-69 0 0,2 1 178 0 0,0-1-1 0 0,0 0 1 0 0,0-1 0 0 0,1 0 0 0 0,-1-1 0 0 0,1 0 0 0 0,-1 0 0 0 0,1-1 0 0 0,0 0 0 0 0,-1-1 0 0 0,1 0 0 0 0,-1 0 0 0 0,1-1 0 0 0,-1 0 0 0 0,0-1 0 0 0,0 0 0 0 0,0 0 0 0 0,0-1 0 0 0,0 0 0 0 0,-1-1 0 0 0,0 0 0 0 0,0 0 0 0 0,0-1 0 0 0,0 0 0 0 0,2-3-179 0 0,6-5 108 0 0,0-1 0 0 0,-2-1 0 0 0,1 0 1 0 0,-2 0-1 0 0,0-2 0 0 0,-1 1 0 0 0,-1-2 0 0 0,-1 0 0 0 0,-1 0 0 0 0,0 0 0 0 0,0-4-108 0 0,-7 20-3 0 0,0-1-1 0 0,0 1 1 0 0,-1-1-1 0 0,1 0 1 0 0,-1 0-1 0 0,0 1 1 0 0,0-1-1 0 0,0 0 0 0 0,0 0 1 0 0,-1 0-1 0 0,0 0 1 0 0,1 0-1 0 0,-2 0 1 0 0,1 0-1 0 0,0 0 0 0 0,-1 0 1 0 0,0 0-1 0 0,1 0 1 0 0,-2 0-1 0 0,1 0 1 0 0,0 0-1 0 0,-1 1 1 0 0,0-1-1 0 0,1 1 0 0 0,-2-1 1 0 0,1 1-1 0 0,0 0 1 0 0,-1-1-1 0 0,1 1 1 0 0,-1 0-1 0 0,0 1 1 0 0,0-1-1 0 0,-3-1 4 0 0,0 1-146 0 0,-1 1-1 0 0,0 0 1 0 0,-1 1 0 0 0,1 0-1 0 0,0 0 1 0 0,0 0 0 0 0,0 1-1 0 0,-1 0 1 0 0,1 1 0 0 0,0-1 0 0 0,0 1-1 0 0,-1 1 1 0 0,1 0 0 0 0,0-1-1 0 0,0 2 1 0 0,1-1 0 0 0,-1 1-1 0 0,0 0 1 0 0,1 1 0 0 0,-2 1 146 0 0,-36 24-4440 0 0,4 2-4576 0 0,22-15-2836 0 0</inkml:trace>
  <inkml:trace contextRef="#ctx0" brushRef="#br0" timeOffset="-140744.643">6396 2840 2921 0 0,'0'0'2439'0'0,"0"0"-495"0"0,0 0-418 0 0,0 0-176 0 0,0 0-118 0 0,0 0-64 0 0,0 0-81 0 0,0 0-102 0 0,0 0-127 0 0,0 0-126 0 0,0 0-97 0 0,0 0-51 0 0,0 0-37 0 0,-31 28-26 0 0,-98 90-30 0 0,75-53 130 0 0,50-55-515 0 0,1-4-27 0 0,0 0-1 0 0,0 0 1 0 0,0 0 0 0 0,0 0-1 0 0,1 1 1 0 0,0-1 0 0 0,1 1 0 0 0,-1 0-1 0 0,1-1 1 0 0,0 1 0 0 0,1 0 0 0 0,0-1-1 0 0,0 1 1 0 0,0 0 0 0 0,1 0-1 0 0,0-1 1 0 0,0 1 0 0 0,1 0 0 0 0,0-1-1 0 0,0 1 1 0 0,0-1 0 0 0,1 0-1 0 0,0 0 1 0 0,0 0 0 0 0,1 0 0 0 0,0 0-1 0 0,0-1 1 0 0,0 0 0 0 0,0 0-1 0 0,1 0 1 0 0,0 0 0 0 0,0 0 0 0 0,0-1-1 0 0,1 0 1 0 0,-1 0 0 0 0,1-1-1 0 0,0 0 1 0 0,0 0 0 0 0,2 1-79 0 0,4-2 172 0 0,1 0 0 0 0,0-1 1 0 0,0 0-1 0 0,-1-1 0 0 0,1 0 1 0 0,0-1-1 0 0,0-1 0 0 0,-1 0 1 0 0,1-1-1 0 0,-1 0 0 0 0,1-1 1 0 0,-1 0-1 0 0,0-1 0 0 0,-1 0 0 0 0,1-1 1 0 0,-1 0-1 0 0,0-1 0 0 0,-1 0 1 0 0,1-1-1 0 0,-1 0 0 0 0,-1 0 1 0 0,0-1-1 0 0,0-1 0 0 0,-1 0 0 0 0,0 0 1 0 0,0 0-1 0 0,-1-1 0 0 0,-1 0 1 0 0,0 0-1 0 0,3-7-172 0 0,-5 9-22 0 0,0 1 0 0 0,-1-1 0 0 0,0 1 1 0 0,0-1-1 0 0,-1 0 0 0 0,0 0 0 0 0,-1 0 0 0 0,0-1 0 0 0,0 1 0 0 0,-1 0 1 0 0,0 0-1 0 0,0-1 0 0 0,-1 1 0 0 0,-1 0 0 0 0,1 0 0 0 0,-2 0 1 0 0,1 0-1 0 0,-1 0 0 0 0,0 1 0 0 0,-1-1 0 0 0,0 1 0 0 0,-1 0 0 0 0,1 0 1 0 0,-1 0-1 0 0,-1 1 0 0 0,0-1 0 0 0,0 1 0 0 0,0 1 0 0 0,-1-1 0 0 0,0 1 1 0 0,0 0-1 0 0,0 1 0 0 0,-1 0 0 0 0,0 0 0 0 0,0 0 0 0 0,0 1 0 0 0,-1 0 1 0 0,1 1-1 0 0,-9-2 22 0 0,7 3-169 0 0,0 1 0 0 0,0 1 0 0 0,0 0 0 0 0,-1 1 1 0 0,1-1-1 0 0,0 2 0 0 0,0 0 0 0 0,0 0 0 0 0,0 1 0 0 0,1 0 1 0 0,-1 0-1 0 0,1 1 0 0 0,-9 5 169 0 0,-25 17-3403 0 0,3 4-3783 0 0,26-15-4347 0 0</inkml:trace>
  <inkml:trace contextRef="#ctx0" brushRef="#br0" timeOffset="-139904.759">7009 2513 7626 0 0,'0'0'2811'0'0,"0"0"-584"0"0,0 0-385 0 0,0 0-321 0 0,0 0-390 0 0,0 0-342 0 0,0 0-300 0 0,0 0-113 0 0,0 0 21 0 0,0 0 37 0 0,0 0 25 0 0,0 0-27 0 0,0 0-47 0 0,-11 23-66 0 0,-39 74-47 0 0,8 26 353 0 0,-39 97-558 0 0,66-191-147 0 0,10-20 60 0 0,11-22 211 0 0,109-248 861 0 0,-21 42-764 0 0,-83 204-7 0 0,-10 46-95 0 0,-1-18-180 0 0,-1 15 5 0 0,1 0-1 0 0,1 0 1 0 0,2 0-1 0 0,1 0 0 0 0,1 0 1 0 0,1-1-1 0 0,1 0 1 0 0,2 0-1 0 0,1-1 0 0 0,1 0 1 0 0,1-1-1 0 0,1 0 0 0 0,1 0 1 0 0,7 7-11 0 0,-18-28 17 0 0,0-1 0 0 0,0 1 0 0 0,0-1 0 0 0,1 0 0 0 0,-1 0-1 0 0,1 0 1 0 0,-1 0 0 0 0,1-1 0 0 0,0 1 0 0 0,0-1 0 0 0,0 0 0 0 0,1 0 0 0 0,-1-1 0 0 0,0 1 0 0 0,1-1 0 0 0,-1 0 0 0 0,1 0 0 0 0,-1-1 0 0 0,1 1 0 0 0,0-1-17 0 0,-1-1 76 0 0,-1-1 0 0 0,0 0 0 0 0,1 0 1 0 0,-1 0-1 0 0,0 0 0 0 0,0 0 0 0 0,0-1 1 0 0,0 0-1 0 0,-1 1 0 0 0,1-1 1 0 0,-1 0-1 0 0,1 0 0 0 0,-1 0 0 0 0,0-1 1 0 0,0 1-1 0 0,0 0 0 0 0,-1-1 0 0 0,1-2-76 0 0,0 3 85 0 0,13-30 260 0 0,-2 0 1 0 0,-1 0-1 0 0,-1-2 0 0 0,-2 1 0 0 0,-2-1 0 0 0,3-33-345 0 0,5-16 174 0 0,16-45-80 0 0,-31 116-803 0 0,-4 21-1263 0 0,0 9-2416 0 0,2-4-3567 0 0,1-2-4336 0 0</inkml:trace>
  <inkml:trace contextRef="#ctx0" brushRef="#br0" timeOffset="-139260.191">7821 2741 0 0 0,'0'0'1084'0'0,"0"0"418"0"0,0 0 150 0 0,0 0-69 0 0,0 0-82 0 0,0 0-88 0 0,0 0-57 0 0,4-1-15 0 0,11-4-57 0 0,-12 3-68 0 0,-3 2-10 0 0,0 0-25 0 0,0 0-94 0 0,0 0-94 0 0,0 0-109 0 0,0 0-71 0 0,0 0-61 0 0,0 0-39 0 0,0 0-64 0 0,0 0-55 0 0,0 0-36 0 0,0 0-75 0 0,0 0-27 0 0,0 0-40 0 0,0 0-45 0 0,38 5 2432 0 0,-4-4-2434 0 0,0-1-1 0 0,0-2 1 0 0,0-1-1 0 0,0-2 1 0 0,0-1 0 0 0,26-9-369 0 0,-10 4 250 0 0,31-8-994 0 0,-122 35-2901 0 0,25-12 1440 0 0,0 1-2111 0 0,5-4-3028 0 0,3-1-4187 0 0</inkml:trace>
  <inkml:trace contextRef="#ctx0" brushRef="#br0" timeOffset="-138964.863">7915 2918 5705 0 0,'0'0'3769'0'0,"0"0"-1083"0"0,0 0-636 0 0,0 0-222 0 0,0 0-173 0 0,0 0-195 0 0,0 0-218 0 0,0 0-135 0 0,0 0-130 0 0,0 0-110 0 0,0 0-63 0 0,0 0-127 0 0,0 0-39 0 0,2 9 7 0 0,7 28-37 0 0,-9-36-569 0 0,1 0 0 0 0,0 0 0 0 0,-1 0 0 0 0,1 0 1 0 0,0 0-1 0 0,-1 0 0 0 0,1-1 0 0 0,0 1 0 0 0,0 0 0 0 0,0 0 1 0 0,-1-1-1 0 0,1 1 0 0 0,0 0 0 0 0,0-1 0 0 0,0 1 1 0 0,0-1-1 0 0,0 0 0 0 0,0 1 0 0 0,1-1 0 0 0,-1 0 0 0 0,0 1 1 0 0,0-1-1 0 0,0 0 0 0 0,0 0 0 0 0,0 0 0 0 0,0 0 0 0 0,0 0 1 0 0,0 0-1 0 0,1 0 0 0 0,-1-1 0 0 0,0 1 0 0 0,0 0 0 0 0,1-1-39 0 0,5 0 205 0 0,144-17 1437 0 0,2-19-2077 0 0,-144 29-975 0 0,-7 6-3062 0 0,-1 1-4304 0 0,-1 1-4004 0 0</inkml:trace>
  <inkml:trace contextRef="#ctx0" brushRef="#br0" timeOffset="-135766.921">8965 2590 2080 0 0,'0'0'1591'0'0,"0"0"-553"0"0,0 0-124 0 0,0 0 172 0 0,0 0 304 0 0,0 0 184 0 0,0 0-50 0 0,0 0-258 0 0,0 0-358 0 0,0 0-253 0 0,0 0-158 0 0,-23 24-87 0 0,-71 76-14 0 0,58-35 241 0 0,35-55-514 0 0,-1 2 50 0 0,0 0-1 0 0,0 1 1 0 0,1-1 0 0 0,1 1 0 0 0,0-1 0 0 0,1 1-1 0 0,0-1 1 0 0,1 1 0 0 0,0-1 0 0 0,1 0 0 0 0,1 0-1 0 0,0 0 1 0 0,0 0 0 0 0,1-1 0 0 0,0 0 0 0 0,1 1-1 0 0,1-2 1 0 0,0 1 0 0 0,0-1 0 0 0,1 0 0 0 0,3 3-173 0 0,-5-10 156 0 0,0 0 1 0 0,1-1 0 0 0,-1 0-1 0 0,0 0 1 0 0,1 0 0 0 0,-1 0-1 0 0,1-1 1 0 0,0-1 0 0 0,-1 1 0 0 0,1-1-1 0 0,0 0 1 0 0,0 0 0 0 0,-1-1-1 0 0,1 0 1 0 0,0 0 0 0 0,-1 0-1 0 0,1-1 1 0 0,-1 0 0 0 0,0-1 0 0 0,0 1-1 0 0,0-1 1 0 0,0 0 0 0 0,0-1-1 0 0,0 1 1 0 0,-1-1 0 0 0,1 0-1 0 0,-1-1 1 0 0,0 1 0 0 0,-1-1 0 0 0,1-1-157 0 0,12-7 136 0 0,-1-2 1 0 0,0 0 0 0 0,-1-1 0 0 0,-1 0 0 0 0,0-1 0 0 0,-2-1 0 0 0,0 0 0 0 0,0 0 0 0 0,-2-2 0 0 0,-1 1 0 0 0,0-1 0 0 0,-1 0 0 0 0,-1-1 0 0 0,-1 0 0 0 0,-1 0 0 0 0,-1 0 0 0 0,-1-1-1 0 0,-1 1 1 0 0,0-13-137 0 0,-3 26-20 0 0,0 0 0 0 0,-1 0-1 0 0,0 0 1 0 0,0 1-1 0 0,-1-1 1 0 0,0 1-1 0 0,0-1 1 0 0,-1 1-1 0 0,0 0 1 0 0,0 0-1 0 0,0 1 1 0 0,-1-1-1 0 0,0 1 1 0 0,-1 0 0 0 0,1 0-1 0 0,-1 1 1 0 0,0 0-1 0 0,0 0 1 0 0,-1 0-1 0 0,0 1 1 0 0,0 0-1 0 0,0 0 1 0 0,0 0-1 0 0,0 1 1 0 0,-1 0-1 0 0,1 1 1 0 0,-1 0-1 0 0,0 0 1 0 0,0 0 0 0 0,0 1-1 0 0,0 0 1 0 0,-1 1 20 0 0,-1 0-262 0 0,-1 0 0 0 0,1 0 0 0 0,0 1 0 0 0,0 1 0 0 0,0 0 0 0 0,0 0 0 0 0,0 1 0 0 0,0 0 0 0 0,1 1 0 0 0,-1 0 0 0 0,1 0-1 0 0,0 1 1 0 0,0 0 0 0 0,1 1 0 0 0,-7 5 262 0 0,-12 12-3040 0 0,11-7-2337 0 0,2 0-5960 0 0</inkml:trace>
  <inkml:trace contextRef="#ctx0" brushRef="#br0" timeOffset="-135223.353">9438 2844 7986 0 0,'0'0'2596'0'0,"0"0"-478"0"0,0 0-154 0 0,0 0 64 0 0,0 0-55 0 0,0 0-251 0 0,0 0-394 0 0,0 0-338 0 0,0 0-235 0 0,0 0-181 0 0,0 0-91 0 0,0 0-92 0 0,0 0-98 0 0,3 19 321 0 0,-32 20-513 0 0,29-38-131 0 0,0-1-24 0 0,0 0 38 0 0,0 0 22 0 0,0 0 3 0 0,0 0 0 0 0,11-7 106 0 0,34-41 616 0 0,-44 48-602 0 0,-1 0-5 0 0,0 0-39 0 0,0 0 1 0 0,0 0-10 0 0,-11 11-204 0 0,-8 32-1454 0 0,33-42-4808 0 0,-10-2 497 0 0,-1-2-5452 0 0</inkml:trace>
  <inkml:trace contextRef="#ctx0" brushRef="#br0" timeOffset="-134856.892">9752 2336 9106 0 0,'0'0'2638'0'0,"0"0"-454"0"0,0 0-227 0 0,0 0-90 0 0,0 0-88 0 0,0 0-306 0 0,0 0-404 0 0,0 0-369 0 0,0 0-297 0 0,0 0-127 0 0,0 0-91 0 0,0 0-53 0 0,0 0-19 0 0,3 11 193 0 0,-16 106 730 0 0,4-80-937 0 0,-19 92-46 0 0,29-128-49 0 0,0 0 0 0 0,0 0 0 0 0,0 1 1 0 0,0-1-1 0 0,0 0 0 0 0,1 0 0 0 0,-1-1 0 0 0,1 1 0 0 0,-1 0 0 0 0,0 0 0 0 0,1-1 1 0 0,-1 1-1 0 0,1 0 0 0 0,0-1 0 0 0,-1 0 0 0 0,1 1 0 0 0,-1-1 0 0 0,1 0 0 0 0,0 0 1 0 0,-1 0-1 0 0,1 0 0 0 0,-1 0 0 0 0,1 0 0 0 0,0 0 0 0 0,-1-1 0 0 0,1 1 0 0 0,-1-1 1 0 0,1 1-5 0 0,6-1 53 0 0,118-36 644 0 0,-91 17-605 0 0,-33 18 169 0 0,3-2-3912 0 0,-11 1-8068 0 0,5 3 550 0 0</inkml:trace>
  <inkml:trace contextRef="#ctx0" brushRef="#br0" timeOffset="-134574.19">9995 2299 6489 0 0,'0'0'2886'0'0,"0"0"-369"0"0,0 0-277 0 0,0 0-221 0 0,0 0-213 0 0,0 0-351 0 0,0 0-409 0 0,0 0-343 0 0,0 0-229 0 0,0 0-152 0 0,0 0-78 0 0,0 0 33 0 0,0 0 25 0 0,-4 7 31 0 0,-4 7-93 0 0,1 0 1 0 0,0 1-1 0 0,1-1 1 0 0,1 2-1 0 0,0-1 1 0 0,1 0-1 0 0,-1 15-240 0 0,-37 275 1034 0 0,31-231-955 0 0,-29 106-116 0 0,30-152-1278 0 0,12-24-4352 0 0,7-17-4931 0 0,-4 6 2306 0 0</inkml:trace>
  <inkml:trace contextRef="#ctx0" brushRef="#br0" timeOffset="-133725.008">10303 2339 5833 0 0,'0'0'1687'0'0,"0"0"-609"0"0,0 0-223 0 0,0 0 176 0 0,0 0 325 0 0,0 0 167 0 0,0 0-71 0 0,0 0-209 0 0,0 0-256 0 0,0 0-158 0 0,0 0-107 0 0,0 0-102 0 0,0 0-108 0 0,-8 29-82 0 0,-26 91-88 0 0,-49 159 557 0 0,42-159-948 0 0,39-114-6 0 0,-5 10 103 0 0,5-31 83 0 0,55-198-67 0 0,70-83 169 0 0,-111 280 428 0 0,-17 47-122 0 0,0-3-478 0 0,5-8-37 0 0,0 0 1 0 0,1 0 0 0 0,1 0 0 0 0,0 0-1 0 0,2 0 1 0 0,0-1 0 0 0,8 19-25 0 0,61 175 24 0 0,-73-211-10 0 0,1 1 1 0 0,0-1-1 0 0,0 1 0 0 0,0-1 1 0 0,1 0-1 0 0,-1 1 0 0 0,0-1 1 0 0,1 0-1 0 0,0 0 1 0 0,-1 0-1 0 0,1 0 0 0 0,0 0 1 0 0,0 0-1 0 0,0-1 0 0 0,0 1 1 0 0,0-1-1 0 0,1 1 0 0 0,-1-1 1 0 0,0 0-1 0 0,1 0 1 0 0,-1 0-1 0 0,1 0 0 0 0,-1 0 1 0 0,1-1-1 0 0,0 1 0 0 0,-1-1 1 0 0,1 1-1 0 0,-1-1 0 0 0,1 0 1 0 0,0 0-1 0 0,-1 0 0 0 0,1 0 1 0 0,0-1-1 0 0,-1 1 1 0 0,1-1-1 0 0,-1 0 0 0 0,1 1 1 0 0,-1-1-1 0 0,1 0 0 0 0,-1-1 1 0 0,1 1-1 0 0,-1 0 0 0 0,1-2-14 0 0,13-10 212 0 0,-2 0-1 0 0,0-2 1 0 0,-1 1-1 0 0,0-2 1 0 0,-1 0-1 0 0,-1 0 1 0 0,-1-1-1 0 0,0-1 1 0 0,-1 1-1 0 0,-1-1 1 0 0,0-1-1 0 0,-2 0 0 0 0,0 0 1 0 0,3-19-212 0 0,1-24 230 0 0,-2-2-1 0 0,-4 1 1 0 0,-2-1 0 0 0,-3 0-230 0 0,-13 42-235 0 0,1 48-1557 0 0,2 17-1026 0 0,8-28-467 0 0,1 1-3451 0 0,1-2-5036 0 0</inkml:trace>
  <inkml:trace contextRef="#ctx0" brushRef="#br0" timeOffset="-133158.94">11098 2571 4401 0 0,'0'0'2853'0'0,"0"0"-581"0"0,0 0-321 0 0,0 0 19 0 0,0 0-16 0 0,0 0-129 0 0,0 0-284 0 0,0 0-366 0 0,0 0-247 0 0,0 0-137 0 0,0 0-61 0 0,0 0-29 0 0,0 0-25 0 0,3-2-81 0 0,-4 2-583 0 0,1 0 1 0 0,0 0-1 0 0,-1 0 1 0 0,1 0 0 0 0,0 0-1 0 0,0 0 1 0 0,-1 0-1 0 0,1 0 1 0 0,0 0 0 0 0,-1 0-1 0 0,1-1 1 0 0,0 1-1 0 0,0 0 1 0 0,-1 0 0 0 0,1 0-1 0 0,0 0 1 0 0,0-1-1 0 0,-1 1 1 0 0,1 0 0 0 0,0 0-1 0 0,0 0 1 0 0,0-1-1 0 0,-1 1 1 0 0,1 0 0 0 0,0 0-1 0 0,0-1 1 0 0,0 1-1 0 0,0 0 1 0 0,0 0 0 0 0,0-1-1 0 0,-1 1 1 0 0,1 0-1 0 0,0 0 1 0 0,0-1 0 0 0,0 1-1 0 0,0 0 1 0 0,0-1-1 0 0,0 1 1 0 0,0 0 0 0 0,0 0-1 0 0,0-1 1 0 0,0 1-1 0 0,0 0 1 0 0,1-1 0 0 0,-1 1-1 0 0,0 0 1 0 0,0 0-1 0 0,0-1 1 0 0,0 1 0 0 0,0 0-1 0 0,0 0 1 0 0,1-1 0 0 0,-1 1-1 0 0,0 0 1 0 0,0 0-1 0 0,0-1 1 0 0,1 1 0 0 0,-1 0-1 0 0,0 0 1 0 0,0 0-1 0 0,1 0 1 0 0,-1-1 0 0 0,0 1-1 0 0,0 0 1 0 0,1 0-1 0 0,-1 0 1 0 0,0 0 0 0 0,1 0-13 0 0,-33 4 373 0 0,-104 34 416 0 0,134-35-787 0 0,1 0-1 0 0,0 0 1 0 0,0 0 0 0 0,0 1 0 0 0,0-1 0 0 0,0 0 0 0 0,1 0 0 0 0,-1 0 0 0 0,1 1 0 0 0,0-1 0 0 0,0 0-1 0 0,0 0 1 0 0,1 0 0 0 0,-1 1 0 0 0,1-1 0 0 0,0 0 0 0 0,-1 0 0 0 0,1 0 0 0 0,1 0 0 0 0,-1 0 0 0 0,0 0-1 0 0,1 0 1 0 0,0 0 0 0 0,-1-1 0 0 0,1 1 0 0 0,1 0-2 0 0,57 54-8 0 0,-51-51 21 0 0,-1 1 1 0 0,1 0-1 0 0,-2 0 0 0 0,1 1 1 0 0,-1 0-1 0 0,0 1 0 0 0,0-1 1 0 0,-1 1-1 0 0,0 1 0 0 0,1 3-13 0 0,-4-6 51 0 0,0 1-1 0 0,0 0 0 0 0,-1-1 0 0 0,0 1 0 0 0,0 0 1 0 0,-1 0-1 0 0,0 0 0 0 0,0 1 0 0 0,-1-1 1 0 0,0 0-1 0 0,0 0 0 0 0,-2 4-50 0 0,0-8 45 0 0,-2 0-1 0 0,1 1 0 0 0,0-1 1 0 0,-1 0-1 0 0,0-1 1 0 0,0 1-1 0 0,0 0 0 0 0,0-1 1 0 0,-1 0-1 0 0,0 0 1 0 0,1-1-1 0 0,-1 1 0 0 0,0-1 1 0 0,0 0-1 0 0,0 0 1 0 0,0-1-1 0 0,0 1 0 0 0,-1-1 1 0 0,1 0-1 0 0,0-1 1 0 0,-1 1-1 0 0,1-1 1 0 0,-1 0-1 0 0,1-1 0 0 0,0 1 1 0 0,-1-1-1 0 0,1 0 1 0 0,0 0-1 0 0,0 0 0 0 0,-1-2-44 0 0,-6 1-11 0 0,0-1-1 0 0,1 0 0 0 0,0-1 0 0 0,0 0 1 0 0,0-1-1 0 0,0 0 0 0 0,1-1 1 0 0,-1 0-1 0 0,2 0 0 0 0,-6-5 12 0 0,8-10-535 0 0,7 11-3931 0 0,0 4-2241 0 0,0-1-5558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07.10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0 383 4617 0 0,'0'0'1050'0'0,"0"0"-389"0"0,0 0-428 0 0,0 0-287 0 0,0 0 18 0 0,0 0 230 0 0,0 0 405 0 0,0 0 440 0 0,0 0 292 0 0,0 0 8 0 0,0 0-253 0 0,3 19 923 0 0,11-11-1751 0 0,0-1 1 0 0,0-1-1 0 0,1 0 0 0 0,-1-1 0 0 0,1-1 0 0 0,0 0 0 0 0,1-1 1 0 0,-1 0-1 0 0,1-1 0 0 0,-1-1 0 0 0,1-1 0 0 0,-1 0 0 0 0,1-1 0 0 0,9-2-258 0 0,23 2 373 0 0,654-25 2134 0 0,261-10-1582 0 0,-263 29-834 0 0,404-45 90 0 0,-649 26 369 0 0,174-7 433 0 0,413-34 353 0 0,-368 53-784 0 0,786-19 192 0 0,-676 33-581 0 0,135 11-59 0 0,-400-14-16 0 0,7-34-9 0 0,357-11 69 0 0,-771 45-175 0 0,316-24 122 0 0,-319 5-23 0 0,-70 11 1 0 0,-39 11-1 0 0,0 0-20 0 0,0 0-16 0 0,0 0 7 0 0,0 0 10 0 0,0 0-22 0 0,0 0-10 0 0,0 0-20 0 0,0 0-34 0 0,0 0 10 0 0,0 0-1 0 0,0 0-6 0 0,0 0-5 0 0,-5-5-1762 0 0,1 2-6673 0 0,4 0-3713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17.26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627 4260 0 0 0,'-27'22'145'0'0,"19"-19"6621"0"0,0-2-3510 0 0,-12-9-3337 0 0,15 5 1176 0 0,-113-5 4430 0 0,-98 5-1367 0 0,140-12-2951 0 0,61-44 595 0 0,5-118-1563 0 0,11-169-239 0 0,2 288 67 0 0,-5-127 17 0 0,-30 20 74 0 0,17 57-139 0 0,5 64-8 0 0,1-1 1 0 0,3-1-1 0 0,2 1 1 0 0,1-1-1 0 0,3-11-11 0 0,12-64 46 0 0,-13 75-13 0 0,-1-1 1 0 0,-2 1-1 0 0,-3 1 1 0 0,-1-1-1 0 0,-3-3-33 0 0,0-4 6 0 0,4 4 52 0 0,2 0-1 0 0,3-1 1 0 0,3-46-58 0 0,0 24 107 0 0,21-127 102 0 0,-5-308 203 0 0,0 321-286 0 0,-1-178 5 0 0,-16-89-47 0 0,15 273-74 0 0,3 122-64 0 0,-16 57 56 0 0,-2 1 33 0 0,1 0 0 0 0,0 0-51 0 0,-1 0-28 0 0,0 0-2 0 0,0 0 9 0 0,0 0-8 0 0,0 0-3 0 0,0 0-3 0 0,394-45-48 0 0,-28 9 111 0 0,-16-4-3 0 0,-83 29 9 0 0,144 4 113 0 0,-239 3-117 0 0,333 0 158 0 0,13 8-130 0 0,-389-8-20 0 0,165 0 62 0 0,-241 12-4 0 0,-53-8-49 0 0,0 0 28 0 0,0 0-5 0 0,0 0 10 0 0,0 0 19 0 0,0 0 18 0 0,0 0-15 0 0,0 0 2 0 0,0 0 16 0 0,0 0-51 0 0,0 0 0 0 0,0 0-18 0 0,0 0-15 0 0,0 0 4 0 0,0 0 9 0 0,0 0 6 0 0,0 0-20 0 0,0 0-5 0 0,0 0-44 0 0,0 0 3 0 0,0 0 7 0 0,0 0-7 0 0,0 0-1 0 0,0 0-42 0 0,0 0-60 0 0,-1 8-882 0 0,-3 8-254 0 0,-4 18-1822 0 0,5-12-5717 0 0,2-10-3068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2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520 397 128 0 0,'0'0'1416'0'0,"0"0"2"0"0,0 0 38 0 0,0 0 181 0 0,0 0 226 0 0,0 0 60 0 0,0 0-179 0 0,0 0-337 0 0,0 0-424 0 0,0 0-384 0 0,0 0-228 0 0,0-3-79 0 0,0-7 112 0 0,-1 18 491 0 0,-2 23 250 0 0,-78 217 1814 0 0,41-144-2648 0 0,-5-2 0 0 0,-4-3 0 0 0,-5-1-1 0 0,-48 64-310 0 0,23-62 126 0 0,78-100-102 0 0,1 0 17 0 0,0 0-2 0 0,0 0 15 0 0,0 0 18 0 0,0 0 16 0 0,0 0 20 0 0,0 0 28 0 0,0-9-116 0 0,0-6-49 0 0,0-1-1 0 0,0 1 1 0 0,2-1 0 0 0,0 1 0 0 0,1 0-1 0 0,0 0 1 0 0,5-14 29 0 0,35-69 9 0 0,4 2 0 0 0,45-69-9 0 0,26-48 62 0 0,-112 202-58 0 0,16-37 43 0 0,2 2-1 0 0,3 1 1 0 0,1 1 0 0 0,32-38-47 0 0,-59 81 3 0 0,-1 1-1 0 0,1-1 1 0 0,0 0-1 0 0,-1 1 1 0 0,1-1 0 0 0,-1 1-1 0 0,1-1 1 0 0,0 1 0 0 0,-1 0-1 0 0,1-1 1 0 0,0 1 0 0 0,-1 0-1 0 0,1-1 1 0 0,0 1 0 0 0,0 0-1 0 0,-1 0 1 0 0,1-1 0 0 0,0 1-1 0 0,0 0 1 0 0,-1 0 0 0 0,1 0-1 0 0,0 0 1 0 0,0 0 0 0 0,0 0-1 0 0,-1 1 1 0 0,1-1 0 0 0,0 0-1 0 0,0 0 1 0 0,-1 0 0 0 0,1 1-1 0 0,0-1 1 0 0,-1 0 0 0 0,1 1-1 0 0,0-1 1 0 0,-1 1 0 0 0,1-1-1 0 0,0 1 1 0 0,-1-1 0 0 0,1 1-1 0 0,-1-1 1 0 0,1 1-1 0 0,-1-1 1 0 0,1 1 0 0 0,-1 0-1 0 0,1-1 1 0 0,-1 1 0 0 0,0 0-1 0 0,1-1 1 0 0,-1 1 0 0 0,0 0-1 0 0,0 0 1 0 0,1-1 0 0 0,-1 1-1 0 0,0 0 1 0 0,0 0 0 0 0,0 0-1 0 0,0-1 1 0 0,0 1 0 0 0,0 0-1 0 0,0 0 1 0 0,0-1 0 0 0,-1 1-1 0 0,1 0 1 0 0,0 0 0 0 0,0-1-1 0 0,0 1 1 0 0,-1 0 0 0 0,1 0-3 0 0,1 6 92 0 0,60 247 683 0 0,-11 17-31 0 0,-24 95-261 0 0,-13-306-446 0 0,-12-88 1858 0 0,-6 11-1878 0 0,-1 0-1 0 0,-1 1 0 0 0,-1-1 1 0 0,0 2-1 0 0,-1-1 0 0 0,-1 1 1 0 0,0 0-1 0 0,-1 1 0 0 0,-1 1 1 0 0,0-1-1 0 0,-1 1-16 0 0,-9-11 26 0 0,2 1-25 0 0,-2 0 0 0 0,0 2 1 0 0,-1 1-1 0 0,-2 1 0 0 0,0 0 1 0 0,0 2-1 0 0,-2 1 0 0 0,0 2 1 0 0,-1 0-1 0 0,-2 1-1 0 0,-33-2-1041 0 0,62 15 519 0 0,1 0-189 0 0,0 0-210 0 0,23 0-3175 0 0,-13-1 2346 0 0,9-2-6333 0 0,-8 0-1876 0 0</inkml:trace>
  <inkml:trace contextRef="#ctx0" brushRef="#br0" timeOffset="523.75">1058 964 9178 0 0,'0'0'1883'0'0,"0"0"-292"0"0,0 0-251 0 0,0 0-78 0 0,0 0-122 0 0,0 0-200 0 0,0 0-253 0 0,0 0-239 0 0,0 0-214 0 0,0 0-132 0 0,0 0-22 0 0,0 0 124 0 0,0 0 168 0 0,1 6 149 0 0,19 114 1806 0 0,-18-97-2185 0 0,-1-1-1 0 0,-1 1 1 0 0,-1 0 0 0 0,-1-1 0 0 0,-1 1 0 0 0,0-1 0 0 0,-2 0 0 0 0,-5 15-142 0 0,8-33-340 0 0,2-4 385 0 0,0 0 1 0 0,0 0-1 0 0,-1-1 0 0 0,1 1 0 0 0,0 0 1 0 0,-1 0-1 0 0,1 0 0 0 0,0 0 0 0 0,-1 0 1 0 0,1 0-1 0 0,0 0 0 0 0,-1 0 1 0 0,1 0-1 0 0,0 0 0 0 0,-1 0 0 0 0,1 0 1 0 0,0 0-1 0 0,-1 0 0 0 0,1 0 0 0 0,0 0 1 0 0,-1 0-1 0 0,1 0 0 0 0,0 0 0 0 0,0 0 1 0 0,-1 0-1 0 0,1 1 0 0 0,0-1 1 0 0,-1 0-1 0 0,1 0 0 0 0,0 0 0 0 0,0 1 1 0 0,-1-1-1 0 0,1 0 0 0 0,0 0 0 0 0,0 1 1 0 0,0-1-1 0 0,-1 0 0 0 0,1 0 0 0 0,0 1 1 0 0,0-1-1 0 0,0 0 0 0 0,0 1 1 0 0,-1-1-1 0 0,1 0 0 0 0,0 1 0 0 0,0-1 1 0 0,0 0-1 0 0,0 1 0 0 0,0-1 0 0 0,0 0 1 0 0,0 1-1 0 0,0-1 0 0 0,0 0 1 0 0,0 1-1 0 0,0-1 0 0 0,0 0 0 0 0,0 1 1 0 0,1-1-1 0 0,-1 0-45 0 0,-4-18 34 0 0,1-1 1 0 0,1 0-1 0 0,1 0 1 0 0,1 1-1 0 0,0-1 1 0 0,1 0-1 0 0,1 0 1 0 0,1 0-1 0 0,1 1 1 0 0,0-1-1 0 0,2 1 0 0 0,0 0 1 0 0,5-10-35 0 0,-4 6 28 0 0,1-1 0 0 0,1 1 0 0 0,1 1 0 0 0,1 0 1 0 0,0 0-1 0 0,2 1 0 0 0,0 0 0 0 0,2 1 0 0 0,0 1 0 0 0,2-1-28 0 0,19-6-130 0 0,-1 73 26 0 0,12-13-743 0 0,-28-31-2883 0 0,2-3-5162 0 0,-17-1-2717 0 0</inkml:trace>
  <inkml:trace contextRef="#ctx0" brushRef="#br0" timeOffset="1038.128">1507 1071 11394 0 0,'0'0'1498'0'0,"0"0"-776"0"0,0 0-325 0 0,0 0 139 0 0,0 0 162 0 0,0 0 143 0 0,0 0 101 0 0,0 0 7 0 0,0 0-57 0 0,0 0-86 0 0,0 0-90 0 0,0 0-46 0 0,20 4-41 0 0,64 9-22 0 0,-82-12-541 0 0,1-1 1 0 0,0 1-1 0 0,0-1 1 0 0,0 0-1 0 0,0 0 1 0 0,0-1-1 0 0,0 1 1 0 0,0 0-1 0 0,0-1 1 0 0,0 0-1 0 0,-1 0 1 0 0,1 0-1 0 0,0 0 1 0 0,0 0-1 0 0,-1 0 1 0 0,1-1-1 0 0,-1 1 1 0 0,1-1-1 0 0,-1 0 1 0 0,0 0-1 0 0,1 0 1 0 0,-1 0-1 0 0,0 0 1 0 0,0 0-1 0 0,0-1-66 0 0,6-6 206 0 0,0 3-112 0 0,0-1 0 0 0,0 0-1 0 0,-1-1 1 0 0,0 1 0 0 0,0-2-1 0 0,-1 1 1 0 0,0-1 0 0 0,-1 0 0 0 0,1 0-1 0 0,-2 0 1 0 0,1-1 0 0 0,-2 1-1 0 0,1-1 1 0 0,-1 0 0 0 0,0 0-1 0 0,-1-1 1 0 0,-1 1 0 0 0,1 0 0 0 0,-1-6-94 0 0,-3 13-1 0 0,0 0 0 0 0,0 1 0 0 0,1 0 0 0 0,-2-1 1 0 0,1 1-1 0 0,0 0 0 0 0,0 0 0 0 0,-1 0 0 0 0,1 0 1 0 0,-1 0-1 0 0,1 1 0 0 0,-1-1 0 0 0,0 1 0 0 0,0 0 1 0 0,0 0-1 0 0,0 0 0 0 0,1 0 0 0 0,-1 0 0 0 0,-1 1 1 0 0,1-1-1 0 0,0 1 0 0 0,0 0 0 0 0,0 0 0 0 0,0 0 1 0 0,0 0-1 0 0,0 0 0 0 0,0 1 0 0 0,0-1 0 0 0,0 1 1 0 0,0 0-1 0 0,0 0 0 0 0,0 0 0 0 0,0 0 0 0 0,1 1 1 0 0,-3 0 0 0 0,-18 10-24 0 0,1 2 1 0 0,0 0-1 0 0,0 1 1 0 0,2 1-1 0 0,0 1 1 0 0,0 1-1 0 0,2 1 1 0 0,1 0-1 0 0,0 1 1 0 0,-5 10 23 0 0,-29 71 0 0 0,50-98 4 0 0,0 1 0 0 0,1-1 0 0 0,-1 1 0 0 0,1-1 0 0 0,0 1 0 0 0,0-1 0 0 0,0 1 0 0 0,0-1 0 0 0,1 1 0 0 0,-1-1 0 0 0,1 1 0 0 0,0-1 0 0 0,0 1 0 0 0,0-1 0 0 0,0 0 0 0 0,1 0 0 0 0,-1 1 0 0 0,1-1 0 0 0,0 0 0 0 0,0 0 0 0 0,0-1 0 0 0,0 1 0 0 0,1 0 0 0 0,-1-1 0 0 0,1 1 0 0 0,-1-1 0 0 0,1 0 0 0 0,0 0 0 0 0,0 0 0 0 0,0 0-4 0 0,12 4 24 0 0,-1 0 0 0 0,1-1 0 0 0,0 0 0 0 0,0-2 0 0 0,1 0 0 0 0,-1 0 0 0 0,1-1 0 0 0,0-1 0 0 0,-1-1 0 0 0,1 0 0 0 0,0-1 0 0 0,-1-1 0 0 0,14-3-24 0 0,110-42-916 0 0,-84 18-3497 0 0,-44 23 2679 0 0,4-4-5054 0 0,-5 2-4868 0 0</inkml:trace>
  <inkml:trace contextRef="#ctx0" brushRef="#br0" timeOffset="1401.38">2181 957 7162 0 0,'0'0'2965'0'0,"0"0"-696"0"0,0 0-347 0 0,0 0-51 0 0,0 0-73 0 0,0 0-145 0 0,0 0-305 0 0,0 0-277 0 0,0 0-197 0 0,0 0-250 0 0,0 0-205 0 0,0 0-175 0 0,0 0-121 0 0,-15 10 15 0 0,-101 76 301 0 0,110-80-420 0 0,0-1 0 0 0,0 1 0 0 0,1 0 0 0 0,0 0-1 0 0,0 0 1 0 0,0 1 0 0 0,1 0 0 0 0,-1 0 0 0 0,2 0 0 0 0,-1 1 0 0 0,1-1 0 0 0,0 1-1 0 0,1 0 1 0 0,0-1 0 0 0,0 1 0 0 0,1 0 0 0 0,0 0 0 0 0,0 1 0 0 0,1 3-19 0 0,2-9 24 0 0,0 0 0 0 0,1-1 0 0 0,0 1 0 0 0,0-1 0 0 0,-1 0 0 0 0,1 0 0 0 0,0 0 0 0 0,1 0 0 0 0,-1-1 0 0 0,0 1 0 0 0,1-1 0 0 0,-1 0 0 0 0,0 0 0 0 0,1 0 0 0 0,-1 0 0 0 0,1-1 0 0 0,0 1 0 0 0,-1-1 0 0 0,1 0 0 0 0,-1 0 0 0 0,1 0 0 0 0,0-1 0 0 0,-1 1 0 0 0,1-1 0 0 0,-1 0 0 0 0,1 0 0 0 0,-1 0 0 0 0,0 0 0 0 0,1-1 0 0 0,-1 1 0 0 0,1-1-24 0 0,23-11 144 0 0,-1-1 1 0 0,-1-1-1 0 0,0-2 1 0 0,-1 0 0 0 0,-1-1-1 0 0,0-2 1 0 0,-1 0-1 0 0,6-10-144 0 0,49-30 171 0 0,-76 61-168 0 0,1-1 0 0 0,0 0 0 0 0,-1 1 0 0 0,1-1 0 0 0,0 1 0 0 0,-1 0 0 0 0,1-1 0 0 0,-1 1 1 0 0,1 0-1 0 0,-1 0 0 0 0,1 0 0 0 0,-1 0 0 0 0,0 0 0 0 0,1 1 0 0 0,-1-1 0 0 0,0 0 0 0 0,0 0 0 0 0,0 1 0 0 0,0-1 0 0 0,0 1 0 0 0,0-1 1 0 0,0 1-1 0 0,-1-1 0 0 0,1 1 0 0 0,-1 0 0 0 0,1-1 0 0 0,-1 1 0 0 0,1 0 0 0 0,-1-1 0 0 0,0 1 0 0 0,0 0 0 0 0,0-1 0 0 0,0 1 0 0 0,0 0 1 0 0,0 0-1 0 0,0-1 0 0 0,-1 2-3 0 0,2-1 7 0 0,6 41 23 0 0,25 75 58 0 0,-29-114-105 0 0,-1 0 0 0 0,1-1 0 0 0,-1 1 0 0 0,1-1 0 0 0,0 0 0 0 0,0 0 0 0 0,1 0 0 0 0,-1 0 0 0 0,1-1 0 0 0,-1 1 0 0 0,1-1 0 0 0,0 0 0 0 0,0 0 0 0 0,0 0 0 0 0,0 0-1 0 0,0-1 1 0 0,0 0 0 0 0,0 1 0 0 0,1-2 0 0 0,-1 1 0 0 0,0 0 0 0 0,1-1 0 0 0,0 0 17 0 0,14-7-3475 0 0,-2-10-3443 0 0,-14 10-5261 0 0</inkml:trace>
  <inkml:trace contextRef="#ctx0" brushRef="#br0" timeOffset="3437.393">3431 883 0 0 0,'0'0'531'0'0,"0"0"333"0"0,0 0 100 0 0,0 0 56 0 0,0 0 127 0 0,0 0 66 0 0,0 0-68 0 0,0 0-134 0 0,0 0-187 0 0,0 0-165 0 0,0 0-138 0 0,-19 19-88 0 0,-58 58-49 0 0,46-18 317 0 0,24 88 1318 0 0,8-145-1915 0 0,0 1-1 0 0,0-1 0 0 0,1 1 0 0 0,-1-1 1 0 0,1 1-1 0 0,0-1 0 0 0,0 0 1 0 0,-1 0-1 0 0,1 0 0 0 0,1 0 1 0 0,-1 0-1 0 0,0 0 0 0 0,0 0 0 0 0,1-1 1 0 0,-1 1-1 0 0,1-1 0 0 0,-1 0 1 0 0,1 0-1 0 0,0 0 0 0 0,0 0 1 0 0,-1 0-1 0 0,1 0 0 0 0,0-1 1 0 0,0 1-1 0 0,0-1 0 0 0,0 0 0 0 0,-1 0 1 0 0,1 0-1 0 0,0 0 0 0 0,0-1 1 0 0,0 1-1 0 0,0-1 0 0 0,-1 1 1 0 0,1-1-1 0 0,0 0 0 0 0,0 0 1 0 0,-1-1-1 0 0,1 1 0 0 0,-1 0 0 0 0,1-1 1 0 0,0 0-104 0 0,11-11 179 0 0,-1 0 0 0 0,0-1 1 0 0,-1-1-1 0 0,0 0 0 0 0,-2-1 0 0 0,1 0 1 0 0,-2 0-1 0 0,0-1 0 0 0,-1-1 0 0 0,-1 1 1 0 0,-1-1-1 0 0,0 0 0 0 0,-1-1 1 0 0,-1 1-1 0 0,-1-1 0 0 0,0 0 0 0 0,-2 0 1 0 0,0 0-1 0 0,-2-15-179 0 0,0 27-44 0 0,0 1 1 0 0,0 0-1 0 0,0 0 1 0 0,-1-1-1 0 0,0 1 0 0 0,-1 0 1 0 0,1 1-1 0 0,-1-1 1 0 0,0 0-1 0 0,-1 1 1 0 0,1 0-1 0 0,-1-1 0 0 0,0 1 1 0 0,0 1-1 0 0,-1-1 1 0 0,1 1-1 0 0,-1-1 1 0 0,0 1-1 0 0,0 1 1 0 0,-1-1-1 0 0,1 1 0 0 0,-1 0 1 0 0,1 0-1 0 0,-1 0 1 0 0,0 1-1 0 0,0 0 1 0 0,0 0-1 0 0,-1 1 0 0 0,1 0 1 0 0,0 0 43 0 0,5 1-26 0 0,0 1-1 0 0,1-1 1 0 0,-1 1 0 0 0,0 0 0 0 0,1-1 0 0 0,-1 1 0 0 0,0 0-1 0 0,1 0 1 0 0,-1-1 0 0 0,1 1 0 0 0,0 0 0 0 0,-1 0-1 0 0,1 0 1 0 0,0 0 0 0 0,-1 0 0 0 0,1 0 0 0 0,0-1-1 0 0,0 1 1 0 0,0 0 0 0 0,0 0 0 0 0,0 0 0 0 0,0 0-1 0 0,0 0 1 0 0,0 0 0 0 0,0 0 0 0 0,0 0 0 0 0,0 0-1 0 0,1 0 1 0 0,-1-1 0 0 0,0 1 0 0 0,1 0 0 0 0,-1 0-1 0 0,0 0 1 0 0,1 0 0 0 0,-1-1 0 0 0,1 1 0 0 0,-1 0-1 0 0,1 0 1 0 0,0-1 0 0 0,-1 1 0 0 0,1 0 0 0 0,0-1-1 0 0,0 1 1 0 0,-1-1 0 0 0,2 1 26 0 0,6-2 102 0 0,1 0 1 0 0,0-1-1 0 0,-1 0 1 0 0,1 0-1 0 0,-1-1 1 0 0,1 0-1 0 0,-1 0 1 0 0,0-1-1 0 0,0 0 1 0 0,-1-1-1 0 0,1 1 1 0 0,-1-2-1 0 0,0 1 1 0 0,-1-1-1 0 0,1 0 1 0 0,-1 0-1 0 0,0-1 1 0 0,0 1-1 0 0,-1-1 1 0 0,0-1-1 0 0,2-3-102 0 0,10-9 202 0 0,15-17 89 0 0,-3-2 1 0 0,-1-1-1 0 0,-1-1 0 0 0,-3-1 1 0 0,-1-1-1 0 0,8-26-291 0 0,36-107 550 0 0,-55 142-69 0 0,-11 33-452 0 0,-1 20-186 0 0,48 507 436 0 0,-28-337-324 0 0,3 28-101 0 0,-4 193 146 0 0,-18-392 8 0 0,-1 0 0 0 0,-1 0 0 0 0,0 0 0 0 0,-1 0 0 0 0,-1-1 0 0 0,-1 1 0 0 0,-1-1 0 0 0,0 0 0 0 0,-1 0 0 0 0,-1 0 0 0 0,0-1-1 0 0,-1 0 1 0 0,-1 0 0 0 0,-1-1 0 0 0,0 0 0 0 0,-1-1 0 0 0,0 0 0 0 0,-1-1 0 0 0,-1 0 0 0 0,0-1 0 0 0,0 0 0 0 0,-1-1 0 0 0,-1-1 0 0 0,0 0 0 0 0,-1-1 0 0 0,-3 1-8 0 0,14-8 24 0 0,-1 0 1 0 0,0 0 0 0 0,0-1 0 0 0,0 0-1 0 0,0 0 1 0 0,0 0 0 0 0,0-1-1 0 0,-1 0 1 0 0,1 0 0 0 0,0-1 0 0 0,0 1-1 0 0,0-1 1 0 0,0-1 0 0 0,0 1-1 0 0,0-1 1 0 0,0 0 0 0 0,1 0-1 0 0,-1-1 1 0 0,1 0 0 0 0,-1 0 0 0 0,1 0-1 0 0,0-1 1 0 0,0 1 0 0 0,0-1-1 0 0,1 0 1 0 0,-1-1 0 0 0,1 1 0 0 0,0-1-1 0 0,1 0 1 0 0,-1 0 0 0 0,1 0-1 0 0,-1 0 1 0 0,2-1 0 0 0,-1 1-1 0 0,1-1 1 0 0,-1 0 0 0 0,2 1 0 0 0,-1-1-1 0 0,1 0 1 0 0,-1-2-25 0 0,3-3 5 0 0,-1 0-1 0 0,2 0 1 0 0,0 1-1 0 0,0-1 1 0 0,1 0 0 0 0,0 1-1 0 0,0-1 1 0 0,1 1 0 0 0,1 0-1 0 0,0 0 1 0 0,0 1-1 0 0,1 0 1 0 0,0-1 0 0 0,1 2-1 0 0,4-5-4 0 0,148-148-178 0 0,-44 69-2743 0 0,-86 73-2248 0 0,-8 6-6439 0 0</inkml:trace>
  <inkml:trace contextRef="#ctx0" brushRef="#br0" timeOffset="4111.166">4618 828 2176 0 0,'0'0'1445'0'0,"0"0"-73"0"0,0 0 176 0 0,0 0 225 0 0,0 0 30 0 0,0 0-259 0 0,0 0-470 0 0,0 0-473 0 0,0 0-259 0 0,0 0 91 0 0,0 0 208 0 0,0 0 213 0 0,0 0 118 0 0,0 14-104 0 0,9 222 1833 0 0,-7-96-2054 0 0,-4-97 2027 0 0,9-93-2376 0 0,3 1-1 0 0,1 0 1 0 0,2 1 0 0 0,3 0 0 0 0,1 1 0 0 0,17-28-298 0 0,-17 34 78 0 0,2 2 0 0 0,1 0 0 0 0,3 1 0 0 0,11-14-78 0 0,10 14-28 0 0,-40 65-59 0 0,11 145-2153 0 0,-5-148-1573 0 0,3-12-7356 0 0,-7-8 2939 0 0</inkml:trace>
  <inkml:trace contextRef="#ctx0" brushRef="#br0" timeOffset="4461.42">5010 946 0 0 0,'0'0'496'0'0,"0"0"878"0"0,0 0 566 0 0,0 0 323 0 0,0 0 102 0 0,0 0-94 0 0,0 0-171 0 0,0 0-198 0 0,0 0-221 0 0,33 10-259 0 0,102 30-263 0 0,-132-38-1090 0 0,0-1-1 0 0,0 0 0 0 0,0 0 0 0 0,1 0 0 0 0,-1-1 0 0 0,1 1 1 0 0,-1-1-1 0 0,0 0 0 0 0,1 0 0 0 0,-1 0 0 0 0,1 0 1 0 0,-1-1-1 0 0,0 1 0 0 0,1-1 0 0 0,-1 0 0 0 0,0 0 1 0 0,0 0-1 0 0,1 0 0 0 0,-1-1 0 0 0,2-1-68 0 0,6-3 311 0 0,-4 4-180 0 0,1-1 0 0 0,-1 0 0 0 0,-1-1 0 0 0,1 0 0 0 0,0 0-1 0 0,-1 0 1 0 0,0-1 0 0 0,0 0 0 0 0,0 0 0 0 0,-1-1 0 0 0,1 1-1 0 0,-1-1 1 0 0,-1 0 0 0 0,1-1 0 0 0,-1 1 0 0 0,0-1 0 0 0,0 0-1 0 0,-1 0 1 0 0,0 0 0 0 0,0 0 0 0 0,-1 0 0 0 0,0-1 0 0 0,0 1 0 0 0,-1-1-1 0 0,0 0 1 0 0,0 1 0 0 0,-1-1 0 0 0,0-6-131 0 0,-2 11 15 0 0,1-1-1 0 0,-1 1 1 0 0,0-1 0 0 0,0 1-1 0 0,-1 0 1 0 0,1 0 0 0 0,-1 0-1 0 0,1 0 1 0 0,-1 1 0 0 0,0-1-1 0 0,0 1 1 0 0,0 0 0 0 0,0-1-1 0 0,-1 1 1 0 0,1 1 0 0 0,0-1-1 0 0,-1 0 1 0 0,0 1 0 0 0,1 0-1 0 0,-1 0 1 0 0,0 0 0 0 0,0 0-1 0 0,1 0 1 0 0,-1 1 0 0 0,0 0-1 0 0,0 0 1 0 0,0 0 0 0 0,0 0-1 0 0,1 0 1 0 0,-1 1 0 0 0,0 0-1 0 0,-1 0-14 0 0,-8 2-12 0 0,1 0 0 0 0,0 1 0 0 0,0 0 0 0 0,1 1 0 0 0,-1 0 0 0 0,1 1 0 0 0,0 0 0 0 0,1 1 0 0 0,-1 0 0 0 0,1 0 0 0 0,1 2-1 0 0,-1-1 1 0 0,1 1 0 0 0,1 0 0 0 0,0 1 0 0 0,0 0 0 0 0,1 0 0 0 0,0 0 0 0 0,-2 5 12 0 0,3-5-18 0 0,0-1-1 0 0,0 0 1 0 0,1 1 0 0 0,0 0 0 0 0,1 1-1 0 0,0-1 1 0 0,0 1 0 0 0,1 0 0 0 0,1-1-1 0 0,0 1 1 0 0,0 0 0 0 0,1 1 0 0 0,1-1-1 0 0,0 0 1 0 0,0 0 0 0 0,1 5 18 0 0,0-12-2 0 0,1 0-1 0 0,-1 0 1 0 0,1 1 0 0 0,-1-1 0 0 0,1-1-1 0 0,1 1 1 0 0,-1 0 0 0 0,0 0 0 0 0,1-1 0 0 0,0 0-1 0 0,0 1 1 0 0,0-1 0 0 0,0 0 0 0 0,0 0-1 0 0,0-1 1 0 0,1 1 0 0 0,0-1 0 0 0,-1 1 0 0 0,1-1-1 0 0,0 0 1 0 0,0-1 0 0 0,0 1 0 0 0,0-1-1 0 0,4 1 3 0 0,105 12-69 0 0,-97-15 4 0 0,-1-1 1 0 0,1-1-1 0 0,-1 0 0 0 0,1-1 0 0 0,-1 0 1 0 0,0-1-1 0 0,0-1 0 0 0,8-5 65 0 0,69-36-3734 0 0,-67 33 1218 0 0,-1 1-4017 0 0,-10 4-4303 0 0</inkml:trace>
  <inkml:trace contextRef="#ctx0" brushRef="#br0" timeOffset="4714.414">5938 784 11370 0 0,'0'0'1757'0'0,"0"0"-325"0"0,0 0-132 0 0,0 0 66 0 0,0 0-44 0 0,0 0-154 0 0,-31 8-233 0 0,-96 27-251 0 0,121-34-623 0 0,0 0 0 0 0,1 1-1 0 0,-1 0 1 0 0,1 0 0 0 0,-1 1 0 0 0,1-1 0 0 0,0 1 0 0 0,0 0 0 0 0,0 0-1 0 0,0 1 1 0 0,1 0 0 0 0,-1 0 0 0 0,1 0 0 0 0,0 0 0 0 0,-3 4-61 0 0,-8 9 176 0 0,9-12-157 0 0,1 1 0 0 0,0-1-1 0 0,0 1 1 0 0,0 0 0 0 0,0 0-1 0 0,1 0 1 0 0,0 0 0 0 0,1 1 0 0 0,-1 0-1 0 0,1 0 1 0 0,0 0 0 0 0,1 0-1 0 0,0 0 1 0 0,0 0 0 0 0,0 1-1 0 0,1-1 1 0 0,0 1 0 0 0,1-1-1 0 0,0 1 1 0 0,0-1 0 0 0,1 4-19 0 0,2-6-8 0 0,0 0 0 0 0,0-1 0 0 0,1 0 0 0 0,-1 1 0 0 0,1-1 0 0 0,0-1 0 0 0,1 1 0 0 0,-1 0 0 0 0,1-1 0 0 0,-1 0 0 0 0,1 0 0 0 0,0-1 0 0 0,0 1 0 0 0,0-1 0 0 0,1 0 0 0 0,-1 0 1 0 0,0-1-1 0 0,1 0 0 0 0,-1 0 0 0 0,1 0 0 0 0,-1 0 0 0 0,1-1 0 0 0,0 0 8 0 0,15 4-440 0 0,0-1 0 0 0,0-1 0 0 0,0-1-1 0 0,0-1 1 0 0,0 0 0 0 0,0-2 0 0 0,15-3 440 0 0,9-12-4504 0 0,-17 3-1523 0 0,-17 9 2506 0 0,2-3-1979 0 0</inkml:trace>
  <inkml:trace contextRef="#ctx0" brushRef="#br0" timeOffset="4993.115">6382 438 0 0 0,'0'0'1203'0'0,"0"0"599"0"0,0 0 298 0 0,0 0-10 0 0,0 0 30 0 0,0 0 7 0 0,0 0-189 0 0,0 0-247 0 0,0 0-296 0 0,0 0-287 0 0,0 0-221 0 0,0 0-147 0 0,20-30-87 0 0,62-86 25 0 0,-61 94 48 0 0,-34 187 2764 0 0,-6-58-2610 0 0,4-31-672 0 0,3 1-1 0 0,3 1 1 0 0,4-1 0 0 0,3 43-208 0 0,3-105-32 0 0,0-1-1 0 0,1 0 1 0 0,1 0-1 0 0,1 0 1 0 0,-1-1-1 0 0,2 1 1 0 0,0-1-1 0 0,1 0 1 0 0,7 12 32 0 0,-1-19-2185 0 0,-15-27-1729 0 0,0 15 2781 0 0,-6-14-6382 0 0,3 9-3329 0 0</inkml:trace>
  <inkml:trace contextRef="#ctx0" brushRef="#br0" timeOffset="5241.701">6120 729 10858 0 0,'0'0'1586'0'0,"0"0"-599"0"0,0 0-70 0 0,0 0 274 0 0,0 0 78 0 0,0 0-116 0 0,34-6-239 0 0,111-17-269 0 0,210-32 982 0 0,-192 47-2612 0 0,-93 8-4694 0 0,-61 0 4293 0 0,12 0-7646 0 0</inkml:trace>
  <inkml:trace contextRef="#ctx0" brushRef="#br0" timeOffset="5531.809">7142 677 4593 0 0,'0'0'3891'0'0,"0"0"-1623"0"0,0 0-637 0 0,0 0-2 0 0,0 0-58 0 0,0 0-117 0 0,0 0-162 0 0,0 0-270 0 0,0 0-265 0 0,0 0-198 0 0,0 0-151 0 0,0 0-104 0 0,0 0-60 0 0,-34 19-36 0 0,-106 57-33 0 0,-59 54 301 0 0,196-128-476 0 0,0 0 0 0 0,0 0 0 0 0,0 0 0 0 0,0 0 0 0 0,1 1-1 0 0,-1-1 1 0 0,1 1 0 0 0,-1 0 0 0 0,1 0 0 0 0,0 0 0 0 0,0 0 0 0 0,0 0 0 0 0,1 0 0 0 0,-1 1 0 0 0,1-1-1 0 0,0 1 1 0 0,0-1 0 0 0,0 1 0 0 0,0-1 0 0 0,0 1 0 0 0,1-1 0 0 0,0 1 0 0 0,-1 0 0 0 0,1-1-1 0 0,1 2 1 0 0,1-3 31 0 0,0 0 0 0 0,1 0 0 0 0,-1-1 0 0 0,1 1 0 0 0,-1 0 0 0 0,1-1 0 0 0,0 1 0 0 0,-1-1 0 0 0,1 0 0 0 0,0 0 0 0 0,0 0 0 0 0,0 0 0 0 0,0-1 0 0 0,0 1 0 0 0,0-1 0 0 0,0 0 0 0 0,0 0 0 0 0,0 0 0 0 0,0 0 0 0 0,1 0 0 0 0,-1-1-31 0 0,-2 1 22 0 0,18-3 183 0 0,-1 0 0 0 0,0-1 0 0 0,0-2 0 0 0,0 1 0 0 0,0-2 0 0 0,-1-1 1 0 0,0 0-1 0 0,-1-1 0 0 0,1 0 0 0 0,-2-2 0 0 0,0 0 0 0 0,0 0 0 0 0,-1-2 0 0 0,0 1 1 0 0,-1-2-1 0 0,0 0-205 0 0,-2 4 114 0 0,78-81 450 0 0,-87 91-582 0 0,0 0 0 0 0,0 1 0 0 0,0-1 0 0 0,1 1 0 0 0,-1-1 0 0 0,0 1 0 0 0,0 0-1 0 0,0 0 1 0 0,0 0 0 0 0,0 0 0 0 0,0 0 0 0 0,-1 0 0 0 0,1 0 0 0 0,0 1 0 0 0,0-1-1 0 0,-1 1 1 0 0,1-1 0 0 0,-1 1 0 0 0,1 0 0 0 0,-1-1 0 0 0,0 1 0 0 0,0 0 0 0 0,0 0-1 0 0,0 0 1 0 0,0 0 0 0 0,0 0 0 0 0,0 0 0 0 0,-1 0 0 0 0,1 0 0 0 0,-1 0 0 0 0,1 1-1 0 0,-1-1 1 0 0,0 0 0 0 0,0 0 0 0 0,0 0 0 0 0,0 0 0 0 0,0 1 0 0 0,-1-1 0 0 0,1 0 18 0 0,8 45-874 0 0,-4-21-1729 0 0,0 0-5776 0 0,-4-18-3178 0 0</inkml:trace>
  <inkml:trace contextRef="#ctx0" brushRef="#br0" timeOffset="5930.362">7276 1045 12451 0 0,'0'0'2506'0'0,"0"0"-633"0"0,0 0-284 0 0,0 0-138 0 0,0 0-204 0 0,0 0-202 0 0,0 0-202 0 0,0 0-179 0 0,0 0-105 0 0,0 0-71 0 0,0 0-92 0 0,15-34-77 0 0,46-107-54 0 0,12 0 333 0 0,-64 119-549 0 0,-9 22-104 0 0,0 0-39 0 0,0 15-375 0 0,0-15 469 0 0,-1 10-17 0 0,1 0-1 0 0,-1 0 1 0 0,1 0-1 0 0,1 0 1 0 0,0 0-1 0 0,0 0 1 0 0,1 0-1 0 0,1-1 1 0 0,-1 1-1 0 0,2-1 1 0 0,-1 1 0 0 0,1-1-1 0 0,0 0 1 0 0,1 0-1 0 0,0-1 1 0 0,1 1-1 0 0,1 0 18 0 0,-5-7 27 0 0,1 0-1 0 0,0 0 1 0 0,-1 0 0 0 0,1-1-1 0 0,0 1 1 0 0,0-1 0 0 0,0 0-1 0 0,1 0 1 0 0,-1 0-1 0 0,0 0 1 0 0,0-1 0 0 0,0 1-1 0 0,1-1 1 0 0,-1 0 0 0 0,0 0-1 0 0,1 0 1 0 0,-1 0-1 0 0,0-1 1 0 0,0 1 0 0 0,1-1-1 0 0,-1 0 1 0 0,0 0 0 0 0,0 0-1 0 0,0 0 1 0 0,0 0-1 0 0,0-1 1 0 0,0 1 0 0 0,0-1-1 0 0,-1 0 1 0 0,1 0 0 0 0,1-1-27 0 0,75-75 1296 0 0,5-54-1315 0 0,-61 124-2856 0 0,-14 8-1251 0 0,-2 1-4076 0 0,-3 2-3822 0 0</inkml:trace>
  <inkml:trace contextRef="#ctx0" brushRef="#br0" timeOffset="6923.284">8082 655 7618 0 0,'0'0'4078'0'0,"0"0"-1240"0"0,0 0-620 0 0,0 0-207 0 0,0 0-272 0 0,0 0-326 0 0,0 0-327 0 0,0 0-274 0 0,0 0-222 0 0,0 0-132 0 0,0 0-100 0 0,0 0-105 0 0,0 0-78 0 0,-16-10-48 0 0,-55-27-45 0 0,70 36-79 0 0,-1 0 1 0 0,1 1-1 0 0,-1-1 0 0 0,1 1 0 0 0,-1-1 1 0 0,1 1-1 0 0,-1-1 0 0 0,1 1 0 0 0,-1 0 1 0 0,1 0-1 0 0,-1 0 0 0 0,0 0 0 0 0,1 0 1 0 0,-1 0-1 0 0,1 0 0 0 0,-1 1 0 0 0,1-1 1 0 0,-1 0-1 0 0,1 1 0 0 0,-1-1 0 0 0,1 1 1 0 0,-1 0-1 0 0,1-1 0 0 0,-1 1 0 0 0,1 0 1 0 0,0 0-1 0 0,0 0 0 0 0,-1 0 0 0 0,1 1-3 0 0,-5 2 21 0 0,-3 3-25 0 0,1 1 1 0 0,1-1-1 0 0,-1 1 1 0 0,1 0-1 0 0,1 1 1 0 0,-1 0-1 0 0,2 0 1 0 0,-1 0-1 0 0,1 1 0 0 0,1 0 1 0 0,-1 0-1 0 0,2 0 1 0 0,-2 3 3 0 0,5-11-3 0 0,-2 3-8 0 0,0 0 0 0 0,0 0 1 0 0,1 1-1 0 0,0-1 1 0 0,0 0-1 0 0,0 1 1 0 0,1-1-1 0 0,-1 0 0 0 0,1 1 1 0 0,1-1-1 0 0,-1 1 1 0 0,1-1-1 0 0,0 0 1 0 0,0 2 10 0 0,2-5 12 0 0,-1-1 0 0 0,1 0 1 0 0,0 1-1 0 0,0-1 1 0 0,-1 0-1 0 0,1-1 1 0 0,0 1-1 0 0,0 0 1 0 0,0-1-1 0 0,0 0 0 0 0,0 1 1 0 0,0-1-1 0 0,0 0 1 0 0,0-1-1 0 0,0 1 1 0 0,0 0-1 0 0,-1-1 1 0 0,1 0-1 0 0,0 0 0 0 0,0 0 1 0 0,0 0-1 0 0,-1 0 1 0 0,1 0-1 0 0,0-1 1 0 0,-1 1-1 0 0,1-1 1 0 0,0 0-13 0 0,239-185 2053 0 0,-236 182-2024 0 0,1 1-1 0 0,-1-1 0 0 0,1 1 0 0 0,1 1 0 0 0,-1-1 0 0 0,0 1 1 0 0,1 0-1 0 0,0 1 0 0 0,-1 0 0 0 0,1 0 0 0 0,0 0 0 0 0,0 1 1 0 0,0 1-1 0 0,0-1 0 0 0,1 1 0 0 0,2 1-28 0 0,-8 1 0 0 0,0 0 0 0 0,0 1 0 0 0,0 0 0 0 0,0-1 0 0 0,-1 1 0 0 0,1 0 0 0 0,-1 0 0 0 0,0 0 0 0 0,0 1 0 0 0,0-1 0 0 0,0 0 0 0 0,0 1 0 0 0,-1 0 0 0 0,0-1 0 0 0,1 1 0 0 0,-1 0 0 0 0,-1-1 0 0 0,1 1 0 0 0,0 0 0 0 0,-1 0 0 0 0,0 0 0 0 0,0 1 0 0 0,2 21-26 0 0,0 0 1 0 0,-2 0-1 0 0,-1 0 0 0 0,-1 0 1 0 0,-1 0-1 0 0,-2-1 0 0 0,-6 22 26 0 0,2 0-192 0 0,-3 0-1 0 0,-2-1 1 0 0,-1-1 0 0 0,-3 0-1 0 0,-2-1 1 0 0,-1-1-1 0 0,-2-1 1 0 0,-22 28 192 0 0,33-54-189 0 0,8-9 137 0 0,0-1 1 0 0,0 0 0 0 0,-1 0-1 0 0,1 0 1 0 0,-1 0 0 0 0,0-1-1 0 0,-1 0 1 0 0,1 0-1 0 0,-1 0 1 0 0,0-1 0 0 0,0 0-1 0 0,-1 0 1 0 0,1 0-1 0 0,-1-1 1 0 0,0 0 0 0 0,0-1-1 0 0,0 1 1 0 0,0-1 0 0 0,-5 1 50 0 0,10-5-11 0 0,-1 0 0 0 0,1 0 0 0 0,0 1 0 0 0,1-1 0 0 0,-1-1 0 0 0,0 1 0 0 0,0 0 0 0 0,1 0-1 0 0,-1-1 1 0 0,1 1 0 0 0,0 0 0 0 0,0-1 0 0 0,0 0 0 0 0,0 1 0 0 0,0-1 0 0 0,1 1-1 0 0,-1-1 1 0 0,1 0 0 0 0,-1 0 0 0 0,1 1 0 0 0,0-1 0 0 0,0 0 0 0 0,0 0 0 0 0,1 1-1 0 0,-1-1 1 0 0,1 0 0 0 0,-1 1 0 0 0,1-1 0 0 0,0 0 0 0 0,0 1 0 0 0,0-1 0 0 0,0 1-1 0 0,1-1 13 0 0,6-11 35 0 0,1 1 0 0 0,0-1 0 0 0,1 1 0 0 0,0 1-1 0 0,1 0 1 0 0,0 1 0 0 0,11-8-35 0 0,12-15 83 0 0,133-129 322 0 0,-89 92-189 0 0,-4-3 0 0 0,-3-4 1 0 0,-3-2-1 0 0,21-38-216 0 0,-64 81 10 0 0,-1 0 0 0 0,-2-1 1 0 0,-1-2-1 0 0,-2 0 0 0 0,-2-1 1 0 0,-2 0-1 0 0,-2-2 0 0 0,-1 1 0 0 0,-2-2 1 0 0,-3 1-1 0 0,3-37-10 0 0,-10 70-4 0 0,1 7 3 0 0,0 0 1 0 0,0 0 0 0 0,-1 0 0 0 0,1 0 0 0 0,-1 0 0 0 0,0 0 0 0 0,0 0 0 0 0,0 0 0 0 0,0-1 0 0 0,0 1-1 0 0,-1 0 1 0 0,1 0 0 0 0,-1 0 0 0 0,0 0 0 0 0,0 0 0 0 0,0 0 0 0 0,0 0 0 0 0,-1 1 0 0 0,1-1-1 0 0,-1 0 1 0 0,1 1 0 0 0,-1-1 0 0 0,0 1 0 0 0,0-1 0 0 0,0 1 0 0 0,-1 0 0 0 0,1 0 0 0 0,0 0 0 0 0,-1 0-1 0 0,1 0 1 0 0,-1 1 0 0 0,0-1 0 0 0,0 0 0 0 0,-3 2-11 0 0,0 0-1 0 0,1 1 1 0 0,-1 0-1 0 0,1 0 1 0 0,-1 0 0 0 0,1 0-1 0 0,-1 1 1 0 0,1 0-1 0 0,0 0 1 0 0,0 0 0 0 0,0 1-1 0 0,0-1 1 0 0,0 1-1 0 0,0 1 1 0 0,1-1-1 0 0,-1 1 1 0 0,1-1 0 0 0,0 1-1 0 0,0 0 1 0 0,-2 4 11 0 0,-64 95-140 0 0,58-78 118 0 0,1 0 0 0 0,1 1 0 0 0,2 0 0 0 0,0 1 0 0 0,2-1 0 0 0,1 1 0 0 0,1 0 0 0 0,1 1-1 0 0,2-1 1 0 0,0 1 0 0 0,3 8 22 0 0,0-14 0 0 0,2-1 0 0 0,1 1 0 0 0,0-1 0 0 0,2 0 0 0 0,0-1 0 0 0,2 1-1 0 0,0-1 1 0 0,1-1 0 0 0,1 0 0 0 0,1 0 0 0 0,2 1 0 0 0,-6-10 31 0 0,0-1 0 0 0,1 0 1 0 0,0 0-1 0 0,0-1 0 0 0,1 0 0 0 0,0 0 1 0 0,0-1-1 0 0,1-1 0 0 0,0 0 0 0 0,0 0 1 0 0,1-1-1 0 0,-1-1 0 0 0,1 1 0 0 0,0-2 0 0 0,0 0 1 0 0,1 0-1 0 0,-1-1 0 0 0,1-1 0 0 0,-1 0 1 0 0,1-1-1 0 0,-1 0 0 0 0,1-1 0 0 0,-1 0 0 0 0,12-3-31 0 0,-7-1 52 0 0,0 0 0 0 0,-1 0 0 0 0,1-2 0 0 0,-1 0 0 0 0,-1-1 0 0 0,0 0 0 0 0,0-1 0 0 0,0-1 0 0 0,-1-1 0 0 0,-1 0 0 0 0,0 0 0 0 0,0-1 0 0 0,-1-1 0 0 0,-1 0 0 0 0,0-1 0 0 0,-1 0 0 0 0,0-1 0 0 0,-1 0 0 0 0,-1 0 0 0 0,0-1-1 0 0,-1 0 1 0 0,-1 0 0 0 0,0-2-52 0 0,-5 15 4 0 0,1 1 0 0 0,-1-1-1 0 0,0 0 1 0 0,0 1 0 0 0,0-1-1 0 0,0 0 1 0 0,0 0 0 0 0,-1 0-1 0 0,1 0 1 0 0,-1 0 0 0 0,0 0-1 0 0,0 0 1 0 0,0 0-1 0 0,0 0 1 0 0,0 1 0 0 0,-1-1-1 0 0,1 0 1 0 0,-1 0 0 0 0,0 0-1 0 0,0 0 1 0 0,0 0 0 0 0,0 1-1 0 0,-1-1 1 0 0,1 1 0 0 0,-1-1-1 0 0,1 1 1 0 0,-1-1 0 0 0,0 1-1 0 0,0 0 1 0 0,0 0 0 0 0,0 0-1 0 0,0 0 1 0 0,-1 0 0 0 0,1 0-1 0 0,-1 0 1 0 0,1 1-1 0 0,-1-1 1 0 0,-2 0-4 0 0,-2 1-14 0 0,0 1 0 0 0,-1 0-1 0 0,1 0 1 0 0,-1 1 0 0 0,1 0 0 0 0,0 0-1 0 0,-1 1 1 0 0,1 0 0 0 0,0 0 0 0 0,0 0-1 0 0,0 1 1 0 0,1 0 0 0 0,-1 1-1 0 0,1-1 1 0 0,-1 1 0 0 0,1 1 0 0 0,0-1-1 0 0,1 1 1 0 0,-1 0 0 0 0,1 0 0 0 0,-1 1 14 0 0,-5 6-13 0 0,0 0-1 0 0,1 0 1 0 0,1 1 0 0 0,0 0 0 0 0,1 1 0 0 0,0 0 0 0 0,1 0 0 0 0,0 0 0 0 0,-1 9 13 0 0,3-11 3 0 0,1 0 0 0 0,0 0 0 0 0,1 1 1 0 0,0-1-1 0 0,1 1 0 0 0,0 0 0 0 0,1-1 0 0 0,1 1 1 0 0,0 0-1 0 0,1 0 0 0 0,0 0 0 0 0,1 0 0 0 0,0-1 1 0 0,1 1-1 0 0,0-1 0 0 0,1 0 0 0 0,1 0 0 0 0,0 0 1 0 0,0 0-1 0 0,1-1 0 0 0,1 0 0 0 0,5 8-3 0 0,1-7 40 0 0,-1-1 1 0 0,1 0-1 0 0,1 0 0 0 0,0-2 0 0 0,0 0 0 0 0,1 0 0 0 0,0-2 0 0 0,1 0 0 0 0,0 0 0 0 0,0-1 0 0 0,0-1 0 0 0,0-1 0 0 0,1 0 1 0 0,0-2-1 0 0,0 0 0 0 0,0 0 0 0 0,12-2-40 0 0,16-14-1251 0 0,-32 0-9009 0 0,-10 9-2609 0 0</inkml:trace>
  <inkml:trace contextRef="#ctx0" brushRef="#br0" timeOffset="9346.145">1 1841 2545 0 0,'0'0'2205'0'0,"0"0"-1102"0"0,0 0-707 0 0,0 0-333 0 0,0 0-84 0 0,0 0 46 0 0,0 0 132 0 0,0 0 246 0 0,0 0 221 0 0,0 0 199 0 0,0 0 124 0 0,10-3-31 0 0,168-31 2784 0 0,101 19 87 0 0,-45 5-641 0 0,204-36-3146 0 0,-228 21 568 0 0,61 1 1127 0 0,162 11-1695 0 0,135-5 1191 0 0,-71-1-291 0 0,21 1-345 0 0,-283-7-123 0 0,613-32 521 0 0,-785 54-903 0 0,669-59 636 0 0,-116 43-338 0 0,-375-10-316 0 0,-81 10-28 0 0,141 5 37 0 0,164-13 2 0 0,-238 9-1 0 0,49-7-131 0 0,-1 0 198 0 0,-41 13-122 0 0,196-9 48 0 0,-96 17-79 0 0,116-15 76 0 0,-272 11-23 0 0,-174 4-2115 0 0,-5 2-2419 0 0,-2 1-4274 0 0,2 1-3721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4:5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1043 212 0 0 0,'0'0'233'0'0,"0"0"792"0"0,0 0 399 0 0,0 0 114 0 0,0 0-38 0 0,0 0-174 0 0,0 0-216 0 0,0 0-196 0 0,1-3-85 0 0,8-3 3788 0 0,-4 32 497 0 0,-4-17-5859 0 0,30 319 4202 0 0,-14-89-2706 0 0,-30-88-328 0 0,-3 76 151 0 0,15-201-487 0 0,1 0 0 0 0,1 0 0 0 0,1 0-1 0 0,1-1 1 0 0,6 24-87 0 0,6 50 472 0 0,-24-66-108 0 0,-2 4 226 0 0,10-37-582 0 0,-8 26 88 0 0,10-27-87 0 0,-1 1 0 0 0,1 0 0 0 0,0-1 0 0 0,-1 1 0 0 0,1 0 0 0 0,0 0 0 0 0,-1-1 0 0 0,1 1 1 0 0,0 0-1 0 0,0 0 0 0 0,-1 0 0 0 0,1 0 0 0 0,0 0 0 0 0,-1 0 0 0 0,1 0 0 0 0,0 0 0 0 0,0 0 0 0 0,-1 1 1 0 0,1-1-1 0 0,0 0 0 0 0,-1 0 0 0 0,1 0 0 0 0,0 1 0 0 0,-1-1 0 0 0,1 0 0 0 0,-1 1 0 0 0,1-1 1 0 0,0 1-1 0 0,-1-1 0 0 0,1 1 0 0 0,-1-1 0 0 0,1 1 0 0 0,-1-1 0 0 0,1 1 0 0 0,-1-1 0 0 0,0 1 0 0 0,1 0 1 0 0,-1-1-1 0 0,0 1 0 0 0,1-1 0 0 0,-1 1 0 0 0,0 0 0 0 0,0 0 0 0 0,0-1 0 0 0,1 1 0 0 0,-1 0 1 0 0,0-1-1 0 0,0 1 0 0 0,0 0 0 0 0,0-1 0 0 0,0 1 0 0 0,-1 0 0 0 0,1 0 0 0 0,0-1 0 0 0,0 1 0 0 0,0 0 1 0 0,0-1-1 0 0,-1 1 0 0 0,1 0 0 0 0,0-1 0 0 0,-1 1 0 0 0,1-1 0 0 0,0 1 0 0 0,-1 0 0 0 0,1-1 1 0 0,-1 1-1 0 0,1-1 0 0 0,-1 1-9 0 0,15-5 55 0 0,122-18 329 0 0,100-11-142 0 0,-93 33-190 0 0,53 22 87 0 0,563-19 166 0 0,-537-10-208 0 0,455 7 125 0 0,-501 11-166 0 0,238 0 49 0 0,5-18 142 0 0,-195 14-150 0 0,214-3 198 0 0,-50-30 10 0 0,-171 0-151 0 0,-33 8-136 0 0,-93 4 16 0 0,99 6-20 0 0,-190 8-30 0 0,0 0-2 0 0,0 0-8 0 0,80 0 86 0 0,-31-4-180 0 0,39-11 111 0 0,-88 15 5 0 0,0 0 7 0 0,0 0-2 0 0,0 0 16 0 0,0 0-25 0 0,0 0-8 0 0,0 0-5 0 0,0 0-18 0 0,22 4 21 0 0,-3 0-98 0 0,-25-8-3291 0 0,-8 0-5052 0 0,10 1-3030 0 0</inkml:trace>
  <inkml:trace contextRef="#ctx0" brushRef="#br0" timeOffset="11698.824">350 436 0 0 0,'0'0'696'0'0,"0"0"747"0"0,0 0 197 0 0,0 0-151 0 0,0 0-240 0 0,0 0-195 0 0,0 0-191 0 0,0 0-84 0 0,0 0-63 0 0,0 0-28 0 0,0 0-39 0 0,-9 0-8 0 0,-80-3 3347 0 0,-126 3 2019 0 0,192 8-4233 0 0,15 24-1046 0 0,8-32-692 0 0,0 0 5 0 0,0 30 342 0 0,8 55 346 0 0,4 21-510 0 0,5-30-184 0 0,-10-67-4 0 0,-7-9-11 0 0,0 0 14 0 0,27-4 512 0 0,38-6-68 0 0,39 9-378 0 0,-96 3-96 0 0,-1-1 0 0 0,0 1 0 0 0,0 0 0 0 0,0 1 0 0 0,0 0 0 0 0,0 0-1 0 0,0 1 1 0 0,-1-1 0 0 0,1 2 0 0 0,-1-1 0 0 0,0 1 0 0 0,0-1 0 0 0,-1 2-1 0 0,1-1 1 0 0,-1 0 0 0 0,0 1 0 0 0,-1 0 0 0 0,4 6-4 0 0,-4-5 7 0 0,0 1 0 0 0,0 0 0 0 0,0 0 0 0 0,-1 0 0 0 0,0 1 0 0 0,-1-1 0 0 0,0 1 0 0 0,0-1 0 0 0,-1 1 0 0 0,0 0 0 0 0,0 0 0 0 0,-1 0 0 0 0,0-1 0 0 0,-1 1 0 0 0,0 0 0 0 0,-1 2-7 0 0,-1-2 23 0 0,0 0 1 0 0,0-1-1 0 0,-1 0 0 0 0,-1 1 1 0 0,1-1-1 0 0,-1-1 0 0 0,-1 1 1 0 0,1-1-1 0 0,-1 0 0 0 0,-1 0 1 0 0,1-1-1 0 0,-1 1 0 0 0,0-2 1 0 0,0 1-1 0 0,-1-1 0 0 0,0 0 1 0 0,0 0-1 0 0,0-1 0 0 0,0 0 1 0 0,-1-1-1 0 0,0 0 0 0 0,-7 2-23 0 0,-9 0 58 0 0,1 0 0 0 0,-1-2 0 0 0,1-1 0 0 0,-1-1 0 0 0,-24-2-58 0 0,13 1 56 0 0,14-11 117 0 0,22 11-165 0 0,0 0-5 0 0,0 0-21 0 0,0 0-7 0 0,0 0-24 0 0,0 0 17 0 0,0 0 0 0 0,0 0-11 0 0,0 0-25 0 0,-9-11-4507 0 0,7 8-6156 0 0,2 2-913 0 0</inkml:trace>
  <inkml:trace contextRef="#ctx0" brushRef="#br0" timeOffset="12360.819">678 440 0 0 0,'0'0'721'0'0,"0"0"417"0"0,0 0 356 0 0,0 0 175 0 0,0 0-70 0 0,0 0-302 0 0,0 0-298 0 0,0 0-169 0 0,0 0-1 0 0,0 0 105 0 0,0-6 115 0 0,1-4-1880 0 0,-1-4 8671 0 0,-1 26-3514 0 0,-23 91-3288 0 0,-20 40-577 0 0,-24 45-339 0 0,-6-44-216 0 0,74-145 44 0 0,0 1-1 0 0,0 0 1 0 0,-1 0-1 0 0,1-1 0 0 0,0 1 1 0 0,0 0-1 0 0,0-1 0 0 0,-1 1 1 0 0,1 0-1 0 0,0 0 0 0 0,0-1 1 0 0,-1 1-1 0 0,1 0 0 0 0,0 0 1 0 0,0 0-1 0 0,-1-1 1 0 0,1 1-1 0 0,0 0 0 0 0,-1 0 1 0 0,1 0-1 0 0,0 0 0 0 0,-1 0 1 0 0,1 0-1 0 0,0 0 0 0 0,-1 0 1 0 0,1 0-1 0 0,0 0 0 0 0,-1 0 1 0 0,1 0-1 0 0,0 0 0 0 0,-1 0 1 0 0,1 0-1 0 0,0 0 1 0 0,-1 0-1 0 0,1 0 0 0 0,0 0 1 0 0,-1 0-1 0 0,1 0 0 0 0,0 0 1 0 0,-1 1-1 0 0,1-1 0 0 0,0 0 1 0 0,0 0-1 0 0,-1 0 0 0 0,1 1 1 0 0,0-1-1 0 0,0 0 1 0 0,-1 0-1 0 0,1 1 0 0 0,0-1 1 0 0,0 0-1 0 0,0 1 0 0 0,-1-1 1 0 0,1 0-1 0 0,0 1 0 0 0,0-1 1 0 0,0 0-1 0 0,0 1 0 0 0,0-1 52 0 0,0-17-5682 0 0,3 0-4070 0 0,-2 13 2749 0 0</inkml:trace>
  <inkml:trace contextRef="#ctx0" brushRef="#br0" timeOffset="13108.992">647 389 0 0 0,'0'0'748'0'0,"0"0"466"0"0,0 0 419 0 0,0 0 321 0 0,0 0 117 0 0,0 0-116 0 0,0 0-280 0 0,0 0-308 0 0,0 0-224 0 0,0 0-191 0 0,0 0-118 0 0,0 0-66 0 0,1-7-46 0 0,5-17-24 0 0,-4 18-61 0 0,-2 6-67 0 0,0 0-82 0 0,0 0-85 0 0,0 0-76 0 0,0 0-76 0 0,0 0-66 0 0,0 0-56 0 0,10 23 657 0 0,45 97 1290 0 0,-11 57-1291 0 0,-30-19-644 0 0,-14-157-140 0 0,0 5 2 0 0,-1 0-1 0 0,1-1 1 0 0,0 1-1 0 0,0 0 1 0 0,0 0-1 0 0,1 0 0 0 0,0-1 1 0 0,0 1-1 0 0,1 0 1 0 0,-1-1-1 0 0,1 1 1 0 0,1-1-1 0 0,-1 0 1 0 0,1 1-1 0 0,-1-1 0 0 0,2-1 1 0 0,-1 1-1 0 0,2 2-2 0 0,25 15 18 0 0,-30-22-9 0 0,0 0 12 0 0,0 0 7 0 0,0 0 16 0 0,0 0 6 0 0,0 0 4 0 0,0 0 10 0 0,0 0 30 0 0,0 0-1 0 0,0 0 11 0 0,0 0 9 0 0,0 0-5 0 0,0 0 34 0 0,0 0 31 0 0,17-29 1313 0 0,-7 6-1358 0 0,-1 0 1 0 0,-1 0 0 0 0,-1 0 0 0 0,-1-1-1 0 0,-1-1 1 0 0,1-18-129 0 0,5-53 140 0 0,-5-1 0 0 0,-6-65-140 0 0,0 94-47 0 0,23-12-381 0 0,18 46-6693 0 0,-37 33 1932 0 0,-2-2-6163 0 0</inkml:trace>
  <inkml:trace contextRef="#ctx0" brushRef="#br0" timeOffset="20130.438">3467 1773 0 0 0,'0'0'803'0'0,"0"0"558"0"0,0 0 309 0 0,0 0 196 0 0,0 0 108 0 0,0 0-151 0 0,0 0-264 0 0,0 0-238 0 0,0 0-258 0 0,0 0-164 0 0,0 0-87 0 0,-3-6-124 0 0,-11-16-49 0 0,11 20-479 0 0,1 1-1 0 0,-1-1 0 0 0,0 1 1 0 0,1 0-1 0 0,-1 0 1 0 0,0 0-1 0 0,1 0 0 0 0,-1 1 1 0 0,0-1-1 0 0,0 1 1 0 0,0 0-1 0 0,0 0 0 0 0,0 0 1 0 0,0 0-1 0 0,1 0 1 0 0,-1 0-1 0 0,0 1 0 0 0,0-1 1 0 0,-2 2-160 0 0,5-2 23 0 0,-10 3 52 0 0,1 1 0 0 0,0 0 0 0 0,0 0 0 0 0,0 1 0 0 0,1 1 0 0 0,0-1 0 0 0,0 1 0 0 0,0 0 0 0 0,0 1 0 0 0,1 0 0 0 0,0 0 0 0 0,1 1 0 0 0,0 0 0 0 0,0 0 0 0 0,0 0 0 0 0,1 1 0 0 0,1 0 0 0 0,-1 0 0 0 0,1 0 0 0 0,1 0 0 0 0,0 0 1 0 0,-1 6-76 0 0,1-6 24 0 0,1-1 1 0 0,0 1 0 0 0,0-1 0 0 0,1 1 0 0 0,0 0 0 0 0,0-1-1 0 0,1 1 1 0 0,0 0 0 0 0,1-1 0 0 0,0 1 0 0 0,0 0 0 0 0,1-1-1 0 0,0 1 1 0 0,1-1 0 0 0,0 0 0 0 0,0 0 0 0 0,1 0 0 0 0,-1 0-1 0 0,2 0 1 0 0,-1-1 0 0 0,1 0 0 0 0,0 0 0 0 0,1 0 0 0 0,5 5-25 0 0,-5-8 138 0 0,-1 0 1 0 0,1 0-1 0 0,0 0 1 0 0,1-1-1 0 0,-1 0 1 0 0,1 0-1 0 0,-1-1 1 0 0,1 0-1 0 0,0 0 1 0 0,0 0-1 0 0,0-1 1 0 0,0 0-1 0 0,0-1 1 0 0,0 1 0 0 0,0-1-1 0 0,0-1 1 0 0,0 1-1 0 0,0-1 1 0 0,0-1-1 0 0,0 1 1 0 0,0-1-1 0 0,0 0 1 0 0,3-2-139 0 0,9-9 166 0 0,-1-1 1 0 0,-1 0-1 0 0,0-1 1 0 0,-1-1 0 0 0,0-1-1 0 0,-2 0 1 0 0,0-1 0 0 0,-1 0-1 0 0,-1-1 1 0 0,0-1-1 0 0,-2 0 1 0 0,0 0 0 0 0,-1-1-1 0 0,1-5-166 0 0,-6 14 21 0 0,0-1-1 0 0,-1 1 1 0 0,0-1-1 0 0,-1 1 1 0 0,0-1-1 0 0,-1 0 1 0 0,-1 0-1 0 0,0 0 1 0 0,0 0-1 0 0,-3-10-20 0 0,2 19-15 0 0,1-1 0 0 0,-1 1 0 0 0,0-1-1 0 0,0 1 1 0 0,-1 0 0 0 0,0 0 0 0 0,1 0 0 0 0,-1 0 0 0 0,0 0-1 0 0,-1 0 1 0 0,1 0 0 0 0,-1 0 0 0 0,0 1 0 0 0,0 0-1 0 0,0-1 1 0 0,0 1 0 0 0,0 0 0 0 0,-1 1 0 0 0,0-1 0 0 0,1 0-1 0 0,-1 1 1 0 0,0 0 0 0 0,0 0 0 0 0,0 0 0 0 0,0 1 0 0 0,-1-1-1 0 0,1 1 1 0 0,0 0 0 0 0,-1 0 0 0 0,1 0 0 0 0,-3 1 15 0 0,-1 0-101 0 0,1 0-1 0 0,-1 1 1 0 0,0-1 0 0 0,1 2 0 0 0,-1-1-1 0 0,1 1 1 0 0,0 1 0 0 0,0-1 0 0 0,0 1 0 0 0,0 0-1 0 0,0 1 1 0 0,0-1 0 0 0,1 1 0 0 0,0 1-1 0 0,-1-1 1 0 0,2 1 0 0 0,-1 0 0 0 0,1 1 0 0 0,-1 0 101 0 0,-28 33-3035 0 0,5 0-3346 0 0,19-26-5021 0 0</inkml:trace>
  <inkml:trace contextRef="#ctx0" brushRef="#br0" timeOffset="20582.824">4027 1924 10330 0 0,'0'0'2714'0'0,"0"0"-736"0"0,0 0-328 0 0,0 0-90 0 0,0 0-186 0 0,0 0-257 0 0,0 0-347 0 0,0 0-276 0 0,0 0-131 0 0,0 0-76 0 0,0 0-24 0 0,0 0-41 0 0,0 0-26 0 0,-10 13-30 0 0,-30 40-21 0 0,23-6 82 0 0,17-46-214 0 0,0-1-4 0 0,9-3 107 0 0,-1 0-1 0 0,-1-1 0 0 0,1 1 0 0 0,0-2 0 0 0,-1 1 0 0 0,0-1 1 0 0,0 0-1 0 0,0-1 0 0 0,-1 1 0 0 0,0-1 0 0 0,2-3-115 0 0,-7 8 64 0 0,-1 1 19 0 0,0 0-2 0 0,0 0-3 0 0,0 0-14 0 0,-11 11-11 0 0,-24 33-1328 0 0,49-44-7082 0 0,-14 0 5935 0 0,4 0-9068 0 0</inkml:trace>
  <inkml:trace contextRef="#ctx0" brushRef="#br0" timeOffset="22019.521">5337 1821 0 0 0,'0'0'1759'0'0,"0"0"791"0"0,0 0 249 0 0,0 0-261 0 0,0 0-403 0 0,0 0-301 0 0,0 0-268 0 0,0 0-266 0 0,0 0-216 0 0,0 0-185 0 0,0 0-150 0 0,-3-3-68 0 0,-61-13 2426 0 0,54 16-2876 0 0,-1 1 0 0 0,1-1 1 0 0,-1 1-1 0 0,1 1 0 0 0,-1 0 0 0 0,1 1 0 0 0,0 0 1 0 0,0 0-1 0 0,0 1 0 0 0,1 0 0 0 0,-10 6-231 0 0,18-9 3 0 0,0 1 1 0 0,0-1-1 0 0,1 1 1 0 0,-1 0-1 0 0,1-1 0 0 0,-1 1 1 0 0,1-1-1 0 0,-1 1 0 0 0,1 0 1 0 0,0 0-1 0 0,0-1 0 0 0,0 1 1 0 0,0 0-1 0 0,0-1 0 0 0,0 1 1 0 0,0 0-1 0 0,0-1 0 0 0,1 1 1 0 0,-1 0-1 0 0,1-1 1 0 0,-1 1-1 0 0,1-1 0 0 0,0 1 1 0 0,0-1-1 0 0,0 1 0 0 0,0-1 1 0 0,0 1-1 0 0,0-1 0 0 0,0 0 1 0 0,0 1-1 0 0,0-1 0 0 0,0 0 1 0 0,1 0-4 0 0,112 124 64 0 0,-112-121-43 0 0,0 0 0 0 0,0-1 0 0 0,0 1 0 0 0,-1 0 0 0 0,1 0 0 0 0,-1 0 0 0 0,0 0 0 0 0,0 0 0 0 0,-1 0 0 0 0,1 0 0 0 0,-1 1 0 0 0,0-1 0 0 0,0 0 0 0 0,0 0 0 0 0,0 0 0 0 0,-1 1 0 0 0,0-1 0 0 0,0 0 0 0 0,0 0 0 0 0,0 0 0 0 0,0 0 0 0 0,-1 0 0 0 0,0-1 0 0 0,0 1 0 0 0,0 0 0 0 0,0-1 0 0 0,-1 1 0 0 0,1-1 0 0 0,-1 0 0 0 0,0 0 0 0 0,0 0 0 0 0,0 0 0 0 0,-1 0-21 0 0,-4 3 40 0 0,-1-1-1 0 0,0-1 0 0 0,-1 1 1 0 0,1-1-1 0 0,-1-1 0 0 0,1 0 0 0 0,-1 0 1 0 0,0-1-1 0 0,0 0 0 0 0,0-1 1 0 0,-1 0-1 0 0,1-1 0 0 0,0 0 0 0 0,0 0 1 0 0,-10-3-40 0 0,18 3-50 0 0,-1-1 0 0 0,1 1 0 0 0,0-1 0 0 0,-1 0 1 0 0,1 0-1 0 0,0 0 0 0 0,0-1 0 0 0,-1 1 0 0 0,1 0 0 0 0,0-1 1 0 0,1 1-1 0 0,-1-1 0 0 0,0 0 0 0 0,0 0 0 0 0,1 0 0 0 0,-1 0 1 0 0,1 0-1 0 0,-1 0 0 0 0,1 0 0 0 0,0 0 0 0 0,0 0 0 0 0,0-1 50 0 0,-3-8-4617 0 0,3-1-4262 0 0,1 8-3202 0 0</inkml:trace>
  <inkml:trace contextRef="#ctx0" brushRef="#br0" timeOffset="37378.807">1009 127 0 0 0,'0'-3'21'0'0,"0"3"159"0"0,6 0 5204 0 0,8 0-1438 0 0,63-10 687 0 0,3 1-3312 0 0,181 2 868 0 0,385 3 1519 0 0,-220-26-3112 0 0,-297 12-475 0 0,-2 8-58 0 0,1 5 0 0 0,27 8-63 0 0,-13-2 40 0 0,147-24 129 0 0,208 12 288 0 0,-336 12-327 0 0,61 14 175 0 0,13 6 98 0 0,-50-16-78 0 0,80 17 1 0 0,-95-8-105 0 0,152 12 242 0 0,35-19-43 0 0,-129-3-149 0 0,-228-4-280 0 0,0 0 14 0 0,0 0 11 0 0,0 0 4 0 0,0 0-12 0 0,0 0-11 0 0,0 0 9 0 0,16 0 122 0 0,163-4-639 0 0,-179 21-5275 0 0,0-8-3633 0 0,0-5-791 0 0</inkml:trace>
  <inkml:trace contextRef="#ctx0" brushRef="#br0" timeOffset="39683.289">6407 1460 0 0 0,'0'0'716'0'0,"0"0"342"0"0,0 0 90 0 0,0 0-74 0 0,0 0-129 0 0,0 0-169 0 0,16-4 3590 0 0,22-39-393 0 0,-33-58 3140 0 0,-10-115-2827 0 0,4 50-3046 0 0,11-18-401 0 0,-5-88-355 0 0,-13 139-264 0 0,-2 59-31 0 0,8-73-49 0 0,0 89-137 0 0,2 57 1 0 0,0 1 8 0 0,0 0 13 0 0,0 0-7 0 0,0 0-8 0 0,0 0 1 0 0,0 0-12 0 0,-31-22 51 0 0,-10 22-299 0 0,-6 29 153 0 0,46-29 77 0 0,1 0 9 0 0,-17 4-134 0 0,-84 21 116 0 0,91-23 393 0 0,10-2-470 0 0,1 0 0 0 0,-1 0 0 0 0,0 1 0 0 0,0-1 0 0 0,1 0 1 0 0,-1 1-1 0 0,0-1 0 0 0,0 0 0 0 0,0 1 0 0 0,0-1 1 0 0,1 0-1 0 0,-1 1 0 0 0,0-1 0 0 0,0 0 0 0 0,0 1 1 0 0,0-1-1 0 0,0 0 0 0 0,0 1 0 0 0,0-1 0 0 0,0 1 1 0 0,0-1-1 0 0,0 0 0 0 0,0 1 0 0 0,0-1 0 0 0,0 0 1 0 0,0 1-1 0 0,0-1 0 0 0,-1 0 0 0 0,1 1 0 0 0,0-1 1 0 0,0 0-1 0 0,0 1 0 0 0,-1-1 0 0 0,1 0 0 0 0,0 1 1 0 0,0-1-1 0 0,-1 0 0 0 0,1 0 0 0 0,0 1 0 0 0,0-1 0 0 0,-1 0 1 0 0,1 0-1 0 0,0 0 0 0 0,-1 1 0 0 0,1-1 0 0 0,0 0 1 0 0,-1 0-1 0 0,1 0 0 0 0,0 0 0 0 0,-1 0 0 0 0,1 0 1 0 0,0 0-1 0 0,-1 0 0 0 0,1 0 0 0 0,-1 0 0 0 0,1 0 1 0 0,0 0-1 0 0,-1 0 0 0 0,1 0 0 0 0,0 0 0 0 0,-1 0 1 0 0,1 0-1 0 0,0 0 0 0 0,-1 0 0 0 0,1 0 0 0 0,0-1 1 0 0,-1 1-1 0 0,1 0 0 0 0,0 0 105 0 0,1 0-5249 0 0,0 0-6235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47.89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71 0 0 0,'11'-37'780'0'0,"-8"35"-350"0"0,0-1 0 0 0,0 1 0 0 0,1 0 0 0 0,-1 1 0 0 0,0-1 0 0 0,1 1 0 0 0,-1-1-1 0 0,1 1 1 0 0,0 0 0 0 0,-1 0 0 0 0,1 1 0 0 0,0-1 0 0 0,-1 1 0 0 0,1 0 0 0 0,0 0 0 0 0,0 0 0 0 0,-1 0 0 0 0,1 0 0 0 0,0 1-1 0 0,0 0 1 0 0,-1 0 0 0 0,1 0 0 0 0,0 1-430 0 0,23 0 1168 0 0,210-13 2989 0 0,62 0-2492 0 0,-216 29-1347 0 0,31-6 197 0 0,108 9-70 0 0,-99-27-176 0 0,-10 1 78 0 0,97-2 255 0 0,-45 18-313 0 0,71-11 310 0 0,-170-7-271 0 0,48-1-39 0 0,78 5 7 0 0,270 6 355 0 0,-273 5-464 0 0,31-1 44 0 0,-18-7 207 0 0,-103 7-179 0 0,117-3 69 0 0,-86 7-77 0 0,-33-11 2 0 0,-15-7 109 0 0,128 7-244 0 0,-162 7-98 0 0,-32 26-44 0 0,-5 140 139 0 0,-27-66 66 0 0,9 88-69 0 0,19-70-38 0 0,5-58-84 0 0,3-8 61 0 0,-5 2 17 0 0,-2 17-69 0 0,-3-25 10 0 0,-7-28 3 0 0,15 27 57 0 0,-71-49 1288 0 0,-35-7-1345 0 0,-42-7 40 0 0,-127 0 0 0 0,98 30-60 0 0,-190-19 8 0 0,179 18 1 0 0,-98-14-17 0 0,141-1 45 0 0,25 8-13 0 0,-352-7-4 0 0,216 0 70 0 0,-180-5-34 0 0,135 20-41 0 0,11 6 14 0 0,-44-24 102 0 0,140-1 114 0 0,86 7-182 0 0,-108-3 66 0 0,123 0-33 0 0,42-12-8 0 0,-6 1-91 0 0,-1 3 70 0 0,38-21 160 0 0,13-78-106 0 0,4-8 24 0 0,-24-11-107 0 0,-8 30 8 0 0,4-22-22 0 0,12 15-22 0 0,17 55 32 0 0,0 7-23 0 0,1-40-14 0 0,-1 32 34 0 0,-1 5-34 0 0,-15 40 18 0 0,0 0-6 0 0,13-15-51 0 0,41-19-41 0 0,42 17 30 0 0,114 35 110 0 0,-49-17-9 0 0,166-31-19 0 0,-100 30-27 0 0,120 0 40 0 0,-147-4-7 0 0,179 0-7 0 0,-64-3 17 0 0,-196 21-45 0 0,114 15 40 0 0,-94-13-50 0 0,143 13 19 0 0,-116-18 47 0 0,-1 0-63 0 0,-56-3-25 0 0,84-5 91 0 0,-93 12-139 0 0,-36-4 85 0 0,-8-4 14 0 0,-37 1-47 0 0,23 7 85 0 0,5 2-107 0 0,-41-4 18 0 0,5 15-28 0 0,0-2 76 0 0,-11-25-10 0 0,0 1 1 0 0,0-1 0 0 0,0 0 0 0 0,0 0-1 0 0,0 0 1 0 0,0 0 0 0 0,0 1-1 0 0,0-1 1 0 0,0 0 0 0 0,0 0-1 0 0,-1 0 1 0 0,1 0 0 0 0,-1 0 0 0 0,1 1-1 0 0,-1-1 1 0 0,1 0 0 0 0,-1 0-1 0 0,1 0 1 0 0,-1 0 0 0 0,0-1-1 0 0,1 1 1 0 0,-1 0 0 0 0,0 0 0 0 0,0 0-1 0 0,0 0 1 0 0,0-1 0 0 0,0 1-1 0 0,0 0 1 0 0,0-1 0 0 0,0 1 0 0 0,0-1-1 0 0,0 1 1 0 0,0-1 0 0 0,0 0-1 0 0,0 1 1 0 0,-1-1 0 0 0,1 0-1 0 0,0 0 1 0 0,-1 0 1 0 0,-120 14 70 0 0,64-12-80 0 0,-390 4 57 0 0,22-9-26 0 0,290-5-10 0 0,3 0 2 0 0,-71-6 12 0 0,63 7 31 0 0,-466 7-29 0 0,510-7-23 0 0,-661 7 47 0 0,621 7-66 0 0,-172-7 44 0 0,245 7-26 0 0,-34 12-11 0 0,-46 6-45 0 0,90-10 58 0 0,1 10-46 0 0,25 2-85 0 0,19-1 130 0 0,13 4-113 0 0,103 13 142 0 0,-14-30 21 0 0,1-4 0 0 0,0-4-1 0 0,53-6-53 0 0,-81 1 13 0 0,135-22 55 0 0,200 18-8 0 0,-176 12-12 0 0,-59-1-28 0 0,103 0 15 0 0,-80-4 5 0 0,38 2-14 0 0,896-2 161 0 0,-1028 1-175 0 0,17 3 28 0 0,8 1-56 0 0,-47-1-40 0 0,7-3 96 0 0,4 14-44 0 0,-51-3-71 0 0,-32-14 87 0 0,0 1 10 0 0,0-1-20 0 0,-1-1 6 0 0,-44 21-34 0 0,-20 1 51 0 0,28-6-5 0 0,-15-1-24 0 0,-155 7 29 0 0,86-12-31 0 0,-113 1-5 0 0,116-7 4 0 0,70-1 10 0 0,0-1-1 0 0,-1-3 0 0 0,1-2 1 0 0,-46-9-3 0 0,-129-3-5 0 0,179 15 4 0 0,-102 11 25 0 0,-117-3-48 0 0,8-1-25 0 0,133-6 49 0 0,-214-9 23 0 0,-37-11-21 0 0,63 26-31 0 0,123 0 12 0 0,14-2 30 0 0,43 2-10 0 0,-6 8 50 0 0,78-8-68 0 0,-14 4 3 0 0,-15-3 55 0 0,11-1-26 0 0,74-7-5 0 0,1 0-16 0 0,0 0-8 0 0,0 0-14 0 0,0 0 6 0 0,0 0 24 0 0,0 0 6 0 0,0 0-11 0 0,0 0 10 0 0,0 0 15 0 0,0 0-14 0 0,0 0-20 0 0,0 0-15 0 0,0 0 12 0 0,0 0 19 0 0,0 0-7 0 0,0 0 6 0 0,0 0-2 0 0,0 0-16 0 0,0 0 15 0 0,0 0 6 0 0,0 0-2 0 0,0 0-13 0 0,0 0 0 0 0,0 0 23 0 0,0 0-30 0 0,0 0-28 0 0,0 0 29 0 0,22-1 2 0 0,175-13 17 0 0,146 11-26 0 0,-135 6 40 0 0,-208-3-23 0 0,0 0 10 0 0,0 0 3 0 0,0 0-11 0 0,0 0 8 0 0,0 0 2 0 0,0 0-16 0 0,0 0 9 0 0,0 0-2 0 0,0 0 16 0 0,0 0-10 0 0,0 0-18 0 0,26 0 10 0 0,325-3-18 0 0,-351 3 18 0 0,25 0-158 0 0,40 3 34 0 0,-65-3 135 0 0,0 0 7 0 0,0 0-16 0 0,0 0-5 0 0,0 0-30 0 0,28 0-2210 0 0,-12 2-1880 0 0,-9 1-6796 0 0,-2 0-637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63 832 0 0,'0'0'1446'0'0,"0"0"-267"0"0,0 0-159 0 0,0 0 136 0 0,0 0 274 0 0,0 0 108 0 0,0 0-169 0 0,0 0-315 0 0,0 0-319 0 0,0 0-169 0 0,0 0 1 0 0,8 8 5384 0 0,111-11-964 0 0,-116 2-4928 0 0,92-21 1036 0 0,0 5 1 0 0,1 4-1 0 0,88-1-1095 0 0,-226 47-19789 0 0,36-26 12403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5:5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6 104 0 0 0,'0'0'439'0'0,"0"0"1402"0"0,0 0 575 0 0,0 0-65 0 0,0 0-327 0 0,0 0-421 0 0,0 0-368 0 0,0 0-231 0 0,0 0-118 0 0,0 0-70 0 0,0 0-30 0 0,-5 4 3298 0 0,64-10 501 0 0,30-13-3016 0 0,6-1-817 0 0,138-21 160 0 0,-73 23-2224 0 0,-165 17-1777 0 0,-7-1-11854 0 0,7 2 6984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09.9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422 1665 0 0 0,'-126'91'0'0'0,"47"-12"259"0"0,57-47 134 0 0,-59 83 491 0 0,23-31 329 0 0,54-70-832 0 0,4-13-329 0 0,0-1 71 0 0,0 0 91 0 0,0 0 100 0 0,0 0 115 0 0,0 0 55 0 0,0 0 56 0 0,0-5 4128 0 0,0-16-4340 0 0,0 13-355 0 0,1 1 0 0 0,0 0 0 0 0,0 0 0 0 0,0 0 1 0 0,1-1-1 0 0,0 1 0 0 0,1 1 0 0 0,-1-1 0 0 0,1 0 0 0 0,1 1 0 0 0,-1-1 0 0 0,1 1 0 0 0,0 0 0 0 0,0 0 0 0 0,4-2 27 0 0,55-81-83 0 0,40-39 13 0 0,-281 331 971 0 0,96-98-831 0 0,165-215 58 0 0,94-162 674 0 0,-79 109-457 0 0,1 35-99 0 0,-48 51 162 0 0,-12 7-144 0 0,32-81 269 0 0,-25 29-47 0 0,67-106 78 0 0,-75 114 186 0 0,-21 77-595 0 0,33-65 79 0 0,-16 5 286 0 0,-8 20-354 0 0,-8 22-85 0 0,1-49 119 0 0,8 6-154 0 0,-21 68 54 0 0,-6 30-82 0 0,0 0 10 0 0,0 0 2 0 0,0 0 11 0 0,0 0-10 0 0,0 0-373 0 0,-24 96 542 0 0,-16 121 35 0 0,35-181-208 0 0,2 1-1 0 0,1 0 1 0 0,2-1 0 0 0,2 1 0 0 0,2 8-27 0 0,-3-30 6 0 0,3 213 171 0 0,7-128-67 0 0,-14 54-41 0 0,24-85-66 0 0,0 53 67 0 0,-10-7 88 0 0,-24 50 175 0 0,30-28-41 0 0,-24-1 454 0 0,-5-74-401 0 0,-6 71 382 0 0,9-134 1786 0 0,-30 5-2578 0 0,-129 8 179 0 0,54-5-129 0 0,29 0 75 0 0,1 1-24 0 0,-115 17-48 0 0,78-13 139 0 0,67 2-162 0 0,54-14 42 0 0,0 0-18 0 0,0 0-1 0 0,0 0-2 0 0,0 0 19 0 0,0 0-5 0 0,0 0 19 0 0,-48 0 139 0 0,60-16-777 0 0,113-126 613 0 0,-30 2-420 0 0,83-89 426 0 0,-141 187-139 0 0,-2-2 0 0 0,-1-1-1 0 0,-3-2 1 0 0,-2 0 0 0 0,-2-3-1 0 0,12-31 140 0 0,-26 15-8 0 0,-40 73-751 0 0,-62 177 326 0 0,55-103 358 0 0,-5-2 1 0 0,-2-1 0 0 0,-4-3-1 0 0,-3-1 1 0 0,-4-3-1 0 0,-4 0 75 0 0,48-59-225 0 0,14-19-315 0 0,8-9 522 0 0,42-43 86 0 0,-3-4 0 0 0,-2-1 0 0 0,4-14-68 0 0,-25 34 7 0 0,-1 0-1 0 0,-2-2 1 0 0,-3-1-1 0 0,-1-1 1 0 0,-3-1-1 0 0,-2-1 1 0 0,-2-1-1 0 0,4-27-6 0 0,-16-60 90 0 0,-4 136-89 0 0,0 0 1 0 0,0 0-1 0 0,-1 0 0 0 0,1 1 1 0 0,-1-1-1 0 0,1 0 0 0 0,-1 0 1 0 0,0 0-1 0 0,0 0 1 0 0,1 1-1 0 0,-1-1 0 0 0,-1 0 1 0 0,1 1-1 0 0,0-1 1 0 0,0 1-1 0 0,-1-1 0 0 0,1 1 1 0 0,0-1-1 0 0,-1 1 1 0 0,1 0-1 0 0,-1 0 0 0 0,0 0 1 0 0,1 0-1 0 0,-1 0 1 0 0,0 0-1 0 0,0 0 0 0 0,0 1 1 0 0,0-1-1 0 0,0 1 1 0 0,1-1-1 0 0,-1 1 0 0 0,0 0 1 0 0,0 0-1 0 0,0-1 0 0 0,0 1 1 0 0,0 1-1 0 0,0-1 1 0 0,0 0-1 0 0,0 0 0 0 0,0 1 1 0 0,0-1-1 0 0,0 1 1 0 0,0 0-1 0 0,1-1 0 0 0,-1 1 1 0 0,0 0-1 0 0,0 0 1 0 0,1 0-1 0 0,-1 0 0 0 0,1 1 1 0 0,-1-1-1 0 0,1 0 1 0 0,-1 1-1 0 0,1-1 0 0 0,0 1 1 0 0,-1-1-1 0 0,1 1 1 0 0,0-1-1 0 0,0 1 0 0 0,0 0 1 0 0,1 0-1 0 0,-1 0 0 0 0,0-1 1 0 0,1 1-1 0 0,-1 0 1 0 0,1 0-1 0 0,-1 0-1 0 0,-19 53-4 0 0,2 0 0 0 0,2 1-1 0 0,3 0 1 0 0,-5 47 4 0 0,-22 94 17 0 0,22-101-156 0 0,52-103 198 0 0,-14-15 4 0 0,-1-2 0 0 0,0 0 1 0 0,-2 0-1 0 0,-1-2 0 0 0,-1 0 0 0 0,-1-1-63 0 0,0 1 34 0 0,35-59-9 0 0,-4-3-1 0 0,-4-1 0 0 0,-4-2 0 0 0,-4-2 0 0 0,6-35-24 0 0,-31 66 182 0 0,-24 73-150 0 0,-10 38-56 0 0,2 1-1 0 0,3 0 1 0 0,1 2-1 0 0,-9 43 25 0 0,15-48-4 0 0,-134 491-50 0 0,137-434-54 0 0,12-103 110 0 0,0-1-1 0 0,-1 0 1 0 0,1 1-1 0 0,0-1 1 0 0,0 0-1 0 0,0 0 1 0 0,0 1 0 0 0,0-1-1 0 0,0 0 1 0 0,0 0-1 0 0,0 0 1 0 0,0 0-1 0 0,0 0 1 0 0,0-1-1 0 0,0 1 1 0 0,-1 0 0 0 0,1 0-1 0 0,0-1 1 0 0,0 1-1 0 0,0 0 1 0 0,0-1-1 0 0,0 1 1 0 0,0-1-1 0 0,-1 1 1 0 0,1-1-1 0 0,0 1 1 0 0,0-1 0 0 0,-1 0-1 0 0,1 1 1 0 0,-1-1-1 0 0,1 0 1 0 0,0 0-1 0 0,-1 1 1 0 0,1-1-1 0 0,-1 0 1 0 0,1 0 0 0 0,-1 0-2 0 0,267-453 72 0 0,-254 439-157 0 0,-10 22-99 0 0,-222 441 263 0 0,219-447-78 0 0,-1-1-1 0 0,0 1 0 0 0,1 0 1 0 0,-1-1-1 0 0,1 1 1 0 0,-1 0-1 0 0,1 0 0 0 0,-1-1 1 0 0,1 1-1 0 0,-1 0 0 0 0,1 0 1 0 0,0 0-1 0 0,-1 0 1 0 0,1 0-1 0 0,0-1 0 0 0,0 1 1 0 0,0 0-1 0 0,0 0 1 0 0,-1 0-1 0 0,1 0 0 0 0,1 0 1 0 0,-1 0-1 0 0,0 0 1 0 0,0 0-1 0 0,0 0 0 0 0,0-1 1 0 0,1 1-1 0 0,-1 0 0 0 0,0 0 1 0 0,1 0-1 0 0,-1 0 1 0 0,1-1-1 0 0,-1 1 0 0 0,1 0 1 0 0,-1 0-1 0 0,1-1 1 0 0,-1 1-1 0 0,1 0 0 0 0,0-1 1 0 0,-1 1-1 0 0,1 0 1 0 0,0-1-1 0 0,0 1 0 0 0,-1-1 1 0 0,1 0-1 0 0,0 1 1 0 0,0-1-1 0 0,0 0 0 0 0,0 1 1 0 0,0-1-1 0 0,-1 0 0 0 0,1 0 1 0 0,0 0-1 0 0,0 1 1 0 0,0-1-1 0 0,0 0 0 0 0,0 0 1 0 0,0-1-1 0 0,0 1 1 0 0,0 0-1 0 0,0 0 0 0 0,-1 0 1 0 0,1-1-1 0 0,0 1 1 0 0,0 0-1 0 0,58-47 336 0 0,109-115-418 0 0,-215 222-190 0 0,-142 193 367 0 0,163-206-94 0 0,26-46-79 0 0,0-1-31 0 0,0 0 27 0 0,11-9 243 0 0,-2 1-132 0 0,-2-2 0 0 0,1 1-1 0 0,-1-1 1 0 0,-1 0 0 0 0,0 0 0 0 0,0-1-1 0 0,-1 1 1 0 0,0-1 0 0 0,-1-1-1 0 0,-1 1 1 0 0,1-1 0 0 0,-2 1 0 0 0,1-6-29 0 0,-3 14-5 0 0,0 0 1 0 0,0 1 0 0 0,-1-1-1 0 0,1 1 1 0 0,-1-1 0 0 0,1 0-1 0 0,-1 1 1 0 0,0-1 0 0 0,0 1-1 0 0,0 0 1 0 0,-1-1-1 0 0,1 1 1 0 0,0 0 0 0 0,-1 0-1 0 0,0 0 1 0 0,1 0 0 0 0,-1 0-1 0 0,0 0 1 0 0,0 0 0 0 0,0 1-1 0 0,0-1 1 0 0,0 1 0 0 0,-1-1-1 0 0,1 1 1 0 0,0 0 0 0 0,-1 0-1 0 0,1 0 1 0 0,-1 0 0 0 0,1 0-1 0 0,-1 1 1 0 0,1-1 0 0 0,-1 1-1 0 0,1-1 1 0 0,-3 1 4 0 0,-87 12-297 0 0,-76 94 137 0 0,169-106 155 0 0,0 0 0 0 0,0 0 0 0 0,-1 0-1 0 0,1 0 1 0 0,0 0 0 0 0,0 0 0 0 0,-1 0-1 0 0,1 1 1 0 0,0-1 0 0 0,0 0-1 0 0,-1 0 1 0 0,1 1 0 0 0,0-1 0 0 0,0 0-1 0 0,-1 1 1 0 0,1-1 0 0 0,-1 0 0 0 0,1 1-1 0 0,0-1 1 0 0,-1 1 0 0 0,1 0-1 0 0,-1-1 1 0 0,1 1 0 0 0,-1-1 0 0 0,1 1-1 0 0,-1 0 1 0 0,1-1 0 0 0,-1 1 0 0 0,0 0-1 0 0,1-1 1 0 0,-1 1 0 0 0,0 0-1 0 0,0 0 1 0 0,0-1 0 0 0,1 1 0 0 0,-1 0-1 0 0,0 0 1 0 0,0-1 0 0 0,0 1 0 0 0,0 0-1 0 0,0 0 1 0 0,-1 0 0 0 0,1-1 0 0 0,0 1-1 0 0,0 0 1 0 0,0 0 0 0 0,-1-1-1 0 0,1 1 1 0 0,0 0 0 0 0,-1-1 0 0 0,1 1-1 0 0,0 0 1 0 0,-1-1 0 0 0,1 1 0 0 0,-1 0-1 0 0,1-1 1 0 0,-1 1 0 0 0,1-1-1 0 0,-1 1 1 0 0,0-1 0 0 0,1 1 0 0 0,-1-1-1 0 0,0 0 1 0 0,0 1 5 0 0,22-2 16 0 0,-1 0-1 0 0,0-2 0 0 0,0 0 1 0 0,0-1-1 0 0,-1-1 1 0 0,1-1-1 0 0,-1 0 1 0 0,-1-2-1 0 0,1 0 1 0 0,0-2-16 0 0,118-52 84 0 0,-136 62-85 0 0,0 0 1 0 0,1-1 0 0 0,-1 1 0 0 0,0 0-1 0 0,0 0 1 0 0,0 0 0 0 0,0 0 0 0 0,0 0-1 0 0,0 0 1 0 0,1 0 0 0 0,-1 0-1 0 0,0 0 1 0 0,0 0 0 0 0,0 1 0 0 0,0-1-1 0 0,0 0 1 0 0,0 1 0 0 0,0-1 0 0 0,0 1-1 0 0,0-1 1 0 0,0 1 0 0 0,0 0-1 0 0,0-1 1 0 0,0 1 0 0 0,0 0 0 0 0,0-1-1 0 0,-1 1 1 0 0,1 0 0 0 0,0 0 0 0 0,0 0-1 0 0,-1 0 1 0 0,1 0 0 0 0,-1 0-1 0 0,1 0 1 0 0,-1 0 0 0 0,1 0 0 0 0,-1 0-1 0 0,0 0 1 0 0,1 0 0 0 0,-1 1 0 0 0,0-1-1 0 0,0 0 1 0 0,0 0 0 0 0,0 0-1 0 0,0 0 1 0 0,0 0 0 0 0,0 0 0 0 0,0 1-1 0 0,-1-1 1 0 0,-8 59 143 0 0,-30 46 205 0 0,39-105-329 0 0,34-53 648 0 0,-21 18-581 0 0,0-1 1 0 0,-3 0-1 0 0,-1 0 1 0 0,-1-1-1 0 0,-2-1 1 0 0,-2 1-1 0 0,-1-17-86 0 0,9-51 96 0 0,10-82-25 0 0,28-257 38 0 0,-30 223-73 0 0,-18 205-52 0 0,-2 14 15 0 0,0 1-23 0 0,0 0-7 0 0,0 0-26 0 0,0 0-39 0 0,0 0-35 0 0,0 30-109 0 0,-11 371 307 0 0,9 26-105 0 0,24-354-34 0 0,-51-103 583 0 0,21 13-507 0 0,1 1 1 0 0,0-2-1 0 0,1 1 0 0 0,1-1 1 0 0,0 0-1 0 0,2 0 0 0 0,0 0 1 0 0,1 0-1 0 0,0-3-4 0 0,-2-17 16 0 0,1-1-1 0 0,2 1 1 0 0,2-1 0 0 0,1 0 0 0 0,2 1 0 0 0,2-7-16 0 0,49-261 45 0 0,-39 185-50 0 0,13-295 81 0 0,-38 365-74 0 0,9 50-11 0 0,-6 24-413 0 0,4 487 412 0 0,3-488 4 0 0,7 109 66 0 0,-3 111-62 0 0,-13-59 6 0 0,10-21-11 0 0,5 15 16 0 0,-25-120 1 0 0,12 22-68 0 0,6-78 48 0 0,0-1 15 0 0,0 0-10 0 0,0 0 15 0 0,0 29 68 0 0,4 137 122 0 0,-23-108-59 0 0,71-216 1043 0 0,-43 125-1193 0 0,2-1 3 0 0,-2 0 0 0 0,-2-1-1 0 0,-1 0 1 0 0,-2 0-1 0 0,0-8 7 0 0,-4 42 4 0 0,0 1-5 0 0,0 0 11 0 0,0 0-3 0 0,0 0-14 0 0,0 0-2 0 0,0 0 12 0 0,0 0-25 0 0,0 0 2 0 0,0 0-6 0 0,0 0-22 0 0,0 0-28 0 0,0 0-42 0 0,0 13-327 0 0,5 184 333 0 0,-5-113 163 0 0,-44-32 153 0 0,-7-26-152 0 0,-43-7-46 0 0,-116 22 5 0 0,50 2-63 0 0,62-24 37 0 0,-9-8-25 0 0,-71 21-156 0 0,31-35 312 0 0,146 3-105 0 0,1 0 10 0 0,0 0-1 0 0,0 0 2 0 0,0 0-25 0 0,-11-15-532 0 0,59-29 330 0 0,2 8 188 0 0,-2-2 1 0 0,-1-2-1 0 0,26-30 17 0 0,163-137-214 0 0,-230 201 199 0 0,0 0 0 0 0,-1-1 0 0 0,0 0 0 0 0,0 0 0 0 0,-1-1 0 0 0,0 1 0 0 0,0-1 0 0 0,-1 0 0 0 0,0 0 0 0 0,0 0 0 0 0,-1 0 0 0 0,0 0 0 0 0,-1-1 0 0 0,1 1 0 0 0,-2 0 0 0 0,1-1 15 0 0,10-45-115 0 0,65-125-101 0 0,-22 53 55 0 0,-13-98-508 0 0,0-96 119 0 0,-28 135 442 0 0,54 38 16 0 0,-46 100 154 0 0,-5-5-40 0 0,3 0-29 0 0,9-17 40 0 0,-12 35-11 0 0,-5 23-818 0 0,2 11-7487 0 0,-9 0 4338 0 0,-1 0-1834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7:55.19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35 184 0 0 0,'0'0'228'0'0,"-3"-8"400"0"0,-16-35 755 0 0,19-68 9166 0 0,-9 89-3914 0 0,9 52-6414 0 0,9 88 202 0 0,27 88-80 0 0,-26-70-277 0 0,-13-26-31 0 0,10-69 65 0 0,-9 7 195 0 0,68-37 853 0 0,152-11-430 0 0,-147 11-572 0 0,3-7-8 0 0,-74-4-133 0 0,0 0-4 0 0,0 0-19 0 0,0 0 22 0 0,0 0 9 0 0,0 0-18 0 0,0 0 26 0 0,0 0-21 0 0,0 0-9 0 0,0 0-2 0 0,0 0 11 0 0,0 0-11 0 0,0 0 6 0 0,20 0 33 0 0,-20 0-33 0 0,0 0 5 0 0,0 0-19 0 0,0 0-4 0 0,42 3 157 0 0,-41-3-112 0 0,-1 0-7 0 0,0 0 12 0 0,0 0 5 0 0,0 0 30 0 0,0 0 24 0 0,0 0-8 0 0,0 0 36 0 0,0 0 20 0 0,0 0 14 0 0,0 0 27 0 0,0 0 19 0 0,0 0-4 0 0,0 0 18 0 0,0 0 8 0 0,-29-14 146 0 0,-45-34-188 0 0,29-7-55 0 0,10 22-44 0 0,-15-4 62 0 0,3-6 21 0 0,15 12-70 0 0,1 9-58 0 0,-16-30 100 0 0,16-3-122 0 0,-27-37 29 0 0,-4-19-72 0 0,50 97 67 0 0,15 28-92 0 0,-1 0 0 0 0,2 0-1 0 0,0 0 1 0 0,1 0-1 0 0,0-1 1 0 0,1 0 0 0 0,0 0-1 0 0,1 0 1 0 0,0-1-1 0 0,5 6 61 0 0,19 36-35 0 0,67 170 42 0 0,-78-150-70 0 0,-20-74 46 0 0,10 19-360 0 0,-8-18 333 0 0,0 0 0 0 0,0 0 0 0 0,1 0 0 0 0,-1 0 1 0 0,1 0-1 0 0,-1-1 0 0 0,1 1 0 0 0,-1-1 0 0 0,1 0 1 0 0,-1 1-1 0 0,1-1 0 0 0,-1 0 0 0 0,1 0 0 0 0,-1-1 0 0 0,1 1 1 0 0,0 0-1 0 0,-1-1 0 0 0,0 0 0 0 0,1 0 0 0 0,-1 1 0 0 0,2-2 44 0 0,77-34 9 0 0,-69 32-4 0 0,-12 3-7 0 0,1 0 1 0 0,0 1-1 0 0,-1-1 0 0 0,1 1 1 0 0,-1-1-1 0 0,1 1 1 0 0,0-1-1 0 0,0 1 0 0 0,-1 0 1 0 0,1-1-1 0 0,0 1 0 0 0,0 0 1 0 0,0-1-1 0 0,-1 1 0 0 0,1 0 1 0 0,0 0-1 0 0,0 0 1 0 0,0 0-1 0 0,-1 0 0 0 0,1 0 1 0 0,0 0-1 0 0,0 0 0 0 0,0 0 1 0 0,0 0-1 0 0,-1 0 1 0 0,1 0-1 0 0,0 1 0 0 0,0-1 1 0 0,0 0-1 0 0,-1 1 0 0 0,1-1 1 0 0,0 0-1 0 0,0 1 0 0 0,-1-1 1 0 0,1 1-1 0 0,0-1 1 0 0,-1 1-1 0 0,1 0 0 0 0,-1-1 1 0 0,1 1-1 0 0,-1 0 0 0 0,1-1 1 0 0,-1 1-1 0 0,1 0 1 0 0,-1-1-1 0 0,1 1 0 0 0,-1 0 1 0 0,0 0-1 0 0,0 0 0 0 0,1-1 1 0 0,-1 1-1 0 0,0 0 0 0 0,0 0 1 0 0,0 0 1 0 0,10 59 42 0 0,-3-43-182 0 0,0-1-291 0 0,7-12-3220 0 0,-12-4 2606 0 0,3-1-2697 0 0,-3-2-1926 0 0,-1-1-3785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0:58:40.3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112 23 0 0 0,'77'0'14067'0'0,"-1"0"-6995"0"0,-4 0-4940 0 0,129 0-4445 0 0,-116 0 4377 0 0,-5 11-1661 0 0,283-8 763 0 0,-231 8-1070 0 0,56 0 48 0 0,50-14 40 0 0,-91-1-91 0 0,166-11 91 0 0,581 12-33 0 0,-627-19-51 0 0,137 22-56 0 0,-259-8-40 0 0,232 5 16 0 0,-186 25-12 0 0,-107-15-16 0 0,21 4 98 0 0,-3 0-106 0 0,-32 0 39 0 0,-4-4-72 0 0,36 1 65 0 0,-25-1-18 0 0,-10-3 13 0 0,25 8-10 0 0,11 10-6 0 0,-58-1-110 0 0,-22-2 78 0 0,-15-13 61 0 0,-9 6-321 0 0,-17-5 311 0 0,0-1 0 0 0,0-1-1 0 0,0 0 1 0 0,0-1 0 0 0,-1-1 0 0 0,1-1 0 0 0,-14 0-14 0 0,-52 8 13 0 0,-108 12 78 0 0,35-26-50 0 0,40-14 6 0 0,-94-11-76 0 0,12 25 77 0 0,-28-15-14 0 0,-108-9 70 0 0,-35 20-68 0 0,-12 11-78 0 0,226 5-9 0 0,-128-5 32 0 0,84-14-23 0 0,-142-3-48 0 0,93 10 118 0 0,69 8-86 0 0,117 5 48 0 0,-1-3 1 0 0,0-3-1 0 0,-30-3 10 0 0,83 0-2 0 0,-170 4 23 0 0,49 7-55 0 0,16-4 27 0 0,-190-3 50 0 0,161 3-3 0 0,51 1-72 0 0,54 6-16 0 0,-13 5 58 0 0,36-12-20 0 0,17-7 14 0 0,0 0-10 0 0,0 0 1 0 0,0 0 6 0 0,0 0-11 0 0,0 0-4 0 0,0 0-14 0 0,0 0-2 0 0,0 0 2 0 0,0 0-8 0 0,0 0 2 0 0,0 0 5 0 0,0 0 10 0 0,0 0 5 0 0,0 0 3 0 0,0 0-2 0 0,0 0 7 0 0,0 0 14 0 0,0 0-8 0 0,23-3 44 0 0,38-12 3 0 0,-19 14-98 0 0,-23 12 29 0 0,4-7 35 0 0,180 7 110 0 0,-11 4-39 0 0,-35-7 97 0 0,60-15-12 0 0,-54-5-131 0 0,-68 5 37 0 0,66-12-25 0 0,72 12-36 0 0,455 7 75 0 0,-401 4 71 0 0,-140 7-116 0 0,-21 8-39 0 0,-14-8 29 0 0,84 10 34 0 0,-95-13-26 0 0,73 3 30 0 0,54 18-20 0 0,-112-18-64 0 0,15-3 82 0 0,89 10-104 0 0,-65-11 68 0 0,-65 1 11 0 0,-1 6-12 0 0,36 5-45 0 0,23-1 40 0 0,-31-7-10 0 0,64-11-57 0 0,-134 12 22 0 0,29 5 26 0 0,-6 2-34 0 0,-31 3-102 0 0,-36-22 134 0 0,-3 0-25 0 0,0 0-27 0 0,0 0 25 0 0,0 0 4 0 0,-24 12-165 0 0,-60 17 202 0 0,-12-10-40 0 0,-378-11 69 0 0,294-9-37 0 0,27-11 15 0 0,-26-10-7 0 0,-81-12-42 0 0,110 21 38 0 0,-36 5-2 0 0,-286 4-108 0 0,116-10 119 0 0,-34 7-51 0 0,114-1 104 0 0,-46 12-95 0 0,240-12 24 0 0,-227 8-30 0 0,235-7 36 0 0,-167 3-49 0 0,163-3 4 0 0,-108-4-33 0 0,16 18-96 0 0,79 1 130 0 0,-41 3-28 0 0,48-8-23 0 0,5 15 36 0 0,46-10-9 0 0,5 7-25 0 0,4 15 13 0 0,23-29 78 0 0,1-1-19 0 0,-1 0 0 0 0,0 1 0 0 0,1-1 0 0 0,-1 0 0 0 0,1 1 0 0 0,-1-1 0 0 0,0 1 0 0 0,1-1-1 0 0,-1 1 1 0 0,1-1 0 0 0,0 1 0 0 0,-1-1 0 0 0,1 1 0 0 0,-1-1 0 0 0,1 1 0 0 0,0-1 0 0 0,-1 1 0 0 0,1 0 0 0 0,0-1 0 0 0,0 1-1 0 0,-1 0 1 0 0,1-1 0 0 0,0 1 0 0 0,0 0 0 0 0,0-1 0 0 0,0 1 0 0 0,0 0 0 0 0,0 0 0 0 0,0-1 0 0 0,0 1 0 0 0,0 0 0 0 0,0-1-1 0 0,1 1 1 0 0,-1 0 0 0 0,0-1 0 0 0,0 1 0 0 0,1-1 0 0 0,-1 1 0 0 0,0 0 0 0 0,1-1 0 0 0,-1 1 0 0 0,0-1 0 0 0,1 1 0 0 0,-1-1-1 0 0,1 1 1 0 0,-1-1 0 0 0,1 1 0 0 0,-1-1 0 0 0,1 1 7 0 0,26 21-36 0 0,97 21 100 0 0,40-38 153 0 0,-33-13-81 0 0,77 5 95 0 0,28-8-5 0 0,20 17-81 0 0,-18-5-70 0 0,37 3-71 0 0,54 3 12 0 0,-165-3-16 0 0,-57 3 9 0 0,594-3 0 0 0,-458 7 29 0 0,76 10 2 0 0,-110-10-23 0 0,-84-3-58 0 0,306 1 69 0 0,-274-10-22 0 0,-80 8 2 0 0,-29 0-48 0 0,53 4 80 0 0,0 0-62 0 0,28 4 10 0 0,-56-7 24 0 0,-24-1-24 0 0,17 8-32 0 0,-19-1 16 0 0,-13-3-230 0 0,-33-10 254 0 0,-1 0 0 0 0,1-1-1 0 0,-1 1 1 0 0,1 0 0 0 0,-1 0 0 0 0,1-1-1 0 0,-1 1 1 0 0,0 0 0 0 0,1 0 0 0 0,-1 0-1 0 0,0-1 1 0 0,0 1 0 0 0,0 0-1 0 0,1 0 1 0 0,-1 0 0 0 0,0 0 0 0 0,0 0-1 0 0,0-1 1 0 0,0 1 0 0 0,-1 0-1 0 0,1 0 1 0 0,0 0 0 0 0,0 0 0 0 0,0-1-1 0 0,-1 1 1 0 0,1 0 0 0 0,0 0 0 0 0,-1 0-1 0 0,1-1 1 0 0,-1 1 0 0 0,1 0-1 0 0,-1-1 1 0 0,1 1 0 0 0,-1 0 0 0 0,0-1-1 0 0,1 1 1 0 0,-1-1 0 0 0,0 1 0 0 0,1-1-1 0 0,-1 1 1 0 0,0-1 0 0 0,0 1-1 0 0,1-1 1 0 0,-1 0 0 0 0,0 1 0 0 0,0-1-1 0 0,0 0 1 0 0,1 0 0 0 0,-1 1 0 0 0,0-1-1 0 0,0 0 1 0 0,0 0 0 0 0,0 0-1 0 0,0 0 6 0 0,-152 33 64 0 0,-60-8-37 0 0,116-20-6 0 0,-1-4 0 0 0,1-4 1 0 0,-14-6-23 0 0,-141 5 24 0 0,130 0-14 0 0,-194-5-27 0 0,201 10 14 0 0,-97-7 21 0 0,43 2-26 0 0,-28 3-16 0 0,-342 1 26 0 0,397-3 25 0 0,-103-5-52 0 0,6 1 74 0 0,84 3-72 0 0,-121 4 35 0 0,-76 9-23 0 0,233-10 13 0 0,39-7-1 0 0,-282 5-67 0 0,272 17 15 0 0,-3-6 30 0 0,26 7-21 0 0,-20 26-32 0 0,39-2-11 0 0,28-17 16 0 0,16 5-159 0 0,4 12 104 0 0,15-13 79 0 0,-8-21 50 0 0,0-1-1 0 0,1 1 1 0 0,-1-1 0 0 0,1-1 0 0 0,0 1 0 0 0,0-1-1 0 0,0-1 1 0 0,0 0 0 0 0,0 0 0 0 0,1 0-1 0 0,0-1-4 0 0,8 2-8 0 0,25 2 40 0 0,111-2 184 0 0,-22-10-62 0 0,292 7 268 0 0,-360-7-351 0 0,120 3 19 0 0,-35-3 1 0 0,125-1 12 0 0,75 5-50 0 0,-94-5-46 0 0,-92 1 31 0 0,149-15 9 0 0,-63 11-31 0 0,144 7 65 0 0,-221 0-97 0 0,-36-3 35 0 0,-15 0-43 0 0,86 7 52 0 0,-71-8 5 0 0,-62 1-23 0 0,85 0 0 0 0,255 7-23 0 0,-190 3 98 0 0,-143 1-109 0 0,-32 0 27 0 0,26 7 5 0 0,-23 21-129 0 0,-50-31 127 0 0,-38 17 21 0 0,-38-5 15 0 0,-1-4 0 0 0,0-3 0 0 0,-1-3 0 0 0,-53-6-42 0 0,7 1 52 0 0,-148-5-28 0 0,183 0 4 0 0,-86-1-24 0 0,-214 1 23 0 0,197 3-39 0 0,50-4 0 0 0,-209 5-135 0 0,-162-1 72 0 0,270 15 29 0 0,23-15 50 0 0,218 4-24 0 0,1 0 21 0 0,0 0-18 0 0,0 0-6 0 0,0 0 11 0 0,0 0 20 0 0,-392 4-99 0 0,406 7-263 0 0,40 6 365 0 0,0-3 0 0 0,2-2 0 0 0,-1-2 0 0 0,1-3 0 0 0,0-2 0 0 0,6-3-11 0 0,343 8 156 0 0,25-24-66 0 0,370 17-17 0 0,-572-14-42 0 0,-96 4-50 0 0,-17 0 54 0 0,11 7-5 0 0,22-4-112 0 0,-148 4 103 0 0,0 0-20 0 0,0 0 5 0 0,0 0-2 0 0,0 0-16 0 0,0 0 0 0 0,0 0 16 0 0,0 0 1 0 0,0 0-5 0 0,-98 0 115 0 0,-105 10-86 0 0,97-5-41 0 0,-52 9 15 0 0,0-7 1 0 0,-110-10-4 0 0,-183-33-47 0 0,345 35 8 0 0,15 15 25 0 0,-186-13-108 0 0,112-19 150 0 0,-63-4-73 0 0,-1250 18-591 0 0,1346 8 567 0 0,-43 18-30 0 0,19-4 60 0 0,98-11 0 0 0,-60 12-33 0 0,38-8 63 0 0,10-1-6 0 0,154-5-501 0 0,393-5 902 0 0,-172 18-305 0 0,206-18 96 0 0,-380-18-162 0 0,89-8 77 0 0,193 22-54 0 0,-220-3-29 0 0,-48-1-2 0 0,102 8-5 0 0,-128-7 22 0 0,97-4-2 0 0,53 7 27 0 0,150-22-18 0 0,-201 12-29 0 0,150-22 12 0 0,-285 28-6 0 0,247 0 44 0 0,-234 1-55 0 0,31 0 84 0 0,-80 3-30 0 0,-27 0 6 0 0,-20 4-46 0 0,0 0 4 0 0,0 0 1 0 0,14-4 133 0 0,34-7-18 0 0,34 0-81 0 0,-22 4 100 0 0,-32 3-152 0 0,-12 3 50 0 0,-27-1-1435 0 0,-23 7-3387 0 0,12 0-9158 0 0,22-5 13930 0 0,-6 1-6691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3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48 0 0 0,'7'-3'374'0'0,"1"0"-230"0"0,-4 2 3582 0 0,0 1 3336 0 0,-3 0-6112 0 0,-1 0-63 0 0,0 0-60 0 0,0 0-22 0 0,0 0-19 0 0,0 0-14 0 0,0 0-33 0 0,0 0-169 0 0,-35-16 1660 0 0,-74 2-399 0 0,61 11-354 0 0,23 47-1311 0 0,24-43-166 0 0,0 1 0 0 0,1-1 0 0 0,0 1 0 0 0,-1-1 0 0 0,1 1-1 0 0,0-1 1 0 0,0 1 0 0 0,0-1 0 0 0,0 1 0 0 0,0-1 0 0 0,0 1 0 0 0,0-1-1 0 0,0 1 1 0 0,0-1 0 0 0,1 1 0 0 0,-1-1 0 0 0,1 1 0 0 0,-1-1 0 0 0,1 0 0 0 0,0 1-1 0 0,-1-1 1 0 0,1 0 0 0 0,0 1 0 0 0,0-1 0 0 0,0 0 0 0 0,0 0 0 0 0,0 0-1 0 0,0 0 1 0 0,0 0 0 0 0,1 0 0 0 0,-1 0 0 0 0,0 0 0 0 0,0 0 0 0 0,1 0-1 0 0,-1-1 1 0 0,1 1 0 0 0,-1-1 0 0 0,2 1 0 0 0,30 14 196 0 0,4 3-144 0 0,40 19-3 0 0,-74-36-46 0 0,1 0 0 0 0,-1 1 0 0 0,1-1 0 0 0,-1 1-1 0 0,0 0 1 0 0,1 0 0 0 0,-1 0 0 0 0,0 0-1 0 0,-1 1 1 0 0,1-1 0 0 0,0 1 0 0 0,-1-1 0 0 0,1 1-1 0 0,-1 0 1 0 0,0 0 0 0 0,0 0 0 0 0,0 1-1 0 0,0-1 1 0 0,-1 0 0 0 0,1 1 0 0 0,-1-1 0 0 0,0 1-1 0 0,0 0-2 0 0,1 22 42 0 0,-1-23-32 0 0,0 0 0 0 0,-1 1 0 0 0,1-1 0 0 0,-1 1 0 0 0,0-1-1 0 0,0 0 1 0 0,0 1 0 0 0,0-1 0 0 0,-1 1 0 0 0,1-1 0 0 0,-1 0 0 0 0,0 0 0 0 0,0 1 0 0 0,0-1-1 0 0,-1 0 1 0 0,1 0 0 0 0,-1 0 0 0 0,1 0 0 0 0,-1 0 0 0 0,0 0 0 0 0,0-1-10 0 0,-58 40 441 0 0,11-29-287 0 0,-47-16 368 0 0,85 2-321 0 0,2-1-1789 0 0,7-6-3963 0 0,2 7 2293 0 0,0 1-2544 0 0,0 0-3269 0 0</inkml:trace>
  <inkml:trace contextRef="#ctx0" brushRef="#br0" timeOffset="1372.504">565 0 0 0 0,'0'0'799'0'0,"0"0"597"0"0,0 0 118 0 0,0 0-73 0 0,0 0-100 0 0,0 0-88 0 0,0 0-58 0 0,0 0-45 0 0,0 0-57 0 0,0 0-71 0 0,0 0-86 0 0,0 0-85 0 0,0 0-72 0 0,0 0-58 0 0,0 0-47 0 0,0 0-42 0 0,0 0-40 0 0,0 0-41 0 0,0 0-44 0 0,0 0-37 0 0,0 0-36 0 0,0 0-31 0 0,0 0-14 0 0,0 0 10 0 0,0 0 6 0 0,-21 4 654 0 0,-85 7 36 0 0,51-4-208 0 0,55-7-797 0 0,0 0 1 0 0,0 0-23 0 0,0 0-32 0 0,0 0 6 0 0,-2 0-8 0 0,2 0-4 0 0,0 0-13 0 0,0 1-6 0 0,0 1-2 0 0,0-1-18 0 0,0-1-2 0 0,0 0 2 0 0,0 0 15 0 0,-11 26 186 0 0,11-24-191 0 0,0 0 0 0 0,-1-1-1 0 0,1 1 1 0 0,0-1 0 0 0,0 1 0 0 0,0 0-1 0 0,0-1 1 0 0,1 1 0 0 0,-1-1 0 0 0,0 1-1 0 0,1-1 1 0 0,-1 1 0 0 0,1-1-1 0 0,0 1 1 0 0,-1-1 0 0 0,1 1 0 0 0,0-1-1 0 0,0 0 1 0 0,0 1 0 0 0,0-1 0 0 0,0 0-1 0 0,0 0 1 0 0,0 1 0 0 0,0-1-1 0 0,0 0 1 0 0,1 0 0 0 0,-1 0 0 0 0,0-1-1 0 0,1 1 1 0 0,-1 0 0 0 0,1 0 0 0 0,-1-1-1 0 0,2 1 0 0 0,28 10 99 0 0,-26-10-96 0 0,-1 0 1 0 0,0 0-1 0 0,1 1 1 0 0,-1-1-1 0 0,0 1 1 0 0,0 0-1 0 0,0 0 1 0 0,0 0-1 0 0,0 1 1 0 0,-1 0-1 0 0,1-1 1 0 0,-1 1-1 0 0,0 0 1 0 0,1 1-1 0 0,-1-1 1 0 0,-1 1-1 0 0,1-1-3 0 0,22 21 14 0 0,-2 25 22 0 0,-20-13-12 0 0,-3-30-2 0 0,-16 62 280 0 0,-51-10 217 0 0,40-50-188 0 0,-51-4 536 0 0,21 3-555 0 0,45-7-670 0 0,10 0-3735 0 0,-1 0-3970 0 0,2 0-4160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1:5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543 557 0 0 0,'0'0'1835'0'0,"0"0"492"0"0,0 0 63 0 0,0 0-327 0 0,0 0-370 0 0,0 0-245 0 0,0 0-141 0 0,0 0-79 0 0,0 0-49 0 0,1-3-45 0 0,4-7-90 0 0,-4 8-115 0 0,-1 2-142 0 0,-18 7 344 0 0,7 0-1040 0 0,1 1 1 0 0,0 0-1 0 0,0 1 0 0 0,1-1 0 0 0,0 2 1 0 0,1-1-1 0 0,0 1 0 0 0,0 1 1 0 0,1-1-1 0 0,1 1 0 0 0,0 0 0 0 0,0 1 1 0 0,-4 11-92 0 0,10-22 5 0 0,-8 14 69 0 0,1 2 0 0 0,0-1 1 0 0,2 1-1 0 0,0 0 0 0 0,0 0 0 0 0,2 0 0 0 0,0 1 0 0 0,1-1 0 0 0,1 1 0 0 0,0 0 0 0 0,3 15-74 0 0,-1-27 58 0 0,1 0 0 0 0,-1-1 0 0 0,1 1 1 0 0,1-1-1 0 0,-1 1 0 0 0,1-1 0 0 0,0 0 0 0 0,0 0 0 0 0,1 0 0 0 0,0 0 0 0 0,-1 0 0 0 0,2-1 1 0 0,-1 0-1 0 0,0 0 0 0 0,1 0 0 0 0,0 0 0 0 0,0-1 0 0 0,0 1 0 0 0,0-1 0 0 0,0-1 0 0 0,1 1 1 0 0,-1-1-1 0 0,1 0 0 0 0,0 0 0 0 0,-1-1 0 0 0,1 1 0 0 0,0-1 0 0 0,0-1 0 0 0,0 1 0 0 0,0-1 1 0 0,0 0-1 0 0,0 0 0 0 0,0-1 0 0 0,0 1 0 0 0,0-1 0 0 0,0-1 0 0 0,0 1 0 0 0,-1-1 0 0 0,1 0 1 0 0,4-3-59 0 0,5-1 102 0 0,-1-2 0 0 0,0 0 0 0 0,0 0 0 0 0,-1-1 0 0 0,0-1 0 0 0,0 0 1 0 0,-1-1-1 0 0,-1 0 0 0 0,0-1 0 0 0,0 0 0 0 0,-1-1 0 0 0,-1 0 0 0 0,0-1 1 0 0,-1 0-1 0 0,0 0 0 0 0,-1 0 0 0 0,-1-1 0 0 0,0 0 0 0 0,-1-1 0 0 0,-1 1 1 0 0,0-1-1 0 0,-1 0 0 0 0,-1 0 0 0 0,0 0 0 0 0,-1 0 0 0 0,-1 0 0 0 0,-1 0 0 0 0,0-1 1 0 0,-1-3-103 0 0,1 13-26 0 0,0 1 1 0 0,-1-1 0 0 0,0 0 0 0 0,0 1 0 0 0,0-1-1 0 0,-1 1 1 0 0,0 0 0 0 0,0 0 0 0 0,0 0 0 0 0,-1 0 0 0 0,0 0-1 0 0,0 1 1 0 0,0 0 0 0 0,-1 0 0 0 0,0 0 0 0 0,0 0-1 0 0,0 1 1 0 0,-1 0 0 0 0,1 0 0 0 0,-1 0 0 0 0,0 1-1 0 0,0 0 1 0 0,0 0 0 0 0,-1 0 0 0 0,1 1 0 0 0,-1 0 0 0 0,1 0-1 0 0,-1 0 1 0 0,0 1 0 0 0,0 0 0 0 0,1 1 0 0 0,-1 0-1 0 0,0 0 1 0 0,0 0 0 0 0,-1 1 25 0 0,0 1-246 0 0,0 2 0 0 0,0-1 0 0 0,0 1 0 0 0,0 1-1 0 0,0-1 1 0 0,1 1 0 0 0,0 0 0 0 0,0 1 0 0 0,1 0 0 0 0,-1 0 0 0 0,1 0 0 0 0,0 1 0 0 0,-2 4 246 0 0,-26 33-5418 0 0,8-11-3783 0 0,16-21 112 0 0</inkml:trace>
  <inkml:trace contextRef="#ctx0" brushRef="#br0" timeOffset="497.472">896 884 9306 0 0,'0'0'3139'0'0,"0"0"-1914"0"0,0 0-713 0 0,0 0 120 0 0,0 0 403 0 0,0 0 270 0 0,0 0 12 0 0,0 0-305 0 0,0 0-355 0 0,0 0-206 0 0,0 0-75 0 0,0 0 28 0 0,0 0 23 0 0,2 3 72 0 0,-1 0-381 0 0,0 1 0 0 0,0-1 0 0 0,-1 0 0 0 0,1 0 0 0 0,-1 0 1 0 0,1 0-1 0 0,-1 0 0 0 0,0 1 0 0 0,0-1 0 0 0,-1 0 0 0 0,1 0 0 0 0,-1 0 0 0 0,1 0 1 0 0,-1 0-1 0 0,0 1 0 0 0,0-1 0 0 0,0-1 0 0 0,-1 1 0 0 0,0 2-118 0 0,-5 14 310 0 0,19-24 207 0 0,45-46 98 0 0,-57 57-298 0 0,-2 1 332 0 0,2-3-3081 0 0,0-1-2586 0 0,0-1-3620 0 0,0-2-2223 0 0</inkml:trace>
  <inkml:trace contextRef="#ctx0" brushRef="#br0" timeOffset="16081.027">2689 619 0 0 0,'0'0'2007'0'0,"0"0"146"0"0,0 0-18 0 0,0 0-108 0 0,0 0-143 0 0,0 0-195 0 0,0 0-317 0 0,0 0-275 0 0,0 0-148 0 0,0 0-49 0 0,0 0 60 0 0,0 0 11 0 0,9-8 3142 0 0,-16 4-3865 0 0,0 0 0 0 0,0 0 0 0 0,-1 1 0 0 0,0 0 0 0 0,1 0 1 0 0,-1 1-1 0 0,0 0 0 0 0,0 0 0 0 0,0 1 0 0 0,0 0 0 0 0,-1 0 0 0 0,1 1 0 0 0,0 0 1 0 0,0 1-1 0 0,0 0 0 0 0,0 0 0 0 0,-7 2-248 0 0,10-1 25 0 0,-1 0 1 0 0,1 0-1 0 0,-1 0 1 0 0,1 1-1 0 0,0 0 0 0 0,0 0 1 0 0,0 0-1 0 0,1 1 1 0 0,-1 0-1 0 0,1 0 0 0 0,-1 0 1 0 0,1 0-1 0 0,1 0 1 0 0,-1 1-1 0 0,1 0 0 0 0,-1 0 1 0 0,1 0-1 0 0,1 0 1 0 0,-1 0-1 0 0,1 1 0 0 0,-1 1-25 0 0,-6 31 174 0 0,9-35-161 0 0,0 0 1 0 0,1 0-1 0 0,-1 1 1 0 0,0-1-1 0 0,1 0 1 0 0,0 0-1 0 0,0 0 1 0 0,0 0-1 0 0,0 0 1 0 0,1-1-1 0 0,-1 1 1 0 0,1 0-1 0 0,-1 0 1 0 0,1-1-1 0 0,0 1 1 0 0,0-1-1 0 0,0 0 1 0 0,0 1-1 0 0,1-1 1 0 0,-1 0-1 0 0,1 0 1 0 0,-1-1-1 0 0,1 1 1 0 0,0 0-1 0 0,0-1-13 0 0,44 21 226 0 0,-39-17-204 0 0,0 0 0 0 0,-1 1 0 0 0,1 0 0 0 0,-1 0 0 0 0,-1 1 0 0 0,1 0 0 0 0,-1 0 0 0 0,0 0 0 0 0,-1 1 0 0 0,1 0 0 0 0,-2 0 0 0 0,1 1-22 0 0,-4-6 28 0 0,0 0 1 0 0,0 0-1 0 0,-1 0 1 0 0,1 0-1 0 0,-1 0 1 0 0,0 1-1 0 0,0-1 1 0 0,0 0-1 0 0,0 0 1 0 0,0 1-1 0 0,-1-1 1 0 0,0 0-1 0 0,1 0 1 0 0,-1 0 0 0 0,0 0-1 0 0,-1 0 1 0 0,1 0-1 0 0,-2 2-28 0 0,-41 29 635 0 0,-27-12-168 0 0,-43-18 625 0 0,77-26-1004 0 0,37 21-275 0 0,5-10-3767 0 0,-1 9 2110 0 0,1 0-1268 0 0,-1-1-3364 0 0,0-1-6378 0 0</inkml:trace>
  <inkml:trace contextRef="#ctx0" brushRef="#br0" timeOffset="102612.356">1491 446 0 0 0,'0'0'0'0'0,"0"0"0"0"0,0 0 0 0 0</inkml:trace>
  <inkml:trace contextRef="#ctx0" brushRef="#br0" timeOffset="109271.011">1410 343 0 0 0,'0'0'620'0'0,"0"0"702"0"0,0 0 55 0 0,0 0-259 0 0,0 0-247 0 0,0 0-130 0 0,0 0-17 0 0,0 0 15 0 0,0 0-7 0 0,0 0-33 0 0,2 2 8957 0 0,4 4-6720 0 0,12-15-7592 0 0,0 0-5859 0 0,-14 8 4151 0 0</inkml:trace>
  <inkml:trace contextRef="#ctx0" brushRef="#br0" timeOffset="111600.734">1736 192 0 0 0,'0'0'580'0'0,"0"0"435"0"0,0 0 116 0 0,0 0-15 0 0,0 0-32 0 0,0 0-23 0 0,0 0-37 0 0,0 0-36 0 0,0 0-18 0 0,0 0-13 0 0,-24 0 2724 0 0,-43 5 321 0 0,1 9-2170 0 0,-3 12-506 0 0,-10 25-80 0 0,29 8-601 0 0,17-11-235 0 0,16 3-216 0 0,6 1 45 0 0,3 1 0 0 0,3 0-1 0 0,2 0 1 0 0,2 34-239 0 0,-2-48 188 0 0,10 51 248 0 0,55 13 503 0 0,16-40 71 0 0,-66-58-895 0 0,1 0 0 0 0,-1-1 0 0 0,1-1 0 0 0,0 0 0 0 0,-1 0 0 0 0,1-2 0 0 0,0 1 0 0 0,1-2 1 0 0,-1 0-1 0 0,3 0-115 0 0,-10 0 45 0 0,0 0 1 0 0,0-1 0 0 0,-1 0 0 0 0,1 0-1 0 0,0 0 1 0 0,0-1 0 0 0,-1 1 0 0 0,1-1-1 0 0,-1-1 1 0 0,0 1 0 0 0,1-1-1 0 0,-1 0 1 0 0,0 0 0 0 0,0 0 0 0 0,-1-1-1 0 0,1 0 1 0 0,3-3-46 0 0,4-6 49 0 0,1 0 1 0 0,-2 0-1 0 0,0-2 0 0 0,-1 1 0 0 0,0-1 1 0 0,-1 0-1 0 0,-1-1 0 0 0,0 0 1 0 0,-1-1-1 0 0,-1 1 0 0 0,0-1 0 0 0,-1-1 1 0 0,-1 1-1 0 0,-1-1 0 0 0,-1 1 0 0 0,0-1 1 0 0,-1 0-1 0 0,-1-9-49 0 0,-1 23 10 0 0,0-1-1 0 0,-1 1 1 0 0,1-1-1 0 0,-1 1 1 0 0,1 0-1 0 0,-1 0 1 0 0,-1-1-1 0 0,1 1 1 0 0,-1 1-1 0 0,1-1 1 0 0,-1 0-1 0 0,0 1 1 0 0,0-1-1 0 0,-1 1 1 0 0,1 0 0 0 0,-1 0-1 0 0,0 0 1 0 0,1 1-1 0 0,-1-1 1 0 0,0 1-1 0 0,-1 0 1 0 0,1 0-1 0 0,0 0 1 0 0,0 1-1 0 0,-1-1 1 0 0,1 1-1 0 0,-4 0-9 0 0,-150-1-48 0 0,36 36 83 0 0,47 13 24 0 0,27 12-17 0 0,9 20-16 0 0,30-47 95 0 0,8-31-1148 0 0,9-8-11708 0 0,-4 6 73 0 0</inkml:trace>
  <inkml:trace contextRef="#ctx0" brushRef="#br0" timeOffset="125552.041">416 63 0 0 0,'0'0'1228'0'0,"0"0"466"0"0,0 0 236 0 0,0 0-9 0 0,0 0-117 0 0,0 0-176 0 0,0 0-144 0 0,0 0-134 0 0,-1-5-81 0 0,-4-17-47 0 0,4 16-60 0 0,1 6-100 0 0,0 0-135 0 0,0 0-124 0 0,0 0-133 0 0,0 0-104 0 0,0 0-49 0 0,-11 8 1026 0 0,-27 23-1207 0 0,1 2 1 0 0,1 1 0 0 0,2 1-1 0 0,2 3 1 0 0,1 0 0 0 0,2 2 0 0 0,1 1-1 0 0,3 1 1 0 0,1 1 0 0 0,1 4-337 0 0,12-24 94 0 0,1 1 0 0 0,2 0 0 0 0,0 0 0 0 0,1 1 0 0 0,2 0 0 0 0,0 0 0 0 0,2 0 0 0 0,1 1 0 0 0,0-1 0 0 0,2 1 0 0 0,1-1 0 0 0,2 0 0 0 0,0 1 0 0 0,1-1 0 0 0,2 0 0 0 0,5 15-94 0 0,-1-13 90 0 0,1-1 0 0 0,1 0 0 0 0,2 0 0 0 0,0-1 0 0 0,2-1 0 0 0,0-1 0 0 0,2 0 0 0 0,0-1 0 0 0,2-1 0 0 0,0-1 0 0 0,2 0 0 0 0,0-2 0 0 0,5 2-90 0 0,-4-5 501 0 0,-29-28-2430 0 0,5 9-1885 0 0,0 0-4575 0 0,1 3-4360 0 0</inkml:trace>
  <inkml:trace contextRef="#ctx0" brushRef="#br0" timeOffset="126510.735">2691 126 744 0 0,'0'0'1718'0'0,"0"0"-43"0"0,0 0 21 0 0,0 0 139 0 0,0 0 87 0 0,0 0 30 0 0,0 0-151 0 0,0 0-263 0 0,0 0-201 0 0,0 0-207 0 0,0 0-113 0 0,0 0-38 0 0,0 0 0 0 0,14-21-40 0 0,40-62-50 0 0,-39 62-91 0 0,-15 21-157 0 0,0 0-118 0 0,0 0-145 0 0,4 19 458 0 0,94 272 1927 0 0,-80-237-2644 0 0,-2 2 1 0 0,-2 0-1 0 0,-3 1 0 0 0,-2 0 1 0 0,-3 0-1 0 0,-2 39-119 0 0,-4-48 25 0 0,-2 0 0 0 0,-2 0 0 0 0,-3 0 0 0 0,-1-1 0 0 0,-3 0 0 0 0,-2 0 0 0 0,-1-1 0 0 0,-15 28-25 0 0,28-73 0 0 0,-1 7-6 0 0,-1-1-1 0 0,0 0 1 0 0,-1 0 0 0 0,0-1 0 0 0,0 1 0 0 0,0-1 0 0 0,-1 0 0 0 0,0 0-1 0 0,0 0 1 0 0,-1-1 0 0 0,-4 4 6 0 0,-59 28-252 0 0,25-29-36 0 0,44-8 265 0 0,0 0 6 0 0,0 0-2 0 0,0 0-11 0 0,0 0-14 0 0,0 0-22 0 0,0 0 1 0 0,0 0 2 0 0,0 0 6 0 0,0 0 1 0 0,4-21-2884 0 0,5 8-6588 0 0,-6 10-2129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3881 0 0,'0'0'2971'0'0,"0"0"-749"0"0,0 0-407 0 0,0 0-109 0 0,0 0-81 0 0,0 0-84 0 0,0 0-232 0 0,0 0-308 0 0,0 0-304 0 0,0 0-204 0 0,0 0-64 0 0,0 0-13 0 0,0 0 58 0 0,14 8 2590 0 0,82 9 488 0 0,72-27-2007 0 0,-30-13-994 0 0,-109 16-450 0 0,-28 7-120 0 0,-1 0 22 0 0,0 0-19 0 0,0 0-35 0 0,0 0-43 0 0,0 0-45 0 0,-11 1-2383 0 0,0 9-396 0 0,5-5-413 0 0,-1 1-4279 0 0,3-2-4334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2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9002 0 0,'0'0'2047'0'0,"0"0"-769"0"0,0 0-103 0 0,0 0 352 0 0,0 0 269 0 0,0 0-20 0 0,0 0-295 0 0,0 0-314 0 0,0 0-143 0 0,0 0-36 0 0,0 0-25 0 0,0 0-116 0 0,0 0-159 0 0,15 2-104 0 0,111 11 1151 0 0,88-42-325 0 0,-161 25-1440 0 0,-28 4-9038 0 0,-24 0-3344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0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535 127 0 0 0,'0'0'1666'0'0,"0"0"-253"0"0,0 0-54 0 0,0 0 70 0 0,0 0 128 0 0,0 0 201 0 0,0 0 2 0 0,0 0-166 0 0,0 0-291 0 0,0 0-328 0 0,0 0-232 0 0,0 0-138 0 0,-10-6-58 0 0,-35-16-6 0 0,-31 11 1746 0 0,52 13-1792 0 0,-3 1-115 0 0,0 0 0 0 0,0 2 0 0 0,1 1 0 0 0,0 1 0 0 0,0 2-1 0 0,-17 7-379 0 0,6-2 256 0 0,27-11-181 0 0,1 1-1 0 0,-1 0 1 0 0,1 1-1 0 0,1 0 0 0 0,-1 1 1 0 0,1 0-1 0 0,0 0 0 0 0,0 1 1 0 0,0 0-1 0 0,1 0 1 0 0,0 0-1 0 0,1 1 0 0 0,-3 5-74 0 0,-13 75 1149 0 0,22-88-1123 0 0,0 0 0 0 0,0 0 8 0 0,0 0 17 0 0,0 0-4 0 0,80 11 1330 0 0,-65-8-1342 0 0,-1 0-1 0 0,1 1 0 0 0,-1 0 1 0 0,-1 1-1 0 0,1 1 1 0 0,-1 0-1 0 0,0 0 1 0 0,0 2-1 0 0,0 0 0 0 0,-1 0 1 0 0,-1 1-1 0 0,1 0 1 0 0,-1 1-35 0 0,4 2 75 0 0,83 94 122 0 0,-85-88-152 0 0,-1 1 0 0 0,0 1-1 0 0,-1 0 1 0 0,-2 0-1 0 0,0 1 1 0 0,-1 1 0 0 0,-1-1-1 0 0,0 1 1 0 0,2 23-45 0 0,-8-39 21 0 0,0-1 0 0 0,0 1-1 0 0,-1 0 1 0 0,0 0 0 0 0,0 0 0 0 0,0 0 0 0 0,-1-1 0 0 0,0 1 0 0 0,0 0 0 0 0,0 0-1 0 0,-1-1 1 0 0,0 1 0 0 0,0-1 0 0 0,0 1 0 0 0,-1-1 0 0 0,0 0 0 0 0,0 0 0 0 0,0 0-1 0 0,-1-1 1 0 0,-2 4-21 0 0,-4 2 38 0 0,-1-1-1 0 0,0 0 0 0 0,0-1 0 0 0,-1-1 1 0 0,0 1-1 0 0,0-2 0 0 0,-1 0 0 0 0,0 0 1 0 0,0-1-1 0 0,0-1 0 0 0,-1 0 0 0 0,1-1 1 0 0,-1 0-1 0 0,0-1 0 0 0,-10 0-37 0 0,19-2 5 0 0,-6 3 13 0 0,1 0-1 0 0,-1-1 1 0 0,0-1-1 0 0,0 0 1 0 0,0 0 0 0 0,-1-1-1 0 0,1-1 1 0 0,0 0-1 0 0,0 0 1 0 0,0-1 0 0 0,0 0-1 0 0,1-1 1 0 0,-1 0-1 0 0,1-1 1 0 0,-1 0 0 0 0,1-1-1 0 0,-3-2-17 0 0,9 2-49 0 0,0 1-1 0 0,1-1 0 0 0,0 0 1 0 0,0 0-1 0 0,1 0 1 0 0,-1 0-1 0 0,1 0 1 0 0,0-1-1 0 0,1 1 1 0 0,-1-1-1 0 0,1 1 0 0 0,0-1 1 0 0,0 1-1 0 0,1-1 1 0 0,0 0-1 0 0,0 1 1 0 0,0-1-1 0 0,0 0 1 0 0,1 0 49 0 0,16-13-3413 0 0,-8 16-5178 0 0,-4 3-3165 0 0</inkml:trace>
  <inkml:trace contextRef="#ctx0" brushRef="#br0" timeOffset="482.162">858 182 2409 0 0,'0'0'2491'0'0,"0"0"-798"0"0,0 0-314 0 0,0 0 155 0 0,0 0 278 0 0,0 0 106 0 0,0 0-171 0 0,0 0-372 0 0,0 0-384 0 0,0 0-244 0 0,0 0-126 0 0,0 0-46 0 0,0 0-11 0 0,3-4-29 0 0,12-10-68 0 0,-19 47 2149 0 0,-26 150-503 0 0,-41 82-1664 0 0,-27-69-790 0 0,61-167-1441 0 0,6-29-6300 0 0,27-11 1060 0 0,4-17 765 0 0,1 20 4132 0 0,-1 0 1698 0 0</inkml:trace>
  <inkml:trace contextRef="#ctx0" brushRef="#br0" timeOffset="958.485">817 223 360 0 0,'0'0'1886'0'0,"0"0"-95"0"0,0 0-63 0 0,0 0 151 0 0,0 0 148 0 0,0 0 21 0 0,0 0-155 0 0,0 0-275 0 0,0 0-347 0 0,0 0-331 0 0,0 0-300 0 0,0 0-244 0 0,3-16-149 0 0,9-45-100 0 0,-9 46-58 0 0,7 26 557 0 0,6 15-131 0 0,-1 1 1 0 0,-1 1-1 0 0,-1 0 1 0 0,-2 1-1 0 0,-1 1 1 0 0,-1-1-1 0 0,1 10-515 0 0,16 48 456 0 0,86 171-66 0 0,-67-192-341 0 0,-24-95 2730 0 0,16-70-2336 0 0,-4-2 0 0 0,-5-2 0 0 0,14-102-443 0 0,-23 106 46 0 0,44-48-827 0 0,-59 141-1263 0 0,3 14-11203 0 0,-7-3 1904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2 213 2216 0 0,'0'0'1900'0'0,"0"0"-167"0"0,0 0-76 0 0,0 0 98 0 0,0 0 85 0 0,0 0-66 0 0,0 0-201 0 0,0 0-323 0 0,0 0-324 0 0,0 0-212 0 0,0 0-69 0 0,-1 0 4380 0 0,39-37-2762 0 0,-11 16-2088 0 0,1 1 0 0 0,0 1 1 0 0,2 2-1 0 0,0 1 0 0 0,1 1 1 0 0,0 2-1 0 0,1 1 0 0 0,0 1 1 0 0,1 2-1 0 0,0 1 0 0 0,19-1-175 0 0,-47 8 4 0 0,0 0 0 0 0,-1 0 0 0 0,1 0 0 0 0,0 0 0 0 0,0 1 0 0 0,0 0-1 0 0,0 0 1 0 0,0 0 0 0 0,0 1 0 0 0,0-1 0 0 0,0 1 0 0 0,0 1 0 0 0,0-1 0 0 0,0 1 0 0 0,0-1 0 0 0,-1 1-1 0 0,1 1 1 0 0,-1-1 0 0 0,0 0 0 0 0,1 1 0 0 0,-1 0 0 0 0,0 0 0 0 0,-1 1 0 0 0,1-1 0 0 0,0 1-1 0 0,0 1-2 0 0,2 4 7 0 0,-1 0 0 0 0,0 0 0 0 0,0 1 0 0 0,-1 0 0 0 0,-1-1 0 0 0,0 1 1 0 0,0 1-1 0 0,-1-1 0 0 0,0 0 0 0 0,-1 1 0 0 0,0-1 0 0 0,0 0 1 0 0,-1 1-1 0 0,-1-1 0 0 0,1 1 0 0 0,-2-1 0 0 0,0 1 0 0 0,0-1 1 0 0,-1 0-1 0 0,0 0 0 0 0,0 0 0 0 0,-1 0 0 0 0,-1-1 0 0 0,0 0 1 0 0,0 0-1 0 0,-2 3-8 0 0,-9 12 13 0 0,0-2 1 0 0,-1 0 0 0 0,-2 0 0 0 0,0-2 0 0 0,-1 0-1 0 0,-1-1 1 0 0,0-2 0 0 0,-2 0 0 0 0,-8 5-14 0 0,-55 28-10 0 0,87-48 3 0 0,0-1 0 0 0,0 1-1 0 0,0-1 1 0 0,0 0 0 0 0,0 1-1 0 0,0-1 1 0 0,1 0 0 0 0,-1 0-1 0 0,0 0 1 0 0,1 0 0 0 0,-1 0 0 0 0,0 0-1 0 0,1-1 1 0 0,-1 1 0 0 0,1 0-1 0 0,-1-1 1 0 0,1 1 0 0 0,0-1-1 0 0,-1 1 1 0 0,1-1 0 0 0,-1 0-1 0 0,1 0 1 0 0,0 1 0 0 0,-1-1-1 0 0,1-1 1 0 0,0 1 0 0 0,0 0 7 0 0,22 4 29 0 0,-4-3-27 0 0,0 1 0 0 0,0 0 0 0 0,0 2 0 0 0,0 0-1 0 0,-1 1 1 0 0,1 1 0 0 0,-1 1 0 0 0,-1 1 0 0 0,1 1-1 0 0,-1 0 1 0 0,-1 1 0 0 0,0 1 0 0 0,0 1 0 0 0,-1 0-1 0 0,0 1 1 0 0,-1 1 0 0 0,3 4-2 0 0,-16-15 6 0 0,0 0-1 0 0,0 1 1 0 0,-1-1 0 0 0,1 1 0 0 0,-1-1 0 0 0,0 1-1 0 0,0-1 1 0 0,0 1 0 0 0,0 0 0 0 0,0 0 0 0 0,-1-1-1 0 0,0 1 1 0 0,0 0 0 0 0,0 0 0 0 0,0 0-1 0 0,-1-1 1 0 0,1 1 0 0 0,-1 0 0 0 0,0-1 0 0 0,0 1-1 0 0,0 0 1 0 0,-1-1 0 0 0,1 1 0 0 0,-1-1-1 0 0,0 0 1 0 0,0 0 0 0 0,0 1 0 0 0,0-1 0 0 0,0 0-1 0 0,-1-1 1 0 0,-2 3-6 0 0,-3 4 26 0 0,-1-1 0 0 0,0 1 0 0 0,-1-2 0 0 0,0 1 0 0 0,0-2-1 0 0,-1 1 1 0 0,0-1 0 0 0,0-1 0 0 0,-3 1-26 0 0,-10 4 50 0 0,-1-2 0 0 0,-1-1 0 0 0,1-1 0 0 0,-1-1 0 0 0,0-1 0 0 0,-1-2 0 0 0,1 0 0 0 0,-4-2-50 0 0,60-15-1526 0 0,26-1-1656 0 0,-31 10-1264 0 0,-1-1-4848 0 0,-15 3-560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8250 0 0,'0'0'2131'0'0,"0"0"-541"0"0,0 0-122 0 0,0 0 195 0 0,0 0 133 0 0,0 0-91 0 0,0 0-277 0 0,0 0-341 0 0,0 0-278 0 0,0 0-183 0 0,0 0-134 0 0,0 0-133 0 0,0 0-107 0 0,-15 27-80 0 0,-46 81-60 0 0,46-74-8 0 0,15-33-128 0 0,0-1 0 0 0,0 1 0 0 0,0-1 0 0 0,0 1 1 0 0,0-1-1 0 0,0 1 0 0 0,0-1 0 0 0,1 0 0 0 0,-1 1 0 0 0,0-1 1 0 0,0 1-1 0 0,0-1 0 0 0,0 1 0 0 0,1-1 0 0 0,-1 1 0 0 0,0-1 1 0 0,0 1-1 0 0,1-1 0 0 0,-1 0 0 0 0,0 1 0 0 0,1-1 0 0 0,-1 0 1 0 0,0 1-1 0 0,1-1 0 0 0,-1 0 0 0 0,1 1 0 0 0,-1-1 0 0 0,1 0 1 0 0,-1 0-1 0 0,0 0 0 0 0,1 1 0 0 0,-1-1 0 0 0,1 0 0 0 0,-1 0 1 0 0,1 0-1 0 0,-1 0 0 0 0,1 0 0 0 0,-1 0 0 0 0,1 0 0 0 0,-1 0 1 0 0,1 0-1 0 0,-1 0 0 0 0,1 0 0 0 0,-1 0 0 0 0,1 0 0 0 0,-1 0 1 0 0,1-1-1 0 0,-1 1 0 0 0,1 0 0 0 0,-1 0 0 0 0,0 0 0 0 0,1-1 1 0 0,-1 1-1 0 0,1 0 0 0 0,-1-1 0 0 0,0 1 0 0 0,1 0 0 0 0,-1-1 1 0 0,0 1-1 0 0,1 0 0 0 0,-1-1 24 0 0,16-11-3423 0 0,-5 1-5190 0 0,-7 4-1941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53 8610 0 0,'0'0'1642'0'0,"0"0"-285"0"0,0 0-54 0 0,0 0 96 0 0,0 0 47 0 0,0 0-127 0 0,0 0-256 0 0,0 0-243 0 0,0 0-179 0 0,0 0-113 0 0,0 0-30 0 0,0 0 10 0 0,0 0-27 0 0,-25 11-34 0 0,-75 37-51 0 0,32 7 174 0 0,52-35-515 0 0,1 0 0 0 0,1 1 0 0 0,0 0 1 0 0,2 1-1 0 0,0 0 0 0 0,2 1 1 0 0,1 1-1 0 0,0-1 0 0 0,2 1 1 0 0,0 1-1 0 0,2-1 0 0 0,1 1 1 0 0,1 0-1 0 0,1 0 0 0 0,1 13-55 0 0,2-31 11 0 0,-1 0 0 0 0,2 0-1 0 0,-1-1 1 0 0,1 1 0 0 0,0-1 0 0 0,0 1-1 0 0,1-1 1 0 0,-1 1 0 0 0,1-1 0 0 0,1 0-1 0 0,-1-1 1 0 0,1 1 0 0 0,1 0 0 0 0,-1-1-1 0 0,0 0 1 0 0,1 0 0 0 0,0 0 0 0 0,1-1-1 0 0,-1 0 1 0 0,1 0 0 0 0,-1 0 0 0 0,1 0-1 0 0,0-1 1 0 0,0 0 0 0 0,1-1 0 0 0,-1 1-1 0 0,1-1 1 0 0,-1 0 0 0 0,1-1 0 0 0,0 1-1 0 0,1-1-10 0 0,11 2 159 0 0,0-1 0 0 0,1 0 0 0 0,-1-2 0 0 0,0 0 0 0 0,0-1-1 0 0,1-1 1 0 0,-1-1 0 0 0,0 0 0 0 0,0-2 0 0 0,12-4-159 0 0,-9 1 210 0 0,-1-2 0 0 0,-1 0 0 0 0,1-1 0 0 0,-2-1-1 0 0,0-1 1 0 0,0-1 0 0 0,-1 0 0 0 0,-1-1 0 0 0,0-1 0 0 0,-1-1 0 0 0,-1 0 0 0 0,11-17-210 0 0,-17 22 40 0 0,-1-1 0 0 0,0 1 0 0 0,-1-2 0 0 0,0 1-1 0 0,-1-1 1 0 0,-1 0 0 0 0,0 0 0 0 0,-1 0 0 0 0,0-1 0 0 0,-1 1 0 0 0,-1-1 0 0 0,0 0-1 0 0,-1 0 1 0 0,-1 0 0 0 0,0 0 0 0 0,-1 0 0 0 0,-1 1 0 0 0,0-1 0 0 0,-1 0 0 0 0,-1-3-40 0 0,0 7-22 0 0,-1 0 0 0 0,0 0 1 0 0,0 0-1 0 0,-1 1 1 0 0,-1 0-1 0 0,1 0 0 0 0,-2 0 1 0 0,1 1-1 0 0,-1 0 1 0 0,-1 1-1 0 0,0 0 0 0 0,0 0 1 0 0,0 1-1 0 0,-1 0 1 0 0,0 0-1 0 0,0 1 0 0 0,-1 1 1 0 0,0-1-1 0 0,0 2 1 0 0,0 0-1 0 0,0 0 0 0 0,-1 1 1 0 0,1 0-1 0 0,-1 1 1 0 0,0 1-1 0 0,-1-1 22 0 0,-3 1-292 0 0,-1 1 0 0 0,1 0 0 0 0,0 1 0 0 0,-1 0 1 0 0,1 2-1 0 0,0 0 0 0 0,0 0 0 0 0,1 2 0 0 0,-1 0 0 0 0,1 1 0 0 0,0 0 0 0 0,0 1 0 0 0,1 1 0 0 0,0 0 1 0 0,0 1-1 0 0,1 1 0 0 0,-5 4 292 0 0,-19 18-4059 0 0,13-10-3146 0 0,7-3-4951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302 137 3169 0 0,'0'0'2187'0'0,"0"0"-259"0"0,0 0 34 0 0,0 0 130 0 0,0 0 0 0 0,0 0-173 0 0,0 0-307 0 0,0 0-329 0 0,0 0-242 0 0,0 0-151 0 0,0 0-123 0 0,0 0-96 0 0,0 0-91 0 0,1-6-73 0 0,0 0-1254 0 0,0-8 3879 0 0,0 29-860 0 0,-34 143-2103 0 0,9-84-205 0 0,-4 0 0 0 0,-3-2 0 0 0,-3-2 0 0 0,-3 0 0 0 0,-41 56 36 0 0,38-45-1741 0 0,42-77-6537 0 0,17-27-3561 0 0,-15 16 6351 0 0</inkml:trace>
  <inkml:trace contextRef="#ctx0" brushRef="#br0" timeOffset="501.181">240 262 0 0 0,'0'0'1844'0'0,"0"0"294"0"0,0 0 161 0 0,0 0 41 0 0,0 0-72 0 0,0 0-160 0 0,0 0-259 0 0,0 0-302 0 0,0 0-262 0 0,0 0-214 0 0,0 0-148 0 0,0 0-111 0 0,0 0-57 0 0,4-28-47 0 0,13-82-90 0 0,-12 82-109 0 0,39 85 1237 0 0,-32-25-1593 0 0,-2 0 0 0 0,-1 0 0 0 0,-2 1 0 0 0,0 0 0 0 0,-2 9-153 0 0,13 58 111 0 0,-3-15-81 0 0,27 91 34 0 0,-13-132-64 0 0,1-62 1230 0 0,-14-1-1074 0 0,-2-1 0 0 0,0-1-1 0 0,-1 0 1 0 0,0-1 0 0 0,-2 0-1 0 0,-1-1 1 0 0,-1 0 0 0 0,-1 0-1 0 0,-1-1 1 0 0,3-16-156 0 0,13-62 140 0 0,-12 48-95 0 0,2 0 0 0 0,3 1 1 0 0,2 0-1 0 0,5-6-45 0 0,13-51-436 0 0,-36 109 112 0 0,0 1-224 0 0,-2 19-3184 0 0,2-9-1215 0 0,-2-2-6971 0 0</inkml:trace>
  <inkml:trace contextRef="#ctx0" brushRef="#br0" timeOffset="1726.172">1241 387 0 0 0,'0'0'972'0'0,"0"0"661"0"0,0 0 155 0 0,0 0-124 0 0,0 0-191 0 0,0 0-196 0 0,0 0-61 0 0,0 0-42 0 0,0 0-3 0 0,0 0-9 0 0,0 0-12 0 0,0-8-25 0 0,-3-25-65 0 0,-15 10 4042 0 0,-21 17-3286 0 0,36 6-1591 0 0,-91 15 2019 0 0,90-14-2212 0 0,0 0-1 0 0,0 0 0 0 0,0 0 1 0 0,0 1-1 0 0,0 0 1 0 0,1 0-1 0 0,-1 0 0 0 0,1 0 1 0 0,0 0-1 0 0,-1 1 1 0 0,1-1-1 0 0,0 1 0 0 0,0 0 1 0 0,1 0-1 0 0,-1 0 1 0 0,0 1-1 0 0,1-1 0 0 0,0 0 1 0 0,0 1-1 0 0,0 0 1 0 0,0-1-1 0 0,1 1 0 0 0,-1 0 1 0 0,0 4-32 0 0,0 1 7 0 0,1-4-5 0 0,0-1-1 0 0,0 0 1 0 0,0 1 0 0 0,1-1-1 0 0,-1 1 1 0 0,1-1 0 0 0,0 0-1 0 0,0 1 1 0 0,1-1 0 0 0,-1 1-1 0 0,1-1 1 0 0,0 1 0 0 0,0-1-1 0 0,0 0 1 0 0,1 0 0 0 0,0 1-1 0 0,0-1 1 0 0,0 0-1 0 0,0 0-1 0 0,77 49 298 0 0,-22-21-78 0 0,-53-27-193 0 0,0 1 0 0 0,0 0-1 0 0,-1 0 1 0 0,0 0 0 0 0,0 0 0 0 0,0 1 0 0 0,-1-1 0 0 0,1 1-1 0 0,-2 0 1 0 0,1 0 0 0 0,-1 0 0 0 0,0-1 0 0 0,0 1-1 0 0,-1 0 1 0 0,0 0 0 0 0,0 0 0 0 0,-1 0 0 0 0,0 0 0 0 0,0 0-1 0 0,-1 0 1 0 0,0 0 0 0 0,0-1 0 0 0,0 1 0 0 0,-1-1 0 0 0,0 1-1 0 0,-2 3-26 0 0,3-5 41 0 0,0 0 0 0 0,0 0-1 0 0,0 0 1 0 0,0-1-1 0 0,-1 1 1 0 0,0-1 0 0 0,0 1-1 0 0,0-1 1 0 0,-1 0-1 0 0,1 0 1 0 0,-1 0-1 0 0,0-1 1 0 0,0 1 0 0 0,0-1-1 0 0,-1 0 1 0 0,-3 2-41 0 0,1-3 33 0 0,0-1 0 0 0,0 0 1 0 0,1-1-1 0 0,-1 0 0 0 0,0 0 0 0 0,0 0 1 0 0,0 0-1 0 0,1-1 0 0 0,-1-1 0 0 0,0 1 0 0 0,1-1 1 0 0,-1 0-1 0 0,1 0 0 0 0,-1-1 0 0 0,1 0 1 0 0,0 0-1 0 0,0 0 0 0 0,0-1 0 0 0,1 0 1 0 0,-1 0-1 0 0,0-1-33 0 0,-48-25 25 0 0,22 11-2394 0 0,32 18 170 0 0,0 1-3508 0 0,0 0-6777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4:20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34 108 0 0 0,'0'0'1152'0'0,"0"0"246"0"0,0 0 122 0 0,0 0-90 0 0,0 0-215 0 0,0 0-272 0 0,0 0-262 0 0,0 0-151 0 0,0 0-78 0 0,2 0-15 0 0,16 35 6697 0 0,-19 23-3630 0 0,0-34-2655 0 0,5 65 968 0 0,1 33-702 0 0,-15-50-617 0 0,6 61 119 0 0,18-71-184 0 0,-10-25-58 0 0,-2 0 36 0 0,-2-36-430 0 0,0-1 18 0 0,0 14 1036 0 0,-2-99-370 0 0,-4-70-653 0 0,-4 56 15 0 0,4-33 60 0 0,-12 15-31 0 0,8 42 33 0 0,-4-24 63 0 0,14 96-258 0 0,0-9-3293 0 0,7 1-5729 0 0,-3 8-2492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7:58.28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1 656 0 0 0,'40'-29'1212'0'0,"16"29"1021"0"0,53 11 1250 0 0,219-38-466 0 0,34 17-2721 0 0,-296 6-128 0 0,0-3-1 0 0,-1-2 1 0 0,19-8-168 0 0,-14 4 40 0 0,5-1 6 0 0,1 4 0 0 0,1 3 0 0 0,7 3-46 0 0,358-14-56 0 0,-79 29-122 0 0,-187 4 232 0 0,1-7 1 0 0,28-9-55 0 0,-93 1 52 0 0,478-18 88 0 0,-281 2-81 0 0,-17-5-53 0 0,89 18-299 0 0,-14 31-243 0 0,-91-41 555 0 0,-99 4-69 0 0,405-16-87 0 0,40-9-79 0 0,14 13 144 0 0,-269 10 50 0 0,38-4 10 0 0,-77-13 126 0 0,112-3-25 0 0,-102 54-190 0 0,-240-13 33 0 0,254 8-139 0 0,-48-10 306 0 0,57-8 134 0 0,-89-22 37 0 0,68-11 282 0 0,105 14-552 0 0,387 23 200 0 0,-496-14 420 0 0,9-16-620 0 0,1 10 444 0 0,210 9 123 0 0,63-12 77 0 0,-573 16-621 0 0,560-30 471 0 0,-132 25-407 0 0,111-22 146 0 0,52 16-178 0 0,-113-15 105 0 0,-331 20-134 0 0,0 9 0 0 0,72 14-26 0 0,-240-13-9 0 0,248-1 126 0 0,-118-6-144 0 0,1 7-1 0 0,21 9 28 0 0,167 14 8 0 0,-155-12 7 0 0,106 13-108 0 0,36-13 93 0 0,-25-1 70 0 0,24 33-92 0 0,-32-25 217 0 0,153-18 210 0 0,-221-2-318 0 0,-42-13-1 0 0,146-31 58 0 0,-27 27-105 0 0,237 14 168 0 0,-185-7-99 0 0,-111-17 184 0 0,121 4 37 0 0,-132-6 267 0 0,-86 8-220 0 0,-24-2 362 0 0,-109 17-596 0 0,13-2 113 0 0,-30 9-209 0 0,-1 0-6 0 0,0 0-7 0 0,0 0 0 0 0,0 0 6 0 0,21-3 2028 0 0,173-19-1930 0 0,0 18-73 0 0,-173 4-142 0 0,1 2 0 0 0,0 1-1 0 0,-1 0 1 0 0,0 2 0 0 0,0 0-1 0 0,0 2 1 0 0,0 0 0 0 0,-1 1 78 0 0,8 9-1692 0 0,-17-1-7307 0 0,-10-8-468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4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494 359 0 0 0,'0'0'256'0'0,"0"0"1036"0"0,0 0 433 0 0,0 0 63 0 0,0 0-81 0 0,0 0-224 0 0,0 0-249 0 0,0 0-151 0 0,0 0-105 0 0,0 0-52 0 0,1-3-24 0 0,4-18 1012 0 0,-4 17-1517 0 0,0 0 0 0 0,0 0-1 0 0,0 1 1 0 0,0-1 0 0 0,0 0-1 0 0,-1 0 1 0 0,1 0 0 0 0,-1 0-1 0 0,0 0 1 0 0,-1 0 0 0 0,1 0-1 0 0,-1 0 1 0 0,1 0 0 0 0,-1 1-1 0 0,0-1 1 0 0,-1 0 0 0 0,1 0-1 0 0,-1 1 1 0 0,0-2-397 0 0,-50-51 1932 0 0,-13 22-919 0 0,-40 36-312 0 0,98 1-679 0 0,-1 0-1 0 0,1 1 1 0 0,0 1 0 0 0,0-1-1 0 0,1 1 1 0 0,-1 0 0 0 0,1 0-1 0 0,0 1 1 0 0,0 0-1 0 0,1 0 1 0 0,0 1 0 0 0,0-1-1 0 0,0 2-21 0 0,-1 2 24 0 0,0 2-1 0 0,1-1 0 0 0,0 1 1 0 0,1-1-1 0 0,0 1 0 0 0,1 1 0 0 0,0-1 1 0 0,1 0-1 0 0,0 1 0 0 0,1-1 1 0 0,1 1-1 0 0,0-1 0 0 0,1 1 1 0 0,0-1-1 0 0,1 6-23 0 0,35 171 281 0 0,19-17-21 0 0,14 23-113 0 0,-61-155 0 0 0,-3 1 1 0 0,-2 0-1 0 0,-1-1 0 0 0,-2 29-147 0 0,15 50 230 0 0,-5-26-45 0 0,-24-61 42 0 0,-23 8-22 0 0,-24-10 10 0 0,-36-26 214 0 0,69-15-246 0 0,-9-19 20 0 0,0-6-97 0 0,-11-18 69 0 0,39 50 510 0 0,6 3-3940 0 0,1 1-4806 0 0,1 0-4291 0 0</inkml:trace>
  <inkml:trace contextRef="#ctx0" brushRef="#br0" timeOffset="5961.736">525 1390 0 0 0,'0'0'232'0'0,"0"0"630"0"0,0 0 250 0 0,7-4 76 0 0,27-21 1277 0 0,-33 25 7467 0 0,-5 2-5116 0 0,-32 18-4793 0 0,31-15 9 0 0,-1 0 0 0 0,1 1 1 0 0,1-1-1 0 0,-1 1 1 0 0,1 0-1 0 0,0 1 0 0 0,0-1 1 0 0,1 1-1 0 0,0-1 0 0 0,0 1 1 0 0,1 0-1 0 0,-1 0 1 0 0,1 0-1 0 0,1 0 0 0 0,0 1 1 0 0,0-1-1 0 0,0 0 0 0 0,1 1 1 0 0,0-1-1 0 0,0 1 0 0 0,1-1 1 0 0,0 0-1 0 0,0 0 1 0 0,1 1-1 0 0,0-1 0 0 0,0 1-32 0 0,44 59 724 0 0,-44-65-640 0 0,-1 1 0 0 0,1-1 0 0 0,0 0-1 0 0,0 0 1 0 0,0 0 0 0 0,0 0 0 0 0,0 0-1 0 0,0 0 1 0 0,0 0 0 0 0,1 0 0 0 0,-1-1-1 0 0,1 0 1 0 0,-1 1 0 0 0,1-1 0 0 0,-1 0-1 0 0,1 0 1 0 0,0 0 0 0 0,0 0 0 0 0,-1-1-1 0 0,1 1 1 0 0,0-1 0 0 0,0 0 0 0 0,0 0-1 0 0,0 0 1 0 0,-1 0 0 0 0,1 0-1 0 0,0-1 1 0 0,0 1 0 0 0,0-1 0 0 0,0 1-1 0 0,-1-1 1 0 0,1 0 0 0 0,0 0 0 0 0,0-1-84 0 0,98-53 947 0 0,-88 47-853 0 0,15-33 417 0 0,-13-29-44 0 0,-24 1-131 0 0,-7 28-173 0 0,-5 23-89 0 0,-6 3 56 0 0,-16 4-134 0 0,-58 15-3 0 0,83 1-379 0 0,7 0-4081 0 0,4-1-2393 0 0,4-3-4164 0 0</inkml:trace>
  <inkml:trace contextRef="#ctx0" brushRef="#br0" timeOffset="9624.093">689 54 0 0 0,'0'0'1332'0'0,"0"0"169"0"0,0 0 144 0 0,0 0 76 0 0,0 0-2 0 0,0 0-48 0 0,0 0-147 0 0,0 0-161 0 0,0 0-177 0 0,0 0-170 0 0,-6 4 6043 0 0,-19 14-6897 0 0,-23 40 719 0 0,19 50-125 0 0,28-104-708 0 0,1 0 1 0 0,0 0-1 0 0,0-1 1 0 0,0 1-1 0 0,1 0 1 0 0,-1 0-1 0 0,1 0 1 0 0,0 0 0 0 0,0 0-1 0 0,0 0 1 0 0,1-1-1 0 0,-1 1 1 0 0,1 0-1 0 0,0-1 1 0 0,0 1-1 0 0,0-1 1 0 0,1 0-1 0 0,-1 0 1 0 0,1 0-1 0 0,0 0 1 0 0,0 0 0 0 0,0-1-1 0 0,0 1 1 0 0,0-1-1 0 0,0 0 1 0 0,1 1-1 0 0,-1-2 1 0 0,1 1-1 0 0,-1 0 1 0 0,1-1-1 0 0,0 0 1 0 0,0 1-1 0 0,-1-1 1 0 0,1-1 0 0 0,0 1-1 0 0,0-1 1 0 0,0 1-1 0 0,2-1-48 0 0,91 7 890 0 0,-96-7-888 0 0,1 1 29 0 0,0-1 0 0 0,-1 0 1 0 0,1 0-1 0 0,0 1 0 0 0,0-1 0 0 0,0 0 0 0 0,0 0 1 0 0,0-1-1 0 0,0 1 0 0 0,-1 0 0 0 0,1-1 1 0 0,0 1-1 0 0,0-1 0 0 0,0 1 0 0 0,-1-1 1 0 0,1 0-1 0 0,0 0 0 0 0,-1 0 0 0 0,1 0 0 0 0,-1 0 1 0 0,1 0-1 0 0,-1 0 0 0 0,1-1 0 0 0,-1 1 1 0 0,0 0-1 0 0,0-1 0 0 0,1 1 0 0 0,-1-1 0 0 0,0 1 1 0 0,0-1-1 0 0,-1 0 0 0 0,2-1-31 0 0,5-8 67 0 0,0-1 0 0 0,-1 0 0 0 0,-1-1-1 0 0,0 1 1 0 0,0-1 0 0 0,-1 0 0 0 0,-1-1 0 0 0,0 1-1 0 0,-1 0 1 0 0,0-1 0 0 0,-1 0 0 0 0,-1-8-67 0 0,0 11 68 0 0,-14-60 162 0 0,-5 41-55 0 0,12 26-196 0 0,0-1-1 0 0,0 1 1 0 0,-1 0-1 0 0,0 0 1 0 0,0 1 0 0 0,0 0-1 0 0,0 0 1 0 0,0 1-1 0 0,0 0 1 0 0,-1 1-1 0 0,1-1 1 0 0,-1 2 0 0 0,1-1-1 0 0,-1 1 1 0 0,1 1-1 0 0,-8 0 22 0 0,13-1-37 0 0,-8 13-2882 0 0,6-8-832 0 0,3-1-4046 0 0,2-4-4214 0 0</inkml:trace>
  <inkml:trace contextRef="#ctx0" brushRef="#br0" timeOffset="10641.949">1021 227 720 0 0,'0'0'2415'0'0,"0"0"-430"0"0,0 0-260 0 0,0 0-7 0 0,0 0 61 0 0,0 0-76 0 0,0 0-256 0 0,0 0-341 0 0,0 0-269 0 0,0 0-151 0 0,0 0-75 0 0,0 0-50 0 0,3 29 2576 0 0,-6-15-2396 0 0,13-17 1410 0 0,20-22-1156 0 0,-30 25-943 0 0,0 0 20 0 0,0 0 20 0 0,0 0 6 0 0,0 0 3 0 0,0 0-6 0 0,0 0-9 0 0,0 0 12 0 0,0 0-10 0 0,0 0-15 0 0,-23 24 690 0 0,19-22-5749 0 0,4-3-5418 0 0,1-2-141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8:58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104 111 0 0 0,'0'0'201'0'0,"3"-5"460"0"0,12-15 141 0 0,-11 15 41 0 0,-4 5 25 0 0,0 0 26 0 0,0 0-13 0 0,0 0-23 0 0,8-8 2143 0 0,-5 5 2944 0 0,-8-10-1469 0 0,-14 11-2297 0 0,7 2-2019 0 0,-31 7 1343 0 0,39-4-1439 0 0,1 1 0 0 0,-1-1 0 0 0,1 1 0 0 0,0 0 0 0 0,0 0 0 0 0,0 0 0 0 0,0 0 0 0 0,1 0 0 0 0,-1 1 0 0 0,1-1 0 0 0,0 1 0 0 0,0-1 0 0 0,1 1 0 0 0,0 0 0 0 0,0 0 0 0 0,0 0 0 0 0,0 0 0 0 0,1 0 0 0 0,-1 0 0 0 0,1 0 0 0 0,1 0 0 0 0,-1 0 0 0 0,1 0 0 0 0,0-1 0 0 0,0 1 0 0 0,0 0 0 0 0,2 4-64 0 0,30 45 436 0 0,17-13 158 0 0,-19-33-121 0 0,36-15 479 0 0,-22-26-472 0 0,-25 0-229 0 0,-3-5-90 0 0,-6 17-62 0 0,-13-38 416 0 0,-15 29-447 0 0,-1-3 5 0 0,-8 6-53 0 0,19 25-35 0 0,0-1-1 0 0,0 1 1 0 0,0 0 0 0 0,0 0-1 0 0,-1 1 1 0 0,1 0-1 0 0,0 0 1 0 0,-1 1 0 0 0,1 0-1 0 0,-1 0 1 0 0,1 1-1 0 0,0 0 1 0 0,-1 0 0 0 0,1 1-1 0 0,0 0 1 0 0,0 0-1 0 0,0 1 1 0 0,0 0 0 0 0,0 0-1 0 0,1 0 1 0 0,-1 1-1 0 0,1 0 1 0 0,-1 1 15 0 0,1-2-27 0 0,-15 15-248 0 0,18-11-2425 0 0,12 1-7185 0 0,-4-4-1955 0 0</inkml:trace>
  <inkml:trace contextRef="#ctx0" brushRef="#br0" timeOffset="1419.327">104 287 0 0 0,'0'0'847'0'0,"0"0"182"0"0,0 0 30 0 0,0 0-5 0 0,0 0 14 0 0,0 0-1 0 0,0 0-29 0 0,0 0-52 0 0,0 0-67 0 0,2-3-52 0 0,10-16 716 0 0,-15 3 9344 0 0,-19 25-8623 0 0,-29 41-1488 0 0,24 7 116 0 0,25-53-859 0 0,-1 1 0 0 0,1-1 0 0 0,1 1 0 0 0,-1 0-1 0 0,1-1 1 0 0,0 1 0 0 0,0 0 0 0 0,0 0 0 0 0,1 0-1 0 0,0 0 1 0 0,-1 0 0 0 0,2 0 0 0 0,-1 0 0 0 0,1 0 0 0 0,0 0-73 0 0,0-1 25 0 0,1 0 0 0 0,0 0 0 0 0,0 0 1 0 0,1-1-1 0 0,-1 1 0 0 0,1 0 0 0 0,0-1 1 0 0,0 0-1 0 0,0 0 0 0 0,0 0 0 0 0,0 0 1 0 0,1 0-1 0 0,0-1 0 0 0,-1 0 1 0 0,1 1-1 0 0,0-1 0 0 0,0 0 0 0 0,3 0-25 0 0,-2 0 47 0 0,0-1 0 0 0,0 0 0 0 0,0 0 0 0 0,0-1 0 0 0,1 1 0 0 0,-1-1-1 0 0,0 0 1 0 0,0 0 0 0 0,0-1 0 0 0,1 0 0 0 0,-1 0 0 0 0,0 0 0 0 0,0 0-1 0 0,4-3-46 0 0,45-28 282 0 0,-17 8-87 0 0,-21 3 1 0 0,-2-5 4 0 0,-3-72 152 0 0,-30 60-312 0 0,-2 2-12 0 0,20 34-34 0 0,-1 0 0 0 0,0 1 0 0 0,0 0 1 0 0,-1-1-1 0 0,1 1 0 0 0,0 0 0 0 0,0 0 1 0 0,-1 0-1 0 0,1 0 0 0 0,0 0 0 0 0,-1 1 1 0 0,1-1-1 0 0,-1 1 0 0 0,1-1 0 0 0,-1 1 0 0 0,1 0 1 0 0,-1 0-1 0 0,1 0 0 0 0,-1 0 0 0 0,1 1 1 0 0,-1-1-1 0 0,1 1 0 0 0,-1-1 0 0 0,1 1 1 0 0,0 0-1 0 0,-1 0 0 0 0,1 0 0 0 0,0 0 1 0 0,0 1-1 0 0,0-1 0 0 0,-1 0 6 0 0,-33 11-913 0 0,36-12 551 0 0,0 0-181 0 0,0 0-328 0 0,0 0-582 0 0,0 0-1072 0 0,0 0-3243 0 0,0 0-6361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6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4 0 0 0,'0'0'1220'0'0,"0"0"90"0"0,0 0 29 0 0,0 0-126 0 0,0 0-135 0 0,0 0-120 0 0,0 0-130 0 0,3-1-25 0 0,0 0-372 0 0,3 0-150 0 0,1 0 3852 0 0,-6 1-3368 0 0,-1 0-22 0 0,0 0-23 0 0,0 0-6 0 0,0 0-53 0 0,0 0-45 0 0,0 0-44 0 0,0 0-50 0 0,0 0-20 0 0,0 0-13 0 0,0 0-24 0 0,0 0-41 0 0,0 0-21 0 0,0 0-32 0 0,0 0-23 0 0,0 0-15 0 0,0 0-44 0 0,0 0-19 0 0,0 0-21 0 0,-32 0 397 0 0,-22 0-59 0 0,52 2-549 0 0,0-1 0 0 0,0 1 0 0 0,0-1 0 0 0,1 1 0 0 0,-1-1 0 0 0,0 1 0 0 0,1 0 1 0 0,-1 0-1 0 0,1 0 0 0 0,0 0 0 0 0,0 0 0 0 0,0 0 0 0 0,0 0 0 0 0,0 1 1 0 0,0-1-1 0 0,0 0 0 0 0,1 0 0 0 0,-1 1 0 0 0,1-1 0 0 0,-1 1 0 0 0,1-1 0 0 0,0 0 1 0 0,0 1-1 0 0,0-1 0 0 0,0 1 0 0 0,1-1 0 0 0,-1 0 0 0 0,1 1 0 0 0,-1-1 1 0 0,1 1-39 0 0,-1 6 40 0 0,56 27 169 0 0,-6-7-46 0 0,-36-6-94 0 0,-8-6 62 0 0,-6-16-126 0 0,0-1 5 0 0,0 0-1 0 0,0 0 4 0 0,1 26 401 0 0,-2-24-375 0 0,0 1-1 0 0,0-1 1 0 0,0 1 0 0 0,0-1 0 0 0,-1 1 0 0 0,1-1 0 0 0,-1 0-1 0 0,0 1 1 0 0,0-1 0 0 0,0 0 0 0 0,0 0 0 0 0,0 0 0 0 0,0-1 0 0 0,-1 1-1 0 0,1 0 1 0 0,0-1 0 0 0,-1 0 0 0 0,1 1 0 0 0,-1-1 0 0 0,0 0-1 0 0,1 0 1 0 0,-1-1 0 0 0,0 1 0 0 0,0 0 0 0 0,1-1 0 0 0,-1 0 0 0 0,0 0-1 0 0,0 0 1 0 0,0 0 0 0 0,1 0 0 0 0,-2 0-39 0 0,-72 0 532 0 0,18-4-464 0 0,56 2 735 0 0,1 1-3391 0 0,0 0-7213 0 0,2 1-2546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3">311 199,'34'-14,"49"-10,20-6,3 3,-8 0,-11 6,-10 6,-9 5,-7 5,-8-1,-9-1,-6 2,-6 1,-3 2,-2 1,-5 5,-7 7,-5 2</inkml:trace>
  <inkml:trace contextRef="#ctx0" brushRef="#br0" timeOffset="711.346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6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1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22 225 0 0 0,'0'0'1183'0'0,"0"0"145"0"0,0 0 155 0 0,0 0 187 0 0,0 0 137 0 0,0 0-55 0 0,0 0-86 0 0,0 0-143 0 0,0 0-157 0 0,0 0-87 0 0,0 0-103 0 0,0 0-109 0 0,0 0-108 0 0,-5 0-134 0 0,-12 0 860 0 0,28 0 2489 0 0,19-1-3531 0 0,1-3 0 0 0,-1 0 0 0 0,0-2 0 0 0,-1-1 0 0 0,19-7-643 0 0,-16 7 147 0 0,0 2 1 0 0,1 1-1 0 0,-1 1 0 0 0,1 2 0 0 0,17 2-147 0 0,-21-1 63 0 0,-4 11 8 0 0,-35-15 109 0 0,0 0 0 0 0,0 0 0 0 0,1-1 0 0 0,-1 0 0 0 0,1-1 0 0 0,0 0 0 0 0,1-1 0 0 0,0 1 0 0 0,0-2 0 0 0,0 1 0 0 0,-4-7-180 0 0,-34-39-11 0 0,43 48 259 0 0,-8-17-1534 0 0,24 5-4480 0 0,-7 13-326 0 0,-2 1-6344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08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83 118 0 0 0,'0'0'1018'0'0,"0"0"343"0"0,0 0 17 0 0,0 0-133 0 0,0 0-186 0 0,0 0-76 0 0,0 0 40 0 0,0-5 60 0 0,0-10-241 0 0,0 2 2514 0 0,-3 7 8978 0 0,2 20-9704 0 0,2 1-3493 0 0,53 190 1532 0 0,-50-186-570 0 0,0 1-1 0 0,-2-1 1 0 0,0 1 0 0 0,-1-1-1 0 0,-1 1 1 0 0,-1 0 0 0 0,0 0 0 0 0,-2-1-1 0 0,0 1 1 0 0,-4 9-99 0 0,-7 45 267 0 0,12 39-181 0 0,3-69 1 0 0,0 8 8 0 0,-1-51-66 0 0,0 18 113 0 0,-1-25-2308 0 0,2-17-4230 0 0,3 8-2601 0 0,-2 10-2815 0 0</inkml:trace>
  <inkml:trace contextRef="#ctx0" brushRef="#br0" timeOffset="738.631">52 74 0 0 0,'0'0'375'0'0,"0"0"914"0"0,0 0 318 0 0,0 0-5 0 0,0 0-131 0 0,0 0-188 0 0,0 0-181 0 0,0 0-146 0 0,0 0-100 0 0,0 0-100 0 0,0 0-18 0 0,-8-5 36 0 0,-26-14 41 0 0,25 14 21 0 0,9 5-31 0 0,0 0-60 0 0,0 0-55 0 0,0 0-36 0 0,0 0 19 0 0,0 0-3 0 0,0 0-14 0 0,0 0-29 0 0,17-8 2830 0 0,63-14-1555 0 0,-68 20-1746 0 0,168-2 1066 0 0,-172 5-1202 0 0,0 0-1 0 0,-1 0 1 0 0,1 1-1 0 0,-1 0 1 0 0,1 1-1 0 0,-1 0 1 0 0,0 0-1 0 0,0 0 1 0 0,0 1-1 0 0,-1 0 1 0 0,1 0-1 0 0,-1 1 1 0 0,0-1-1 0 0,0 2 1 0 0,-1-1-1 0 0,1 0 0 0 0,-1 1 1 0 0,0 0-1 0 0,-1 0 1 0 0,1 1-1 0 0,-1-1 1 0 0,0 2-20 0 0,1 5 48 0 0,0 1-1 0 0,-1 0 1 0 0,0 0 0 0 0,-1 0 0 0 0,-1 1 0 0 0,0-1-1 0 0,-1 1 1 0 0,0-1 0 0 0,-2 1 0 0 0,1-1-1 0 0,-2 1 1 0 0,-1 8-48 0 0,0-15 35 0 0,1 0 0 0 0,-1 0 0 0 0,0 0 0 0 0,0-1 0 0 0,-1 1-1 0 0,0-1 1 0 0,-1 0 0 0 0,1 0 0 0 0,-2 0 0 0 0,1-1 0 0 0,0 0-1 0 0,-1 0 1 0 0,0 0 0 0 0,-1 0 0 0 0,-1 0-35 0 0,2 0 20 0 0,-2-1 0 0 0,1 0-1 0 0,0 0 1 0 0,-1 0 0 0 0,0-1 0 0 0,0 0-1 0 0,-1 0 1 0 0,1-1 0 0 0,-1 0 0 0 0,0-1-1 0 0,-2 1-19 0 0,-138 26 86 0 0,67-26-598 0 0,81-3 229 0 0,1 0-191 0 0,0 0-303 0 0,0 0-439 0 0,0-7-8580 0 0,1 3 2477 0 0,0 1-849 0 0</inkml:trace>
  <inkml:trace contextRef="#ctx0" brushRef="#br0" timeOffset="6165.291">842 586 1312 0 0,'0'0'2463'0'0,"0"0"-754"0"0,0 0-342 0 0,0 0 14 0 0,0 0-19 0 0,0 0-44 0 0,0 0-194 0 0,0 0-260 0 0,0 0-102 0 0,0 0-114 0 0,0 0-109 0 0,-3-1-31 0 0,-77-5 6765 0 0,2 39-5350 0 0,67-26-1855 0 0,1 0-1 0 0,0 1 1 0 0,0 0-1 0 0,0 1 0 0 0,1 0 1 0 0,1 1-1 0 0,0 0 1 0 0,0 0-1 0 0,-3 7-67 0 0,-26 57 103 0 0,35-69-87 0 0,1-1 0 0 0,-1 1 0 0 0,1-1 1 0 0,0 1-1 0 0,0 0 0 0 0,0-1 0 0 0,1 1 0 0 0,0 0 1 0 0,0 0-1 0 0,0 0 0 0 0,0-1 0 0 0,1 1 0 0 0,0 0 1 0 0,0 0-1 0 0,0-1 0 0 0,1 1 0 0 0,-1-1 0 0 0,1 1 1 0 0,0-1-1 0 0,0 0 0 0 0,1 1 0 0 0,-1-1 1 0 0,1 0-1 0 0,0-1 0 0 0,0 1 0 0 0,0 0 0 0 0,1-1 1 0 0,-1 0-1 0 0,1 0 0 0 0,0 0 0 0 0,-1 0 0 0 0,1 0 1 0 0,1-1-1 0 0,-1 0 0 0 0,0 0 0 0 0,1 0 0 0 0,-1 0 1 0 0,1-1-1 0 0,0 1-16 0 0,2-1 85 0 0,-1 1 1 0 0,1-1-1 0 0,0 0 1 0 0,0-1-1 0 0,0 1 0 0 0,0-1 1 0 0,0-1-1 0 0,0 1 1 0 0,0-1-1 0 0,0-1 0 0 0,0 1 1 0 0,-1-1-1 0 0,1 0 1 0 0,0-1-1 0 0,-1 1 1 0 0,0-1-1 0 0,0-1 0 0 0,0 1 1 0 0,2-2-86 0 0,95-88 992 0 0,-50 23-612 0 0,-37 42-312 0 0,0 0 0 0 0,-2 0 0 0 0,-1-1 0 0 0,-1-1 0 0 0,-2 0 0 0 0,-1-1 0 0 0,-1 0 0 0 0,-2 0 0 0 0,-1-1 0 0 0,-1 0 0 0 0,-2-13-68 0 0,0 31 16 0 0,-1 0 1 0 0,-1 0-1 0 0,0 0 0 0 0,-1 1 0 0 0,-1-1 0 0 0,0 0 0 0 0,-1 1 0 0 0,0-1 1 0 0,-1 1-1 0 0,-2-4-16 0 0,-82-138 161 0 0,49 107-162 0 0,18 34 78 0 0,21 14-72 0 0,0 0-15 0 0,0 0 4 0 0,-19 47-19 0 0,11-17 43 0 0,2 1 0 0 0,0 0 0 0 0,2-1 0 0 0,2 1 0 0 0,1 0 0 0 0,1 3-18 0 0,28 220 93 0 0,36-33 330 0 0,-55-89-91 0 0,0-107-257 0 0,-9-24-64 0 0,0-1-13 0 0,0 0 4 0 0,0 0-9 0 0,0 0 19 0 0,0 0 8 0 0,0 0-16 0 0,0 0-20 0 0,0 0 25 0 0,0 0-14 0 0,0 0-10 0 0,0 0 19 0 0,0 0-10 0 0,0 0 11 0 0,0 0 16 0 0,0 0 18 0 0,0 0-38 0 0,0 0-10 0 0,0 0 8 0 0,0 0-31 0 0,0 0 40 0 0,0 0 24 0 0,0 0-22 0 0,0 0-32 0 0,0 0 19 0 0,0 0-2 0 0,0 0 1 0 0,0 0 10 0 0,0 0-11 0 0,0 0 20 0 0,0 0 13 0 0,0 0-28 0 0,0 0-8 0 0,0 0-15 0 0,0 0-41 0 0,0 0 49 0 0,0 0 7 0 0,0 0 20 0 0,0 0-61 0 0,0 0-39 0 0,0 0-53 0 0,0-19-2240 0 0,9-17-3641 0 0,-3 21-2576 0 0,-4 4-3880 0 0</inkml:trace>
  <inkml:trace contextRef="#ctx0" brushRef="#br0" timeOffset="7129.73">1367 63 24 0 0,'0'0'1807'0'0,"0"0"69"0"0,0 0 81 0 0,0 0 61 0 0,0 0-169 0 0,0 0-183 0 0,0 0-155 0 0,0 0-195 0 0,0 0-130 0 0,0 0-109 0 0,0 0-123 0 0,0 0-138 0 0,0 0-84 0 0,-1-3-77 0 0,0-6 2859 0 0,1 10-3148 0 0,0-1-14 0 0,0 0-10 0 0,0 0-16 0 0,-2 16 1007 0 0,-15 68 37 0 0,-72 249-254 0 0,61-244-1033 0 0,-58 154 217 0 0,78-175-195 0 0,10-66-73 0 0,0 0-1 0 0,0 0 0 0 0,1-1 0 0 0,-1 1 1 0 0,0-1-1 0 0,1 1 0 0 0,0-1 1 0 0,-1 0-1 0 0,1 0 0 0 0,0 0 0 0 0,-1 0 1 0 0,1 0-1 0 0,0-1 0 0 0,0 1 0 0 0,0-1 1 0 0,0 0-1 0 0,0 0 0 0 0,0 0 0 0 0,-1 0 1 0 0,1 0-1 0 0,0-1 0 0 0,0 1-31 0 0,-2 0 5 0 0,169-26 660 0 0,-152 26-606 0 0,-18 0-38 0 0,0 0-1 0 0,0 0-32 0 0,0 0 4 0 0,0 0 11 0 0,0 0-3 0 0,0 0 20 0 0,0 0 9 0 0,0 0-6 0 0,0 0-17 0 0,0 0-12 0 0,0 0 11 0 0,0 0-18 0 0,0 0-9 0 0,0 0 30 0 0,0 0 12 0 0,0 0 3 0 0,0 0-47 0 0,0 0 8 0 0,0 0 43 0 0,0 0-6 0 0,0 0-38 0 0,-22-37-7163 0 0,20 33 5481 0 0,-3-6-8288 0 0,5 6-1323 0 0</inkml:trace>
  <inkml:trace contextRef="#ctx0" brushRef="#br0" timeOffset="7596.282">1078 402 1680 0 0,'0'0'2852'0'0,"0"0"-548"0"0,0 0-307 0 0,0 0-57 0 0,0 0-56 0 0,0 0-191 0 0,0 0-292 0 0,0 0-264 0 0,0 0-213 0 0,0 0-147 0 0,0 0-82 0 0,0 0-17 0 0,-4-2-16 0 0,-9-5-27 0 0,9 5-55 0 0,4 2-66 0 0,0 0-38 0 0,0 0-43 0 0,0 0-37 0 0,0 0-26 0 0,0 0-50 0 0,18 11 1440 0 0,111 8 760 0 0,-75-17-2036 0 0,87-1 246 0 0,-120-4-528 0 0,-17 2-9288 0 0,-4 1-3238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0,'0'0'2847'0'0,"0"0"-1002"0"0,0 0-496 0 0,0 0 32 0 0,0 0 162 0 0,0 0 6 0 0,0 0-226 0 0,0 0-374 0 0,0 0-332 0 0,0 0-194 0 0,0 0-81 0 0,0 0-33 0 0,0 0 71 0 0,1 3 70 0 0,9 74 2184 0 0,-10-76-2606 0 0,0-1 12 0 0,-9 17 905 0 0,15-26-63 0 0,-8 8-4280 0 0,0 1 1958 0 0,0-3-9545 0 0,2 2-1446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2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9 203 2569 0 0,'0'0'2372'0'0,"0"0"-198"0"0,0 0-128 0 0,0 0 5 0 0,0 0-18 0 0,0 0-169 0 0,0 0-303 0 0,0 0-322 0 0,0 0-297 0 0,0 0-167 0 0,0 0-70 0 0,0 0-20 0 0,-8-11 1157 0 0,64-53 729 0 0,-31 45-2130 0 0,1 0-1 0 0,0 1 0 0 0,1 2 0 0 0,1 1 0 0 0,26-11-440 0 0,-4 11 184 0 0,-33 49-87 0 0,-14-21-80 0 0,-1 0-1 0 0,0 0 1 0 0,-1 0-1 0 0,0 0 0 0 0,-1 0 1 0 0,-1 0-1 0 0,0 1 1 0 0,0-1-1 0 0,-2 0 1 0 0,1 0-1 0 0,-2-1 0 0 0,0 1 1 0 0,0-1-1 0 0,-1 0 1 0 0,-1 0-1 0 0,0 0 1 0 0,0 0-17 0 0,-12 31-21 0 0,-23 66-6 0 0,41-103 28 0 0,0-1-1 0 0,0 1 1 0 0,1-1 0 0 0,-1 1-1 0 0,1-1 1 0 0,1 1-1 0 0,-1-1 1 0 0,1 0-1 0 0,0 0 1 0 0,0 0-1 0 0,0 0 1 0 0,1 0 0 0 0,0 0-1 0 0,0 0 1 0 0,0-1-1 0 0,1 1 1 0 0,-1-1-1 0 0,1 0 1 0 0,0 0 0 0 0,0 0-1 0 0,0-1 1 0 0,1 0-1 0 0,-1 0 1 0 0,1 0-1 0 0,0 0 1 0 0,0 0-1 0 0,0-1 1 0 0,0 0 0 0 0,0 0-1 0 0,5 1 0 0 0,31 21 37 0 0,-4 1-35 0 0,-26-19-2 0 0,0 0-1 0 0,-1 1 1 0 0,0 0-1 0 0,0 1 0 0 0,-1 0 1 0 0,0 0-1 0 0,-1 1 1 0 0,0 1-1 0 0,0-1 0 0 0,-1 1 1 0 0,6 10 0 0 0,-10-14 15 0 0,0-1-1 0 0,0 1 1 0 0,-1-1 0 0 0,0 1 0 0 0,-1 0 0 0 0,1 0 0 0 0,-1 0 0 0 0,0-1 0 0 0,0 1 0 0 0,-1 1-1 0 0,0-1 1 0 0,0 0 0 0 0,0 0 0 0 0,-1 0 0 0 0,0 0 0 0 0,0 0 0 0 0,0-1 0 0 0,-1 1-1 0 0,0 0 1 0 0,0 0 0 0 0,0-1 0 0 0,-1 1 0 0 0,0-1 0 0 0,0 0 0 0 0,-2 3-15 0 0,-12 7 43 0 0,0-1-1 0 0,-1-1 1 0 0,-1-1 0 0 0,0 0 0 0 0,0-1-1 0 0,-1-1 1 0 0,-1-1 0 0 0,0-1 0 0 0,0-1-1 0 0,0-1 1 0 0,-1 0 0 0 0,0-2 0 0 0,0 0-1 0 0,0-2 1 0 0,-6 0-43 0 0,-55-1 40 0 0,89-24-1657 0 0,22-7-4235 0 0,-21 24 1821 0 0,5-5-8346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4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44 530 11050 0 0,'0'0'4961'0'0,"0"0"-2908"0"0,0 0-1053 0 0,0 0 35 0 0,0 0 219 0 0,0 0 73 0 0,0 0-126 0 0,0 0-298 0 0,0 0-359 0 0,0 0-201 0 0,0 0-99 0 0,0 0-52 0 0,-3 8 143 0 0,1-5-311 0 0,-3 3 0 0 0,1-1 1 0 0,0 1-1 0 0,0 0 0 0 0,1 1 1 0 0,-1-1-1 0 0,1 1 0 0 0,1 0 0 0 0,-1-1 1 0 0,1 1-1 0 0,0 0 0 0 0,1 0 1 0 0,-1 4-25 0 0,2-10-8 0 0,0-1 0 0 0,0 0 4 0 0,0 0 12 0 0,0 0-12 0 0,17-12 136 0 0,17-13 138 0 0,-33 25-226 0 0,-1 0 22 0 0,0 0-25 0 0,0 0-6 0 0,0 0-12 0 0,0 0-2 0 0,0 0-29 0 0,-24 25-411 0 0,18-18 193 0 0,2-2-1335 0 0,3-2-3308 0 0,1 1-3687 0 0,0-4-3179 0 0</inkml:trace>
  <inkml:trace contextRef="#ctx0" brushRef="#br0" timeOffset="420.348">344 0 10930 0 0,'0'0'2021'0'0,"0"0"-442"0"0,0 0-130 0 0,0 0 65 0 0,0 0 28 0 0,0 0-159 0 0,0 0-354 0 0,0 0-357 0 0,0 0-238 0 0,0 0-18 0 0,0 0 64 0 0,0 0 64 0 0,0 0 8 0 0,-1 12-88 0 0,-48 163 865 0 0,44-163-1321 0 0,-3 5 4 0 0,0-1 0 0 0,2 1-1 0 0,0 0 1 0 0,0 0 0 0 0,2 1-1 0 0,0-1 1 0 0,2 1 0 0 0,-1 0 0 0 0,2 0-1 0 0,1 0 1 0 0,0 8-12 0 0,3-23 7 0 0,-1 0 0 0 0,1-1 0 0 0,0 1 1 0 0,0 0-1 0 0,0-1 0 0 0,1 0 0 0 0,-1 1 0 0 0,1-1 0 0 0,-1 0 1 0 0,1-1-1 0 0,-1 1 0 0 0,1-1 0 0 0,0 0 0 0 0,0 0 0 0 0,0 0 1 0 0,0 0-1 0 0,0 0 0 0 0,0-1 0 0 0,0 0 0 0 0,0 0 0 0 0,0 0 1 0 0,0 0-1 0 0,0-1 0 0 0,0 0 0 0 0,0 1 0 0 0,-1-1 0 0 0,4-2-7 0 0,106-44 271 0 0,-62-1-727 0 0,-41 27-2367 0 0,-5-1-3717 0 0,-4 15-569 0 0,2 3-2902 0 0</inkml:trace>
  <inkml:trace contextRef="#ctx0" brushRef="#br0" timeOffset="990.414">589 37 3169 0 0,'0'0'3714'0'0,"0"0"-939"0"0,0 0-413 0 0,0 0-67 0 0,0 0-118 0 0,0 0-174 0 0,0 0-308 0 0,0 0-392 0 0,0 0-334 0 0,0 0-229 0 0,0 0-130 0 0,0 0-99 0 0,2-4-73 0 0,5-10 90 0 0,-5 33 791 0 0,-17 138 963 0 0,8-74-1957 0 0,-4-1-1 0 0,-4 0 1 0 0,-4 4-325 0 0,-12 67 146 0 0,-5 30-3 0 0,27-130-230 0 0,5-27-133 0 0,1-46-1846 0 0,1 10-302 0 0,1 0-3649 0 0,1 5-6377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3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2264 0 0,'0'0'2802'0'0,"0"0"-340"0"0,0 0-172 0 0,0 0 5 0 0,0 0-54 0 0,0 0-304 0 0,0 0-427 0 0,0 0-460 0 0,0 0-349 0 0,0 0-218 0 0,0 0-104 0 0,0 0-29 0 0,0 0-47 0 0,0 0 65 0 0,3 0 122 0 0,310-14 4971 0 0,-136-9-4170 0 0,-143 20-1036 0 0,-34 3-226 0 0,0 0-16 0 0,0 0-3 0 0,0 0-4 0 0,0 0-23 0 0,0 0 16 0 0,0 0-6 0 0,0 0-10 0 0,0 0-19 0 0,-23 0-2336 0 0,-2 1-480 0 0,13 1-317 0 0,-2-2-4859 0 0,7 0-3895 0 0</inkml:trace>
  <inkml:trace contextRef="#ctx0" brushRef="#br0" timeOffset="278.176">219 82 11106 0 0,'0'0'2055'0'0,"0"0"-554"0"0,0 0-276 0 0,0 0-3 0 0,0 0 65 0 0,0 0-17 0 0,0 0-58 0 0,0 0-188 0 0,0 0-173 0 0,0 0-116 0 0,0 0-179 0 0,0 0-120 0 0,0 0-77 0 0,4 31-50 0 0,13 98-54 0 0,-8 68 158 0 0,-16-151-1500 0 0,1-27-5203 0 0,4-14-2827 0 0</inkml:trace>
  <inkml:trace contextRef="#ctx0" brushRef="#br0" timeOffset="765.864">947 12 4065 0 0,'0'0'2063'0'0,"0"0"-388"0"0,0 0-57 0 0,0 0 133 0 0,0 0-11 0 0,0 0-126 0 0,0 0-253 0 0,0 0-290 0 0,0 0-224 0 0,0 0-144 0 0,0 0-100 0 0,0 0-74 0 0,-33 35-37 0 0,-98 113-48 0 0,75-66 133 0 0,52-67-459 0 0,-1-4-58 0 0,1 0 0 0 0,0 0-1 0 0,1 1 1 0 0,0 0 0 0 0,1-1-1 0 0,0 1 1 0 0,1 0 0 0 0,0 0-1 0 0,1 0 1 0 0,0 1 0 0 0,1-1-1 0 0,0 0 1 0 0,1-1 0 0 0,0 1-1 0 0,1 0 1 0 0,1 0 0 0 0,0-1-1 0 0,0 0 1 0 0,1 0 0 0 0,6 10-60 0 0,-5-14 102 0 0,-1 0 1 0 0,1-1 0 0 0,0 0-1 0 0,1 0 1 0 0,0 0 0 0 0,0-1-1 0 0,0 0 1 0 0,0 0-1 0 0,1-1 1 0 0,0 0 0 0 0,0-1-1 0 0,0 1 1 0 0,0-1 0 0 0,0-1-1 0 0,1 0 1 0 0,-1 0-1 0 0,1 0 1 0 0,0-1 0 0 0,-1-1-1 0 0,1 1 1 0 0,3-1-103 0 0,2 0 213 0 0,1 0 0 0 0,-1-1 1 0 0,1 0-1 0 0,-1-1 0 0 0,0-1 0 0 0,1 0 0 0 0,-1-1 1 0 0,10-4-214 0 0,0-1 192 0 0,-1-1 1 0 0,1 0-1 0 0,-2-2 1 0 0,0 0-1 0 0,0-2 1 0 0,-1 0-1 0 0,-1-1 1 0 0,-1-1-1 0 0,0-1 1 0 0,-1-1-1 0 0,-1-1 1 0 0,0 0-1 0 0,-2-1 1 0 0,7-11-193 0 0,-17 21 15 0 0,-1 0 1 0 0,0 0 0 0 0,-1 0-1 0 0,0 0 1 0 0,0 0 0 0 0,-1-1-1 0 0,-1 0 1 0 0,1 1 0 0 0,-2-1-1 0 0,0 0 1 0 0,0 1-1 0 0,-1-1 1 0 0,0 0 0 0 0,-1 1-1 0 0,0-1 1 0 0,0 1 0 0 0,-1-1-1 0 0,-1 1 1 0 0,0 0-1 0 0,0 1 1 0 0,-1-1 0 0 0,0 1-1 0 0,-1-1 1 0 0,0 2 0 0 0,-2-3-16 0 0,-6-1-68 0 0,-1 1 0 0 0,-1 0 1 0 0,0 1-1 0 0,0 1 1 0 0,-1 1-1 0 0,0 0 1 0 0,0 1-1 0 0,-1 1 0 0 0,0 0 1 0 0,0 2-1 0 0,0 0 1 0 0,-1 1-1 0 0,1 1 1 0 0,-1 0-1 0 0,0 2 0 0 0,0 0 1 0 0,1 1-1 0 0,-10 2 68 0 0,16-2-275 0 0,-1 1-1 0 0,1 0 1 0 0,0 0-1 0 0,0 2 1 0 0,1-1-1 0 0,-1 1 1 0 0,1 1-1 0 0,0 0 1 0 0,-7 4 275 0 0,-17 14-3726 0 0,3 4-4096 0 0,21-15-4234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09:4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30 865 0 0 0,'0'0'979'0'0,"0"0"245"0"0,0 0 11 0 0,0 0 137 0 0,0 0 198 0 0,0 0 16 0 0,0 0-185 0 0,0 0-243 0 0,0 0-209 0 0,0 0-99 0 0,6 0 5064 0 0,19 0-2658 0 0,164-3 1200 0 0,-43-13-3534 0 0,78 10-32 0 0,-150 17-501 0 0,-43-8 1 0 0,-30-3-377 0 0,-1 0 14 0 0,0 0 2 0 0,-3 4 673 0 0,-54 8-9276 0 0,34-2-2073 0 0,15-6 556 0 0</inkml:trace>
  <inkml:trace contextRef="#ctx0" brushRef="#br0" timeOffset="1114.966">28 1068 0 0 0,'0'0'951'0'0,"0"0"-95"0"0,0 0-144 0 0,0 0-142 0 0,0 0-100 0 0,0 0-51 0 0,0 0-11 0 0,0 0-37 0 0,0 0-55 0 0,-5 4-9 0 0,-13 13 21 0 0,13-12 68 0 0,5-5 115 0 0,0 0 88 0 0,0 0 71 0 0,0 0 60 0 0,0 0 37 0 0,0 0 58 0 0,0 0 70 0 0,0 0 55 0 0,0 0-2 0 0,0 0-64 0 0,0 0-95 0 0,0 0-96 0 0,0 0-52 0 0,0 0-30 0 0,0 0-16 0 0,0 0-6 0 0,0 0-15 0 0,0 0-34 0 0,6 7 4710 0 0,136 19-1548 0 0,-95-22-3399 0 0,1-3 0 0 0,-1-2-1 0 0,1-2 1 0 0,-1-2 0 0 0,24-6-303 0 0,60-7 397 0 0,-99 18-251 0 0,-9-3-3143 0 0,-27 2-2549 0 0,3 1 278 0 0,-1 0-7644 0 0</inkml:trace>
  <inkml:trace contextRef="#ctx0" brushRef="#br0" timeOffset="21531.888">976 832 1344 0 0,'0'0'1853'0'0,"0"0"-317"0"0,0 0-88 0 0,0 0 182 0 0,0 0 240 0 0,0 0 22 0 0,0 0-282 0 0,0 0-429 0 0,0 0-411 0 0,0 0-302 0 0,0 0-131 0 0,4 8 4296 0 0,5-5-4279 0 0,0 0 0 0 0,0-1 0 0 0,1 0-1 0 0,-1-1 1 0 0,0 0 0 0 0,1 0 0 0 0,-1-1-1 0 0,0 0 1 0 0,1-1 0 0 0,-1 0 0 0 0,0 0-1 0 0,7-3-353 0 0,-6 1 120 0 0,1-1 0 0 0,0 0-1 0 0,-1-1 1 0 0,0-1 0 0 0,0 1 0 0 0,-1-1-1 0 0,1-1 1 0 0,-1 0 0 0 0,-1 0 0 0 0,1-1-1 0 0,-1 0 1 0 0,-1 0 0 0 0,1-1-1 0 0,-1 0 1 0 0,-1 0 0 0 0,0-1 0 0 0,0 0-1 0 0,-1 0 1 0 0,0 0 0 0 0,-1-1-1 0 0,0 1 1 0 0,1-7-120 0 0,-4 0 359 0 0,-2 27-162 0 0,35 100-38 0 0,-9-18-30 0 0,-3 1-1 0 0,-5 1 1 0 0,-2 14-129 0 0,-3-25-6 0 0,-5 151 117 0 0,-7-220-112 0 0,-1 1 1 0 0,0 0 0 0 0,-1-1-1 0 0,-1 0 1 0 0,-1 1 0 0 0,0-1-1 0 0,0 0 1 0 0,-2-1-1 0 0,1 1 1 0 0,-2-1 0 0 0,0 0-1 0 0,0-1 1 0 0,-1 1-1 0 0,-1-2 1 0 0,0 1 0 0 0,-1-1-1 0 0,0 0 1 0 0,0-1 0 0 0,-1 0-1 0 0,-1-1 1 0 0,-10 7 0 0 0,14-13 3 0 0,0 0 0 0 0,0 0 0 0 0,0-1 0 0 0,0 0 0 0 0,0 0 0 0 0,0-1-1 0 0,-1 0 1 0 0,1 0 0 0 0,-1-1 0 0 0,1 0 0 0 0,0-1 0 0 0,-1 0 0 0 0,1 0 0 0 0,0 0 0 0 0,-3-2-3 0 0,6 2 1 0 0,1 0 1 0 0,0-1-1 0 0,0 0 0 0 0,-1 1 0 0 0,1-1 0 0 0,0-1 1 0 0,1 1-1 0 0,-1 0 0 0 0,0-1 0 0 0,1 0 1 0 0,-1 0-1 0 0,1 0 0 0 0,0 0 0 0 0,0-1 1 0 0,0 1-1 0 0,0-1 0 0 0,1 1 0 0 0,0-1 0 0 0,-1 0 1 0 0,1 0-1 0 0,1 0 0 0 0,-1 0 0 0 0,1-1 1 0 0,-1 1-1 0 0,1 0 0 0 0,0-1 0 0 0,1 1 0 0 0,-1-5-1 0 0,3-9-3 0 0,2 1-1 0 0,0-1 1 0 0,1 1-1 0 0,0 0 0 0 0,1 1 1 0 0,1-1-1 0 0,1 1 1 0 0,1 0-1 0 0,0 1 0 0 0,0 0 1 0 0,2 1-1 0 0,0 0 1 0 0,0 0-1 0 0,2 1 0 0 0,-1 1 1 0 0,2 0-1 0 0,-1 0 1 0 0,2 2-1 0 0,-1 0 0 0 0,4-1 4 0 0,5-7 11 0 0,0 2-1 0 0,1 1 0 0 0,0 0 0 0 0,2 2 1 0 0,-1 1-1 0 0,5 0-10 0 0,38-10-763 0 0,-59 3-3815 0 0,-4 12 2553 0 0,0 2-977 0 0,0-1-3410 0 0,1-1-5525 0 0</inkml:trace>
  <inkml:trace contextRef="#ctx0" brushRef="#br0" timeOffset="22364.741">860 424 0 0 0,'0'0'1410'0'0,"0"0"122"0"0,0 0 11 0 0,0 0 139 0 0,0 0 319 0 0,0 0 123 0 0,0 0-169 0 0,0 0-242 0 0,0 0-298 0 0,0 0-193 0 0,0 0-158 0 0,0 0-181 0 0,10-9-70 0 0,74-67 1897 0 0,4-12-204 0 0,114-133 236 0 0,-179 191-1951 0 0,-23 53-594 0 0,49 117 438 0 0,5 14-227 0 0,-41-128-338 0 0,-4-49-1356 0 0,14-4-1875 0 0,-15 19-1025 0 0,1-1-4424 0 0,-1 2-3563 0 0</inkml:trace>
  <inkml:trace contextRef="#ctx0" brushRef="#br0" timeOffset="23304.526">2053 92 0 0 0,'0'0'1152'0'0,"0"0"517"0"0,0 0 428 0 0,0 0 276 0 0,0 0 131 0 0,0 0-118 0 0,0 0-447 0 0,0 0-481 0 0,0 0-248 0 0,0 0-145 0 0,0 0-90 0 0,0 0-47 0 0,0 0-14 0 0,-4-7 3309 0 0,-13 17-3927 0 0,0 1-1 0 0,1 1 1 0 0,0 0-1 0 0,0 1 0 0 0,2 1 1 0 0,-1 0-1 0 0,2 1 1 0 0,0 0-1 0 0,1 1 0 0 0,0 1 1 0 0,2 0-1 0 0,-9 17-295 0 0,-8 23 270 0 0,2 0 0 0 0,2 1 0 0 0,-6 35-270 0 0,14-41 125 0 0,3 1 1 0 0,3 1 0 0 0,1-1 0 0 0,3 2-1 0 0,2-1 1 0 0,3 0 0 0 0,3 12-126 0 0,0-41 61 0 0,1-1 0 0 0,1 0 0 0 0,1 0 0 0 0,1-1 0 0 0,1 0 0 0 0,1 0 0 0 0,1 0 0 0 0,1-1 0 0 0,1-1 0 0 0,1 0 0 0 0,1-1 0 0 0,1 0 0 0 0,14 14-61 0 0,-7-9 197 0 0,1-2 0 0 0,2 0 0 0 0,0-2 0 0 0,1-1-1 0 0,19 11-196 0 0,28 2 513 0 0,-71-35-393 0 0,-2 1-296 0 0,-1-21-7438 0 0,1 15-780 0 0,0-1-5015 0 0</inkml:trace>
  <inkml:trace contextRef="#ctx0" brushRef="#br0" timeOffset="25854.765">2303 390 0 0 0,'0'0'1220'0'0,"0"0"651"0"0,0 0 271 0 0,0 0 71 0 0,0 0 59 0 0,0 0-18 0 0,0 0-228 0 0,0 0-287 0 0,0 0-340 0 0,0 0-338 0 0,0 0-230 0 0,2-6 367 0 0,-2 6 4240 0 0,-19 239-3385 0 0,-2 91-1056 0 0,17-38-381 0 0,19-242-530 0 0,-15-57-577 0 0,0-2-4611 0 0,-2 1-6989 0 0,2 7 359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2072 0 0,'0'0'1894'0'0,"0"0"-376"0"0,0 0-101 0 0,0 0 200 0 0,0 0 179 0 0,0 0-42 0 0,0 0-252 0 0,0 0-314 0 0,0 0-228 0 0,0 0-126 0 0,0 0-38 0 0,0 0-8 0 0,0 0-15 0 0,15-1 2 0 0,107-6 2140 0 0,133-17 492 0 0,-231 23-3277 0 0,-24 1-123 0 0,0 0 4 0 0,0 0-21 0 0,0 0-28 0 0,0 0-30 0 0,-6-2-4037 0 0,5 0-6011 0 0,1 2-1149 0 0</inkml:trace>
  <inkml:trace contextRef="#ctx0" brushRef="#br0" timeOffset="418.097">153 387 1368 0 0,'0'0'1302'0'0,"0"0"-175"0"0,0 0 285 0 0,0 0 530 0 0,0 0 294 0 0,0 0-118 0 0,0 0-432 0 0,0 0-470 0 0,0 0-301 0 0,0 0-87 0 0,0 0 4 0 0,0 0 6 0 0,0 0-42 0 0,1 3-37 0 0,31 83 4705 0 0,-15 35-3973 0 0,-17-103-1478 0 0,0 0-1 0 0,-1 0 1 0 0,0 0 0 0 0,-2 0 0 0 0,0 0 0 0 0,-1-1 0 0 0,-1 1 0 0 0,-1-1 0 0 0,-4 9-13 0 0,9-20-2115 0 0,8-3-12732 0 0,-7-3 14610 0 0,5 0-9010 0 0</inkml:trace>
  <inkml:trace contextRef="#ctx0" brushRef="#br0" timeOffset="1197.264">622 140 3305 0 0,'0'0'2264'0'0,"0"0"-91"0"0,0 0-9 0 0,0 0-10 0 0,0 0-102 0 0,0 0-235 0 0,0 0-294 0 0,0 0-272 0 0,0 0-196 0 0,0 0-174 0 0,0 0-130 0 0,0 0-102 0 0,-4-7-107 0 0,-11-24-66 0 0,15 29-434 0 0,0 0 0 0 0,1 1 0 0 0,-1-1 0 0 0,1 0 0 0 0,0 1 0 0 0,0-1-1 0 0,-1 0 1 0 0,1 1 0 0 0,0-1 0 0 0,0 1 0 0 0,1 0 0 0 0,-1-1 0 0 0,0 1 0 0 0,0 0 0 0 0,1 0 0 0 0,-1-1 0 0 0,1 1 0 0 0,-1 0 0 0 0,1 0 0 0 0,-1 1 0 0 0,1-1 0 0 0,-1 0-1 0 0,1 0 1 0 0,0 1 0 0 0,0-1 0 0 0,-1 1 0 0 0,1-1 0 0 0,0 1-42 0 0,3-2 70 0 0,31-12 314 0 0,0 2 0 0 0,2 1 0 0 0,-1 2 1 0 0,1 2-1 0 0,0 1 0 0 0,33 0-384 0 0,60 6 338 0 0,-129 0-334 0 0,-1 1-1 0 0,0-1 0 0 0,0 1 0 0 0,1-1 0 0 0,-1 1 0 0 0,0 0 0 0 0,0-1 0 0 0,0 1 0 0 0,1 0 0 0 0,-1 0 0 0 0,0 0 0 0 0,0 0 0 0 0,-1 0 1 0 0,1 0-1 0 0,0 0 0 0 0,0 0 0 0 0,0 1 0 0 0,-1-1 0 0 0,1 0 0 0 0,-1 0 0 0 0,1 1 0 0 0,-1-1 0 0 0,1 0 0 0 0,-1 1 0 0 0,0-1 1 0 0,1 0-1 0 0,-1 1 0 0 0,0-1 0 0 0,0 1 0 0 0,0-1 0 0 0,0 0 0 0 0,0 1 0 0 0,-1-1 0 0 0,1 0 0 0 0,0 1 0 0 0,-1-1 0 0 0,1 0 0 0 0,-1 1 1 0 0,1-1-1 0 0,-1 1-3 0 0,-25 54 187 0 0,-55 34-60 0 0,69-80-127 0 0,0 1 1 0 0,1 0-1 0 0,1 0 1 0 0,-1 1-1 0 0,2 0 1 0 0,0 1-1 0 0,0 0 1 0 0,2 1 0 0 0,-1-1-1 0 0,2 1 1 0 0,-1 1-1 0 0,2-1 1 0 0,-3 12-1 0 0,8-21-1 0 0,-1 0 0 0 0,1 0 0 0 0,0-1 1 0 0,0 1-1 0 0,1 0 0 0 0,-1-1 1 0 0,1 1-1 0 0,0 0 0 0 0,0-1 1 0 0,1 1-1 0 0,0-1 0 0 0,-1 0 1 0 0,1 1-1 0 0,1-1 0 0 0,-1 0 0 0 0,1 0 1 0 0,-1 0-1 0 0,1 0 0 0 0,0-1 1 0 0,0 1-1 0 0,1-1 0 0 0,-1 0 1 0 0,1 0-1 0 0,1 1 1 0 0,108 60-11 0 0,-78-48 11 0 0,-27-14 8 0 0,-1 1 0 0 0,0 0 1 0 0,1 0-1 0 0,-1 1 0 0 0,-1 0 1 0 0,1 0-1 0 0,0 0 1 0 0,-1 1-1 0 0,0 0 0 0 0,0 0 1 0 0,-1 1-1 0 0,1 0 1 0 0,-1 0-1 0 0,0 0 0 0 0,-1 0 1 0 0,1 1-1 0 0,-1 0 1 0 0,-1-1-1 0 0,1 2 0 0 0,-1-1 1 0 0,0 0-1 0 0,-1 1 0 0 0,0-1 1 0 0,0 3-9 0 0,-1-4 30 0 0,-1-1-1 0 0,0 0 1 0 0,-1 0-1 0 0,1 0 1 0 0,-1 0 0 0 0,0 0-1 0 0,0 0 1 0 0,0 0 0 0 0,-1 0-1 0 0,0 0 1 0 0,0-1-1 0 0,0 1 1 0 0,-1-1 0 0 0,1 1-1 0 0,-1-1 1 0 0,0 0 0 0 0,0 0-1 0 0,-1 0 1 0 0,1 0-1 0 0,-1-1 1 0 0,0 1 0 0 0,0-1-1 0 0,-1 1-29 0 0,-18 10 45 0 0,-1-1 0 0 0,-1 0 0 0 0,0-2 0 0 0,-1-1-1 0 0,0-1 1 0 0,0-1 0 0 0,-1-2 0 0 0,0 0 0 0 0,0-2-1 0 0,-27 1-44 0 0,-60-1 43 0 0,113-4-68 0 0,1-1 1 0 0,-1 1-1 0 0,0-1 0 0 0,1 1 0 0 0,-1-1 1 0 0,1 1-1 0 0,-1-1 0 0 0,1 1 0 0 0,0-1 1 0 0,-1 1-1 0 0,1-1 0 0 0,-1 1 1 0 0,1-1-1 0 0,0 0 0 0 0,-1 1 0 0 0,1-1 1 0 0,0 0-1 0 0,0 1 0 0 0,0-1 0 0 0,0 0 1 0 0,-1 1-1 0 0,1-1 0 0 0,0 0 0 0 0,0 1 1 0 0,0-1-1 0 0,0 0 0 0 0,0 1 0 0 0,1-1 1 0 0,-1 0-1 0 0,0 0 0 0 0,0 1 0 0 0,0-1 1 0 0,1 1-1 0 0,-1-1 0 0 0,0 0 1 0 0,1 1-1 0 0,-1-1 0 0 0,0 0 0 0 0,1 1 1 0 0,-1-1-1 0 0,1 1 0 0 0,-1-1 0 0 0,1 1 1 0 0,-1-1-1 0 0,1 1 0 0 0,-1 0 0 0 0,1-1 1 0 0,-1 1-1 0 0,1 0 0 0 0,0-1 0 0 0,-1 1 1 0 0,1 0-1 0 0,0-1 0 0 0,-1 1 0 0 0,1 0 1 0 0,0 0-1 0 0,-1 0 0 0 0,1 0 1 0 0,0 0-1 0 0,0 0 25 0 0,48-25-4772 0 0,-39 21 1577 0 0,7-3-8958 0 0</inkml:trace>
  <inkml:trace contextRef="#ctx0" brushRef="#br0" timeOffset="2012.108">1407 586 5329 0 0,'0'0'4389'0'0,"0"0"-1714"0"0,0 0-677 0 0,0 0-98 0 0,0 0-92 0 0,0 0-165 0 0,0 0-283 0 0,0 0-372 0 0,0 0-276 0 0,0 0-198 0 0,0 0-110 0 0,0 0-44 0 0,0 0-31 0 0,-2 3-30 0 0,-50 97 341 0 0,48-96-616 0 0,3-4-4974 0 0,1-1-5259 0 0,0 1-4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1712 0 0,'0'0'2225'0'0,"0"0"15"0"0,0 0 66 0 0,0 0-3 0 0,0 0-152 0 0,0 0-326 0 0,0 0-412 0 0,0 0-342 0 0,0 0-181 0 0,0 0-43 0 0,0 0 12 0 0,0 0 21 0 0,0 0-9 0 0,1 9 584 0 0,0-7 1944 0 0,68 6-1429 0 0,92-15-785 0 0,78 6-818 0 0,-240 1-1768 0 0,-7-4-3513 0 0,1 5-2378 0 0,5 2-4485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3489 0 0,'0'0'3486'0'0,"0"0"-1043"0"0,0 0-509 0 0,0 0 14 0 0,0 0 5 0 0,0 0-150 0 0,0 0-338 0 0,0 0-410 0 0,0 0-303 0 0,0 0-126 0 0,0 0 7 0 0,0 0 34 0 0,0 0 5 0 0,2 14 2432 0 0,44-3-1171 0 0,157-21-331 0 0,-74-12-1279 0 0,-88 21-311 0 0,-41 1-62 0 0,0 0-20 0 0,0 0-1606 0 0,0 1-10661 0 0,-2 2-381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19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208 358 8186 0 0,'0'0'2087'0'0,"0"0"-810"0"0,0 0-440 0 0,0 0 7 0 0,0 0 72 0 0,0 0 34 0 0,0 0-70 0 0,0 0-164 0 0,0 0-109 0 0,0 0-93 0 0,0 0-72 0 0,-28 33-43 0 0,-85 107-63 0 0,63-53 247 0 0,47-79-529 0 0,0 0 0 0 0,0 0 0 0 0,1 0 1 0 0,0 1-1 0 0,1-1 0 0 0,0 1 0 0 0,0-1 1 0 0,1 0-1 0 0,0 1 0 0 0,0-1 1 0 0,1 1-1 0 0,0-1 0 0 0,1 1 0 0 0,-1-1 1 0 0,2 0-1 0 0,-1 0 0 0 0,1 0 1 0 0,0 0-1 0 0,1 0 0 0 0,1 0-54 0 0,1 1 149 0 0,2-1-1 0 0,-1 1 0 0 0,1-2 1 0 0,0 1-1 0 0,0-1 1 0 0,1-1-1 0 0,0 0 1 0 0,1 0-1 0 0,-1 0 1 0 0,1-1-1 0 0,0-1 1 0 0,0 0-1 0 0,0 0 0 0 0,1-1 1 0 0,0 0-1 0 0,-1-1 1 0 0,1 0-1 0 0,0 0 1 0 0,0-1-1 0 0,0-1 1 0 0,0 0-1 0 0,9-2-148 0 0,-6 3 191 0 0,-1-2 0 0 0,1 0 0 0 0,0 0-1 0 0,-1-1 1 0 0,0-1 0 0 0,1 0 0 0 0,-1-1 0 0 0,0-1-1 0 0,-1 0 1 0 0,1 0 0 0 0,-1-1 0 0 0,0-1 0 0 0,-1 0-1 0 0,4-3-190 0 0,-6 4 51 0 0,0-1 0 0 0,0 0 0 0 0,-1 0-1 0 0,0-1 1 0 0,0 0 0 0 0,-1 0 0 0 0,0-1-1 0 0,0 0 1 0 0,-1 0 0 0 0,0-1 0 0 0,-1 0 0 0 0,0 0-1 0 0,-1 0 1 0 0,0 0 0 0 0,0-1 0 0 0,-1 0-1 0 0,0 1 1 0 0,-1-1 0 0 0,0 0 0 0 0,-1 0-1 0 0,-1-1 1 0 0,1 1 0 0 0,-2 0 0 0 0,1 0-1 0 0,-2 0 1 0 0,1 0 0 0 0,-2 0 0 0 0,1 0 0 0 0,-1 1-1 0 0,-1-1 1 0 0,-3-6-51 0 0,0 2-143 0 0,0 0 1 0 0,-1 0-1 0 0,-1 1 1 0 0,0 0-1 0 0,-1 1 0 0 0,0 0 1 0 0,-1 0-1 0 0,-1 1 1 0 0,0 1-1 0 0,0 0 1 0 0,-1 0-1 0 0,-1 2 0 0 0,0-1 1 0 0,0 2-1 0 0,0 0 1 0 0,-1 0-1 0 0,-1 1 0 0 0,1 1 1 0 0,-1 1-1 0 0,0 0 1 0 0,0 1-1 0 0,0 1 0 0 0,-1 1 1 0 0,1 0-1 0 0,-6 1 143 0 0,4 0-1117 0 0,-26 2-3349 0 0,17 6-4771 0 0,10 0-548 0 0</inkml:trace>
  <inkml:trace contextRef="#ctx0" brushRef="#br0" timeOffset="433.832">611 0 8666 0 0,'0'0'2210'0'0,"0"0"-331"0"0,0 0-150 0 0,0 0-59 0 0,0 0-111 0 0,0 0-227 0 0,0 0-387 0 0,0 0-395 0 0,0 0-220 0 0,0 0 23 0 0,0 0 147 0 0,0 0 175 0 0,0 0 119 0 0,11 8-44 0 0,63 52 536 0 0,-43-18-720 0 0,-2 1 1 0 0,-3 2-1 0 0,-1 1 0 0 0,-2 1 1 0 0,-2 0-1 0 0,3 17-566 0 0,-11-32 70 0 0,0-1 0 0 0,-3 2 0 0 0,0-1 0 0 0,-2 1 0 0 0,-1 1 1 0 0,-2 0-1 0 0,-2-1 0 0 0,0 1 0 0 0,-3 0 0 0 0,-1 1 0 0 0,-2 13-70 0 0,-3-26 3 0 0,-1 0 0 0 0,-1 0 1 0 0,-1 0-1 0 0,-1-1 0 0 0,0-1 0 0 0,-2 1 1 0 0,0-2-1 0 0,-1 0 0 0 0,-1 0 0 0 0,-1-1 1 0 0,-1-1-1 0 0,0-1 0 0 0,-1 0 0 0 0,-1-1 1 0 0,0-1-1 0 0,-4 1-3 0 0,4-2-218 0 0,0-2 0 0 0,-1 0 0 0 0,-1-1 0 0 0,0-1 0 0 0,0-1 0 0 0,-11 3 218 0 0,-37-2-9458 0 0,59-9-2848 0 0</inkml:trace>
  <inkml:trace contextRef="#ctx0" brushRef="#br0" timeOffset="1920.705">1196 236 0 0 0,'0'0'612'0'0,"0"0"590"0"0,0 0 278 0 0,0 0 104 0 0,0 0-51 0 0,0 0-164 0 0,0 0-167 0 0,0 0-111 0 0,0 0-10 0 0,0 0 82 0 0,8-9 98 0 0,24-28 38 0 0,-24 28-38 0 0,-8 9-99 0 0,0 0-134 0 0,0 0-119 0 0,-17 53 2903 0 0,6-25-3487 0 0,-75 328 1338 0 0,-22-43-1405 0 0,94-281-335 0 0,10-23-304 0 0,12-27 132 0 0,107-339 188 0 0,-56 170 20 0 0,10-30 182 0 0,-63 180 277 0 0,-6 36-311 0 0,0 1-30 0 0,0 0-45 0 0,0 0-38 0 0,-12 34 16 0 0,5-10 11 0 0,2 1 0 0 0,1 0-1 0 0,1 0 1 0 0,1 0 0 0 0,1 1-1 0 0,1-1 1 0 0,2 0-1 0 0,0 0 1 0 0,2 0 0 0 0,0 0-1 0 0,2 0 1 0 0,1-1 0 0 0,1 0-1 0 0,1 0 1 0 0,1-1 0 0 0,0 0-1 0 0,9 12-20 0 0,10 25 39 0 0,-24-47-40 0 0,1 0 0 0 0,0 0 1 0 0,0-1-1 0 0,1 0 0 0 0,1 0 0 0 0,0 0 1 0 0,0-1-1 0 0,2-1 0 0 0,-1 1 1 0 0,-8-11 30 0 0,-1 1 0 0 0,1 0 0 0 0,-1-1 0 0 0,0 1 0 0 0,1-1 0 0 0,-1 1 0 0 0,1-1 0 0 0,-1 0 0 0 0,1 1 1 0 0,0-1-1 0 0,-1 1 0 0 0,1-1 0 0 0,-1 0 0 0 0,1 0 0 0 0,0 1 0 0 0,-1-1 0 0 0,1 0 0 0 0,0 0 0 0 0,-1 0 0 0 0,1 0 0 0 0,0 0 0 0 0,-1 1 0 0 0,1-1 0 0 0,0 0 0 0 0,-1-1 0 0 0,1 1 0 0 0,0 0 0 0 0,-1 0 0 0 0,1 0 0 0 0,0 0 0 0 0,-1-1 0 0 0,1 1 0 0 0,0 0 0 0 0,-1 0 0 0 0,1-1 1 0 0,-1 1-1 0 0,1 0 0 0 0,0-1 0 0 0,-1 1 0 0 0,1-1 0 0 0,-1 1 0 0 0,1-1 0 0 0,-1 1 0 0 0,0-1 0 0 0,1 1 0 0 0,-1-1 0 0 0,1 0 0 0 0,-1 1 0 0 0,0-1 0 0 0,0 1 0 0 0,1-1 0 0 0,-1 0 0 0 0,0 1 0 0 0,0-1 0 0 0,0 0 0 0 0,0 1 0 0 0,0-1 0 0 0,1 0 0 0 0,-1 1 0 0 0,-1-1 0 0 0,1 0-29 0 0,5-11-33 0 0,32-58 283 0 0,-4-2 0 0 0,-4-2 1 0 0,-2-1-1 0 0,-3-2-251 0 0,-9 21 27 0 0,-6 25-6 0 0,0 0 0 0 0,-2-1 0 0 0,-2 1 0 0 0,0-1 0 0 0,-3 0 0 0 0,0-1-1 0 0,-3-20-20 0 0,1 53-24 0 0,0 0-1 0 0,0 1 0 0 0,-1-1 0 0 0,1 0 0 0 0,0 0 1 0 0,-1 1-1 0 0,1-1 0 0 0,0 0 0 0 0,0 0 0 0 0,-1 0 0 0 0,1 1 1 0 0,0-1-1 0 0,-1 0 0 0 0,1 0 0 0 0,0 0 0 0 0,-1 0 1 0 0,1 0-1 0 0,-1 0 0 0 0,1 0 0 0 0,0 0 0 0 0,-1 0 1 0 0,1 0-1 0 0,0 0 0 0 0,-1 0 0 0 0,1 0 0 0 0,0 0 0 0 0,-1 0 1 0 0,1 0-1 0 0,0 0 0 0 0,-1 0 0 0 0,1-1 0 0 0,0 1 1 0 0,-1 0-1 0 0,1 0 0 0 0,0 0 0 0 0,-1-1 0 0 0,1 1 0 0 0,0 0 1 0 0,0 0-1 0 0,-1-1 0 0 0,1 1 0 0 0,0 0 0 0 0,0 0 1 0 0,-1-1-1 0 0,1 1 0 0 0,0 0 0 0 0,0-1 0 0 0,0 1 0 0 0,0 0 1 0 0,0-1-1 0 0,-1 1 25 0 0,-13 53-2102 0 0,2-11-4717 0 0,9-27-2124 0 0</inkml:trace>
  <inkml:trace contextRef="#ctx0" brushRef="#br0" timeOffset="2386.426">2012 520 0 0 0,'0'0'1046'0'0,"0"0"1131"0"0,0 0 497 0 0,0 0 44 0 0,0 0-228 0 0,0 0-366 0 0,0 0-379 0 0,0 0-393 0 0,0 0-316 0 0,0 0-218 0 0,0 0-171 0 0,-1-3-74 0 0,-2 1-456 0 0,-1 1 1 0 0,1-1-1 0 0,-1 1 0 0 0,0 0 1 0 0,0 0-1 0 0,1 0 0 0 0,-1 0 1 0 0,0 0-1 0 0,0 1 0 0 0,0 0 1 0 0,0 0-1 0 0,0 0 0 0 0,0 0 0 0 0,0 1 1 0 0,0 0-1 0 0,1-1 0 0 0,-1 1 1 0 0,0 1-1 0 0,0-1 0 0 0,1 0 1 0 0,-1 1-1 0 0,1 0 0 0 0,-1 0 1 0 0,1 0-1 0 0,0 0 0 0 0,-1 1-117 0 0,-110 64 2234 0 0,113-66-2228 0 0,0 0-1 0 0,0 0 1 0 0,0 0 0 0 0,0 0 0 0 0,0 0-1 0 0,0 1 1 0 0,0-1 0 0 0,0 0 0 0 0,1 0-1 0 0,-1 1 1 0 0,0-1 0 0 0,1 0 0 0 0,-1 1-1 0 0,1-1 1 0 0,0 1 0 0 0,-1-1 0 0 0,1 1-1 0 0,0-1 1 0 0,0 1 0 0 0,0-1-1 0 0,0 1 1 0 0,0-1 0 0 0,0 1 0 0 0,0-1-1 0 0,0 0 1 0 0,1 1 0 0 0,-1-1 0 0 0,1 1-1 0 0,-1-1 1 0 0,1 0 0 0 0,-1 1 0 0 0,1-1-1 0 0,0 0 1 0 0,0 1 0 0 0,0-1 0 0 0,-1 0-1 0 0,1 0 1 0 0,0 0 0 0 0,0 0 0 0 0,1 0-1 0 0,-1 0 1 0 0,0 0 0 0 0,1 0-6 0 0,59 34 56 0 0,-55-33-38 0 0,149 64 304 0 0,-152-63-281 0 0,-1 0 0 0 0,0 0-1 0 0,0 1 1 0 0,0-1 0 0 0,0 1 0 0 0,-1 0 0 0 0,1-1 0 0 0,-1 1 0 0 0,0 0 0 0 0,0 0 0 0 0,-1 0 0 0 0,1 0-1 0 0,-1 0 1 0 0,0 0 0 0 0,0 0 0 0 0,0 0 0 0 0,0 0 0 0 0,-1 0 0 0 0,1 0 0 0 0,-1 0 0 0 0,0-1-1 0 0,-1 1 1 0 0,1 0 0 0 0,0 0 0 0 0,-1-1 0 0 0,0 1 0 0 0,0-1 0 0 0,0 1 0 0 0,0-1 0 0 0,-1 0 0 0 0,1 0-1 0 0,-1 0 1 0 0,0 0 0 0 0,0-1 0 0 0,0 1 0 0 0,-3 1-41 0 0,-6 6 44 0 0,0 0 1 0 0,-1-1-1 0 0,-1 0 1 0 0,0-1-1 0 0,0 0 0 0 0,0-2 1 0 0,-1 1-1 0 0,0-2 0 0 0,0 0 1 0 0,-1-1-1 0 0,1 0 0 0 0,-1-1 1 0 0,0-1-1 0 0,0-1 1 0 0,-10 0-45 0 0,24-1-43 0 0,0 1 1 0 0,0-1 0 0 0,0 0 0 0 0,0 0 0 0 0,1-1-1 0 0,-1 1 1 0 0,0 0 0 0 0,0 0 0 0 0,0-1 0 0 0,1 1 0 0 0,-1-1-1 0 0,0 0 1 0 0,0 1 0 0 0,1-1 0 0 0,-1 0 0 0 0,1 0 0 0 0,-1 0-1 0 0,1 0 1 0 0,-1 0 0 0 0,1-1 0 0 0,-1 1 0 0 0,1 0-1 0 0,0-1 1 0 0,0 1 0 0 0,0-1 0 0 0,0 1 0 0 0,0-1 0 0 0,0 1-1 0 0,0-1 1 0 0,0 0 0 0 0,1 0 0 0 0,-1 1 0 0 0,1-1 0 0 0,-1 0-1 0 0,1 0 1 0 0,0 1 0 0 0,0-1 0 0 0,-1 0 0 0 0,1 0-1 0 0,1 0 1 0 0,-1 0 0 0 0,0 0 0 0 0,0 1 0 0 0,1-1 0 0 0,-1 0-1 0 0,1 0 1 0 0,-1 1 0 0 0,1-1 42 0 0,31-38-7751 0 0,-21 31-1312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19 536 0 0,'0'0'2015'0'0,"0"0"-386"0"0,0 0-177 0 0,0 0 127 0 0,0 0 176 0 0,0 0 49 0 0,0 0-174 0 0,0 0-330 0 0,0 0-360 0 0,0 0-295 0 0,0 0-196 0 0,-11 4 1603 0 0,15 4-1606 0 0,-1-1 0 0 0,0 1 0 0 0,0 0 0 0 0,-1 0 0 0 0,0 0 0 0 0,0 0 0 0 0,-1 0-1 0 0,0 0 1 0 0,0 1 0 0 0,-1-1 0 0 0,0 0 0 0 0,-1 2-446 0 0,-1 3 127 0 0,-1-1 0 0 0,-1 0 0 0 0,0 1 0 0 0,-1-2 0 0 0,0 1 0 0 0,-1 0 0 0 0,0-1 0 0 0,-1 0 0 0 0,-6 7-127 0 0,-107 112 333 0 0,66-79-254 0 0,113-44 225 0 0,183-25 1048 0 0,-65 0-202 0 0,-173 17-1737 0 0,4-1 1481 0 0,-8 1-5133 0 0,-6 1-7307 0 0,6 0 262 0 0</inkml:trace>
  <inkml:trace contextRef="#ctx0" brushRef="#br0" timeOffset="677.775">601 0 3785 0 0,'0'0'2120'0'0,"0"0"-191"0"0,0 0-18 0 0,0 0 115 0 0,0 0-21 0 0,0 0-136 0 0,0 0-306 0 0,0 0-371 0 0,0 0-289 0 0,0 0-247 0 0,0 0-141 0 0,0 0-73 0 0,0 0-45 0 0,-6 1 935 0 0,-7 146 2157 0 0,-85 265-1502 0 0,9-133-1583 0 0,56-201-302 0 0,16-23-22 0 0,17-55-82 0 0,0 0 7 0 0,0 0 8 0 0,0 0 18 0 0,0 0-11 0 0,0 0-3 0 0,0 0 3 0 0,0 0-4 0 0,0 0 16 0 0,0 0-7 0 0,0 0-13 0 0,0 0 5 0 0,0 0 8 0 0,0 0-9 0 0,0 0 8 0 0,0 0-12 0 0,0 0-4 0 0,0 0 0 0 0,0 0-2 0 0,0 0-6 0 0,0 0 16 0 0,0 0-4 0 0,0 0-2 0 0,0 0-11 0 0,0 0 10 0 0,0 0 10 0 0,0 0-28 0 0,0 0 6 0 0,0 0-14 0 0,0 0 5 0 0,0 0 17 0 0,0 0-16 0 0,0 0-13 0 0,-1-6-1433 0 0,2 0-5423 0 0,-1 1-3900 0 0,0 4 891 0 0</inkml:trace>
  <inkml:trace contextRef="#ctx0" brushRef="#br0" timeOffset="1191.315">748 825 3353 0 0,'0'0'2140'0'0,"0"0"-653"0"0,0 0-81 0 0,0 0 342 0 0,0 0 286 0 0,0 0 20 0 0,0 0-291 0 0,0 0-446 0 0,0 0-359 0 0,0 0-209 0 0,0 0-108 0 0,0 0-33 0 0,0 0-16 0 0,1 3-16 0 0,-16 29 1261 0 0,-2-8-668 0 0,55-49 621 0 0,-53 54-1020 0 0,13-29 1138 0 0,1 2-10011 0 0,1-2 1647 0 0,0-2 393 0 0,0 2-2215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0:30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96 0 0 0,'0'0'916'0'0,"0"0"490"0"0,0 0 241 0 0,0 0 140 0 0,0 0 76 0 0,0 0-123 0 0,0 0-279 0 0,0 0-304 0 0,0 0-211 0 0,0 0-134 0 0,0 0-29 0 0,0 0 37 0 0,0-1-340 0 0,0-2 8001 0 0,185-7-5782 0 0,12-31-2067 0 0,-196 46-569 0 0,-1-1 1 0 0,1 0-1 0 0,-1 0 1 0 0,0 1-1 0 0,0-1 1 0 0,0 0-1 0 0,-1 1 0 0 0,1-1 1 0 0,-1 0-1 0 0,0 0 1 0 0,-1 0-1 0 0,1 0 1 0 0,-1 0-1 0 0,1 0 0 0 0,-1 0 1 0 0,-2 2-64 0 0,1 5 89 0 0,-38 104 199 0 0,0 2-127 0 0,16-48-107 0 0,3 0 1 0 0,3 2-1 0 0,2 4-54 0 0,-14 46 75 0 0,3-66 157 0 0,2-15 268 0 0,11-6-417 0 0,7-22-291 0 0,8-13 56 0 0,-3-25-3920 0 0,3 6-417 0 0,0 12-1896 0 0,0 3-5416 0 0</inkml:trace>
  <inkml:trace contextRef="#ctx0" brushRef="#br0" timeOffset="360.659">0 516 6145 0 0,'0'0'2210'0'0,"0"0"-407"0"0,0 0-58 0 0,0 0 126 0 0,0 0 42 0 0,0 0-178 0 0,0 0-412 0 0,0 0-424 0 0,0 0-283 0 0,0 0-113 0 0,0 0-13 0 0,0 0 42 0 0,0 0 53 0 0,9 7 1501 0 0,135 0 1343 0 0,157-7-1969 0 0,-300 0-1451 0 0,-1 0-10 0 0,0 0 2 0 0,0 0-7 0 0,0 0 18 0 0,0 0 4 0 0,0 0-31 0 0,0 0-30 0 0,-4-8-3731 0 0,2 4 34 0 0,1 2-3553 0 0,1 2-5432 0 0</inkml:trace>
  <inkml:trace contextRef="#ctx0" brushRef="#br0" timeOffset="2255.201">593 659 3833 0 0,'0'0'1276'0'0,"0"0"-588"0"0,0 0-188 0 0,0 0 309 0 0,0 0 453 0 0,0 0 380 0 0,0 0 105 0 0,0 0-146 0 0,0 0-263 0 0,0 0-281 0 0,0 0-202 0 0,0 0-94 0 0,0 0-62 0 0,21-3-54 0 0,101-20 456 0 0,-112 22-888 0 0,-1-1 0 0 0,0 0 0 0 0,1-1 0 0 0,-1 0 1 0 0,0-1-1 0 0,-1 0 0 0 0,1 0 0 0 0,-1-1 1 0 0,0 0-1 0 0,0 0 0 0 0,0-1 0 0 0,-1 0 0 0 0,0 0 1 0 0,0-1-1 0 0,0 0 0 0 0,-1 0 0 0 0,2-4-213 0 0,22-62 1785 0 0,-30 72-1579 0 0,0 1 0 0 0,0 0-15 0 0,0 0-27 0 0,0 0-44 0 0,0 0-40 0 0,0 0-18 0 0,0 0-35 0 0,0 0-2 0 0,0 0 1 0 0,0 16-81 0 0,2 15 197 0 0,2-1 1 0 0,0 0-1 0 0,2-1 1 0 0,1 1-1 0 0,5 7-142 0 0,21 119 350 0 0,-27-90-242 0 0,-4 0 0 0 0,-2 0 1 0 0,-4 21-109 0 0,3-71 5 0 0,0 1 0 0 0,-1-1 0 0 0,-1 0-1 0 0,0 0 1 0 0,-1 0 0 0 0,-1 0 0 0 0,0-1 0 0 0,-1 0 0 0 0,-1 0 0 0 0,0 0 0 0 0,-1-1 0 0 0,-1 0-1 0 0,0-1 1 0 0,-1 0 0 0 0,0 0 0 0 0,-1-1 0 0 0,0 0 0 0 0,-1-1 0 0 0,-1 0 0 0 0,0-1 0 0 0,-13 8-5 0 0,15-12 15 0 0,-2 1-8 0 0,0 0 0 0 0,-1-1 0 0 0,1 0 0 0 0,-1-1 0 0 0,0 0 1 0 0,-1-2-1 0 0,1 1 0 0 0,-1-2 0 0 0,1 0 0 0 0,-5 0-7 0 0,18-28 39 0 0,3 19-40 0 0,0 0 0 0 0,0-1 0 0 0,1 1 0 0 0,0 0 0 0 0,0 1-1 0 0,0-1 1 0 0,1 1 0 0 0,0-1 0 0 0,1 1 0 0 0,-1 0 0 0 0,1 0 0 0 0,0 1 0 0 0,1 0 0 0 0,-1 0 1 0 0,9-10 36 0 0,16-17 14 0 0,1 1 0 0 0,2 1 0 0 0,1 2-1 0 0,1 2 1 0 0,1 1 0 0 0,7-1-50 0 0,-34 20 31 0 0,1 1-1 0 0,0-1 1 0 0,1 2 0 0 0,-1-1-1 0 0,1 2 1 0 0,0-1 0 0 0,0 2-1 0 0,0-1 1 0 0,0 1 0 0 0,1 1-1 0 0,-1 0 1 0 0,0 1 0 0 0,1 0-1 0 0,4 1-30 0 0,53 38 98 0 0,-64-55-5740 0 0,-8 7-4066 0 0,0 2-2575 0 0</inkml:trace>
  <inkml:trace contextRef="#ctx0" brushRef="#br0" timeOffset="3020.277">652 387 0 0 0,'0'0'1770'0'0,"0"0"696"0"0,0 0 179 0 0,0 0-313 0 0,0 0-437 0 0,0 0-363 0 0,0 0-208 0 0,0 0-61 0 0,0 0-6 0 0,0 0-7 0 0,0 0-35 0 0,3-6 2589 0 0,11-21-2081 0 0,32-44 627 0 0,46-71-1127 0 0,-56 83-903 0 0,-1 124-60 0 0,31 72 151 0 0,-45-89-323 0 0,-12-42-2544 0 0,-4-7-1623 0 0,3 4-4224 0 0,-2 0-3995 0 0</inkml:trace>
  <inkml:trace contextRef="#ctx0" brushRef="#br0" timeOffset="4722.112">1670 30 3241 0 0,'0'0'1903'0'0,"0"0"-424"0"0,0 0-92 0 0,0 0 114 0 0,0 0 116 0 0,0 0 15 0 0,0 0-137 0 0,0 0-225 0 0,0 0-281 0 0,0 0-183 0 0,0 0-161 0 0,0 0-123 0 0,0 0-50 0 0,-15 8-22 0 0,-47 28 17 0 0,61-35-422 0 0,-1 0 0 0 0,1 0 1 0 0,-1 0-1 0 0,1 0 0 0 0,0 0 0 0 0,-1 0 0 0 0,1 0 0 0 0,0 0 0 0 0,0 0 0 0 0,0 1 0 0 0,0-1 0 0 0,0 0 0 0 0,0 1 1 0 0,0-1-1 0 0,0 1 0 0 0,0-1 0 0 0,1 1 0 0 0,-1-1 0 0 0,1 1 0 0 0,-1-1 0 0 0,1 1 0 0 0,0 0 0 0 0,-1-1 1 0 0,1 1-1 0 0,0 0 0 0 0,0-1 0 0 0,0 1 0 0 0,0 0 0 0 0,1-1-45 0 0,-1 6 177 0 0,-2 55 671 0 0,-4 0 1 0 0,-1 0 0 0 0,-4-1-1 0 0,-2 0 1 0 0,-12 31-849 0 0,-84 178 676 0 0,66-149-512 0 0,41-113-141 0 0,1-8-19 0 0,1 0 0 0 0,0 0 0 0 0,0 0 0 0 0,-1 0 0 0 0,1 0 0 0 0,0 0 0 0 0,-1 0 1 0 0,1 0-1 0 0,0 0 0 0 0,0 0 0 0 0,-1 0 0 0 0,1 0 0 0 0,0 0 0 0 0,-1 0 1 0 0,1 0-1 0 0,0 1 0 0 0,0-1 0 0 0,-1 0 0 0 0,1 0 0 0 0,0 0 0 0 0,0 0 1 0 0,-1 0-1 0 0,1 1 0 0 0,0-1 0 0 0,0 0 0 0 0,0 0 0 0 0,-1 1 0 0 0,1-1 0 0 0,0 0 1 0 0,0 0-1 0 0,0 1 0 0 0,0-1 0 0 0,-1 0 0 0 0,1 0 0 0 0,0 1 0 0 0,0-1 1 0 0,0 0-1 0 0,0 0 0 0 0,0 1 0 0 0,0-1 0 0 0,0 0 0 0 0,0 1 0 0 0,0-1-4 0 0,-22-37-2712 0 0,19 17-1393 0 0,2 0-6129 0 0,1 12 641 0 0</inkml:trace>
  <inkml:trace contextRef="#ctx0" brushRef="#br0" timeOffset="6161.333">1538 118 0 0 0,'0'0'807'0'0,"0"0"601"0"0,0 0 139 0 0,0 0-60 0 0,0 0-149 0 0,0 0-110 0 0,0 0-113 0 0,0 0-119 0 0,-4-4-65 0 0,-8-10-110 0 0,9 10-60 0 0,3 4-95 0 0,0 0-68 0 0,0 0-67 0 0,0 0-54 0 0,0 0-29 0 0,0 0-22 0 0,0 0-21 0 0,0 0-26 0 0,0 0-18 0 0,0 0-6 0 0,0 0 4 0 0,0 0-5 0 0,0 16 1503 0 0,17 89 1761 0 0,16 116-1379 0 0,-26-173-2028 0 0,2-1 1 0 0,3 1-1 0 0,1-2 0 0 0,3 1 0 0 0,17 34-211 0 0,25 11 282 0 0,-48-88-232 0 0,-7 11 629 0 0,2-5-685 0 0,7 5 42 0 0,-12-15-55 0 0,0 0 26 0 0,0 0-1 0 0,0 0-11 0 0,0 0 1 0 0,0 0 16 0 0,0 0 12 0 0,0 0 23 0 0,0 0-33 0 0,0 0-14 0 0,0 0 14 0 0,0 0-8 0 0,0 0 34 0 0,0 0 18 0 0,0 0 12 0 0,0 0 10 0 0,12-34 683 0 0,6-75-634 0 0,6-50-76 0 0,5-120 5 0 0,1 69 97 0 0,-21 195-132 0 0,20-51-14 0 0,-18 48-1059 0 0,-22 43-2353 0 0,8-16-22 0 0,1 0-3404 0 0,2-5-5277 0 0</inkml:trace>
  <inkml:trace contextRef="#ctx0" brushRef="#br0" timeOffset="7626.012">2215 519 0 0 0,'0'0'910'0'0,"0"0"637"0"0,0 0 193 0 0,0 0 12 0 0,0 0-59 0 0,0 0-93 0 0,0 0-94 0 0,0 0-95 0 0,0 0-112 0 0,0 0-103 0 0,3-2-83 0 0,-2 1-482 0 0,8-6-700 0 0,-5 0 5557 0 0,-46-19-1479 0 0,-72 18-2567 0 0,111 9-1419 0 0,0-1 0 0 0,0 1 0 0 0,0 1 0 0 0,0-1 0 0 0,0 0 0 0 0,0 1 0 0 0,0-1 0 0 0,1 1-1 0 0,-1 0 1 0 0,1 0 0 0 0,-1 0 0 0 0,1 0 0 0 0,0 1 0 0 0,0-1 0 0 0,0 0 0 0 0,0 1-1 0 0,0 0 1 0 0,0-1 0 0 0,1 1 0 0 0,-1 0 0 0 0,1 0 0 0 0,0 0 0 0 0,0 0 0 0 0,0 0-1 0 0,0 0 1 0 0,0 0 0 0 0,1 0 0 0 0,0 0 0 0 0,-1 0 0 0 0,1 1 0 0 0,0-1 0 0 0,0 0-1 0 0,1 0 1 0 0,-1 0 0 0 0,1 0 0 0 0,0 1 0 0 0,-1-1 0 0 0,2 0 0 0 0,-1 1-23 0 0,3 5 41 0 0,0 1 1 0 0,0-1-1 0 0,1 0 1 0 0,0-1-1 0 0,1 1 0 0 0,0-1 1 0 0,0 0-1 0 0,1 0 1 0 0,0-1-1 0 0,0 0 1 0 0,1 0-1 0 0,6 4-41 0 0,-5-2 60 0 0,0 1 0 0 0,-1 0 1 0 0,0 0-1 0 0,-1 1 0 0 0,0 0 0 0 0,-1 0 0 0 0,0 1 0 0 0,0 0 0 0 0,-1 0 1 0 0,1 5-61 0 0,-5 64 660 0 0,-58-45 67 0 0,-27-28-426 0 0,62-4-170 0 0,22-4-101 0 0,0 0 0 0 0,-54 3 120 0 0,12-9-394 0 0,42 5 132 0 0,0 1-52 0 0,0 0-81 0 0,0-4-1468 0 0,-1-2-5310 0 0,0 6 2269 0 0,1-1-8159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5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 10354 0 0,'0'0'2138'0'0,"0"0"-372"0"0,0 0-178 0 0,0 0 30 0 0,0 0 45 0 0,0 0-88 0 0,0 0-263 0 0,0 0-357 0 0,0 0-343 0 0,0 0-239 0 0,0 0-104 0 0,0 0 32 0 0,1 8 82 0 0,44 322 1426 0 0,18 75-1691 0 0,-61-397-178 0 0,-1 0 1 0 0,0 0 0 0 0,0 0 0 0 0,-1 1-1 0 0,0-1 1 0 0,0 0 0 0 0,0 1 0 0 0,-1-1 0 0 0,-1 0-1 0 0,0 0 1 0 0,0 0 0 0 0,0 1 59 0 0,-18 17-3869 0 0,-15-9-5280 0 0,23-16-2524 0 0</inkml:trace>
  <inkml:trace contextRef="#ctx0" brushRef="#br0" timeOffset="251.196">1 575 14907 0 0,'0'0'1196'0'0,"0"0"-201"0"0,0 0-8 0 0,0 0 76 0 0,0 0-1 0 0,34-17-101 0 0,107-51-158 0 0,-28 32 286 0 0,-82 32-920 0 0,-7 1-262 0 0,1 0 0 0 0,0 2 0 0 0,-1 1 0 0 0,1 1 0 0 0,0 0 0 0 0,-1 2 0 0 0,1 1 0 0 0,-1 1 0 0 0,8 4 93 0 0,18 12-4669 0 0,-3 7-4275 0 0,-39-23 3665 0 0,0-2 1776 0 0</inkml:trace>
  <inkml:trace contextRef="#ctx0" brushRef="#br0" timeOffset="440.49">721 590 0 0 0,'0'0'483'0'0,"0"0"1608"0"0,0 0 335 0 0,0 0-268 0 0,0 0-234 0 0,0 0-212 0 0,0 0-253 0 0,0 0-196 0 0,0 0-169 0 0,-3 30-126 0 0,-8 97-134 0 0,9-120-691 0 0,1 0 1 0 0,0-1 0 0 0,0 1 0 0 0,1 0 0 0 0,0 0 0 0 0,0 0-1 0 0,0-1 1 0 0,1 1 0 0 0,0 0 0 0 0,0-1 0 0 0,1 1 0 0 0,0 0-1 0 0,0-1 1 0 0,1 0 0 0 0,-1 1 0 0 0,2-1 0 0 0,2 5-144 0 0,-5-9 28 0 0,4 4 166 0 0,-1 0-1 0 0,1 0 0 0 0,1 0 1 0 0,-1-1-1 0 0,1 0 0 0 0,0 0 1 0 0,0 0-1 0 0,0-1 0 0 0,1 0 1 0 0,0 0-1 0 0,0-1 0 0 0,0 1 1 0 0,0-1-1 0 0,0-1 0 0 0,1 0 1 0 0,-1 0-1 0 0,1 0 0 0 0,-1-1 1 0 0,1 0-1 0 0,0 0 0 0 0,-1-1 1 0 0,1 0-1 0 0,0 0 0 0 0,0-1 1 0 0,-1 0-1 0 0,1-1 0 0 0,-1 1 1 0 0,1-2-1 0 0,-1 1 0 0 0,0-1 1 0 0,1 0-1 0 0,-1 0 0 0 0,-1-1 1 0 0,1 0-1 0 0,4-3-193 0 0,-3 4 71 0 0,0-1-1 0 0,0 0 0 0 0,-1-1 1 0 0,1 0-1 0 0,-1 0 1 0 0,0-1-1 0 0,0 0 1 0 0,-1 0-1 0 0,1 0 0 0 0,-1-1 1 0 0,-1 0-1 0 0,1 0 1 0 0,-1 0-1 0 0,-1-1 1 0 0,1 0-1 0 0,-1 0 0 0 0,-1 0 1 0 0,1 0-1 0 0,-2 0 1 0 0,1-1-1 0 0,-1 0 0 0 0,0 1 1 0 0,-1-1-1 0 0,0 0 1 0 0,0 0-1 0 0,-1 0 1 0 0,0 0-1 0 0,0 0 0 0 0,-1 0 1 0 0,0 1-1 0 0,-3-9-70 0 0,-2 9-56 0 0,0 1 0 0 0,0 0-1 0 0,-1 0 1 0 0,1 0-1 0 0,-2 1 1 0 0,1 0 0 0 0,-1 1-1 0 0,0 0 1 0 0,0 0 0 0 0,0 0-1 0 0,-1 1 1 0 0,1 0-1 0 0,-1 1 1 0 0,0 0 0 0 0,0 0-1 0 0,0 1 1 0 0,-1 0 0 0 0,1 1-1 0 0,0 0 1 0 0,-1 0-1 0 0,1 1 1 0 0,-1 1 0 0 0,1-1-1 0 0,-1 1 1 0 0,1 1 0 0 0,-8 2 56 0 0,-40 14-2228 0 0,34-7-1347 0 0,13-6 630 0 0,-7 3-9052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363 449 8834 0 0,'0'0'1452'0'0,"0"0"-249"0"0,0 0-65 0 0,0 0 143 0 0,0 0 136 0 0,0 0 8 0 0,0 0-136 0 0,0 0-292 0 0,0 0-317 0 0,0 0-238 0 0,0 0-145 0 0,0 0-84 0 0,0 0-43 0 0,-18 29-12 0 0,-54 95-32 0 0,44-75-5 0 0,-2-1 0 0 0,-2-1 0 0 0,-2-2 0 0 0,-29 28-121 0 0,-22 19 184 0 0,91-114 151 0 0,24-29-138 0 0,2 2 1 0 0,3 1 0 0 0,1 1 0 0 0,18-15-198 0 0,-14 15 98 0 0,202-225 718 0 0,-241 271-724 0 0,-1 1-5 0 0,0 0 5 0 0,-1 20 36 0 0,-37 97 60 0 0,30-97-182 0 0,1-1 0 0 0,1 1 0 0 0,1 0 0 0 0,1 0 0 0 0,0 1 0 0 0,2-1 0 0 0,0 1 0 0 0,1 0 0 0 0,1-1 0 0 0,1 1 0 0 0,4 16-6 0 0,-4-33 22 0 0,0 0 0 0 0,1 1 0 0 0,-1-1 0 0 0,1 0 0 0 0,0 0 0 0 0,1 0 0 0 0,-1-1 0 0 0,0 1 0 0 0,1-1 0 0 0,0 1 0 0 0,0-1 0 0 0,0 0 0 0 0,0 0 0 0 0,1 0 0 0 0,-1 0 0 0 0,1-1 0 0 0,0 1 1 0 0,0-1-1 0 0,0 0 0 0 0,0 0 0 0 0,0-1 0 0 0,0 1 0 0 0,0-1 0 0 0,0 0 0 0 0,1 0 0 0 0,-1 0 0 0 0,0 0 0 0 0,1-1 0 0 0,-1 0 0 0 0,1 0 0 0 0,-1 0 0 0 0,1 0 0 0 0,-1-1 0 0 0,0 0 0 0 0,1 0 1 0 0,-1 0-1 0 0,0 0 0 0 0,0-1 0 0 0,0 1 0 0 0,0-1 0 0 0,4-2-22 0 0,15-11 142 0 0,-1 0 0 0 0,0-2 1 0 0,-1 0-1 0 0,-1-1 1 0 0,-1-1-1 0 0,0-1 0 0 0,-2-1 1 0 0,0 0-1 0 0,-1-2 0 0 0,-1 1 1 0 0,-2-2-1 0 0,0 0 0 0 0,-1 0 1 0 0,-2-1-1 0 0,0-1 1 0 0,1-10-143 0 0,-2-37 21 0 0,-34 60-1738 0 0,-5 21-3740 0 0,19-1-1984 0 0,1 0-4774 0 0</inkml:trace>
  <inkml:trace contextRef="#ctx0" brushRef="#br0" timeOffset="346.058">1001 718 6825 0 0,'0'0'4428'0'0,"0"0"-1943"0"0,0 0-644 0 0,0 0-187 0 0,0 0-192 0 0,0 0-281 0 0,35-12-231 0 0,106-40-138 0 0,-20-3 1430 0 0,-111 50-2143 0 0,-1 0 0 0 0,1 0 1 0 0,-1-1-1 0 0,0 0 0 0 0,-1-1 1 0 0,1 1-1 0 0,-1-2 0 0 0,-1 1 1 0 0,1-1-1 0 0,-1 0 0 0 0,-1-1 0 0 0,1 0 1 0 0,1-4-100 0 0,-8 12 12 0 0,1-1 1 0 0,0 1-1 0 0,0-1 1 0 0,-1 1-1 0 0,1-1 1 0 0,0 0-1 0 0,-1 1 1 0 0,0-1-1 0 0,1 0 1 0 0,-1 1-1 0 0,0-1 1 0 0,0 0-1 0 0,0 0 1 0 0,0 1-1 0 0,0-1 1 0 0,-1 0-1 0 0,1 0 1 0 0,0 1-1 0 0,-1-1 1 0 0,1 0-1 0 0,-1 1 1 0 0,0-1 0 0 0,1 1-1 0 0,-1-1 1 0 0,0 1-1 0 0,0-1 1 0 0,0 1-1 0 0,0-1 1 0 0,0 1-1 0 0,0 0 1 0 0,-1-1-1 0 0,1 1 1 0 0,0 0-1 0 0,-1 0 1 0 0,1 0-1 0 0,-1 0 1 0 0,1 0-1 0 0,-1 1 1 0 0,1-1-1 0 0,-1 0 1 0 0,0 1-1 0 0,1-1 1 0 0,-1 1-1 0 0,0-1 1 0 0,0 1-13 0 0,-81 0-174 0 0,67 4 147 0 0,0 2 1 0 0,0 0-1 0 0,1 1 0 0 0,0 1 0 0 0,0 0 1 0 0,1 1-1 0 0,0 1 0 0 0,1 0 0 0 0,0 1 1 0 0,0 0-1 0 0,1 1 0 0 0,1 0 0 0 0,0 1 1 0 0,0 0-1 0 0,1 1 0 0 0,0 3 27 0 0,6-12-12 0 0,2 1 1 0 0,-1 0-1 0 0,0 0 0 0 0,1 1 0 0 0,0-1 0 0 0,1 0 1 0 0,-1 1-1 0 0,1-1 0 0 0,1 1 0 0 0,-1-1 1 0 0,1 1-1 0 0,0-1 0 0 0,0 1 0 0 0,1-1 1 0 0,0 1-1 0 0,0-1 0 0 0,1 1 0 0 0,0-1 0 0 0,0 0 1 0 0,0 0-1 0 0,1 0 0 0 0,-1 0 0 0 0,1 0 1 0 0,1-1-1 0 0,-1 1 0 0 0,1-1 0 0 0,0 0 1 0 0,1 0-1 0 0,-1 0 0 0 0,1 0 0 0 0,0-1 0 0 0,0 0 1 0 0,0 0-1 0 0,2 1 12 0 0,3 2-30 0 0,0-1 0 0 0,1 0 0 0 0,0-1 0 0 0,0 0 0 0 0,0-1 0 0 0,0 0 0 0 0,1-1 0 0 0,0 0 0 0 0,0-1 0 0 0,-1 0 0 0 0,1 0 0 0 0,0-2 0 0 0,0 1 0 0 0,4-2 30 0 0,104-26-3087 0 0,-112 24 2525 0 0,44-19-4014 0 0,-21 3-3748 0 0,-20 11 561 0 0</inkml:trace>
  <inkml:trace contextRef="#ctx0" brushRef="#br0" timeOffset="679.008">1548 736 0 0 0,'0'0'1424'0'0,"0"0"271"0"0,0 0 118 0 0,0 0-30 0 0,0 0-102 0 0,0 0-43 0 0,0 0-20 0 0,0 0-79 0 0,0 0-118 0 0,27 8-136 0 0,87 21-145 0 0,-107-27-942 0 0,-1 0 0 0 0,0-1 0 0 0,1 0-1 0 0,-1 0 1 0 0,1 0 0 0 0,-1-1 0 0 0,1 0 0 0 0,-1 0 0 0 0,1 0 0 0 0,-1-1-1 0 0,1 0 1 0 0,-1-1 0 0 0,1 1 0 0 0,-1-1 0 0 0,0-1 0 0 0,0 1 0 0 0,5-3-198 0 0,2-1 325 0 0,7-3 61 0 0,-1-1 1 0 0,0-1 0 0 0,0 0 0 0 0,-1-1-1 0 0,-1-1 1 0 0,13-13-387 0 0,-24 21 56 0 0,-1 0 0 0 0,1-1 0 0 0,-1 1 0 0 0,0-1 0 0 0,-1 0 0 0 0,1-1 0 0 0,-1 1 0 0 0,-1-1 0 0 0,1 0 0 0 0,-1 0 0 0 0,0 0 0 0 0,-1 0 0 0 0,1-1 0 0 0,-1 1 0 0 0,-1-1 0 0 0,0 1 0 0 0,0-1 0 0 0,0 0 0 0 0,-1 1 1 0 0,0-6-57 0 0,-1 9 5 0 0,0 1 0 0 0,0-1 0 0 0,0 1 0 0 0,-1 0 0 0 0,1-1 0 0 0,-1 1 0 0 0,1 0 1 0 0,-1 0-1 0 0,0 0 0 0 0,-1 0 0 0 0,1 0 0 0 0,0 1 0 0 0,-1-1 0 0 0,1 0 0 0 0,-1 1 1 0 0,0 0-1 0 0,0 0 0 0 0,0 0 0 0 0,0 0 0 0 0,0 0 0 0 0,-1 1 0 0 0,1-1 0 0 0,0 1 1 0 0,-1 0-1 0 0,1 0 0 0 0,-1 0 0 0 0,-1 0-5 0 0,-102-4-105 0 0,90 8 77 0 0,0 1 1 0 0,1 1-1 0 0,-1 1 1 0 0,1 0 0 0 0,0 0-1 0 0,1 2 1 0 0,0 0-1 0 0,0 1 1 0 0,0 1-1 0 0,1 0 1 0 0,1 0-1 0 0,-1 2 1 0 0,2 0 0 0 0,0 0-1 0 0,0 1 1 0 0,1 0-1 0 0,1 1 1 0 0,0 0-1 0 0,1 1 1 0 0,1 0-1 0 0,0 1 1 0 0,1-1-1 0 0,0 2 1 0 0,-1 8 27 0 0,6-20-15 0 0,1 0 1 0 0,0 0-1 0 0,0 0 0 0 0,0 0 1 0 0,1 1-1 0 0,-1-1 0 0 0,1 0 1 0 0,1 1-1 0 0,-1-1 0 0 0,1 0 1 0 0,0 1-1 0 0,0-1 0 0 0,0 0 1 0 0,1 0-1 0 0,-1 0 0 0 0,1 0 1 0 0,1 0-1 0 0,-1 0 0 0 0,1-1 1 0 0,-1 1-1 0 0,2-1 0 0 0,-1 1 1 0 0,0-1-1 0 0,1 0 0 0 0,-1-1 1 0 0,1 1-1 0 0,0-1 0 0 0,1 1 1 0 0,-1-1-1 0 0,0 0 0 0 0,1-1 1 0 0,0 1-1 0 0,0-1 0 0 0,2 1 15 0 0,9 3-109 0 0,1-1 0 0 0,0 0-1 0 0,1-1 1 0 0,-1-2 0 0 0,1 1-1 0 0,-1-2 1 0 0,1 0 0 0 0,-1-1 0 0 0,7-2 109 0 0,94-19-5287 0 0,-84 12-943 0 0,-5 4-4312 0 0</inkml:trace>
  <inkml:trace contextRef="#ctx0" brushRef="#br0" timeOffset="1086.316">2426 578 13427 0 0,'0'0'1456'0'0,"0"0"-425"0"0,0 0-148 0 0,0 0-50 0 0,0 0-84 0 0,0 0-136 0 0,0 0-126 0 0,-33 22-123 0 0,-100 69-109 0 0,85-40-30 0 0,47-43-188 0 0,-1-4-7 0 0,1 0 0 0 0,0 1 1 0 0,-1-1-1 0 0,2 0 0 0 0,-1 1 0 0 0,0-1 0 0 0,1 0 0 0 0,0 1 0 0 0,0-1 0 0 0,0 0 0 0 0,0 1 0 0 0,1-1 0 0 0,-1 1 0 0 0,1-1 0 0 0,0 0 0 0 0,1 0 0 0 0,-1 0 0 0 0,1 0 1 0 0,0 0-1 0 0,0 0 0 0 0,0 0 0 0 0,0 0 0 0 0,1 0 0 0 0,-1-1 0 0 0,1 0 0 0 0,0 1 0 0 0,0-1 0 0 0,1 0 0 0 0,-1 0 0 0 0,0-1 0 0 0,1 1 0 0 0,0-1 0 0 0,0 0 1 0 0,-1 0-1 0 0,2 0-30 0 0,9 4 202 0 0,0-1 1 0 0,0-1-1 0 0,0 0 1 0 0,1-1-1 0 0,0 0 1 0 0,-1-1-1 0 0,1-1 1 0 0,0-1-1 0 0,0 0 1 0 0,0-1-1 0 0,0 0 1 0 0,-1-1-1 0 0,1-1 1 0 0,0 0-1 0 0,-1-1 1 0 0,0-1-1 0 0,0 0 1 0 0,0-1-1 0 0,5-3-202 0 0,10-10 130 0 0,0-1-1 0 0,-2-1 1 0 0,0-2 0 0 0,-1-1 0 0 0,-2 0-1 0 0,0-2 1 0 0,-2-1 0 0 0,-1-1 0 0 0,-1 0-1 0 0,-2-2 1 0 0,0 0 0 0 0,-2-1-1 0 0,-2-1 1 0 0,0 0 0 0 0,6-29-130 0 0,-13 39-28 0 0,-1-1-1 0 0,-1 0 1 0 0,-1 0 0 0 0,-1-1 0 0 0,-1 1 0 0 0,-1-1-1 0 0,-1 1 1 0 0,-1-5 28 0 0,0 18-23 0 0,0 0 1 0 0,-1 0-1 0 0,1 0 0 0 0,-2 0 0 0 0,0 1 0 0 0,0-1 1 0 0,-1 1-1 0 0,0 0 0 0 0,0 0 0 0 0,-1 0 1 0 0,0 1-1 0 0,-1-1 0 0 0,0 1 0 0 0,0 1 0 0 0,0-1 1 0 0,-1 1-1 0 0,-1 0 0 0 0,1 0 0 0 0,-1 1 0 0 0,-2-1 23 0 0,0 2-9 0 0,0 2 0 0 0,0-1-1 0 0,0 1 1 0 0,0 1-1 0 0,0 0 1 0 0,-1 0 0 0 0,1 1-1 0 0,0 0 1 0 0,-1 1 0 0 0,0 0-1 0 0,1 0 1 0 0,0 2-1 0 0,-1-1 1 0 0,1 1 0 0 0,0 1-1 0 0,-1-1 1 0 0,1 2 0 0 0,1 0-1 0 0,-1 0 1 0 0,1 0-1 0 0,-1 1 1 0 0,1 1 0 0 0,0 0-1 0 0,1 0 1 0 0,0 0-1 0 0,0 1 1 0 0,0 0 0 0 0,1 1-1 0 0,0 0 1 0 0,-1 2 9 0 0,-3 5-5 0 0,1 1 0 0 0,0 0 1 0 0,2 1-1 0 0,0 0 0 0 0,1 0 0 0 0,0 0 1 0 0,1 1-1 0 0,1 0 0 0 0,1 0 0 0 0,1 1 1 0 0,1-1-1 0 0,0 1 0 0 0,1-1 0 0 0,1 1 1 0 0,1-1-1 0 0,0 1 0 0 0,1 0 0 0 0,2-1 1 0 0,0 0-1 0 0,0 0 0 0 0,2 0 0 0 0,0 0 1 0 0,1-1-1 0 0,1 0 0 0 0,1 0 5 0 0,6 11-32 0 0,1-2 0 0 0,1 0 0 0 0,2 0 0 0 0,0-2 0 0 0,2 0-1 0 0,0-2 1 0 0,2 0 0 0 0,0-1 0 0 0,1-2 0 0 0,10 6 32 0 0,99 43-7719 0 0,-108-59-4324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4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592 222 0 0 0,'0'0'967'0'0,"0"0"736"0"0,0 0 320 0 0,0 0-32 0 0,0 0-248 0 0,0 0-201 0 0,0 0-149 0 0,0 0-91 0 0,0-7-40 0 0,0-12-526 0 0,0 4 5979 0 0,24 52-5123 0 0,-3-10-1350 0 0,-2 1-1 0 0,-1 1 1 0 0,-2 0-1 0 0,0 1 1 0 0,-2 1 0 0 0,-1 0-1 0 0,-2 1 1 0 0,-1 1-1 0 0,-2-1 1 0 0,-1 2 0 0 0,-1-1-1 0 0,0 23-241 0 0,-5-34 40 0 0,-1 0-1 0 0,0 0 1 0 0,-2 0-1 0 0,-1 0 0 0 0,-1-1 1 0 0,0 1-1 0 0,-2-1 1 0 0,0 0-1 0 0,-2 0 1 0 0,0 0-1 0 0,-1-1 0 0 0,-1-1 1 0 0,-1 0-1 0 0,-4 4-39 0 0,-1 0 16 0 0,-1-2 0 0 0,-1 0 0 0 0,-1 0-1 0 0,0-2 1 0 0,-2-1 0 0 0,0 0 0 0 0,-1-2 0 0 0,-1 0-1 0 0,0-1 1 0 0,-1-2 0 0 0,-1 0 0 0 0,-17 5-16 0 0,29-12-41 0 0,-1 0 0 0 0,-1-1 1 0 0,1-1-1 0 0,-1 0 0 0 0,1-1 1 0 0,-1 0-1 0 0,0-2 0 0 0,0 0 1 0 0,0 0-1 0 0,-9-2 41 0 0,22 1-78 0 0,-1-1 0 0 0,1 0 0 0 0,0 0-1 0 0,-1 0 1 0 0,1 0 0 0 0,0 0 0 0 0,0 0 0 0 0,0-1 0 0 0,0 1 0 0 0,0-1-1 0 0,0 0 1 0 0,0 1 0 0 0,1-1 0 0 0,-1 0 0 0 0,1 0 0 0 0,-1 0 0 0 0,1 0 0 0 0,0 0-1 0 0,-1 0 1 0 0,1-1 0 0 0,0 1 0 0 0,1 0 0 0 0,-1-1 0 0 0,0 1 0 0 0,1 0-1 0 0,-1-1 1 0 0,1 1 0 0 0,0-1 0 0 0,-1 1 0 0 0,1-1 0 0 0,1 1 78 0 0,-3-55-4776 0 0,2 42 2245 0 0,1-7-3953 0 0,0 6-3506 0 0</inkml:trace>
  <inkml:trace contextRef="#ctx0" brushRef="#br0" timeOffset="350.267">1 233 0 0 0,'0'0'1894'0'0,"0"0"-475"0"0,0 0-299 0 0,0 0-10 0 0,0 0 231 0 0,0 0 417 0 0,0 0 264 0 0,0 0-39 0 0,0 0-258 0 0,0 0-379 0 0,0 0-303 0 0,0 0-134 0 0,0 0-43 0 0,6-17-13 0 0,22-53 30 0 0,-27 68-827 0 0,0 0 0 0 0,0 0 0 0 0,0 1 0 0 0,0-1 0 0 0,0 0 0 0 0,0 1 0 0 0,0-1 0 0 0,1 1 0 0 0,-1-1 0 0 0,0 1 0 0 0,1 0 0 0 0,0-1 0 0 0,-1 1 0 0 0,1 0 0 0 0,0 0 0 0 0,-1 0 0 0 0,1 0 0 0 0,0 1 0 0 0,0-1 0 0 0,0 0 0 0 0,0 1 0 0 0,0-1 0 0 0,0 1 0 0 0,0 0 0 0 0,0 0-56 0 0,9-3 327 0 0,258-58 3399 0 0,142 23-2572 0 0,-187 24-2178 0 0,-216 22-2555 0 0,-7 0-2138 0 0,-1-6 3921 0 0,0 2-10078 0 0</inkml:trace>
  <inkml:trace contextRef="#ctx0" brushRef="#br0" timeOffset="1728.764">1041 763 2849 0 0,'0'0'1101'0'0,"0"0"-575"0"0,0 0-188 0 0,0 0 202 0 0,0 0 414 0 0,0 0 438 0 0,0 0 211 0 0,0 0-26 0 0,0 0-130 0 0,0 0-219 0 0,0 0-151 0 0,0 0-79 0 0,9-18-70 0 0,27-57-46 0 0,-26 60 4015 0 0,-6 21-3342 0 0,-4 24-1582 0 0,0-27 573 0 0,-2 20-421 0 0,1 1 0 0 0,1-1 0 0 0,2 1 0 0 0,0-1 0 0 0,1 1 0 0 0,2-1 0 0 0,0 0 0 0 0,1 0 0 0 0,1-1 0 0 0,2 0 0 0 0,0 0 0 0 0,1-1 1 0 0,1 0-1 0 0,7 9-125 0 0,-14-26 29 0 0,-1-1 1 0 0,1 0 0 0 0,-1 0 0 0 0,1 0-1 0 0,0 0 1 0 0,0 0 0 0 0,1-1 0 0 0,-1 0-1 0 0,0 0 1 0 0,1 0 0 0 0,-1 0 0 0 0,1-1 0 0 0,0 0-1 0 0,-1 0 1 0 0,1 0 0 0 0,0 0 0 0 0,0-1-1 0 0,0 0 1 0 0,-1 0 0 0 0,1 0 0 0 0,0-1-1 0 0,0 1 1 0 0,-1-1 0 0 0,1 0 0 0 0,0-1-1 0 0,-1 1 1 0 0,1-1 0 0 0,-1 0 0 0 0,1 0-1 0 0,-1 0 1 0 0,0 0 0 0 0,0-1 0 0 0,0 0 0 0 0,0 0-1 0 0,0 0 1 0 0,-1 0 0 0 0,1-1 0 0 0,-1 1-1 0 0,0-1 1 0 0,0 0 0 0 0,0-1-30 0 0,26-28 128 0 0,-1-1-1 0 0,-1-2 1 0 0,-3-1 0 0 0,0 0 0 0 0,-3-2-128 0 0,-20 38 1 0 0,38-94 180 0 0,-39 94-139 0 0,0 1 8 0 0,0 0-27 0 0,0 0-32 0 0,0 0 6 0 0,0 0-44 0 0,0 12-157 0 0,-1 4 202 0 0,0 0-1 0 0,1 0 0 0 0,1 0 0 0 0,1 0 0 0 0,0 0 1 0 0,2 0-1 0 0,-1 0 0 0 0,2-1 0 0 0,0 1 1 0 0,1-1-1 0 0,0 0 0 0 0,4 5 3 0 0,-2-7 0 0 0,0 0 1 0 0,0-1-1 0 0,1 0 0 0 0,1-1 1 0 0,0 0-1 0 0,1-1 1 0 0,0 0-1 0 0,4 3 0 0 0,-11-10 6 0 0,0 0 0 0 0,0-1 0 0 0,0 1 0 0 0,1-1 1 0 0,-1 0-1 0 0,1 0 0 0 0,-1-1 0 0 0,1 0 0 0 0,-1 1 0 0 0,1-1 0 0 0,0-1 0 0 0,-1 1 0 0 0,1-1 1 0 0,0 0-1 0 0,0 0 0 0 0,0 0 0 0 0,-1-1 0 0 0,1 1 0 0 0,0-1 0 0 0,-1 0 0 0 0,1-1 0 0 0,0 1 1 0 0,-1-1-1 0 0,0 0 0 0 0,1 0 0 0 0,-1 0 0 0 0,2-2-6 0 0,188-157 204 0 0,4 2-168 0 0,-127 133-64 0 0,-68 28 26 0 0,-1 0 0 0 0,0-1 1 0 0,0 1-1 0 0,0 0 0 0 0,0 0 0 0 0,0 1 0 0 0,-1-1 0 0 0,1 0 1 0 0,-1 0-1 0 0,1 1 0 0 0,-1-1 0 0 0,0 1 0 0 0,0-1 0 0 0,0 1 1 0 0,0 0-1 0 0,0-1 0 0 0,-1 1 0 0 0,1 0 0 0 0,0 2 2 0 0,-1-1 4 0 0,4 15 17 0 0,-1 0 0 0 0,0 0 0 0 0,-2 1 0 0 0,0-1 0 0 0,-2 1 0 0 0,0-1 0 0 0,-2 8-21 0 0,3-21-2 0 0,0 1 1 0 0,-1 0-1 0 0,0-1 1 0 0,0 1-1 0 0,-1 0 0 0 0,1-1 1 0 0,-1 0-1 0 0,-1 1 0 0 0,1-1 1 0 0,-1 0-1 0 0,0 0 0 0 0,-1 0 1 0 0,0-1-1 0 0,1 1 1 0 0,-2-1-1 0 0,1 0 0 0 0,-1 0 1 0 0,1 0-1 0 0,-1-1 0 0 0,-1 1 1 0 0,1-1-1 0 0,0-1 0 0 0,-1 1 1 0 0,0-1-1 0 0,0 0 1 0 0,0 0-1 0 0,0 0 0 0 0,-1-1 1 0 0,1 0-1 0 0,-1-1 0 0 0,-4 2 2 0 0,-34-10-220 0 0,101 14-781 0 0,66 16 1089 0 0,64-18 131 0 0,-159-9-167 0 0,0-1 0 0 0,-1-2 0 0 0,1-1 0 0 0,-2-1 1 0 0,1-1-1 0 0,-1-1 0 0 0,-1-2 0 0 0,0 0 1 0 0,-1-1-1 0 0,0-2 0 0 0,-1 0 0 0 0,-1-1 0 0 0,5-6-52 0 0,-5 3 34 0 0,0 0-1 0 0,-2-1 1 0 0,0-1-1 0 0,-1-1 1 0 0,-1 0-1 0 0,-2-1 0 0 0,0-1 1 0 0,-2-1-1 0 0,0 0 1 0 0,-2 0-1 0 0,-1-1 1 0 0,-1-1-1 0 0,-1 1 0 0 0,-2-1 1 0 0,1-9-34 0 0,-5 22 16 0 0,0-1 0 0 0,-1 1 0 0 0,0-1 0 0 0,-2 1 0 0 0,1 0 0 0 0,-2-1 0 0 0,0 1 0 0 0,-1 0 0 0 0,-1 0 0 0 0,0-1-16 0 0,-8 12 74 0 0,4 28-155 0 0,7-18 92 0 0,-5 21-6 0 0,1 0 0 0 0,2 1 1 0 0,1 0-1 0 0,1-1 0 0 0,2 23-5 0 0,-2 39 33 0 0,-4 451 43 0 0,7-524-251 0 0,4-25-1048 0 0,9-103-3586 0 0,-12 38-5835 0 0,-3 54-577 0 0</inkml:trace>
  <inkml:trace contextRef="#ctx0" brushRef="#br0" timeOffset="1984.277">2562 549 12931 0 0,'0'0'1637'0'0,"0"0"-675"0"0,0 0-390 0 0,0 0-9 0 0,0 0 328 0 0,0 0 322 0 0,0 0 144 0 0,0 0-153 0 0,0 0-301 0 0,0 0-246 0 0,37 0-225 0 0,121-3-134 0 0,125-9 114 0 0,-222 9-620 0 0,5 0-1008 0 0,-21 2-3502 0 0,-20 1-6739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1:58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440 745 0 0 0,'0'0'1911'0'0,"0"0"442"0"0,0 0-88 0 0,0 0-380 0 0,0 0-349 0 0,0 0-210 0 0,0 0-79 0 0,0 0-99 0 0,0-8-151 0 0,0-25-124 0 0,-1 31-738 0 0,1 0 0 0 0,-1 1 1 0 0,0-1-1 0 0,1 0 1 0 0,-1 0-1 0 0,0 0 0 0 0,0 1 1 0 0,0-1-1 0 0,0 0 1 0 0,-1 1-1 0 0,1-1 0 0 0,0 1 1 0 0,-1-1-1 0 0,1 1 1 0 0,-1 0-1 0 0,1 0 0 0 0,-1-1 1 0 0,0 1-1 0 0,1 0 1 0 0,-1 1-1 0 0,0-1 0 0 0,0 0 1 0 0,0 0-1 0 0,1 1 0 0 0,-1-1 1 0 0,0 1-1 0 0,0-1 1 0 0,0 1-1 0 0,0 0 0 0 0,0 0 1 0 0,0 0-1 0 0,0 0 1 0 0,0 0-1 0 0,0 1 0 0 0,0-1 1 0 0,-1 1-136 0 0,-10-2 479 0 0,-2 2-345 0 0,1 1 0 0 0,-1 0 1 0 0,1 1-1 0 0,-1 1 1 0 0,1 0-1 0 0,0 1 0 0 0,1 1 1 0 0,-1 0-1 0 0,1 1 0 0 0,0 0 1 0 0,1 1-1 0 0,-1 0 0 0 0,2 1 1 0 0,-1 1-1 0 0,1 0-134 0 0,-2-2 20 0 0,2 0-1 0 0,-1 1 1 0 0,1 0 0 0 0,1 1 0 0 0,0 0 0 0 0,0 0-1 0 0,1 1 1 0 0,0 1 0 0 0,1-1 0 0 0,0 2 0 0 0,1-1-1 0 0,0 1 1 0 0,1 0 0 0 0,0 0 0 0 0,1 0 0 0 0,1 1-1 0 0,0 0 1 0 0,1 0 0 0 0,0 7-20 0 0,4-17 24 0 0,1-1 0 0 0,0 1 1 0 0,1 0-1 0 0,-1-1 0 0 0,1 1 0 0 0,-1-1 0 0 0,1 0 0 0 0,0 0 1 0 0,0 0-1 0 0,0 0 0 0 0,1-1 0 0 0,-1 1 0 0 0,1-1 0 0 0,-1 0 1 0 0,1 0-1 0 0,0 0 0 0 0,0 0 0 0 0,-1-1 0 0 0,1 0 1 0 0,1 1-1 0 0,-1-1 0 0 0,0-1 0 0 0,0 1 0 0 0,0-1 0 0 0,0 1 1 0 0,1-1-1 0 0,-1-1 0 0 0,0 1 0 0 0,0 0 0 0 0,0-1 0 0 0,2 0-24 0 0,17-3 185 0 0,0 0 0 0 0,-1-1-1 0 0,0-1 1 0 0,0-1-1 0 0,-1-1 1 0 0,1-1 0 0 0,-2-1-1 0 0,1-1 1 0 0,-2-1-1 0 0,1 0 1 0 0,-2-2 0 0 0,15-13-185 0 0,-7 6 172 0 0,-2-1 1 0 0,-1-1-1 0 0,0-1 1 0 0,-2-1-1 0 0,-1-1 0 0 0,-1-1 1 0 0,-1 0-1 0 0,-2-1 1 0 0,6-14-173 0 0,-26 109 601 0 0,0 79-535 0 0,4-141-71 0 0,1 0-1 0 0,-1 0 1 0 0,1 1 0 0 0,1-1 0 0 0,-1 0-1 0 0,1 0 1 0 0,-1 0 0 0 0,2 0 0 0 0,-1-1-1 0 0,0 1 1 0 0,1-1 0 0 0,0 1 0 0 0,0-1-1 0 0,0 0 1 0 0,1 0 0 0 0,-1 0 0 0 0,1 0-1 0 0,0-1 1 0 0,0 1 0 0 0,0-1 0 0 0,1 0-1 0 0,-1-1 1 0 0,2 2 5 0 0,-2-3-251 0 0,-1 1 0 0 0,1-1 1 0 0,0 0-1 0 0,-1 0 0 0 0,1 0 0 0 0,0-1 0 0 0,0 1 0 0 0,0-1 0 0 0,0 0 0 0 0,-1 0 0 0 0,1 0 0 0 0,0-1 1 0 0,0 1-1 0 0,0-1 0 0 0,0 0 0 0 0,-1 0 0 0 0,1 0 0 0 0,0 0 0 0 0,-1-1 0 0 0,4-1 251 0 0,0-1-1250 0 0,12-6-6623 0 0,-12 5-3829 0 0</inkml:trace>
  <inkml:trace contextRef="#ctx0" brushRef="#br0" timeOffset="452.756">1011 624 11274 0 0,'0'0'2089'0'0,"0"0"-489"0"0,0 0-137 0 0,0 0 9 0 0,0 0-195 0 0,0 0-280 0 0,0 0-329 0 0,0 0-289 0 0,0 0-29 0 0,0 0 14 0 0,0 0-42 0 0,-22 31-71 0 0,-68 100-71 0 0,41-32 33 0 0,45-80-184 0 0,2-15-23 0 0,0 1 1 0 0,1 0 0 0 0,-1 0 0 0 0,1 0 0 0 0,0 0 0 0 0,0 0 0 0 0,1 0-1 0 0,-1 0 1 0 0,1 0 0 0 0,0 0 0 0 0,1 0 0 0 0,-1 0 0 0 0,1 0 0 0 0,0 0-1 0 0,0 0 1 0 0,1 0 0 0 0,0 0 0 0 0,-1 0 0 0 0,1 0 0 0 0,1-1-1 0 0,-1 1 1 0 0,1-1 0 0 0,0 0 0 0 0,0 0 0 0 0,0 0 0 0 0,0 0 0 0 0,1 0-1 0 0,0-1 1 0 0,0 1 0 0 0,0-1 0 0 0,0 0 0 0 0,0 0 0 0 0,0-1 0 0 0,1 1-1 0 0,-1-1 1 0 0,2 0-7 0 0,6 1 125 0 0,0-1 0 0 0,0-1 0 0 0,-1 0 0 0 0,1-1-1 0 0,0 0 1 0 0,0 0 0 0 0,0-2 0 0 0,-1 1 0 0 0,1-1-1 0 0,0-1 1 0 0,-1 0 0 0 0,0-1 0 0 0,0 0 0 0 0,0-1-1 0 0,0 0 1 0 0,-1-1 0 0 0,1 0 0 0 0,-2 0 0 0 0,1-1-1 0 0,2-2-124 0 0,10-10 242 0 0,0 0-1 0 0,-1 0 0 0 0,-1-2 0 0 0,-1-1 1 0 0,-1 0-1 0 0,-1-2 0 0 0,12-20-241 0 0,-1-6 126 0 0,-3 0 0 0 0,-1-2 1 0 0,-3-1-1 0 0,-2 0 0 0 0,6-34-126 0 0,-21 75 6 0 0,0 0-1 0 0,-1 1 1 0 0,-1-2-1 0 0,0 1 1 0 0,0 0 0 0 0,-1 0-1 0 0,0-1 1 0 0,-1 1-1 0 0,-1 0 1 0 0,0-1 0 0 0,-1 1-1 0 0,0 0 1 0 0,-1 0-1 0 0,0 0 1 0 0,-1 0 0 0 0,0 1-1 0 0,-1-1 1 0 0,0 1-1 0 0,-1 0 1 0 0,0 1 0 0 0,0-1-1 0 0,-2 1 1 0 0,1 0-1 0 0,-1 1 1 0 0,-3-3-6 0 0,6 8 5 0 0,0 1 0 0 0,-1-1 0 0 0,1 1 0 0 0,-1 0 0 0 0,1 1 0 0 0,-1-1 0 0 0,0 1 0 0 0,0 1 0 0 0,0-1 0 0 0,-1 1 1 0 0,1 0-1 0 0,0 0 0 0 0,0 0 0 0 0,-1 1 0 0 0,1 0 0 0 0,0 0 0 0 0,-1 1 0 0 0,1 0 0 0 0,0 0 0 0 0,0 0 0 0 0,0 1 0 0 0,0 0 0 0 0,-4 2-5 0 0,-5 2-12 0 0,0 1-1 0 0,0 1 1 0 0,0 0 0 0 0,1 2-1 0 0,0-1 1 0 0,1 1 0 0 0,0 1-1 0 0,-2 4 13 0 0,2-2-7 0 0,0 0 0 0 0,2 1 0 0 0,0 0 0 0 0,0 1-1 0 0,1 1 1 0 0,1-1 0 0 0,1 2 0 0 0,0-1 0 0 0,1 1 0 0 0,1 0-1 0 0,0 0 1 0 0,2 1 0 0 0,0 0 0 0 0,1 0 0 0 0,0 0 0 0 0,2 0-1 0 0,0 0 1 0 0,1 0 0 0 0,1 0 0 0 0,0 1 0 0 0,3 9 7 0 0,1-15-14 0 0,0 1 0 0 0,0-1 1 0 0,1 0-1 0 0,1-1 1 0 0,0 1-1 0 0,1-1 1 0 0,0-1-1 0 0,1 1 0 0 0,0-1 1 0 0,1-1-1 0 0,0 0 1 0 0,1 0-1 0 0,0-1 1 0 0,0-1-1 0 0,1 1 0 0 0,0-2 1 0 0,1 0-1 0 0,0 0 1 0 0,0-1-1 0 0,0-1 1 0 0,0 0-1 0 0,10 2 14 0 0,69 7-997 0 0,-32-17-7148 0 0,-50 0 805 0 0,-4-1-3876 0 0</inkml:trace>
  <inkml:trace contextRef="#ctx0" brushRef="#br0" timeOffset="1091.803">1729 727 5385 0 0,'0'0'3638'0'0,"0"0"-1179"0"0,0 0-437 0 0,0 0 127 0 0,0 0 104 0 0,0 0-208 0 0,0 0-522 0 0,0 0-468 0 0,0 0-263 0 0,0 0-183 0 0,0 0-56 0 0,0 0-76 0 0,-2-4-145 0 0,2 2-318 0 0,-1 1 1 0 0,1 0-1 0 0,-1-1 0 0 0,0 1 0 0 0,0 0 0 0 0,1 0 1 0 0,-1 0-1 0 0,0 0 0 0 0,0-1 0 0 0,0 1 0 0 0,0 0 1 0 0,0 1-1 0 0,0-1 0 0 0,-1 0 0 0 0,1 0 1 0 0,0 0-1 0 0,0 1 0 0 0,-1-1 0 0 0,1 0 0 0 0,0 1 1 0 0,-1-1-1 0 0,1 1 0 0 0,0 0 0 0 0,-1-1 0 0 0,1 1 1 0 0,-1 0-1 0 0,1 0 0 0 0,0 0 0 0 0,-1 0 1 0 0,1 0-1 0 0,-1 0 0 0 0,1 1 0 0 0,-1-1 0 0 0,1 0 1 0 0,0 1-1 0 0,-1-1 0 0 0,1 1 0 0 0,0-1 0 0 0,-1 1 1 0 0,1 0-1 0 0,-1 0-14 0 0,-10 5 15 0 0,1 0-1 0 0,0 0 1 0 0,0 1 0 0 0,0 1 0 0 0,1-1-1 0 0,0 2 1 0 0,1 0 0 0 0,0 0 0 0 0,0 0-1 0 0,1 1 1 0 0,0 0 0 0 0,1 1 0 0 0,0 0-1 0 0,0 0 1 0 0,1 1 0 0 0,1-1 0 0 0,0 1-1 0 0,0 3-14 0 0,4-12-4 0 0,1 1 0 0 0,-1 0 0 0 0,1-1 1 0 0,0 1-1 0 0,0 0 0 0 0,0 0 0 0 0,1-1 0 0 0,-1 1 0 0 0,1 0 0 0 0,0-1 0 0 0,0 1 0 0 0,0-1 0 0 0,0 1 0 0 0,1-1 0 0 0,-1 1 0 0 0,1-1 0 0 0,0 0 0 0 0,0 0 0 0 0,0 0 1 0 0,0 0-1 0 0,1 0 0 0 0,-1 0 0 0 0,1-1 0 0 0,0 1 0 0 0,0-1 0 0 0,0 0 0 0 0,0 0 0 0 0,0 0 0 0 0,0 0 0 0 0,0 0 0 0 0,1-1 0 0 0,-1 1 0 0 0,1-1 0 0 0,-1 0 0 0 0,4 0 4 0 0,3 2 30 0 0,0 0-1 0 0,1-1 0 0 0,-1 0 1 0 0,1-1-1 0 0,-1 0 0 0 0,1 0 0 0 0,-1-1 1 0 0,1-1-1 0 0,0 0 0 0 0,-1 0 0 0 0,1-1 1 0 0,2-2-30 0 0,11-4 135 0 0,0-2 1 0 0,-1-1-1 0 0,0-1 1 0 0,0 0 0 0 0,-2-2-1 0 0,1-1 1 0 0,-2 0 0 0 0,0-2-1 0 0,-1 0 1 0 0,0-1-1 0 0,-2-1 1 0 0,0-1 0 0 0,-1 0-1 0 0,-2-1 1 0 0,12-21-136 0 0,-9 11 56 0 0,0-2 1 0 0,-3 0 0 0 0,0 0 0 0 0,-2-1-1 0 0,-2-1 1 0 0,-1 0 0 0 0,-2 0-1 0 0,-1-1 1 0 0,-2 0 0 0 0,-2 0 0 0 0,-1-3-57 0 0,-1 29 1 0 0,3-2-4 0 0,-2-1-1 0 0,0 1 0 0 0,0-1 0 0 0,-1 1 0 0 0,-1-1 0 0 0,0 1 0 0 0,0 0 1 0 0,-2-1-1 0 0,1 1 0 0 0,-2 0 0 0 0,1 0 0 0 0,-2 0 0 0 0,1 1 0 0 0,-2 0 1 0 0,1 0-1 0 0,-2 0 0 0 0,1 0 0 0 0,-2 1 0 0 0,1 0 0 0 0,-1 1 1 0 0,-1-1-1 0 0,1 2 0 0 0,-7-6 4 0 0,6 11-4 0 0,1 0 0 0 0,0 0 0 0 0,-1 1 0 0 0,1 0 0 0 0,-1 0 0 0 0,0 1 1 0 0,0 0-1 0 0,1 1 0 0 0,-1-1 0 0 0,0 2 0 0 0,0-1 0 0 0,0 2 0 0 0,1-1 0 0 0,-1 1 0 0 0,0 0 0 0 0,1 1 1 0 0,0 0-1 0 0,-1 0 0 0 0,1 1 0 0 0,1 0 0 0 0,-1 0 0 0 0,0 1 0 0 0,1 0 0 0 0,0 0 0 0 0,0 1 0 0 0,-1 2 4 0 0,-5 5 1 0 0,1 2-1 0 0,0 0 1 0 0,2 0-1 0 0,-1 1 0 0 0,2 0 1 0 0,0 1-1 0 0,1 0 0 0 0,1 0 1 0 0,1 1-1 0 0,0 0 0 0 0,1 0 1 0 0,1 0-1 0 0,1 1 1 0 0,0 0-1 0 0,2-1 0 0 0,0 1 1 0 0,1 0-1 0 0,1 0 0 0 0,0-1 1 0 0,2 1-1 0 0,0 0 0 0 0,5 14 0 0 0,6 19 79 0 0,2-1 0 0 0,2 0-1 0 0,3-1 1 0 0,2-1-1 0 0,1-1 1 0 0,3-2-1 0 0,17 22-78 0 0,-16-30 88 0 0,2-1 0 0 0,1-2-1 0 0,2-1 1 0 0,1-1 0 0 0,19 12-88 0 0,-53-45-5 0 0,1 1-1 0 0,-1-1 1 0 0,0 1 0 0 0,1-1 0 0 0,-1 1 0 0 0,0-1 0 0 0,1 1 0 0 0,-1-1 0 0 0,1 0 0 0 0,-1 1-1 0 0,1-1 1 0 0,-1 0 0 0 0,1 1 0 0 0,-1-1 0 0 0,1 0 0 0 0,-1 0 0 0 0,1 0 0 0 0,-1 1-1 0 0,1-1 1 0 0,-1 0 0 0 0,1 0 0 0 0,-1 0 0 0 0,1 0 0 0 0,0 0 0 0 0,-1 0 0 0 0,1 0-1 0 0,-1 0 1 0 0,1 0 0 0 0,-1 0 0 0 0,1 0 0 0 0,-1-1 0 0 0,1 1 0 0 0,0 0 0 0 0,-1 0 0 0 0,1 0-1 0 0,-1-1 1 0 0,1 1 0 0 0,-1 0 0 0 0,1-1 0 0 0,-1 1 0 0 0,0 0 0 0 0,1-1 0 0 0,-1 1-1 0 0,1-1 1 0 0,-1 1 0 0 0,0 0 0 0 0,1-1 0 0 0,-1 1 0 0 0,0-1 0 0 0,0 1 0 0 0,1-1 0 0 0,-1 1-1 0 0,0-1 1 0 0,0 0 0 0 0,0 1 0 0 0,1-1 0 0 0,-1 1 0 0 0,0-1 0 0 0,0 1 0 0 0,0-1-1 0 0,0 0 1 0 0,0 1 0 0 0,0-1 0 0 0,0 1 0 0 0,-1-1 0 0 0,1 1 0 0 0,0-1 0 0 0,0 0 5 0 0,1-19-690 0 0,0-11-2207 0 0,-6 12-9590 0 0,1 12-343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10554 0 0,'0'0'2353'0'0,"0"0"-945"0"0,0 0-400 0 0,0 0 40 0 0,0 0 81 0 0,0 0-97 0 0,0 0-312 0 0,0 0-368 0 0,0 0-480 0 0,0 0-416 0 0,0 0 0 0 0,0 0-24 0 0,0 0 64 0 0,0 0 40 0 0,11-14-529 0 0,-4 28-2111 0 0,0-6-8363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2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1784 0 0,'0'0'3756'0'0,"0"0"-1122"0"0,0 0-598 0 0,0 0-205 0 0,0 0-36 0 0,0 0-28 0 0,0 0-177 0 0,0 0-295 0 0,0 0-347 0 0,0 0-326 0 0,0 0-234 0 0,0 6-76 0 0,2 160 951 0 0,5-143-494 0 0,-1-9-2938 0 0,-4-2-7470 0 0,-2-12-1343 0 0</inkml:trace>
  <inkml:trace contextRef="#ctx0" brushRef="#br0" timeOffset="665.423">217 479 3321 0 0,'0'0'4005'0'0,"0"0"-1393"0"0,0 0-586 0 0,0 0-55 0 0,0 0-19 0 0,0 0-217 0 0,0 0-422 0 0,0 0-440 0 0,0 0-298 0 0,0 0-95 0 0,0 0 34 0 0,0 0 23 0 0,0 0-10 0 0,10-25-32 0 0,30-76-73 0 0,-5-20 684 0 0,2-51-41 0 0,-37 171-1045 0 0,0 1-12 0 0,0 0-37 0 0,0 0-40 0 0,7 27-353 0 0,1-7 431 0 0,1 1-1 0 0,1-1 0 0 0,1 0 1 0 0,1-1-1 0 0,1-1 0 0 0,0 0 0 0 0,1-1 1 0 0,1 0-1 0 0,5 4-8 0 0,-16-18 74 0 0,0 0 1 0 0,0 0-1 0 0,0-1 0 0 0,0 1 1 0 0,1-1-1 0 0,-1 0 0 0 0,1 0 1 0 0,0 0-1 0 0,-1 0 0 0 0,1-1 1 0 0,0 0-1 0 0,0 0 0 0 0,0 0 1 0 0,0-1-1 0 0,0 0 0 0 0,0 0 1 0 0,0 0-1 0 0,0 0 0 0 0,0-1 1 0 0,0 0-1 0 0,-1 0 0 0 0,1 0 1 0 0,0 0-1 0 0,0-1 0 0 0,-1 0 1 0 0,1 0-1 0 0,-1 0 0 0 0,1-1 1 0 0,-1 1-1 0 0,0-1 0 0 0,1-1-73 0 0,6-6 115 0 0,0-2 1 0 0,0 1 0 0 0,-1-1 0 0 0,0-1 0 0 0,-1 0 0 0 0,-1 0-1 0 0,0-1 1 0 0,-1 0 0 0 0,0 0 0 0 0,-1-1 0 0 0,-1 0 0 0 0,0 0 0 0 0,1-8-117 0 0,9-49-1796 0 0,-15 71 1355 0 0,2-4-1584 0 0,1 1-2691 0 0,3 0-7656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0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305 726 0 0 0,'0'0'477'0'0,"0"0"1065"0"0,0 0 636 0 0,0 0 305 0 0,0 0-64 0 0,0 0-297 0 0,0 0-347 0 0,0 0-281 0 0,0 0-202 0 0,0 0-138 0 0,0 0-137 0 0,0 0-178 0 0,1-9-137 0 0,-1-28-136 0 0,-30 27 314 0 0,26 11-780 0 0,-9 1-34 0 0,0 1 0 0 0,1 1-1 0 0,-1 0 1 0 0,1 1 0 0 0,0 0-1 0 0,0 1 1 0 0,1 0 0 0 0,-1 1-1 0 0,1 0 1 0 0,1 1 0 0 0,0 0-1 0 0,0 1 1 0 0,0 0 0 0 0,1 1-1 0 0,1 0 1 0 0,-1 0-1 0 0,2 0 1 0 0,-6 10-66 0 0,4-6 10 0 0,1-1-1 0 0,0 1 0 0 0,2 1 1 0 0,-1-1-1 0 0,2 1 1 0 0,0 0-1 0 0,0 1 0 0 0,2-1 1 0 0,0 1-1 0 0,0 0 1 0 0,2-1-1 0 0,0 1 1 0 0,1 0-1 0 0,0 0 0 0 0,2 1-9 0 0,-2-14 18 0 0,0 1-1 0 0,1 0 1 0 0,0 0-1 0 0,0-1 0 0 0,0 1 1 0 0,0-1-1 0 0,0 1 0 0 0,1-1 1 0 0,0 1-1 0 0,0-1 1 0 0,0 0-1 0 0,0 0 0 0 0,0 0 1 0 0,0 0-1 0 0,1 0 0 0 0,0 0 1 0 0,-1-1-1 0 0,1 1 1 0 0,0-1-1 0 0,0 0 0 0 0,0 0 1 0 0,1 0-1 0 0,-1 0 1 0 0,0 0-1 0 0,1-1 0 0 0,-1 0 1 0 0,1 1-1 0 0,0-1 0 0 0,-1-1 1 0 0,1 1-1 0 0,0 0 1 0 0,3-1-18 0 0,6-2 166 0 0,0-2 0 0 0,0 1 1 0 0,-1-1-1 0 0,1-1 1 0 0,-1-1-1 0 0,0 1 0 0 0,-1-2 1 0 0,0 0-1 0 0,0 0 1 0 0,0-1-1 0 0,-1 0 0 0 0,0-1 1 0 0,0 0-1 0 0,-1 0 1 0 0,0-1-1 0 0,5-9-166 0 0,4 0 134 0 0,51-58 470 0 0,-4-2-1 0 0,41-69-603 0 0,-83 115 333 0 0,-22 58-393 0 0,29 112 185 0 0,-13-46-67 0 0,-3 1 0 0 0,-4 0 1 0 0,-5 1-1 0 0,-5 88-58 0 0,-2-156 12 0 0,-1-1 0 0 0,0 1 0 0 0,-2-1 0 0 0,-1 0 0 0 0,-1 0 0 0 0,-1 0 0 0 0,-1-1 0 0 0,-1 0 0 0 0,-1-1 0 0 0,-11 18-12 0 0,19-34-1 0 0,-1-1 1 0 0,1 0-1 0 0,-1 0 1 0 0,0 0-1 0 0,-1 0 1 0 0,1 0-1 0 0,-1-1 1 0 0,0 0-1 0 0,0 0 1 0 0,0 0-1 0 0,0-1 1 0 0,-1 0 0 0 0,1 0-1 0 0,-1 0 1 0 0,0-1-1 0 0,0 1 1 0 0,0-2-1 0 0,0 1 1 0 0,-6 1 0 0 0,8-3-1 0 0,0 1 1 0 0,0-1 0 0 0,1 0-1 0 0,-1 0 1 0 0,0 0 0 0 0,0-1 0 0 0,0 1-1 0 0,0-1 1 0 0,0 0 0 0 0,1 0-1 0 0,-1 0 1 0 0,0-1 0 0 0,1 1 0 0 0,-1-1-1 0 0,1 0 1 0 0,-1 0 0 0 0,1 0-1 0 0,0-1 1 0 0,0 1 0 0 0,0-1 0 0 0,0 1-1 0 0,0-1 1 0 0,-1-3 0 0 0,-1 0-12 0 0,0-1 0 0 0,1 0 1 0 0,0-1-1 0 0,0 1 0 0 0,1-1 0 0 0,-1 0 1 0 0,2 0-1 0 0,-1 0 0 0 0,1 0 0 0 0,1 0 0 0 0,-1 0 1 0 0,1-1-1 0 0,1 1 0 0 0,-1 0 0 0 0,2-1 1 0 0,-1 1-1 0 0,1-1 0 0 0,0 1 0 0 0,1 0 1 0 0,0 0-1 0 0,0 0 0 0 0,1 0 0 0 0,0 0 1 0 0,0 0-1 0 0,1 1 0 0 0,0-1 0 0 0,0 1 0 0 0,3-4 13 0 0,16-14-5 0 0,0 0 0 0 0,1 1 0 0 0,2 2 1 0 0,0 1-1 0 0,1 1 0 0 0,1 1 0 0 0,10-4 4 0 0,20-16 1 0 0,7-4 14 0 0,-34 26-16 0 0,-2-1 0 0 0,0-1 0 0 0,-1-2 0 0 0,-1 0 0 0 0,-1-2 1 0 0,-1-1-1 0 0,-1-1 0 0 0,-1-1 0 0 0,-1-1 0 0 0,-2-1 0 0 0,0-1 0 0 0,11-25 1 0 0,-20 27 7 0 0,-2 0 0 0 0,-1-1 1 0 0,-1 0-1 0 0,-2 0 0 0 0,0 0 0 0 0,-2-1 0 0 0,-1 1 0 0 0,-1-1 0 0 0,-2-10-7 0 0,0 36-6 0 0,1-1 0 0 0,-1 1 1 0 0,1-1-1 0 0,-1 1 0 0 0,0-1 0 0 0,0 1 0 0 0,-1-1 0 0 0,1 1 0 0 0,-1 0 0 0 0,0 0 0 0 0,0 0 1 0 0,0 0-1 0 0,0 0 0 0 0,0 0 0 0 0,0 0 0 0 0,-1 1 0 0 0,0-1 0 0 0,1 1 0 0 0,-1 0 0 0 0,0 0 1 0 0,0 0-1 0 0,0 0 0 0 0,0 0 0 0 0,-1 0 0 0 0,1 1 0 0 0,0 0 0 0 0,-1 0 0 0 0,1 0 1 0 0,-1 0-1 0 0,1 0 0 0 0,-1 1 0 0 0,0-1 0 0 0,1 1 0 0 0,-1 0 0 0 0,1 0 0 0 0,-1 0 0 0 0,0 1 1 0 0,1-1-1 0 0,-1 1 0 0 0,1 0 0 0 0,-1 0 0 0 0,1 0 0 0 0,0 1 0 0 0,-1-1 0 0 0,1 1 0 0 0,-1 0 6 0 0,-1 0-14 0 0,0 1 0 0 0,1 0 0 0 0,0-1 0 0 0,-1 1 0 0 0,1 1 0 0 0,0-1 0 0 0,1 1 0 0 0,-1-1 0 0 0,0 1 0 0 0,1 0 0 0 0,0 0 0 0 0,0 1 0 0 0,0-1 0 0 0,1 1 0 0 0,0-1 0 0 0,-1 1 0 0 0,2 0 0 0 0,-1 0 0 0 0,0 0 0 0 0,1 0 0 0 0,0 0 0 0 0,0 0 0 0 0,0 0 0 0 0,1 0 0 0 0,0 0 0 0 0,0 1 0 0 0,0-1 0 0 0,1 0 0 0 0,0 0 0 0 0,0 0 0 0 0,0 0 0 0 0,0 0 0 0 0,1 0 0 0 0,0 0 0 0 0,0 0 0 0 0,0-1 0 0 0,0 1 0 0 0,2 1 14 0 0,9 4 1 0 0,1 1-1 0 0,0-2 0 0 0,1 0 0 0 0,0 0 0 0 0,1-2 0 0 0,0 0 1 0 0,0 0-1 0 0,0-2 0 0 0,1 0 0 0 0,0-1 0 0 0,0 0 1 0 0,0-2-1 0 0,0 0 0 0 0,0-1 0 0 0,0 0 0 0 0,1-2 0 0 0,13-1 0 0 0,34 4 25 0 0,-47-1-27 0 0,-12-2 3 0 0,-1 1 0 0 0,1 0-1 0 0,-1 0 1 0 0,1 1 0 0 0,-1 0-1 0 0,0 0 1 0 0,1 0 0 0 0,-1 0 0 0 0,0 1-1 0 0,0 0 1 0 0,1 0 0 0 0,-2 0 0 0 0,1 1-1 0 0,1 0 0 0 0,-5-1 9 0 0,0 0 0 0 0,-1 1 0 0 0,1-1-1 0 0,0 0 1 0 0,-1 1 0 0 0,0-1-1 0 0,1 1 1 0 0,-1-1 0 0 0,0 1 0 0 0,0-1-1 0 0,0 1 1 0 0,-1-1 0 0 0,1 0-1 0 0,-1 1 1 0 0,1-1 0 0 0,-1 1 0 0 0,0-1-1 0 0,0 0 1 0 0,0 0 0 0 0,0 1 0 0 0,0-1-1 0 0,0 0 1 0 0,-1 0 0 0 0,0 1-9 0 0,-144 165 246 0 0,142-164-291 0 0,0 0 0 0 0,0 0 0 0 0,0 0-1 0 0,0 0 1 0 0,1 0 0 0 0,0 1 0 0 0,0 0-1 0 0,0-1 1 0 0,0 1 0 0 0,1 0-1 0 0,0 0 1 0 0,0 1 0 0 0,0-1 0 0 0,1 0-1 0 0,-1 1 1 0 0,1-1 0 0 0,1 1 0 0 0,-1 0 45 0 0,48 2-3748 0 0,-3-16-388 0 0,-16-2-2074 0 0,-26 9 5415 0 0,15-6-10298 0 0</inkml:trace>
  <inkml:trace contextRef="#ctx0" brushRef="#br0" timeOffset="3376.705">1964 803 0 0 0,'0'0'852'0'0,"0"0"506"0"0,0 0 286 0 0,0 0 43 0 0,0 0-109 0 0,0 0-190 0 0,0 0-180 0 0,0 0-133 0 0,0 0-73 0 0,10-5-21 0 0,29-18 12 0 0,-19-19 3938 0 0,-19 40-4813 0 0,-1-1-1 0 0,1 1 0 0 0,-1-1 0 0 0,0 1 1 0 0,0-1-1 0 0,0 1 0 0 0,0-1 0 0 0,0 1 1 0 0,0-1-1 0 0,-1 1 0 0 0,1-1 0 0 0,-1 1 1 0 0,0 0-1 0 0,0-1 0 0 0,0 1 1 0 0,0 0-1 0 0,0 0 0 0 0,0-1 0 0 0,-1 1 1 0 0,1 0-1 0 0,-1 0 0 0 0,1 0 0 0 0,-1 1 1 0 0,0-1-1 0 0,0 0 0 0 0,0 1 0 0 0,0-1 1 0 0,0 1-1 0 0,0-1 0 0 0,0 1 1 0 0,0 0-1 0 0,-1 0 0 0 0,1 0 0 0 0,0 0 1 0 0,-1 0-1 0 0,1 1 0 0 0,-2-1-117 0 0,-93-11 534 0 0,84 12-513 0 0,0 1 0 0 0,0 1 0 0 0,0 0-1 0 0,1 0 1 0 0,-1 2 0 0 0,1-1 0 0 0,-1 2-1 0 0,1 0 1 0 0,1 0 0 0 0,-1 1-1 0 0,-9 6-20 0 0,11-7 7 0 0,0 1 0 0 0,0 0-1 0 0,0 0 1 0 0,1 0 0 0 0,0 1-1 0 0,1 1 1 0 0,-1 0 0 0 0,1 0-1 0 0,1 0 1 0 0,0 1 0 0 0,0 0-1 0 0,1 1 1 0 0,0-1 0 0 0,0 1-1 0 0,1 0 1 0 0,0 1 0 0 0,1-1-1 0 0,0 1 1 0 0,1 0 0 0 0,0 0-1 0 0,1 0 1 0 0,-1 10-7 0 0,2-17 8 0 0,1-1 0 0 0,-1 1-1 0 0,1 0 1 0 0,0 0 0 0 0,0 0 0 0 0,0-1 0 0 0,1 1-1 0 0,-1 0 1 0 0,1 0 0 0 0,0-1 0 0 0,0 1-1 0 0,0 0 1 0 0,0-1 0 0 0,1 1 0 0 0,-1-1 0 0 0,1 1-1 0 0,0-1 1 0 0,0 0 0 0 0,0 0 0 0 0,1 0-1 0 0,-1 0 1 0 0,1 0 0 0 0,0-1 0 0 0,0 1 0 0 0,-1-1-1 0 0,2 1 1 0 0,-1-1 0 0 0,0 0 0 0 0,0 0-1 0 0,1-1 1 0 0,-1 1 0 0 0,1-1 0 0 0,-1 1 0 0 0,1-1-1 0 0,0 0 1 0 0,3 0-8 0 0,5 0 129 0 0,-1 0 0 0 0,0-1 0 0 0,1-1 0 0 0,-1 0 0 0 0,1 0 0 0 0,-1-1 0 0 0,0-1 0 0 0,0 0 0 0 0,0 0 0 0 0,0-1 0 0 0,0 0 0 0 0,-1-1 0 0 0,0 0 0 0 0,0-1 0 0 0,7-5-129 0 0,135-114 1073 0 0,-147 120-1036 0 0,8-6 59 0 0,0-1-1 0 0,-2 0 1 0 0,0 0 0 0 0,0-2 0 0 0,-1 1-1 0 0,0-1 1 0 0,-1-1 0 0 0,-1 0 0 0 0,-1 0-1 0 0,2-6-95 0 0,-5 11 314 0 0,-3 18-17 0 0,1 8-274 0 0,54 253 82 0 0,-17-133-220 0 0,-39-136 57 0 0,0 0-49 0 0,0 0-16 0 0,0 0-26 0 0,19-36-7040 0 0,-10 21 4609 0 0,4-6-2490 0 0,-6 6-1814 0 0,-3 7 193 0 0</inkml:trace>
  <inkml:trace contextRef="#ctx0" brushRef="#br0" timeOffset="3843.19">2386 630 888 0 0,'0'0'3169'0'0,"0"0"-313"0"0,0 0-195 0 0,0 0-167 0 0,0 0-200 0 0,0 0-295 0 0,0 0-372 0 0,0 0-339 0 0,0 0-286 0 0,0 0-228 0 0,0 0-160 0 0,0 0-157 0 0,0 0-147 0 0,2-7-105 0 0,0 2-197 0 0,7-15 245 0 0,-10 49 500 0 0,-1-3-486 0 0,1 0 0 0 0,2-1 0 0 0,0 1 1 0 0,1 0-1 0 0,2 0 0 0 0,1-1 0 0 0,0 0 1 0 0,6 13-268 0 0,46 131 413 0 0,-57-168-397 0 0,0 0 0 0 0,1 0 1 0 0,-1 0-1 0 0,0 0 0 0 0,0 0 0 0 0,1 0 0 0 0,-1 0 0 0 0,0 0 1 0 0,1 0-1 0 0,-1 0 0 0 0,1-1 0 0 0,-1 1 0 0 0,1 0 1 0 0,0 0-1 0 0,-1 0 0 0 0,1 0 0 0 0,0-1 0 0 0,-1 1 1 0 0,1 0-1 0 0,0-1 0 0 0,0 1 0 0 0,0-1 0 0 0,0 1 1 0 0,0-1-1 0 0,0 1 0 0 0,0-1 0 0 0,-1 0 0 0 0,1 1 1 0 0,0-1-1 0 0,0 0 0 0 0,0 0 0 0 0,1 1 0 0 0,-1-1 0 0 0,0 0 1 0 0,0 0-1 0 0,0 0 0 0 0,0-1 0 0 0,0 1 0 0 0,0 0 1 0 0,0 0-1 0 0,0 0 0 0 0,0-1-16 0 0,69-120 1315 0 0,54-206-828 0 0,-116 306-926 0 0,-8 22-1691 0 0,-2 11-297 0 0,1 2-1681 0 0,0-6-3016 0 0,1-4-4285 0 0</inkml:trace>
  <inkml:trace contextRef="#ctx0" brushRef="#br0" timeOffset="4101.256">3054 663 10530 0 0,'0'0'1466'0'0,"0"0"-80"0"0,0 0 150 0 0,0 0 63 0 0,0 0-123 0 0,0 0-270 0 0,0 0-401 0 0,0 0-299 0 0,0 0-193 0 0,-6 32-121 0 0,-17 98-53 0 0,17-34-4 0 0,11-69-810 0 0,3-21-8595 0 0,-6-6-1818 0 0</inkml:trace>
  <inkml:trace contextRef="#ctx0" brushRef="#br0" timeOffset="4258.622">2976 236 15747 0 0,'0'0'1425'0'0,"0"0"-385"0"0,0 0-184 0 0,0 0-96 0 0,0 0-168 0 0,0 0-256 0 0,0 0-264 0 0,0 0-208 0 0,0 0-248 0 0,0 0-248 0 0,0 0-408 0 0,0 0-888 0 0,0 0-2233 0 0,0 0-3521 0 0,76-114 2817 0 0</inkml:trace>
  <inkml:trace contextRef="#ctx0" brushRef="#br0" timeOffset="4535.355">3346 1 8978 0 0,'0'0'3050'0'0,"0"0"-1524"0"0,0 0-708 0 0,0 0 8 0 0,0 0 283 0 0,0 0 238 0 0,0 0 104 0 0,0 0-72 0 0,0 0-222 0 0,0 0-137 0 0,0 0-68 0 0,0 0-90 0 0,0 0-114 0 0,6 31-129 0 0,17 102-130 0 0,15 68 601 0 0,-16 156-894 0 0,-24-320-306 0 0,-1-1 0 0 0,-1 1 1 0 0,-2-1-1 0 0,-2 1 1 0 0,-1-2-1 0 0,-14 33 110 0 0,8-118-12081 0 0,10 23 2025 0 0,4 16 5234 0 0</inkml:trace>
  <inkml:trace contextRef="#ctx0" brushRef="#br0" timeOffset="5258.976">3216 597 2449 0 0,'0'0'3914'0'0,"0"0"-1186"0"0,0 0-701 0 0,0 0-202 0 0,0 0-132 0 0,0 0-171 0 0,0 0-203 0 0,0 0-280 0 0,0 0-222 0 0,0 0-208 0 0,0 0-144 0 0,0 0-84 0 0,0 0-47 0 0,26-4-31 0 0,82-9-55 0 0,-30 19 130 0 0,148 33-446 0 0,-148-27-1099 0 0,-77-11 1184 0 0,0 0 0 0 0,0 0 0 0 0,0 0 0 0 0,0 0 0 0 0,0 0 0 0 0,0 1 0 0 0,0-1 0 0 0,0 0 0 0 0,-1 0 0 0 0,1 0 0 0 0,0 1 0 0 0,-1-1 0 0 0,1 0 0 0 0,-1 1 0 0 0,0-1 0 0 0,1 1 0 0 0,-1-1 0 0 0,0 0 0 0 0,0 1 0 0 0,0-1 0 0 0,0 1 0 0 0,0-1 0 0 0,0 0 0 0 0,0 1 0 0 0,0-1 0 0 0,-1 1 0 0 0,1-1 0 0 0,-1 0 0 0 0,1 1-17 0 0,-1 4 68 0 0,9 115 1195 0 0,-8-120-1172 0 0,1 1 0 0 0,0 0 0 0 0,0 0 0 0 0,-1 0 0 0 0,1-1 0 0 0,0 1 0 0 0,0 0 0 0 0,1-1 0 0 0,-1 1 0 0 0,0-1 0 0 0,0 1 0 0 0,1-1 0 0 0,-1 0 0 0 0,1 1 0 0 0,-1-1 0 0 0,1 0 0 0 0,0 0 0 0 0,-1 0 0 0 0,1 0 0 0 0,0 0 0 0 0,0-1 0 0 0,0 1 0 0 0,-1 0 0 0 0,1-1 0 0 0,0 1 0 0 0,0-1 0 0 0,0 0 0 0 0,0 0 0 0 0,0 0 0 0 0,0 0 0 0 0,0 0 0 0 0,0 0 0 0 0,0 0 0 0 0,0-1 0 0 0,0 1 0 0 0,0-1 0 0 0,-1 1 0 0 0,1-1 0 0 0,0 0 0 0 0,0 0 0 0 0,0 1 0 0 0,-1-1 0 0 0,2-1-91 0 0,72-49 1781 0 0,-60 36-1551 0 0,-6 6-126 0 0,0 0 1 0 0,0 0 0 0 0,0 1-1 0 0,1 0 1 0 0,0 1 0 0 0,1 0 0 0 0,0 1-1 0 0,0 0 1 0 0,0 0 0 0 0,1 1 0 0 0,9-2-105 0 0,-17 8 3 0 0,0 0 1 0 0,0 0 0 0 0,-1 1-1 0 0,1-1 1 0 0,0 1 0 0 0,-1 0-1 0 0,1 0 1 0 0,-1 0-1 0 0,0 0 1 0 0,1 1 0 0 0,-1-1-1 0 0,0 1 1 0 0,-1 0 0 0 0,1 0-1 0 0,0 0 1 0 0,-1 0 0 0 0,0 0-1 0 0,0 1 1 0 0,0-1-1 0 0,0 1 1 0 0,0 0 0 0 0,-1-1-1 0 0,1 1 1 0 0,-1 0 0 0 0,0 0-1 0 0,0 0 1 0 0,0 0 0 0 0,-1 0-1 0 0,0 0 1 0 0,0 1-4 0 0,5 9 3 0 0,9 38 15 0 0,-3 0 1 0 0,-2 1 0 0 0,-2 1-1 0 0,-1 17-18 0 0,-1 260-2 0 0,-6-309 5 0 0,-1-1 0 0 0,0 0 0 0 0,-2 0 0 0 0,0 0 0 0 0,-1 0 1 0 0,-2-1-1 0 0,0 0 0 0 0,-1 0 0 0 0,0 0 0 0 0,-2-1 0 0 0,-6 9-3 0 0,14-26 6 0 0,0 1-1 0 0,0-1 0 0 0,0 0 1 0 0,-1 1-1 0 0,1-1 0 0 0,-1 0 1 0 0,1 0-1 0 0,-1 0 0 0 0,1-1 0 0 0,-1 1 1 0 0,0-1-1 0 0,0 0 0 0 0,0 1 1 0 0,0-1-1 0 0,0 0 0 0 0,0-1 1 0 0,0 1-1 0 0,0 0 0 0 0,-1-1 0 0 0,1 0 1 0 0,0 0-1 0 0,0 0 0 0 0,0 0 1 0 0,-1 0-1 0 0,1-1 0 0 0,0 1 1 0 0,0-1-1 0 0,0 0 0 0 0,0 0 1 0 0,0 0-1 0 0,0 0 0 0 0,0-1 0 0 0,0 1 1 0 0,1-1-1 0 0,-1 0 0 0 0,0 0 1 0 0,1 0-1 0 0,-1 0 0 0 0,1 0 1 0 0,0 0-1 0 0,0-1 0 0 0,0 1 0 0 0,0-1 1 0 0,-1-1-6 0 0,-7-9 11 0 0,0 0 0 0 0,1 0 0 0 0,1-1 0 0 0,0 0 0 0 0,1-1 0 0 0,1 0 0 0 0,0 0 0 0 0,1 0 0 0 0,0-1 0 0 0,2 0 0 0 0,-1 0 0 0 0,2 0 0 0 0,0 0 0 0 0,1 0 0 0 0,1 0 0 0 0,0 0 0 0 0,2-1 0 0 0,0-2-11 0 0,0-1 3 0 0,2 0 0 0 0,0 0-1 0 0,1 0 1 0 0,1 0 0 0 0,1 1-1 0 0,1 0 1 0 0,0 1 0 0 0,2 0-1 0 0,0 0 1 0 0,0 0 0 0 0,2 2 0 0 0,0-1-1 0 0,1 2 1 0 0,1-1 0 0 0,0 2-1 0 0,1 0 1 0 0,5-2-3 0 0,-8 6-65 0 0,1 1 1 0 0,0 1-1 0 0,1 0 1 0 0,0 1 0 0 0,0 0-1 0 0,1 1 1 0 0,0 1-1 0 0,0 0 1 0 0,0 1-1 0 0,0 1 1 0 0,1 0-1 0 0,-1 1 1 0 0,1 1-1 0 0,-1 0 1 0 0,7 1 64 0 0,18 19-1795 0 0,-31-7-2595 0 0,-4 1-5669 0 0,-5-9-2398 0 0</inkml:trace>
  <inkml:trace contextRef="#ctx0" brushRef="#br0" timeOffset="32014.641">4429 129 1608 0 0,'0'0'2528'0'0,"0"0"-781"0"0,0 0-284 0 0,0 0 236 0 0,0 0 281 0 0,0 0 123 0 0,0 0-122 0 0,0 0-368 0 0,0 0-395 0 0,0 0-367 0 0,0 0-273 0 0,-3-3-148 0 0,4 3-401 0 0,-1 0 0 0 0,1 1-1 0 0,-1-1 1 0 0,1 0 0 0 0,-1 1 0 0 0,1-1 0 0 0,-1 0-1 0 0,1 0 1 0 0,0 0 0 0 0,-1 1 0 0 0,1-1 0 0 0,-1 0-1 0 0,1 0 1 0 0,0 0 0 0 0,-1 0 0 0 0,1 0 0 0 0,-1 0-1 0 0,1 0 1 0 0,0 0 0 0 0,-1 0 0 0 0,1-1 0 0 0,-1 1-1 0 0,1 0 1 0 0,0 0 0 0 0,-1 0 0 0 0,1-1 0 0 0,-1 1-1 0 0,1 0 1 0 0,-1-1 0 0 0,1 1 0 0 0,-1 0 0 0 0,1-1-1 0 0,-1 1 1 0 0,1-1 0 0 0,-1 1 0 0 0,0-1 0 0 0,1 1-1 0 0,-1-1 1 0 0,0 1 0 0 0,1-1 0 0 0,-1 1 0 0 0,0-1-1 0 0,0 1 1 0 0,1-1 0 0 0,-1 0 0 0 0,0 1 0 0 0,0-1-1 0 0,0 1 1 0 0,0-1 0 0 0,0 0 0 0 0,0 1 0 0 0,0-1-1 0 0,0 1 1 0 0,0-1 0 0 0,0 0 0 0 0,0 1 0 0 0,0-1-1 0 0,0 1 1 0 0,-1-1 0 0 0,1 0 0 0 0,0 1 0 0 0,0-1-1 0 0,-1 1 1 0 0,1-1-29 0 0,12 1 227 0 0,60 0 1092 0 0,10-2-488 0 0,0 4-1 0 0,-1 3 1 0 0,1 4 0 0 0,14 6-831 0 0,221 78 704 0 0,-250-72-606 0 0,-68-19-69 0 0,0 1 0 0 0,-1-1 1 0 0,1 0-1 0 0,0 1 1 0 0,-1-1-1 0 0,1 0 1 0 0,-1 0-1 0 0,0 0 1 0 0,0 0-1 0 0,0 0 0 0 0,0-1 1 0 0,0 1-1 0 0,0 0 1 0 0,0-1-1 0 0,0 0 1 0 0,-1 1-1 0 0,1-1 1 0 0,0 0-1 0 0,-1 0 1 0 0,1 0-1 0 0,-1-1 0 0 0,0 1 1 0 0,1 0-1 0 0,-1-1-29 0 0,-10 7 76 0 0,-203 114 19 0 0,132-63-68 0 0,83-55-21 0 0,1-1 0 0 0,-1 1 1 0 0,1-1-1 0 0,0 1 0 0 0,0-1 1 0 0,0 0-1 0 0,0 1 1 0 0,0-1-1 0 0,1 1 0 0 0,-1-1 1 0 0,1 1-1 0 0,0-1 0 0 0,-1 0 1 0 0,1 1-1 0 0,0-1 0 0 0,0 0 1 0 0,1 0-1 0 0,-1 0 1 0 0,0 0-1 0 0,1 0 0 0 0,-1 0 1 0 0,1 0-1 0 0,0 0 0 0 0,-1-1 1 0 0,1 1-1 0 0,0 0 0 0 0,0-1 1 0 0,0 0-1 0 0,0 1 0 0 0,0-1 1 0 0,1 0-1 0 0,-1 0 1 0 0,0 0-1 0 0,0 0 0 0 0,1-1 1 0 0,-1 1-1 0 0,1-1 0 0 0,-1 1-6 0 0,4 1 17 0 0,14 8 61 0 0,1-2 0 0 0,1-1 0 0 0,-1-1 0 0 0,1 0-1 0 0,0-2 1 0 0,18 2-78 0 0,-8-1 72 0 0,469 72 498 0 0,-350-32-434 0 0,-135-34-138 0 0,-16-11 50 0 0,0 0 43 0 0,0 0-20 0 0,0 0-27 0 0,0 0 10 0 0,0 0-10 0 0,0 0-2 0 0,0 0 4 0 0,0 0 1 0 0,0 0-7 0 0,0 0-11 0 0,0 0-23 0 0,0 0-28 0 0,0 0 14 0 0,0 0 16 0 0,0 0-12 0 0,0 0 3 0 0,0 0 37 0 0,0 0 35 0 0,0 0-47 0 0,0 0-14 0 0,0 0-16 0 0,0 0-9 0 0,0 0 14 0 0,0 0-26 0 0,0 0 28 0 0,0 0 2 0 0,0 0 20 0 0,0 0-6 0 0,0 0-12 0 0,0 0-1 0 0,0 0 51 0 0,0 0-23 0 0,0 0-1 0 0,-23-23 125 0 0,-135-182-13 0 0,148 193-150 0 0,0 0 0 0 0,-1 0 1 0 0,-1 1-1 0 0,0 1 0 0 0,0 0 1 0 0,-1 1-1 0 0,0 0 0 0 0,-1 1 1 0 0,0 0-1 0 0,-6-1 7 0 0,17 8-13 0 0,-8 24-26 0 0,-1 15-3 0 0,1 0 0 0 0,3 1 0 0 0,1 0 0 0 0,1 0-1 0 0,3 5 43 0 0,-8 43-10 0 0,8-69 14 0 0,-1 1 0 0 0,-1-1 0 0 0,0 0 0 0 0,-2-1 0 0 0,0 1 1 0 0,-1-1-1 0 0,0 0 0 0 0,-6 6-4 0 0,-17 10-12 0 0,31-33-13 0 0,0 0 21 0 0,0 0-4 0 0,0 0 17 0 0,23-7 40 0 0,208-111 85 0 0,-197 95-124 0 0,-2 0 1 0 0,0-3 0 0 0,-1 0-1 0 0,15-19-10 0 0,-35 27 184 0 0,-10 15-4189 0 0,0 2-4324 0 0,-1 1-4533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06.46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1 111 2088 0 0,'0'0'2546'0'0,"0"0"-329"0"0,0 0-249 0 0,0 0-3 0 0,0 0 15 0 0,0 0-101 0 0,0 0-269 0 0,0 0-350 0 0,0 0-304 0 0,0 0-230 0 0,0 0-147 0 0,27 3 5318 0 0,54-14-4632 0 0,83-22-162 0 0,-18 29-577 0 0,-96 12-398 0 0,58-1 245 0 0,43-7 15 0 0,58 4 82 0 0,-24-15-98 0 0,-47-7-124 0 0,72-11 299 0 0,-41 21-271 0 0,-169 8-278 0 0,0 0 12 0 0,0 0-14 0 0,0 0 30 0 0,0 0-24 0 0,0 0-4 0 0,0 0 17 0 0,0 0-27 0 0,0 0 24 0 0,0 0 1 0 0,0 0 9 0 0,0 0 2 0 0,0 0 1 0 0,0 0-5 0 0,0 0-35 0 0,2 0 18 0 0,-2 0 13 0 0,0 0 0 0 0,0 0-24 0 0,0 0 7 0 0,0 0 27 0 0,0 0-10 0 0,0 0 6 0 0,0 0-5 0 0,0 0-21 0 0,0 0 15 0 0,2-8-257 0 0,-2 8 220 0 0,-16-5-4184 0 0,12 2-303 0 0,4 1-2484 0 0,0 1-5337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13.62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32 93 0 0 0,'-31'-33'0'0'0,"32"28"20484"0"0,7 4-15807 0 0,0-1-7014 0 0,94-27 3551 0 0,-28 22-817 0 0,123 7 767 0 0,-144 7-797 0 0,163-7 261 0 0,-112 7-440 0 0,91 1 196 0 0,59-12 5 0 0,-134 15-137 0 0,-55-18-100 0 0,29-1 75 0 0,-28 1-124 0 0,-66 7-78 0 0,0 0-14 0 0,2 0-9 0 0,-2 0 5 0 0,0 0-3 0 0,0 0-9 0 0,0 0 17 0 0,0 0-15 0 0,0 0-1 0 0,0 0 12 0 0,0 0-7 0 0,0 0 17 0 0,0 0-9 0 0,0 0-30 0 0,0 0 3 0 0,0 0 18 0 0,0 0 32 0 0,0 0-17 0 0,0 0-11 0 0,0 0-15 0 0,0 0 10 0 0,0 0 33 0 0,0 0-1 0 0,0 0-33 0 0,0 0 16 0 0,0 0 15 0 0,0 0-4 0 0,0 0-23 0 0,0 0 4 0 0,0 0 8 0 0,0 0-1 0 0,0 0 15 0 0,0 0 1 0 0,0 0-9 0 0,0-1-1 0 0,0-1-16 0 0,0 1-11 0 0,0 1 0 0 0,0 0 20 0 0,0 0-10 0 0,0 0 12 0 0,0 0-17 0 0,0 0-1 0 0,0 0 11 0 0,0 0-11 0 0,0 0 13 0 0,0 0-18 0 0,0 0 18 0 0,0 0 2 0 0,0 0-17 0 0,1 0 16 0 0,0 0-4 0 0,-1 0-15 0 0,0 0-15 0 0,52-7 112 0 0,-16 3 12 0 0,-23-1 814 0 0,-9 3-4362 0 0,-2 2-6174 0 0,-1 0 1022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18.35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8 0 0 0,'0'0'237'0'0,"0"0"934"0"0,0 0 288 0 0,0 0-18 0 0,0 0-88 0 0,0 0-145 0 0,0 0-117 0 0,0 0-64 0 0,-1 0-569 0 0,-1 0 12052 0 0,243-7-9326 0 0,-92 47-2159 0 0,384-36 593 0 0,-376-8-1350 0 0,53-21 112 0 0,-176 21-96 0 0,165 0 19 0 0,-206 5-2574 0 0,0 23-925 0 0,4-13-2374 0 0,2-6-5112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3">311 199,'34'-14,"49"-10,20-6,3 3,-8 0,-11 6,-10 6,-9 5,-7 5,-8-1,-9-1,-6 2,-6 1,-3 2,-2 1,-5 5,-7 7,-5 2</inkml:trace>
  <inkml:trace contextRef="#ctx0" brushRef="#br0" timeOffset="711.346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6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5 124,'22'114,"-19"-69,-2 0,-2-1,-2 1,-5 16,-2 58,7-71,-1-15,3 0,0 0,2 0,2 0,1-1,4 17,-7-46,-1 1,1-1,-1 0,1 0,0 1,0-1,1 0,-1 0,1 0,-1 0,1 0,0-1,0 1,0-1,0 1,1-1,-1 1,1-1,-1 0,1 0,0-1,0 1,0 0,0-1,0 0,0 0,0 0,0 0,1 0,-1 0,0-1,0 0,1 0,-1 0,0 0,1 0,-1 0,0-1,1 0,1 0,6-6,0-1,-1 0,0 0,0-1,0 0,-1-1,-1 0,0-1,0 0,-1 0,0 0,-1-1,4-11,13-17,23-44,-3-2,17-54,-45 125,-12 52,-4-22,0 1,1 0,0-1,1 1,1 0,1-1,0 0,1 0,0 0,2 0,0 0,0-1,1 0,1 0,0-1,1 0,0-1,1 0,1 0,0-1,0 0,9 6,-15-15,1 0,-1 0,1 0,-1-1,1 0,0 0,0 0,-1-1,1 0,0 0,0 0,-1-1,1 0,0 0,-1 0,1-1,-1 1,1-1,-1-1,0 1,0-1,0 0,0 0,0-1,-1 1,1-1,0-1,12-11,-1 0,-1-1,0 0,-1-1,-1-1,4-9,7-9,-2-2,-2-1,-1-1,-2 0,-2-1,-2-1,-2 0,-1-1,-3 0,-1 0,-2-1,-3-39,-1 80,0 1,0 0,0 0,0 0,-1 0,0-1,1 1,-1 0,0 0,-1 0,1 0,0 0,-1 1,0-1,1 0,-1 1,0-1,0 1,-1 0,1-1,-3 0,4 4,-1 0,0 0,0 0,1 1,-1-1,0 1,1-1,0 1,-1 0,1-1,0 1,0 0,0 0,0 0,0 0,0 0,1 0,-1 0,1 0,-1 0,1 0,0 0,0 1,0-1,0 2,0-3,-4 28,2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81 378,'23'-16,"0"0,-2-2,0 0,-1-2,-1 0,0-1,-2-1,2-4,-13 17,1-1,-2-1,0 1,0-1,-1 0,0 0,0 0,-2 0,1-4,-2 12,0 0,-1 0,0-1,1 1,-1 0,0 0,-1-1,1 1,-1 0,1 0,-1 0,0 0,0-1,0 1,-1 1,1-1,-1 0,1 0,-1 0,0 1,0-1,0 1,-1-1,1 1,0 0,-1 0,0 0,1 0,-1 1,0-1,0 1,0 0,0-1,-3 1,-2 1,0 1,-1 0,1 0,0 1,-1 0,1 0,0 1,1 1,-1-1,0 1,1 0,0 1,0-1,0 1,1 1,-1 0,1-1,1 2,-1-1,1 1,0 0,0 0,1 0,0 1,0 0,-8 10,2-1,0 2,0-1,2 1,0 1,2 0,-2 7,6-19,0 0,0 1,1-1,0 1,1-1,0 1,0 0,1-1,0 1,0-1,1 1,0-1,0 0,1 0,1 0,-1 0,1 0,4 5,-4-8,0 0,1 0,0 0,0-1,0 0,0 0,1 0,-1-1,1 0,0 0,0 0,0-1,0 0,1 0,-1 0,1-1,-1 0,1-1,-1 1,1-1,-1 0,1-1,-1 1,1-1,6-2,10-3,0 0,0-2,0 0,-1-1,-1-2,12-6,-11 4,-1-1,0-1,0 0,-2-2,0 0,6-9,2-2,-3 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179 624,'-23'24,"2"1,0 1,2 1,1 0,1 2,2 0,0 1,-8 29,22-57,0 1,0 0,0 0,0 0,0 0,1 0,0 0,0 0,0 0,0 0,0 0,0-1,1 1,-1 0,1 0,0 0,0 0,0 0,0-1,0 1,1 0,-1-1,1 1,0-1,0 1,0-1,0 0,0 0,0 0,1 0,-1 0,1-1,-1 1,1-1,-1 0,1 1,0-1,0 0,0-1,0 1,1 0,10 0,0 0,0-1,0 0,-1-1,1-1,0 0,0-1,-1 0,0-1,0-1,0 0,0-1,-1 0,1-1,-2 0,1-1,-1 0,0-1,-1-1,0 1,0-1,-1-1,-1 0,0 0,0-1,3-7,11-11,-2 0,-1-2,-2 0,-1-1,-1-1,-2 0,-1-1,-2-1,-2 1,-1-2,-1-4,-2 10,-1 1,-2 0,-1-1,-2 1,0 0,-2 0,-2 0,0 0,-2 1,-8-18,15 43,-1 0,0 0,0 0,0 0,0 0,-1 0,1 1,-1-1,0 1,0 0,-1-1,1 2,-1-1,1 0,-1 1,0-1,0 1,0 0,0 0,0 1,0-1,-1 1,1 0,-1 0,1 1,-1-1,1 1,-1 0,1 0,-1 0,1 1,0-1,-1 1,1 0,-1 1,1-1,0 1,0 0,0 0,0 0,0 0,-1 2,-12 12,1 1,0 1,2 0,0 1,1 0,1 1,1 0,0 1,2 1,1 0,0 0,2 0,0 1,2 0,0 0,2 0,0 0,2 0,1 13,-1-8,2 0,1 0,1-1,2 1,0-1,2 0,1 0,1-1,1 0,2-1,3 5,-6-13,0-2,1 1,1-2,0 1,1-2,0 0,1 0,1-1,0-1,0 0,1-1,1-1,0-1,0 0,0-1,1-1,4 1,109 5,-106-13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0 410,'32'-37,"-3"-1,-1-1,-2-1,-1-2,-3 0,-1-2,-2 0,3-18,-17 102,-5-21,10 137,-8-150,-1 0,1 0,1 0,-1 0,1 0,0-1,0 0,1 1,-1-1,1 0,0 0,1-1,-1 1,1-1,0 0,0-1,0 1,1-1,-1 0,1 0,0 0,-1-1,4 1,-2-1,0 0,0-1,0 0,0 0,0-1,0 0,1 0,-1-1,0 0,0 0,0 0,-1-1,1 0,0-1,0 1,-1-1,0 0,0-1,0 0,0 0,0 0,-1-1,1 1,-1-1,0 0,-1-1,1 1,-1-1,2-5,86-189,-77 137,-16 57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3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2 439 0 0 0,'0'0'1362'0'0,"0"0"342"0"0,0 0 163 0 0,0 0 65 0 0,0 0 8 0 0,0 0-76 0 0,0 0-292 0 0,0 0-395 0 0,0 0-305 0 0,0 0-195 0 0,0 0-71 0 0,-1-9 522 0 0,0 7 6236 0 0,49 6-6113 0 0,33 0-462 0 0,-1-3 0 0 0,0-4-1 0 0,6-3-788 0 0,34-2 412 0 0,72-6 84 0 0,-36 10 792 0 0,-165-7-5783 0 0,8 11 3459 0 0,-2 0-1351 0 0,2 0-2792 0 0,1 0-6745 0 0</inkml:trace>
  <inkml:trace contextRef="#ctx0" brushRef="#br0" timeOffset="782.898">112 612 0 0 0,'0'0'966'0'0,"0"0"866"0"0,0 0 255 0 0,0 0-55 0 0,0 0-138 0 0,0 0-223 0 0,0 0-126 0 0,0 0-110 0 0,0 0-153 0 0,0 0-115 0 0,0 0-78 0 0,0 0-77 0 0,-2 2-93 0 0,-9 5-99 0 0,8-5-85 0 0,3-2-83 0 0,0 0-68 0 0,0 0-63 0 0,11 7 2608 0 0,61 5-1090 0 0,23-7-949 0 0,0-5 1 0 0,64-9-1091 0 0,44 9 709 0 0,-206 1-631 0 0,-7-6-5814 0 0,9 2 1456 0 0,1 2-2499 0 0,-1-2-5453 0 0</inkml:trace>
  <inkml:trace contextRef="#ctx0" brushRef="#br0" timeOffset="1939.158">503 15 4977 0 0,'0'0'2514'0'0,"0"0"-368"0"0,0 0-159 0 0,0 0 21 0 0,0 0-45 0 0,0 0-136 0 0,0 0-313 0 0,0 0-319 0 0,0 0-280 0 0,0 0-186 0 0,0 0-87 0 0,0 0-35 0 0,-1-2-34 0 0,-3-8-48 0 0,3 8-67 0 0,1 2-91 0 0,0 0-67 0 0,0 0-44 0 0,8 22 780 0 0,35 29-497 0 0,2-1-1 0 0,2-3 1 0 0,2-1-1 0 0,2-3 1 0 0,50 33-539 0 0,-24-25 262 0 0,-96-2 661 0 0,1-19-798 0 0,-2 0 0 0 0,-1-1 0 0 0,-1-1 1 0 0,-2-1-1 0 0,-1-1 0 0 0,0-2 0 0 0,-25 19-125 0 0,-91 95 231 0 0,99-73-70 0 0,36-50-109 0 0,6-14-46 0 0,0-1 4 0 0,0 0 10 0 0,0 0 0 0 0,0 0 7 0 0,0 0-14 0 0,0 0-15 0 0,0 0 22 0 0,0 0 0 0 0,0 0 21 0 0,0 0-18 0 0,0 0-11 0 0,0 0-10 0 0,0 0 20 0 0,0 0-6 0 0,0 0 11 0 0,0 0-2 0 0,0 0 0 0 0,0 0 2 0 0,0 0-18 0 0,0 0-14 0 0,0 0-3 0 0,0 0 3 0 0,0 0 14 0 0,0 0 16 0 0,0 0-6 0 0,0 0-3 0 0,0 0-1 0 0,0 0-5 0 0,0 0 5 0 0,0 0 0 0 0,0 0-10 0 0,0 0-17 0 0,0 0-3 0 0,0 0 5 0 0,0 0-4 0 0,0-5-564 0 0,2-4-5533 0 0,3 8-1123 0 0,-1 1-5706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17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0 0 0,'0'0'811'0'0,"0"0"1071"0"0,0 0 395 0 0,0 0-12 0 0,0 0-131 0 0,0 0-191 0 0,0 0-215 0 0,0 0-225 0 0,0 0-140 0 0,1-5-105 0 0,-1 0-2037 0 0,0 5 1011 0 0,1 0 0 0 0,-1 0 0 0 0,0 0-1 0 0,0 0 1 0 0,1 0 0 0 0,-1 0 0 0 0,0 0 0 0 0,0 0 0 0 0,1 0 0 0 0,-1 0-1 0 0,0 0 1 0 0,0 0 0 0 0,0 0 0 0 0,1 0 0 0 0,-1-1 0 0 0,0 1 0 0 0,0 0-1 0 0,0 0 1 0 0,1 0 0 0 0,-1 0 0 0 0,0 0 0 0 0,0 0 0 0 0,0-1 0 0 0,1 1-1 0 0,-1 0 1 0 0,0 0 0 0 0,0 0 0 0 0,0 0 0 0 0,0-1 0 0 0,0 1 0 0 0,0 0-1 0 0,1 0 1 0 0,-1 0 0 0 0,0-1 0 0 0,0 1 0 0 0,0 0 0 0 0,0 0 0 0 0,0-1-1 0 0,0 1 1 0 0,0 0 0 0 0,0 0 0 0 0,0-1-232 0 0,56 80 1550 0 0,116 248-251 0 0,-155-291-1152 0 0,-1 1 1 0 0,-1 1 0 0 0,-3 0-1 0 0,7 30-147 0 0,-18-68 68 0 0,1-1 0 0 0,0 0-1 0 0,-1 1 1 0 0,1-1 0 0 0,-1 0-1 0 0,1 0 1 0 0,-1 0 0 0 0,0 0-1 0 0,1 0 1 0 0,-1-1 0 0 0,0 1-1 0 0,0 0 1 0 0,1-1 0 0 0,-1 1-1 0 0,0 0 1 0 0,-1-1 0 0 0,1 1-1 0 0,0-1 1 0 0,0 0 0 0 0,-1 1 0 0 0,1-1-1 0 0,-1 0 1 0 0,1 1 0 0 0,-1-1-1 0 0,0 0 1 0 0,1 1 0 0 0,-1-1-1 0 0,0 0 1 0 0,0 0 0 0 0,0 0-68 0 0,0 2 2 0 0,115-296 179 0 0,-50 75-130 0 0,-32 111-33 0 0,-13 40 34 0 0,-22 64-2686 0 0,0 3-1753 0 0,1 0-5326 0 0,1 3-3073 0 0</inkml:trace>
  <inkml:trace contextRef="#ctx0" brushRef="#br0" timeOffset="1790.31">670 633 2929 0 0,'0'0'1811'0'0,"0"0"-418"0"0,0 0 146 0 0,0 0 298 0 0,0 0 140 0 0,0 0-125 0 0,0 0-374 0 0,0 0-337 0 0,0 0-176 0 0,0 0-2 0 0,0 0 4 0 0,6-1-52 0 0,25-5 484 0 0,-31 6-915 0 0,0 0-39 0 0,0 0-25 0 0,0 0-11 0 0,0 0-16 0 0,0 0-29 0 0,0 0 5 0 0,2 23 2027 0 0,3 135-625 0 0,-30 96-1409 0 0,19-262-2753 0 0,10-17-4346 0 0,0 13-1442 0 0,-1 5-3093 0 0</inkml:trace>
  <inkml:trace contextRef="#ctx0" brushRef="#br0" timeOffset="2326.773">718 633 1072 0 0,'0'0'2295'0'0,"0"0"-228"0"0,0 0-23 0 0,0 0 104 0 0,0 0-45 0 0,0 0-237 0 0,0 0-358 0 0,0 0-330 0 0,0 0-178 0 0,0 0-62 0 0,0 0 18 0 0,0 0 15 0 0,0 0-27 0 0,0 0-95 0 0,0 0-108 0 0,0 0-127 0 0,0 0-119 0 0,15 0 1647 0 0,218-25 197 0 0,-185 21-2234 0 0,-52 3-842 0 0,-13 1-10293 0 0,11 1-497 0 0</inkml:trace>
  <inkml:trace contextRef="#ctx0" brushRef="#br0" timeOffset="2591.759">672 840 6945 0 0,'0'0'2542'0'0,"0"0"-1005"0"0,0 0-342 0 0,0 0 161 0 0,0 0 183 0 0,0 0-25 0 0,0 0-297 0 0,0 0-391 0 0,0 0-298 0 0,0 0-80 0 0,0 0 112 0 0,0 0 105 0 0,0 0 40 0 0,3 3-1 0 0,0 0-523 0 0,0 0 1 0 0,0-1 0 0 0,0 0-1 0 0,1 1 1 0 0,-1-1-1 0 0,1 0 1 0 0,-1-1-1 0 0,1 1 1 0 0,0-1 0 0 0,-1 0-1 0 0,1 1 1 0 0,0-2-1 0 0,0 1 1 0 0,0 0-1 0 0,0-1 1 0 0,0 0 0 0 0,0 1-1 0 0,0-2 1 0 0,0 1-182 0 0,21 1-77 0 0,24-1 370 0 0,-20-8-9492 0 0,-24 4-3068 0 0</inkml:trace>
  <inkml:trace contextRef="#ctx0" brushRef="#br0" timeOffset="4356.742">742 847 0 0 0,'0'0'1124'0'0,"0"0"79"0"0,0 0 3 0 0,0 0-69 0 0,0 0-96 0 0,0 0-69 0 0,0 0-39 0 0,0 0-7 0 0,0 1 2617 0 0,-3 4-2170 0 0,3-3 5200 0 0,4 1-6344 0 0,1-1 1 0 0,0 0-1 0 0,1 0 1 0 0,-1 0-1 0 0,0 0 1 0 0,1-1-1 0 0,-1 0 1 0 0,1 0-1 0 0,-1-1 0 0 0,1 1 1 0 0,-1-1-1 0 0,1 0 1 0 0,-1-1-1 0 0,1 1 1 0 0,0-1-230 0 0,14 0 547 0 0,-20 1-482 0 0,20 7 2726 0 0,-19-7-2795 0 0,-1 0 10 0 0,0 0-2 0 0,18 0 110 0 0,-17 0-180 0 0,10-2-1002 0 0,-10-1-3140 0 0,-1-2-4156 0 0,0 4-3878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3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8 218 3265 0 0,'0'0'3222'0'0,"0"0"-472"0"0,0 0-445 0 0,0 0-241 0 0,0 0-164 0 0,0 0-242 0 0,0 0-314 0 0,0 0-288 0 0,0 0-230 0 0,0 0-141 0 0,0 0-70 0 0,-7 7 2146 0 0,40 4-1374 0 0,119-2 636 0 0,-98-10-1650 0 0,308-21 821 0 0,-361 22-1200 0 0,-1 0 24 0 0,0 0-6 0 0,0 0 36 0 0,0 0-23 0 0,0 0 4 0 0,0 0-33 0 0,0 0 18 0 0,0 0 0 0 0,0 0 20 0 0,0 0 19 0 0,0 0-10 0 0,0 0 9 0 0,0 0-19 0 0,0 0 6 0 0,0 0 5 0 0,0 0-7 0 0,0 0 6 0 0,0 0-7 0 0,0 0 4 0 0,0 0 18 0 0,0 0 38 0 0,0 0-34 0 0,-19-1 1585 0 0,-49-42-1431 0 0,57 35-225 0 0,0-1 1 0 0,1 0-1 0 0,-1-1 0 0 0,2 0 1 0 0,-1-1-1 0 0,2 0 1 0 0,-1 0-1 0 0,2-1 0 0 0,-1 0 1 0 0,2 0-1 0 0,-1-1 0 0 0,2 0 1 0 0,-2-4 8 0 0,6 6-1106 0 0,1 6-4695 0 0,0 2-6120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 1536 0 0,'0'0'3033'0'0,"0"0"-319"0"0,0 0-198 0 0,0 0-80 0 0,0 0-215 0 0,0 0-316 0 0,0 0-409 0 0,0 0-338 0 0,0 0-193 0 0,0 0-97 0 0,0 0-41 0 0,-4-4 4362 0 0,172 6-2708 0 0,8 0-1964 0 0,-112-13-207 0 0,-63 11-293 0 0,-1 0-6 0 0,0 0-1 0 0,0 0-6 0 0,0 0 28 0 0,0 0 4 0 0,0 0-12 0 0,0 0 10 0 0,0 0-9 0 0,0 0-12 0 0,0 0-14 0 0,0 0 9 0 0,0 0 23 0 0,0 0 29 0 0,0 0-45 0 0,0 0-49 0 0,0-12-1342 0 0,0-2-4091 0 0,0 14 4835 0 0,1-3-1200 0 0,0 3-7057 0 0,1 0-3188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5489 0 0,'0'0'3514'0'0,"0"0"-992"0"0,0 0-652 0 0,0 0-198 0 0,0 0-42 0 0,0 0-126 0 0,0 0-282 0 0,0 0-337 0 0,0 0-238 0 0,0 0-108 0 0,0 0-7 0 0,0 0 20 0 0,0 0-6 0 0,11 18 1587 0 0,1-13-1786 0 0,0-1 0 0 0,1-1 0 0 0,-1 0 0 0 0,1 0 0 0 0,0-1 0 0 0,0-1 0 0 0,0 0 0 0 0,0-1 0 0 0,0 0 0 0 0,0-1 0 0 0,0-1-347 0 0,27 1 446 0 0,139-17 489 0 0,-167 12-754 0 0,-12 5-3773 0 0,-3 1-3877 0 0,3 0-5145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3 144 0 0 0,'0'0'492'0'0,"0"0"1323"0"0,0 0 434 0 0,0 0 31 0 0,0 0-34 0 0,0 0-120 0 0,0 0-269 0 0,0 0-307 0 0,0 0-339 0 0,0 0-285 0 0,0 0-166 0 0,0 0-47 0 0,0 0-19 0 0,-3-1-31 0 0,65 6 5400 0 0,85-2-4468 0 0,272-3 59 0 0,-319 4-1482 0 0,-65 0-72 0 0,-35-4-90 0 0,0 0 0 0 0,0 0-11 0 0,0 0 8 0 0,0 0 10 0 0,0 0 11 0 0,0 0 1 0 0,0 0 14 0 0,0 0-6 0 0,0 0-14 0 0,0 0 6 0 0,0 0 6 0 0,0 0 1 0 0,0 0-31 0 0,0 0 2 0 0,0 0-16 0 0,0 0 5 0 0,0 0 17 0 0,0 0-13 0 0,0 0 7 0 0,0 0 2 0 0,-22-8 1783 0 0,-110-91-1533 0 0,102 65-1154 0 0,28 24-3812 0 0,1 6-4513 0 0,0 0-4145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0 100 576 0 0,'0'0'1230'0'0,"0"0"-293"0"0,0 0 161 0 0,0 0 443 0 0,0 0 300 0 0,0 0-10 0 0,0 0-271 0 0,0 0-321 0 0,0 0-185 0 0,0 0-58 0 0,0 0 2 0 0,0 0-36 0 0,0 0-76 0 0,24 3 2988 0 0,109-80-24 0 0,-99 55-3534 0 0,-30 56 348 0 0,0 0-534 0 0,-1 1-1 0 0,-2 0 0 0 0,-2 0 0 0 0,-1 0 0 0 0,-1 0 0 0 0,-2 0 1 0 0,-8 25-130 0 0,-3 47 57 0 0,1-30-42 0 0,20-151 1481 0 0,-1 57-1493 0 0,0-1 0 0 0,2 1 0 0 0,0 0 0 0 0,1 0 0 0 0,1 1 0 0 0,0 0 0 0 0,1 0 0 0 0,1 1 0 0 0,7-8-3 0 0,5-4 11 0 0,0 2 0 0 0,2 0 0 0 0,1 2 0 0 0,0 0 0 0 0,2 2 0 0 0,13-8-11 0 0,-22 19 7 0 0,-4 0-23 0 0,0 1 0 0 0,1 0 0 0 0,-1 1 0 0 0,2 1 0 0 0,-1 1 0 0 0,1 0 1 0 0,0 1-1 0 0,0 0 0 0 0,1 1 0 0 0,-1 1 0 0 0,9 0 16 0 0,-23 4 0 0 0,-1 0 0 0 0,1 0-1 0 0,-1 0 1 0 0,0 0 0 0 0,1 0 0 0 0,-1 0-1 0 0,0 1 1 0 0,0-1 0 0 0,1 0-1 0 0,-1 1 1 0 0,0-1 0 0 0,0 1 0 0 0,-1-1-1 0 0,1 1 1 0 0,0-1 0 0 0,0 1-1 0 0,-1 0 1 0 0,1-1 0 0 0,-1 1 0 0 0,1 0-1 0 0,-1-1 1 0 0,0 1 0 0 0,0 0-1 0 0,0 0 1 0 0,0-1 0 0 0,0 1 0 0 0,0 0-1 0 0,0 0 1 0 0,-1-1 0 0 0,1 1-1 0 0,0 0 1 0 0,-1-1 0 0 0,0 1 0 0 0,1 7 13 0 0,-16 98 157 0 0,-30 109-174 0 0,27-164 46 0 0,27-116 630 0 0,6 33-680 0 0,1 1 0 0 0,2 0-1 0 0,1 0 1 0 0,1 2 0 0 0,1 1-1 0 0,2 0 1 0 0,1 1 0 0 0,1 2-1 0 0,1 0 1 0 0,0 2 0 0 0,2 1-1 0 0,18-11 9 0 0,-37 27-14 0 0,1-1 0 0 0,0 2 0 0 0,0-1 0 0 0,0 1 0 0 0,0 1 0 0 0,1 0-1 0 0,-1 0 1 0 0,1 0 0 0 0,0 1 0 0 0,0 1 0 0 0,0 0 0 0 0,0 0-1 0 0,2 1 15 0 0,-10 2 3 0 0,1-1 0 0 0,-1 1-1 0 0,0 0 1 0 0,0 0-1 0 0,0 0 1 0 0,0 1 0 0 0,0-1-1 0 0,-1 0 1 0 0,1 1-1 0 0,-1-1 1 0 0,1 1 0 0 0,-1-1-1 0 0,0 1 1 0 0,0 0 0 0 0,0 0-1 0 0,0-1 1 0 0,0 1-1 0 0,-1 0 1 0 0,0 0 0 0 0,1 0-1 0 0,-1 0 1 0 0,0 3-3 0 0,2 24 64 0 0,-1 1 0 0 0,-1-1 0 0 0,-2 1 0 0 0,-1-1-1 0 0,-6 23-63 0 0,3-8 42 0 0,-19 83-10 0 0,17-77 15 0 0,8-50-58 0 0,0-1 17 0 0,0 0 4 0 0,0-3-378 0 0,0 2 179 0 0,5-10-4061 0 0,0 4-3129 0 0,0 3-5196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9 968 0 0,'0'0'1470'0'0,"0"0"52"0"0,0 0 313 0 0,0 0 342 0 0,0 0 84 0 0,0 0-299 0 0,0 0-489 0 0,0 0-443 0 0,0 0-251 0 0,0 0-67 0 0,0 0 1 0 0,2 1-574 0 0,7 2 10419 0 0,-54 0-9475 0 0,7 0-1019 0 0,1 2 1 0 0,0 1-1 0 0,0 2 0 0 0,1 1 1 0 0,-8 4-65 0 0,-115 46 320 0 0,144-45 162 0 0,15-13-460 0 0,0-1-12 0 0,0 0-2 0 0,40 29 195 0 0,-23-22-149 0 0,0-1-1 0 0,1 0 1 0 0,0-1-1 0 0,1-1 1 0 0,-1-1-1 0 0,0-1 1 0 0,1 0-1 0 0,0-1 1 0 0,-1-1 0 0 0,10-2-54 0 0,65 5 175 0 0,-32 1-39 0 0,-64 8 7 0 0,-10 1-125 0 0,-96 76 182 0 0,-125 41-116 0 0,223-124-83 0 0,1 1 0 0 0,0 0-1 0 0,1 1 1 0 0,0 0 0 0 0,0 0-1 0 0,1 1 1 0 0,-1 0 0 0 0,2 0-1 0 0,0 1 1 0 0,-3 4-1 0 0,9-12-1 0 0,0 0 1 0 0,-1 0-1 0 0,1 0 1 0 0,0 0-1 0 0,0 0 1 0 0,0 0-1 0 0,0 0 1 0 0,1 1-1 0 0,-1-1 0 0 0,1 0 1 0 0,-1 1-1 0 0,1-1 1 0 0,0 0-1 0 0,0 1 1 0 0,0-1-1 0 0,0 0 0 0 0,0 1 1 0 0,0-1-1 0 0,1 0 1 0 0,-1 1-1 0 0,1-1 1 0 0,0 0-1 0 0,-1 1 1 0 0,1-1-1 0 0,0 0 0 0 0,0 0 1 0 0,1 0-1 0 0,-1 0 1 0 0,0 0-1 0 0,1 0 1 0 0,-1 0-1 0 0,1-1 0 0 0,-1 1 1 0 0,1 0-1 0 0,0-1 1 0 0,0 1-1 0 0,0-1 1 0 0,1 1 0 0 0,123 9 233 0 0,-93-11-178 0 0,3-2 49 0 0,0-2-1 0 0,0-1 1 0 0,-1-1 0 0 0,0-3 0 0 0,0 0 0 0 0,14-8-104 0 0,16 3 220 0 0,-64 14-199 0 0,-1 0 7 0 0,0 0 11 0 0,0 0-18 0 0,0 0-6 0 0,0 0 1 0 0,0 0 20 0 0,0 0-19 0 0,0 0-28 0 0,0 0-21 0 0,0 0 32 0 0,0 0 15 0 0,0 0-6 0 0,0 0-26 0 0,0-23-2961 0 0,4 10-967 0 0,2 5-3620 0 0,-6 8 7382 0 0,4-4-12744 0 0</inkml:trace>
  <inkml:trace contextRef="#ctx0" brushRef="#br0" timeOffset="597.377">1083 57 5585 0 0,'0'0'2449'0'0,"0"0"-389"0"0,0 0-89 0 0,0 0 79 0 0,0 0-51 0 0,0 0-237 0 0,0 0-349 0 0,0 0-292 0 0,0 0-169 0 0,0 0-81 0 0,0 0-72 0 0,0 0-85 0 0,0 0-108 0 0,7 11 1194 0 0,9 100 1025 0 0,-14-89-2709 0 0,-1 0 1 0 0,-1 0 0 0 0,0 0 0 0 0,-2 0-1 0 0,-1-1 1 0 0,-4 17-117 0 0,-6 13 114 0 0,-17 88 25 0 0,29-109-132 0 0,1-29-19 0 0,0-1-9 0 0,0 0-21 0 0,0 0 22 0 0,0 0-5 0 0,0 0 10 0 0,0 0 14 0 0,0 0-16 0 0,1-20-783 0 0,16-27-1452 0 0,-8 24-754 0 0,-1 0-4326 0 0,-6 14-4509 0 0</inkml:trace>
  <inkml:trace contextRef="#ctx0" brushRef="#br0" timeOffset="914.746">772 16 3457 0 0,'0'0'3024'0'0,"0"0"-684"0"0,0 0-209 0 0,0 0 42 0 0,0 0-29 0 0,0 0-292 0 0,0 0-426 0 0,0 0-447 0 0,0 0-419 0 0,0 0-220 0 0,0 0-99 0 0,0 0 40 0 0,0 0 154 0 0,5 10 811 0 0,88 2 1434 0 0,235-26 4 0 0,-140-8-2142 0 0,-164 21-803 0 0,-20 5-2533 0 0,-11 6-3950 0 0,3-9-4358 0 0</inkml:trace>
  <inkml:trace contextRef="#ctx0" brushRef="#br0" timeOffset="1209.226">750 480 10050 0 0,'0'0'2733'0'0,"0"0"-856"0"0,0 0-496 0 0,0 0-173 0 0,0 0-136 0 0,0 0-70 0 0,0 0-41 0 0,0 0-99 0 0,0 0-46 0 0,0 0-60 0 0,0 0-77 0 0,0 0-47 0 0,0 0-10 0 0,18 8-17 0 0,62 21-31 0 0,-5-22 426 0 0,-29-9-667 0 0,0-3 0 0 0,0-2 1 0 0,-1-1-1 0 0,13-7-333 0 0,43-7 75 0 0,-29 6-687 0 0,-41 7-6347 0 0,-25 9-5218 0 0</inkml:trace>
  <inkml:trace contextRef="#ctx0" brushRef="#br0" timeOffset="2065.692">1456 429 0 0 0,'0'0'1310'0'0,"0"0"-195"0"0,0 0 31 0 0,0 0 239 0 0,0 0 146 0 0,0 0-32 0 0,0 0-114 0 0,0 0-182 0 0,0 0-83 0 0,0 0 3 0 0,0 0-4 0 0,0 0-29 0 0,0 0-89 0 0,-5 20-100 0 0,-27 96 1259 0 0,37-117 6369 0 0,14-28-8740 0 0,-15 22 844 0 0,11-14-567 0 0,2 2 0 0 0,0-1-1 0 0,1 2 1 0 0,1 1-1 0 0,1 0 1 0 0,0 1 0 0 0,1 1-1 0 0,1 1 1 0 0,0 1-1 0 0,19-8-65 0 0,-39 20 0 0 0,-1 1-1 0 0,1-1 0 0 0,-1 1 0 0 0,1-1 1 0 0,-1 1-1 0 0,1-1 0 0 0,0 1 0 0 0,-1 0 0 0 0,1 0 1 0 0,0 0-1 0 0,-1 0 0 0 0,1 0 0 0 0,0 0 1 0 0,-1 0-1 0 0,1 0 0 0 0,0 1 0 0 0,-1-1 1 0 0,1 1-1 0 0,-1-1 0 0 0,1 1 0 0 0,-1 0 0 0 0,1-1 1 0 0,-1 1-1 0 0,1 0 0 0 0,-1 0 0 0 0,0 0 1 0 0,1 0-1 0 0,-1 0 0 0 0,0 0 0 0 0,0 1 0 0 0,0-1 1 0 0,0 0-1 0 0,0 1 0 0 0,0-1 0 0 0,0 0 1 0 0,0 1-1 0 0,-1-1 0 0 0,1 1 0 0 0,0 0 0 0 0,-1-1 1 0 0,1 1-1 0 0,-1-1 0 0 0,0 1 0 0 0,0 0 1 0 0,1-1-1 0 0,-1 1 0 0 0,0 0 0 0 0,0-1 0 0 0,-1 1 1 0 0,1 0-1 0 0,0-1 0 0 0,-1 1 0 0 0,1 0 1 0 0,0-1-1 0 0,-1 2 1 0 0,-1 76 18 0 0,2-79-14 0 0,0 0-13 0 0,4 1 13 0 0,1-1 0 0 0,0 0-1 0 0,-1 0 1 0 0,1 0 0 0 0,0-1 0 0 0,-1 0-1 0 0,1 0 1 0 0,-1 0 0 0 0,1 0 0 0 0,-1-1-1 0 0,1 0 1 0 0,-1 0 0 0 0,0 0 0 0 0,0 0-1 0 0,0 0 1 0 0,2-3-4 0 0,163-94 39 0 0,-163 132-54 0 0,-26 73 189 0 0,9-13-226 0 0,29-80-1106 0 0,-6-12-6329 0 0,-7-1 2048 0 0,0 0-7221 0 0</inkml:trace>
  <inkml:trace contextRef="#ctx0" brushRef="#br0" timeOffset="2650.84">2198 465 13843 0 0,'0'0'1502'0'0,"0"0"-305"0"0,0 0 183 0 0,0 0 216 0 0,0 0-21 0 0,0 0-318 0 0,0 0-357 0 0,0 0-256 0 0,0 0-139 0 0,0 0-71 0 0,0 0-88 0 0,0 0-46 0 0,0 0-72 0 0,4 31-63 0 0,12 92-37 0 0,-23-51 112 0 0,-26 15 114 0 0,33-87-296 0 0,0 0 8 0 0,0 0 34 0 0,0 0 25 0 0,0 0 18 0 0,0 0 37 0 0,0 0 24 0 0,0 0 5 0 0,0-28 358 0 0,2 16-555 0 0,0 1 0 0 0,1-1 0 0 0,0 1 0 0 0,1 0 0 0 0,0 0 0 0 0,1 0 0 0 0,0 1 0 0 0,1 0 0 0 0,0 0 0 0 0,0 0 1 0 0,1 1-1 0 0,1-1 0 0 0,7-6-12 0 0,-5 3 11 0 0,1-4-5 0 0,0 0-1 0 0,2 1 0 0 0,0 1 1 0 0,1 0-1 0 0,0 0 1 0 0,1 1-1 0 0,1 1 1 0 0,0 1-1 0 0,1 0 1 0 0,0 1-1 0 0,1 1 1 0 0,0 1-1 0 0,1 0 1 0 0,-1 2-1 0 0,2 0 1 0 0,-1 1-1 0 0,1 0 1 0 0,0 2-1 0 0,15-2-5 0 0,-29 6 14 0 0,0 1 0 0 0,0-1-1 0 0,0 1 1 0 0,-1 0 0 0 0,1 1 0 0 0,0-1 0 0 0,0 1-1 0 0,-1 0 1 0 0,1 1 0 0 0,-1-1 0 0 0,0 1-1 0 0,0 0 1 0 0,0 0 0 0 0,0 1 0 0 0,0 0 0 0 0,-1 0-1 0 0,0 0 1 0 0,1 0 0 0 0,-2 0 0 0 0,1 1-1 0 0,0 0 1 0 0,-1 0 0 0 0,0 0 0 0 0,1 1-14 0 0,-2-3 36 0 0,-1 0 0 0 0,1 1 0 0 0,0-1 0 0 0,-1 1 0 0 0,0-1-1 0 0,0 1 1 0 0,0-1 0 0 0,0 1 0 0 0,0 0 0 0 0,-1-1 0 0 0,0 1 0 0 0,0 0 0 0 0,0 0 0 0 0,0-1 0 0 0,0 1 0 0 0,-1 0 0 0 0,0-1 0 0 0,1 1 0 0 0,-1 0 0 0 0,-1-1 0 0 0,1 1 0 0 0,0-1 0 0 0,-1 0-1 0 0,0 1 1 0 0,0-1 0 0 0,0 0 0 0 0,0 0 0 0 0,0 0 0 0 0,-1 0 0 0 0,1-1 0 0 0,-1 1 0 0 0,0-1 0 0 0,0 1 0 0 0,0-1 0 0 0,0 0 0 0 0,0 0 0 0 0,0 0 0 0 0,0 0 0 0 0,-1-1 0 0 0,1 0 0 0 0,-1 1-1 0 0,0-1-35 0 0,-4 2-19 0 0,0-1-1 0 0,0 0 0 0 0,0 0 1 0 0,0 0-1 0 0,0-1 0 0 0,-1-1 1 0 0,1 1-1 0 0,0-1 0 0 0,0-1 0 0 0,-1 1 1 0 0,1-1-1 0 0,0-1 0 0 0,0 0 1 0 0,0 0-1 0 0,0 0 0 0 0,0-1 0 0 0,0 0 1 0 0,1-1-1 0 0,-1 0 0 0 0,1 0 1 0 0,0 0-1 0 0,0-1 0 0 0,1 0 0 0 0,0-1 1 0 0,-1 1-1 0 0,2-1 0 0 0,-4-3 20 0 0,-13-32-1541 0 0,13 12-5599 0 0,7 21-5099 0 0</inkml:trace>
  <inkml:trace contextRef="#ctx0" brushRef="#br0" timeOffset="7332.897">0 929 0 0 0,'0'0'1200'0'0,"0"0"333"0"0,0 0 150 0 0,0 0 97 0 0,0 0-36 0 0,0 0-207 0 0,0 0-305 0 0,0 0-311 0 0,0 0-247 0 0,0 0-105 0 0,3 8 1873 0 0,71 4 2752 0 0,44-12-2717 0 0,-52-1-1466 0 0,465-29 1828 0 0,-14 19-2201 0 0,-103-29-121 0 0,-260 18-310 0 0,-98 22-171 0 0,-56 0-47 0 0,1 0 3 0 0,0 0 8 0 0,-1 0 4 0 0,0 0-9 0 0,0 0 0 0 0,0 0 10 0 0,0 0 4 0 0,0 0 6 0 0,0 0 1 0 0,0 0 0 0 0,0 0-1 0 0,0 0-6 0 0,0 0 2 0 0,0 0 5 0 0,0 0-15 0 0,0 0 14 0 0,0 0 10 0 0,0 0-13 0 0,0 0-3 0 0,0 0 7 0 0,0 0 6 0 0,0 0-5 0 0,0 0-5 0 0,0 0-13 0 0,0 0 3 0 0,0 0-3 0 0,0 0 13 0 0,0 0 3 0 0,0 0-9 0 0,0 0-7 0 0,0 0 9 0 0,0 0-15 0 0,0 0-15 0 0,0 0-5 0 0,19 0 116 0 0,266 0 372 0 0,-211-8-416 0 0,2 1 82 0 0,55-4 101 0 0,-107 3-851 0 0,-28 5-65 0 0,-2 0-1751 0 0,1 2-2221 0 0,-2-2-7792 0 0</inkml:trace>
  <inkml:trace contextRef="#ctx0" brushRef="#br0" timeOffset="14730.311">3087 738 0 0 0,'0'0'591'0'0,"0"0"897"0"0,0 0 196 0 0,0 0-197 0 0,0 0-16 0 0,0 0 10 0 0,0 0 42 0 0,-6-1 152 0 0,-1-1-1027 0 0,-21-2 3205 0 0,27 4-2612 0 0,1 0-146 0 0,0 0-163 0 0,0 0-118 0 0,0 0-75 0 0,0 0-31 0 0,0 0-40 0 0,0 0-54 0 0,0 0-48 0 0,0 0-74 0 0,0 0-66 0 0,25 0 2016 0 0,254-27 348 0 0,-61-1-2140 0 0,-207 28-674 0 0,-4-7 8 0 0,-32 13-9266 0 0,14 1 6035 0 0,2-3-3334 0 0,2 0-4347 0 0</inkml:trace>
  <inkml:trace contextRef="#ctx0" brushRef="#br0" timeOffset="15627.722">3146 904 0 0 0,'0'0'1023'0'0,"0"0"592"0"0,0 0 85 0 0,0 0-137 0 0,0 0-212 0 0,0 0-231 0 0,0 0-110 0 0,0 0-71 0 0,0 0-58 0 0,0 0-43 0 0,0 0-18 0 0,0 0 3 0 0,-4 6 13 0 0,-18 32 1742 0 0,23-38-2349 0 0,-1 0 0 0 0,0 0-1 0 0,1 0 1 0 0,-1 0 0 0 0,0 0 0 0 0,1 0-1 0 0,-1 1 1 0 0,0-1 0 0 0,1 0 0 0 0,-1 0 0 0 0,0 0-1 0 0,1 1 1 0 0,-1-1 0 0 0,0 0 0 0 0,0 0-1 0 0,1 1 1 0 0,-1-1 0 0 0,0 0 0 0 0,0 1 0 0 0,1-1-1 0 0,-1 0 1 0 0,0 1 0 0 0,0-1 0 0 0,0 0-1 0 0,0 1 1 0 0,0-1 0 0 0,0 0 0 0 0,1 1 0 0 0,-1-1-1 0 0,0 0 1 0 0,0 1 0 0 0,0-1 0 0 0,0 1 0 0 0,0-1-1 0 0,0 0 1 0 0,0 1 0 0 0,-1-1 0 0 0,1 0-1 0 0,0 1 1 0 0,0-1 0 0 0,0 0 0 0 0,0 1 0 0 0,0-1-1 0 0,0 0 1 0 0,-1 1 0 0 0,1-1 0 0 0,0 0-1 0 0,0 1 1 0 0,-1-1 0 0 0,1 0 0 0 0,0 0 0 0 0,0 1-229 0 0,11-1-853 0 0,33-3 1372 0 0,0-2 1 0 0,-1-1-1 0 0,0-3 1 0 0,26-8-520 0 0,68-13 548 0 0,-19 4-202 0 0,-106 26-361 0 0,-5-1 110 0 0,-6-1 235 0 0,-1 1-402 0 0,0 1-31 0 0,0 0-52 0 0,0 0-43 0 0,-1-11-4799 0 0,4 4-5592 0 0,-1 3-2027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4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135 149 2449 0 0,'0'0'3012'0'0,"0"0"-886"0"0,0 0-455 0 0,0 0 92 0 0,0 0 189 0 0,0 0 88 0 0,0 0-137 0 0,0 0-334 0 0,0 0-328 0 0,0 0-275 0 0,0 0-192 0 0,5-11-125 0 0,18-44 382 0 0,-23 55-616 0 0,0 0-70 0 0,-4 31-142 0 0,-1-1 0 0 0,-2 0-1 0 0,-1 0 1 0 0,-1 0-1 0 0,-1-1 1 0 0,-2-1 0 0 0,-1 0-1 0 0,-1 0 1 0 0,-1-2-1 0 0,-2 1 1 0 0,-18 21-203 0 0,32-43 6 0 0,2-5-6 0 0,1 0 1 0 0,-1 0 0 0 0,1 0 0 0 0,-1 1-1 0 0,1-1 1 0 0,-1 0 0 0 0,1 1-1 0 0,-1-1 1 0 0,1 0 0 0 0,-1 1-1 0 0,1-1 1 0 0,-1 1 0 0 0,1-1 0 0 0,0 0-1 0 0,-1 1 1 0 0,1-1 0 0 0,0 1-1 0 0,-1-1 1 0 0,1 1 0 0 0,0-1 0 0 0,0 1-1 0 0,-1 0 1 0 0,1-1 0 0 0,0 1-1 0 0,0-1 1 0 0,0 1 0 0 0,0-1 0 0 0,0 1-1 0 0,0 0 1 0 0,0-1 0 0 0,0 1-1 0 0,0-1 1 0 0,0 1 0 0 0,0 0-1 0 0,0-1 1 0 0,0 1 0 0 0,1-1 0 0 0,-1 1-1 0 0,0-1 1 0 0,0 1 0 0 0,1-1-1 0 0,-1 1 1 0 0,0-1 0 0 0,1 1 0 0 0,-1-1-1 0 0,0 1 1 0 0,1-1 0 0 0,-1 1-1 0 0,1-1 1 0 0,-1 0 0 0 0,0 1 0 0 0,1-1-1 0 0,79 8 580 0 0,150-24 529 0 0,-154 6-826 0 0,-76-13-2342 0 0,0 4-1228 0 0,0 6-3882 0 0,0 5-3353 0 0</inkml:trace>
  <inkml:trace contextRef="#ctx0" brushRef="#br0" timeOffset="332.904">500 57 6481 0 0,'0'0'2717'0'0,"0"0"-419"0"0,0 0-198 0 0,0 0-121 0 0,0 0-104 0 0,0 0-204 0 0,0 0-313 0 0,0 0-292 0 0,0 0-280 0 0,0 0-171 0 0,0 0-95 0 0,0 0-4 0 0,0 0-17 0 0,-3 10 11 0 0,-60 187 2090 0 0,16 105-1756 0 0,7-144-493 0 0,22-118-338 0 0,18-40-41 0 0,0 0 11 0 0,0 0-12 0 0,0 0-6 0 0,0 0 11 0 0,0 0-9 0 0,0 0 2 0 0,0 0-16 0 0,0 0-23 0 0,31-47-6932 0 0,-25 39 1477 0 0,-3 1-6208 0 0</inkml:trace>
  <inkml:trace contextRef="#ctx0" brushRef="#br0" timeOffset="585.035">610 573 9706 0 0,'0'0'2399'0'0,"0"0"-641"0"0,0 0-110 0 0,0 0 153 0 0,0 0 16 0 0,0 0-206 0 0,0 0-356 0 0,0 0-229 0 0,0 0-146 0 0,0 0-92 0 0,0 0-70 0 0,0 0-179 0 0,0 0-131 0 0,-1 16-75 0 0,-3 53-52 0 0,-14 7-185 0 0,39-113-3840 0 0,-10 24-2623 0 0,-3 5-5705 0 0</inkml:trace>
  <inkml:trace contextRef="#ctx0" brushRef="#br0" timeOffset="1166.222">837 164 10938 0 0,'0'0'2261'0'0,"0"0"-509"0"0,0 0-170 0 0,0 0-23 0 0,0 0-108 0 0,0 0-244 0 0,0 0-275 0 0,0 0-247 0 0,0 0-155 0 0,0 0-23 0 0,0 0-34 0 0,0 0-7 0 0,18-10 2 0 0,115-60 819 0 0,-122 65-1161 0 0,0 1 0 0 0,0 0 1 0 0,0 0-1 0 0,0 1 1 0 0,1 1-1 0 0,-1 0 1 0 0,1 1-1 0 0,0 0 0 0 0,-1 0 1 0 0,13 2-127 0 0,-22 0 2 0 0,0-1 1 0 0,-1 1-1 0 0,1 0 0 0 0,0 0 1 0 0,0 0-1 0 0,0 0 1 0 0,-1 1-1 0 0,1-1 0 0 0,-1 0 1 0 0,1 1-1 0 0,-1-1 1 0 0,1 1-1 0 0,-1-1 0 0 0,0 1 1 0 0,0 0-1 0 0,0-1 1 0 0,0 1-1 0 0,0 0 0 0 0,0 0 1 0 0,0 0-1 0 0,-1 0 1 0 0,1 0-1 0 0,-1 0 0 0 0,1 0 1 0 0,-1 0-1 0 0,0 0 0 0 0,0 0 1 0 0,0 0-1 0 0,0 0 1 0 0,0 0-1 0 0,0 0 0 0 0,0 0 1 0 0,-1 1-3 0 0,-18 71 216 0 0,-80 75 49 0 0,62-100-254 0 0,6-8 24 0 0,18-28-31 0 0,2 1 0 0 0,-1 0-1 0 0,2 0 1 0 0,0 2 0 0 0,1-1 0 0 0,0 1-1 0 0,1 0 1 0 0,1 1 0 0 0,1-1-1 0 0,0 2 1 0 0,1-1 0 0 0,1 0 0 0 0,-1 14-4 0 0,5-28 7 0 0,0 0 1 0 0,1 0-1 0 0,-1 0 1 0 0,1 0-1 0 0,0 0 1 0 0,0 0-1 0 0,0 0 1 0 0,0-1-1 0 0,0 1 1 0 0,1 0-1 0 0,-1 0 0 0 0,1-1 1 0 0,0 1-1 0 0,-1-1 1 0 0,1 1-1 0 0,0-1 1 0 0,1 0-1 0 0,-1 0 1 0 0,0 0-1 0 0,1 0 1 0 0,-1 0-1 0 0,1-1 1 0 0,-1 1-1 0 0,1-1 1 0 0,0 1-1 0 0,0-1 1 0 0,-1 0-1 0 0,1 0 1 0 0,0 0-1 0 0,0-1 1 0 0,1 1-8 0 0,96 9 752 0 0,-98-10-723 0 0,10-2-3 0 0,0-1 0 0 0,-1 0 0 0 0,1 0 0 0 0,-1-1 0 0 0,0 0 0 0 0,0-1 0 0 0,-1 0 0 0 0,1-1 0 0 0,-1 0 0 0 0,0-1 0 0 0,-1 0 0 0 0,1 0 0 0 0,6-9-26 0 0,13-20-911 0 0,-22 22-2517 0 0,-4 2-4675 0 0,-3 8-4046 0 0</inkml:trace>
  <inkml:trace contextRef="#ctx0" brushRef="#br0" timeOffset="1801.748">1457 91 10314 0 0,'0'0'2523'0'0,"0"0"-366"0"0,0 0-181 0 0,0 0-33 0 0,0 0-169 0 0,0 0-246 0 0,0 0-342 0 0,0 0-342 0 0,0 0-244 0 0,0 0-146 0 0,0 0-81 0 0,0 0-65 0 0,0 0-20 0 0,0-5-9 0 0,1 2-245 0 0,-1 1-1 0 0,1 0 1 0 0,0-1 0 0 0,0 1-1 0 0,0 0 1 0 0,0-1-1 0 0,0 1 1 0 0,1 0 0 0 0,-1 0-1 0 0,0 0 1 0 0,1 0 0 0 0,0 1-1 0 0,-1-1 1 0 0,1 0-1 0 0,0 1 1 0 0,0-1 0 0 0,0 1-1 0 0,0-1 1 0 0,0 1 0 0 0,1 0-1 0 0,-1 0 1 0 0,0 0-1 0 0,0 0 1 0 0,1 0 0 0 0,-1 1-1 0 0,1-1 1 0 0,-1 1 0 0 0,1-1-34 0 0,136-15 872 0 0,-126 16-859 0 0,-12 0-10 0 0,0 0 1 0 0,1 0-1 0 0,-1 0 0 0 0,0 0 1 0 0,0 0-1 0 0,0 1 1 0 0,1-1-1 0 0,-1 0 0 0 0,0 1 1 0 0,0-1-1 0 0,0 0 0 0 0,0 1 1 0 0,0-1-1 0 0,0 1 0 0 0,0 0 1 0 0,0-1-1 0 0,0 1 0 0 0,0 0 1 0 0,0 0-1 0 0,0-1 0 0 0,0 1 1 0 0,0 0-1 0 0,-1 0 0 0 0,1 0 1 0 0,0 0-1 0 0,-1 0 1 0 0,1 0-1 0 0,-1 0 0 0 0,1 1 1 0 0,-1-1-1 0 0,1 0 0 0 0,-1 0 1 0 0,0 0-1 0 0,0 0 0 0 0,1 1 1 0 0,-1-1-1 0 0,0 0 0 0 0,0 0 1 0 0,0 0-1 0 0,0 1 0 0 0,0-1 1 0 0,-1 0-1 0 0,1 0 0 0 0,0 0 1 0 0,-1 0-1 0 0,1 1-3 0 0,-23 52 166 0 0,-79 86-19 0 0,100-136-149 0 0,1 1 1 0 0,1-1 0 0 0,-1 0-1 0 0,1 1 1 0 0,-1-1-1 0 0,1 0 1 0 0,0 1 0 0 0,1-1-1 0 0,-1 0 1 0 0,1 0-1 0 0,0 1 1 0 0,0-1-1 0 0,0 0 1 0 0,0 0 0 0 0,1 0-1 0 0,0 0 1 0 0,0 0-1 0 0,0 0 1 0 0,0-1 0 0 0,1 1-1 0 0,-1 0 1 0 0,1-1-1 0 0,0 0 1 0 0,0 0 0 0 0,0 0-1 0 0,0 0 1 0 0,1 0-1 0 0,-1-1 1 0 0,1 1 0 0 0,-1-1-1 0 0,1 0 1 0 0,0 0-1 0 0,0 0 1 0 0,0-1-1 0 0,4 1 2 0 0,67 58-5 0 0,-71-53 8 0 0,0 1-1 0 0,0-1 1 0 0,-1 1-1 0 0,0 0 1 0 0,-1 0-1 0 0,1 0 1 0 0,-2 0-1 0 0,1 0 1 0 0,-1 1-1 0 0,0-1 1 0 0,-1 1-1 0 0,0-1 1 0 0,0 0-1 0 0,-2 6-2 0 0,2 2 5 0 0,-2-8 29 0 0,-1 0-1 0 0,-1-1 1 0 0,1 0-1 0 0,-1 0 1 0 0,0 0-1 0 0,-1 0 1 0 0,1-1 0 0 0,-1 1-1 0 0,-1-1 1 0 0,1 0-1 0 0,-1-1 1 0 0,0 1-1 0 0,0-1 1 0 0,-1-1-1 0 0,0 1 1 0 0,0-1 0 0 0,0 0-1 0 0,0 0 1 0 0,-6 1-34 0 0,-2 2 54 0 0,0-1 1 0 0,0 0 0 0 0,-1-1-1 0 0,1-1 1 0 0,-1-1 0 0 0,0 0-1 0 0,0-1 1 0 0,-1-1 0 0 0,1 0-1 0 0,-13-1-54 0 0,29-1-2 0 0,-1 1-1 0 0,0 0 1 0 0,0 0-1 0 0,0-1 1 0 0,0 1-1 0 0,0 0 1 0 0,0-1-1 0 0,0 1 0 0 0,1-1 1 0 0,-1 1-1 0 0,0-1 1 0 0,0 0-1 0 0,1 1 1 0 0,-1-1-1 0 0,0 0 1 0 0,1 1-1 0 0,-1-1 0 0 0,1 0 1 0 0,-1 0-1 0 0,1 0 1 0 0,-1 0-1 0 0,1 1 1 0 0,-1-1-1 0 0,1 0 1 0 0,0 0-1 0 0,0 0 0 0 0,-1 0 1 0 0,1 0-1 0 0,0 0 1 0 0,0 0-1 0 0,0 0 1 0 0,0 0-1 0 0,0 0 1 0 0,0 0-1 0 0,0 0 0 0 0,0 0 1 0 0,1 1-1 0 0,-1-1 1 0 0,0 0-1 0 0,0 0 1 0 0,1 0-1 0 0,-1 0 1 0 0,1 0-1 0 0,-1 0 0 0 0,1 1 1 0 0,-1-1-1 0 0,1 0 1 0 0,0 0 2 0 0,12-26-3578 0 0,1 10-9416 0 0,-10 13 406 0 0</inkml:trace>
  <inkml:trace contextRef="#ctx0" brushRef="#br0" timeOffset="3840.215">2188 68 4681 0 0,'0'0'2219'0'0,"0"0"-477"0"0,0 0-139 0 0,0 0 47 0 0,0 0 38 0 0,0 0-114 0 0,0 0-265 0 0,0 0-317 0 0,0 0-247 0 0,0 0-143 0 0,0 0-15 0 0,0 0 16 0 0,0 0 0 0 0,0 0-6 0 0,0 0-45 0 0,0 0-56 0 0,0 0-53 0 0,0 16 1174 0 0,-2 17-1177 0 0,-1 1 1 0 0,-1-1-1 0 0,-2 0 1 0 0,-2 0-1 0 0,0 0 1 0 0,-5 6-441 0 0,-86 303 324 0 0,76-282-340 0 0,8-25-1575 0 0,27-88-3993 0 0,2 21-4444 0 0,-10 23-23 0 0</inkml:trace>
  <inkml:trace contextRef="#ctx0" brushRef="#br0" timeOffset="4505.683">2125 172 3601 0 0,'0'0'2158'0'0,"0"0"-359"0"0,0 0-56 0 0,0 0 93 0 0,0 0 56 0 0,0 0-114 0 0,0 0-251 0 0,0 0-307 0 0,0 0-285 0 0,0 0-199 0 0,0 0-87 0 0,0 0-57 0 0,2-9-30 0 0,6-25-44 0 0,-7 39 2808 0 0,-1 33-2362 0 0,-2 0-648 0 0,1-1 0 0 0,1 1 1 0 0,3 0-1 0 0,0-1 0 0 0,4 4-316 0 0,2 43 232 0 0,14 54-68 0 0,-21-131-154 0 0,0-1 1 0 0,1 0 0 0 0,-1 0 0 0 0,1 0 0 0 0,0 0 0 0 0,1 0 0 0 0,-1 0-1 0 0,1-1 1 0 0,0 0 0 0 0,1 0 0 0 0,-1 0 0 0 0,1 0 0 0 0,0-1 0 0 0,4 4-11 0 0,-8-8 31 0 0,0 0 0 0 0,1 1 1 0 0,-1-1-1 0 0,0 0 1 0 0,1 0-1 0 0,-1 0 1 0 0,1 0-1 0 0,-1 0 0 0 0,0 0 1 0 0,1 0-1 0 0,-1 0 1 0 0,1-1-1 0 0,-1 1 1 0 0,0 0-1 0 0,0-1 0 0 0,1 1 1 0 0,-1-1-1 0 0,0 0 1 0 0,0 1-1 0 0,1-1 1 0 0,-1 0-1 0 0,0 0 0 0 0,0 1 1 0 0,0-1-1 0 0,0 0 1 0 0,0 0-1 0 0,0 0 1 0 0,0-1-1 0 0,-1 1 0 0 0,1 0 1 0 0,0 0-1 0 0,0 0 1 0 0,-1-1-1 0 0,1 1 1 0 0,-1 0-1 0 0,1 0 0 0 0,-1-1 1 0 0,0 1-1 0 0,1 0 1 0 0,-1-1-32 0 0,8-12 2 0 0,9-19 119 0 0,0-1 0 0 0,-3-1 1 0 0,-1 0-1 0 0,-1-1 0 0 0,-2-1 1 0 0,3-24-122 0 0,1 5 92 0 0,22-139 201 0 0,-35 166-220 0 0,-1 28-46 0 0,0 1 0 0 0,0 0 4 0 0,0 0-2 0 0,0 0-16 0 0,0 0-23 0 0,0 0-5 0 0,0 0 6 0 0,0 0-1 0 0,0 0 0 0 0,0 0 4 0 0,0 0-34 0 0,0 0-17 0 0,0 0-21 0 0,0 0-34 0 0,0 0-22 0 0,0 0-76 0 0,-5 8-10803 0 0,4-5-971 0 0</inkml:trace>
  <inkml:trace contextRef="#ctx0" brushRef="#br0" timeOffset="5537.68">2595 481 0 0 0,'0'0'1274'0'0,"0"0"1007"0"0,0 0 103 0 0,0 0-373 0 0,0 0-388 0 0,0 0-272 0 0,0 0-144 0 0,0 0-58 0 0,0 0-29 0 0,0 0-54 0 0,0 0-60 0 0,0 0-68 0 0,0 0-47 0 0,7 0 462 0 0,-6 0 5464 0 0,-21-2-6157 0 0,16 1-635 0 0,0 0 0 0 0,0 1 1 0 0,0-1-1 0 0,0 1 0 0 0,0 0 1 0 0,0 0-1 0 0,0 1 1 0 0,-1-1-1 0 0,1 1 0 0 0,0-1 1 0 0,1 1-1 0 0,-1 1 0 0 0,0-1 1 0 0,0 1-1 0 0,0-1 1 0 0,-2 2-26 0 0,-6 42 125 0 0,13-36-119 0 0,0-1 0 0 0,1 0 0 0 0,1 1 1 0 0,-1-1-1 0 0,1 0 0 0 0,0 0 0 0 0,1 0 0 0 0,0-1 1 0 0,0 1-1 0 0,1-1 0 0 0,3 4-6 0 0,-4-3 30 0 0,0 1 0 0 0,0-1 0 0 0,-1 1 1 0 0,-1-1-1 0 0,0 1 0 0 0,0 0 0 0 0,0 0 0 0 0,-1 0 1 0 0,0 0-1 0 0,-1 0 0 0 0,-1 8-30 0 0,0-13 42 0 0,0-1 1 0 0,0 0-1 0 0,-1 0 0 0 0,1 0 1 0 0,-1 0-1 0 0,0 0 0 0 0,0-1 1 0 0,0 1-1 0 0,0 0 0 0 0,0-1 1 0 0,0 0-1 0 0,-1 1 0 0 0,0-1 1 0 0,1 0-1 0 0,-1 0 0 0 0,0 0 1 0 0,0-1-1 0 0,0 1 0 0 0,0-1 1 0 0,0 1-1 0 0,0-1 0 0 0,0 0 1 0 0,-1 0-1 0 0,1-1 0 0 0,0 1 1 0 0,0-1-1 0 0,-1 1 0 0 0,1-1 1 0 0,-1 0-1 0 0,1 0 0 0 0,0-1 1 0 0,-1 1-1 0 0,1-1 0 0 0,0 1 1 0 0,-1-2-43 0 0,-29-8 64 0 0,29 5-5026 0 0,3-2-5225 0 0,1 4-2432 0 0</inkml:trace>
  <inkml:trace contextRef="#ctx0" brushRef="#br0" timeOffset="9359.999">2823 551 776 0 0,'0'0'2593'0'0,"0"0"-569"0"0,0 0-343 0 0,0 0-10 0 0,0 0 52 0 0,0 0-91 0 0,0 0-262 0 0,0 0-350 0 0,0 0-331 0 0,0 0-233 0 0,0 0-114 0 0,30 3 2172 0 0,-21-2-2203 0 0,-1-1 1 0 0,1 0 0 0 0,0-1 0 0 0,0 0-1 0 0,-1-1 1 0 0,1 0 0 0 0,-1 0 0 0 0,1-1 0 0 0,-1 0-1 0 0,0 0 1 0 0,0-1 0 0 0,0 0 0 0 0,0 0-1 0 0,-1-1 1 0 0,0 0 0 0 0,0 0 0 0 0,0-1-1 0 0,3-3-311 0 0,47-66 2237 0 0,-46 168-830 0 0,90 234-1310 0 0,-93-304-87 0 0,-1 0 1 0 0,-1 0-1 0 0,-1 1 0 0 0,-1-1 0 0 0,-1 1 0 0 0,-1 0 0 0 0,-2 0 1 0 0,0 6-11 0 0,-1-23 12 0 0,0 1 1 0 0,-1-1 0 0 0,1 1-1 0 0,-2-1 1 0 0,1 0 0 0 0,-1 0-1 0 0,0 0 1 0 0,0 0-1 0 0,-1 0 1 0 0,0-1 0 0 0,0 1-1 0 0,-1-1 1 0 0,1 0 0 0 0,-1-1-1 0 0,-1 1 1 0 0,1-1 0 0 0,-1 0-1 0 0,0 0 1 0 0,0-1 0 0 0,0 0-1 0 0,-1 0 1 0 0,1 0 0 0 0,-1-1-1 0 0,0 0 1 0 0,0 0-1 0 0,-1 0 1 0 0,1-1 0 0 0,0-1-1 0 0,-1 1 1 0 0,1-1 0 0 0,-5 0-13 0 0,10 0 8 0 0,0-1-1 0 0,0 1 1 0 0,0-1 0 0 0,-1 0 0 0 0,1 0 0 0 0,0 1-1 0 0,0-2 1 0 0,0 1 0 0 0,0 0 0 0 0,0 0 0 0 0,0-1-1 0 0,0 1 1 0 0,0-1 0 0 0,0 1 0 0 0,0-1 0 0 0,0 0-1 0 0,0 0 1 0 0,0 0 0 0 0,0 0 0 0 0,1 0 0 0 0,-1 0-1 0 0,0-1 1 0 0,1 1 0 0 0,-1-1 0 0 0,1 1 0 0 0,-1-1-1 0 0,1 1 1 0 0,0-1 0 0 0,-1 0 0 0 0,1 0 0 0 0,0 1 0 0 0,0-1-1 0 0,1 0 1 0 0,-1 0 0 0 0,0 0 0 0 0,0 0 0 0 0,1 0-1 0 0,0 0 1 0 0,-1 0 0 0 0,1 0 0 0 0,0-2-8 0 0,3-9 2 0 0,1 0 0 0 0,0 1 1 0 0,1-1-1 0 0,1 1 1 0 0,0 0-1 0 0,0 0 0 0 0,1 1 1 0 0,1-1-1 0 0,0 2 0 0 0,0-1 1 0 0,1 1-1 0 0,1 0 0 0 0,0 1 1 0 0,0 0-1 0 0,8-5-2 0 0,-2-1 27 0 0,112-95 88 0 0,-105 99-158 0 0,-23 11 25 0 0,0 0 4 0 0,0 0-10 0 0,0 0-13 0 0,0 0-14 0 0,28-1-2836 0 0,-17-1-6882 0 0,-6 1-2561 0 0</inkml:trace>
  <inkml:trace contextRef="#ctx0" brushRef="#br0" timeOffset="9899.984">2727 201 3697 0 0,'0'0'2388'0'0,"0"0"-383"0"0,0 0-32 0 0,0 0 9 0 0,0 0-149 0 0,0 0-221 0 0,0 0-244 0 0,0 0-227 0 0,0 0-139 0 0,0 0-67 0 0,0 0-32 0 0,0 0-37 0 0,0 0-70 0 0,18-1 3117 0 0,7-13-3532 0 0,-1-2-1 0 0,-1-1 1 0 0,0 0 0 0 0,-1-2 0 0 0,-1-1 0 0 0,-1 0 0 0 0,-1-2 0 0 0,9-12-381 0 0,-27 33 5 0 0,-1 0 9 0 0,0 0 0 0 0,0 0 1 0 0,0 0-1 0 0,1 0 0 0 0,-1 0 0 0 0,0 0 0 0 0,1 1 1 0 0,-1-1-1 0 0,0 0 0 0 0,1 0 0 0 0,-1 1 0 0 0,1-1 1 0 0,-1 0-1 0 0,1 0 0 0 0,0 1 0 0 0,-1-1 0 0 0,1 1 1 0 0,0-1-1 0 0,-1 0 0 0 0,1 1 0 0 0,0-1 0 0 0,0 1 1 0 0,-1 0-1 0 0,1-1 0 0 0,0 1 0 0 0,0 0 0 0 0,0-1 1 0 0,0 1-1 0 0,-1 0 0 0 0,1 0 0 0 0,0 0 0 0 0,0 0 1 0 0,0 0-1 0 0,0 0 0 0 0,0 0 0 0 0,0 0 0 0 0,0 0 1 0 0,-1 0-1 0 0,1 0 0 0 0,0 0 0 0 0,0 1 0 0 0,0-1-14 0 0,50 75 330 0 0,-15 35-139 0 0,-5-75-773 0 0,-15-33-1983 0 0,3-3-3394 0 0,-10-3-6684 0 0</inkml:trace>
  <inkml:trace contextRef="#ctx0" brushRef="#br0" timeOffset="12808.119">62 1107 0 0 0,'0'0'1112'0'0,"0"0"125"0"0,0 0 183 0 0,0 0 264 0 0,0 0 227 0 0,0 0 23 0 0,0 0-176 0 0,0 0-290 0 0,0 0-308 0 0,0 0-228 0 0,0 0-123 0 0,0 0-69 0 0,0 0-40 0 0,0 0-23 0 0,0 0-31 0 0,0 0-42 0 0,0 0-29 0 0,0 0-34 0 0,0 0-46 0 0,0 0-54 0 0,24 0 2537 0 0,127 0-516 0 0,263-44-621 0 0,454 14-522 0 0,-423 23-931 0 0,-103-8 86 0 0,-298 11-353 0 0,-44 4-115 0 0,0 0-11 0 0,0 0 18 0 0,0 0 13 0 0,0 0-12 0 0,0 0 2 0 0,21 0 15 0 0,113 0 336 0 0,-116 0-3770 0 0,-10 0-3699 0 0,-9 0-5326 0 0</inkml:trace>
  <inkml:trace contextRef="#ctx0" brushRef="#br0" timeOffset="14697.224">459 1353 0 0 0,'0'0'743'0'0,"0"0"1203"0"0,0 0 242 0 0,0 0-169 0 0,0 0-272 0 0,0 0-246 0 0,0 0-115 0 0,0 0-131 0 0,0 0-133 0 0,0 0-63 0 0,0 0-43 0 0,0 0-56 0 0,-2-6-12 0 0,-5-21-38 0 0,-2 20 4758 0 0,-6 13-6022 0 0,13-5 799 0 0,-8 7-388 0 0,0 0 0 0 0,1 0 0 0 0,0 1 0 0 0,1 0 0 0 0,-1 1 1 0 0,2 0-1 0 0,-1 0 0 0 0,2 1 0 0 0,-1-1 0 0 0,1 1 0 0 0,1 1 1 0 0,0-1-1 0 0,1 1 0 0 0,0 0 0 0 0,0 0 0 0 0,2 0 1 0 0,-1 1-1 0 0,2-1 0 0 0,-1 1 0 0 0,2-1 0 0 0,0 1 0 0 0,0-1 1 0 0,1 3-58 0 0,0-8 28 0 0,0 0-1 0 0,0 0 1 0 0,0 0 0 0 0,0-1 0 0 0,1 1 0 0 0,0-1 0 0 0,1 1 0 0 0,0-1 0 0 0,0 0 0 0 0,0 0 0 0 0,0 0 0 0 0,1 0 0 0 0,0 0 0 0 0,0-1 0 0 0,1 0 0 0 0,0 0 0 0 0,0 0 0 0 0,0 0 0 0 0,0-1 0 0 0,1 0 0 0 0,-1 0 0 0 0,1-1 0 0 0,0 1 0 0 0,0-1 0 0 0,0 0 0 0 0,1-1 0 0 0,-1 0 0 0 0,1 0 0 0 0,0 0 0 0 0,-1-1 0 0 0,1 1 0 0 0,0-2 0 0 0,0 1 0 0 0,0-1 0 0 0,-1 0 0 0 0,1 0 0 0 0,0-1 0 0 0,0 0 0 0 0,0 0 0 0 0,-1-1 0 0 0,1 0 0 0 0,-1 0-1 0 0,1-1-27 0 0,12-4 88 0 0,0-1-1 0 0,0-1 1 0 0,-1-1-1 0 0,-1 0 1 0 0,0-1-1 0 0,0-1 0 0 0,-1-1 1 0 0,-1 0-1 0 0,0-1 1 0 0,-1-1-1 0 0,0 0 0 0 0,-1-1 1 0 0,-1 0-1 0 0,-1-1 1 0 0,0 0-1 0 0,-1-1 1 0 0,-1 0-1 0 0,-1-1 0 0 0,0 0 1 0 0,3-12-88 0 0,-10 23 2 0 0,-1 0 0 0 0,1 1 0 0 0,-1-1 1 0 0,-1 0-1 0 0,1 0 0 0 0,-1 1 0 0 0,0-1 0 0 0,-1 0 1 0 0,0 1-1 0 0,0 0 0 0 0,-1-1 0 0 0,0 1 0 0 0,0 0 1 0 0,0 0-1 0 0,-1 0 0 0 0,0 1 0 0 0,-1 0 0 0 0,1-1 1 0 0,-1 1-1 0 0,-1 1 0 0 0,1-1 0 0 0,-1 1 0 0 0,0 0 1 0 0,0 0-1 0 0,0 1 0 0 0,0-1 0 0 0,-1 1 0 0 0,0 1 1 0 0,0 0-1 0 0,0-1 0 0 0,0 2 0 0 0,-1-1 0 0 0,1 1 1 0 0,-3 0-3 0 0,-1-1-114 0 0,-1 1 0 0 0,1 0 0 0 0,-1 0 0 0 0,1 1 1 0 0,-1 1-1 0 0,0 0 0 0 0,0 0 0 0 0,1 1 1 0 0,-1 1-1 0 0,1 0 0 0 0,-1 1 0 0 0,1 0 0 0 0,0 0 1 0 0,0 1-1 0 0,0 1 0 0 0,0 0 0 0 0,1 0 1 0 0,0 1-1 0 0,-1 1 114 0 0,-85 75-3194 0 0,65-40-6183 0 0,23-26-2758 0 0</inkml:trace>
  <inkml:trace contextRef="#ctx0" brushRef="#br0" timeOffset="15357.934">1004 1655 3665 0 0,'0'0'2371'0'0,"0"0"-208"0"0,0 0-22 0 0,0 0 23 0 0,0 0-117 0 0,0 0-288 0 0,0 0-341 0 0,0 0-271 0 0,0 0-192 0 0,0 0-99 0 0,0 0-49 0 0,0 0-49 0 0,0 3-57 0 0,-23 64 1472 0 0,71-121-1130 0 0,-25 23 371 0 0,-23 32-1443 0 0,0-1-31 0 0,0 0-16 0 0,0 0-24 0 0,0 0-19 0 0,0 0-40 0 0,18-2-2260 0 0,-7 0-2555 0 0,-6-2-2955 0 0,0 1-3788 0 0</inkml:trace>
  <inkml:trace contextRef="#ctx0" brushRef="#br0" timeOffset="17042.137">1503 1350 0 0 0,'0'0'835'0'0,"0"0"477"0"0,0 0 164 0 0,0 0-98 0 0,0 0-88 0 0,0 0-39 0 0,0 0-112 0 0,0-5-39 0 0,-12-21 2719 0 0,-27 11 3457 0 0,-8 25-4207 0 0,-37 41-1469 0 0,75-44-1520 0 0,0 1-1 0 0,1 1 1 0 0,0 0-1 0 0,1 0 1 0 0,0 0-1 0 0,1 1 0 0 0,0 0 1 0 0,0 0-1 0 0,1 1 1 0 0,0-1-1 0 0,1 1 0 0 0,0 0 1 0 0,1 1-1 0 0,0-1 1 0 0,1 1-1 0 0,0-1 1 0 0,1 1-1 0 0,0-1 0 0 0,1 1 1 0 0,0 7-80 0 0,1-12 41 0 0,1 0 0 0 0,-1 0 0 0 0,1 0 0 0 0,0 0 1 0 0,1 0-1 0 0,0-1 0 0 0,0 1 0 0 0,0-1 0 0 0,1 0 0 0 0,0 0 1 0 0,0 0-1 0 0,0 0 0 0 0,1-1 0 0 0,0 1 0 0 0,2 1-41 0 0,-1 0 47 0 0,1-1 0 0 0,-1-1 0 0 0,1 1-1 0 0,0-1 1 0 0,0 0 0 0 0,0 0-1 0 0,1-1 1 0 0,0 0 0 0 0,0 0 0 0 0,0-1-1 0 0,0 0 1 0 0,0-1 0 0 0,1 0 0 0 0,-1 0-1 0 0,1 0 1 0 0,-1-1 0 0 0,1-1 0 0 0,0 1-1 0 0,1-2-46 0 0,2 0 64 0 0,1 0 0 0 0,-1-1-1 0 0,0-1 1 0 0,0 0 0 0 0,0-1-1 0 0,0 0 1 0 0,0-1 0 0 0,-1 0-1 0 0,0-1 1 0 0,0 0 0 0 0,-1 0-1 0 0,1-1 1 0 0,-1-1 0 0 0,-1 0-1 0 0,0 0 1 0 0,0-1 0 0 0,0 0-1 0 0,-1-1 1 0 0,1-2-64 0 0,-5 6 30 0 0,0 0-1 0 0,-1 0 0 0 0,0-1 1 0 0,-1 1-1 0 0,1-1 1 0 0,-1 1-1 0 0,-1-1 1 0 0,1 0-1 0 0,-1 1 1 0 0,0-1-1 0 0,0 0 1 0 0,-1 0-1 0 0,0 0 1 0 0,-1 0-1 0 0,1 0 1 0 0,-1 0-1 0 0,0 1 1 0 0,-1-1-1 0 0,0 0 1 0 0,0 1-1 0 0,0-2-29 0 0,-4-8 8 0 0,-1 1 0 0 0,0 0-1 0 0,0 0 1 0 0,-2 0 0 0 0,1 1 0 0 0,-2 0 0 0 0,0 1 0 0 0,-3-3-8 0 0,10 12-28 0 0,0 1 1 0 0,-1-1 0 0 0,1 0 0 0 0,-1 1 0 0 0,0 0-1 0 0,0-1 1 0 0,0 2 0 0 0,0-1 0 0 0,0 0 0 0 0,-1 1-1 0 0,1 0 1 0 0,-1 0 0 0 0,0 0 0 0 0,0 0 0 0 0,1 1-1 0 0,-1 0 1 0 0,0 0 0 0 0,0 0 0 0 0,0 1 0 0 0,0 0 0 0 0,0 0-1 0 0,0 0 1 0 0,0 0 0 0 0,0 1 0 0 0,0 0 0 0 0,0 0-1 0 0,0 0 1 0 0,0 0 0 0 0,0 1 0 0 0,1 0 0 0 0,-1 0-1 0 0,1 0 1 0 0,-1 1 0 0 0,1-1 0 0 0,0 1 0 0 0,-1 1 27 0 0,-38 36-1656 0 0,23-6-6769 0 0,17-24-3764 0 0</inkml:trace>
  <inkml:trace contextRef="#ctx0" brushRef="#br0" timeOffset="17980.338">2000 1313 456 0 0,'0'0'2349'0'0,"0"0"-117"0"0,0 0-35 0 0,0 0 2 0 0,0 0-139 0 0,0 0-257 0 0,0 0-278 0 0,0 0-191 0 0,0 0-103 0 0,0 0-66 0 0,0 0-86 0 0,0 0-122 0 0,0 0-110 0 0,1-2-104 0 0,-3-7 1781 0 0,-14 19-175 0 0,9-5-2940 0 0,-6 4 700 0 0,-1 0-1 0 0,2 2 1 0 0,-1 0 0 0 0,2 0 0 0 0,-1 1-1 0 0,2 0 1 0 0,-1 1 0 0 0,2 0 0 0 0,0 1-1 0 0,0 0 1 0 0,1 0 0 0 0,1 1 0 0 0,-1 3-109 0 0,-15 101 382 0 0,39-27-131 0 0,-5-67-206 0 0,18 27 142 0 0,7-33 24 0 0,-23-18-134 0 0,0-1 0 0 0,1 0 1 0 0,-1 0-1 0 0,0-1 0 0 0,0-1 0 0 0,0-1 1 0 0,0 1-1 0 0,-1-2 0 0 0,1 0 0 0 0,-1 0 1 0 0,0-1-1 0 0,0-1 0 0 0,0 0 0 0 0,10-8-77 0 0,44-44 336 0 0,-65 56-324 0 0,0 0-1 0 0,0 0 0 0 0,0 0 1 0 0,0 0-1 0 0,0 0 0 0 0,-1 0 0 0 0,1 0 1 0 0,-1 0-1 0 0,1-1 0 0 0,-1 1 1 0 0,0 0-1 0 0,0 0 0 0 0,0 0 0 0 0,0 0 1 0 0,0-1-1 0 0,0 1 0 0 0,-1 0 0 0 0,1 0 1 0 0,-1 0-1 0 0,0 0 0 0 0,1 0 1 0 0,-1 0-1 0 0,0 0 0 0 0,0 0 0 0 0,0 0 1 0 0,0 0-1 0 0,-1 1 0 0 0,1-1 1 0 0,0 0-1 0 0,-1 1 0 0 0,1-1 0 0 0,-1 1 1 0 0,0-1-1 0 0,0 1 0 0 0,1 0 0 0 0,-1 0-11 0 0,-73-33-60 0 0,66 34 41 0 0,-3-3-44 0 0,0 1 1 0 0,0 1 0 0 0,-1 0-1 0 0,1 1 1 0 0,0 0-1 0 0,-1 1 1 0 0,1 0-1 0 0,0 1 1 0 0,0 0-1 0 0,0 1 1 0 0,0 1 0 0 0,0 0-1 0 0,-3 2 63 0 0,10-4-569 0 0,-38 25-555 0 0,32-15-2996 0 0,2 1-4979 0 0,7-8-3517 0 0</inkml:trace>
  <inkml:trace contextRef="#ctx0" brushRef="#br0" timeOffset="20463.112">2468 1180 3081 0 0,'0'0'2331'0'0,"0"0"-272"0"0,0 0-39 0 0,0 0 18 0 0,0 0-135 0 0,0 0-250 0 0,0 0-304 0 0,0 0-250 0 0,0 0-184 0 0,0 0-118 0 0,0 0-54 0 0,0 0-43 0 0,0 0-31 0 0,0 3 2481 0 0,0-2-2801 0 0,13 47 2733 0 0,-12 166-1864 0 0,-11 135-901 0 0,9-313-276 0 0,1-35-53 0 0,0-1-5 0 0,0 0-3 0 0,0 0 8 0 0,0 0 1 0 0,0 0 15 0 0,0 0 2 0 0,0 0-12 0 0,0 0-11 0 0,0-22-842 0 0,0 10-152 0 0,1-18-916 0 0,2 9-5794 0 0,-1 14-4197 0 0</inkml:trace>
  <inkml:trace contextRef="#ctx0" brushRef="#br0" timeOffset="21091.195">2768 1306 9530 0 0,'0'0'2074'0'0,"0"0"-278"0"0,0 0-51 0 0,0 0-36 0 0,0 0-171 0 0,0 0-292 0 0,0 0-301 0 0,0 0-178 0 0,0 0-56 0 0,0 0-12 0 0,0 0-26 0 0,0 0-41 0 0,0 0-97 0 0,-3 2-90 0 0,-174 125 1931 0 0,57-21-1928 0 0,109-81-254 0 0,11-24-174 0 0,0-1-9 0 0,0 0 4 0 0,0 0 21 0 0,25 15 446 0 0,49 22 216 0 0,-70-36-667 0 0,0 0-1 0 0,0 0 1 0 0,0 1 0 0 0,-1 0-1 0 0,1 0 1 0 0,0 0 0 0 0,-1 0-1 0 0,1 1 1 0 0,-1-1 0 0 0,0 1-1 0 0,0 0 1 0 0,0 0 0 0 0,0 0-1 0 0,0 0 1 0 0,-1 1 0 0 0,1-1-1 0 0,-1 1 1 0 0,0-1 0 0 0,0 1-1 0 0,-1 0 1 0 0,1 0 0 0 0,-1 0-1 0 0,1 0 1 0 0,-1 0 0 0 0,0 0-1 0 0,-1 0 1 0 0,1 1-31 0 0,6 61 207 0 0,-7-65-205 0 0,0-1-12 0 0,0 0-1 0 0,0 0-9 0 0,0 0-25 0 0,0 0-21 0 0,0 0-26 0 0,0 0-48 0 0,0 0-77 0 0,0-9-3344 0 0,0 3-3720 0 0,0 2-5045 0 0</inkml:trace>
  <inkml:trace contextRef="#ctx0" brushRef="#br0" timeOffset="21883.35">2967 1563 10866 0 0,'0'0'2153'0'0,"0"0"-537"0"0,0 0-90 0 0,0 0 45 0 0,0 0-76 0 0,0 0-174 0 0,0 0-278 0 0,0 0-188 0 0,0 0-125 0 0,0 0-172 0 0,0 0-83 0 0,0 0-100 0 0,0 0-66 0 0,-3 0 13 0 0,-5-2-146 0 0,0 1 1 0 0,-1 0 0 0 0,1 1-1 0 0,0 0 1 0 0,0 0 0 0 0,-1 1-1 0 0,1 0 1 0 0,0 0 0 0 0,0 1-1 0 0,0 0 1 0 0,0 1 0 0 0,1 0-1 0 0,-7 2-176 0 0,-55 47 452 0 0,66-49-451 0 0,1 1-1 0 0,0-1 1 0 0,0 1-1 0 0,0-1 1 0 0,0 1-1 0 0,0 0 1 0 0,1 0-1 0 0,-1 0 1 0 0,1 0 0 0 0,0 0-1 0 0,1 0 1 0 0,-1 0-1 0 0,1 0 1 0 0,-1 0-1 0 0,1 0 1 0 0,0 0-1 0 0,1 0 1 0 0,-1 1-1 0 0,2-3-1 0 0,-1-1 1 0 0,1 1-1 0 0,-1-1 1 0 0,1 1 0 0 0,0-1-1 0 0,0 0 1 0 0,0 0 0 0 0,0 0-1 0 0,0 0 1 0 0,0 0-1 0 0,0 0 1 0 0,0 0 0 0 0,0-1-1 0 0,0 1 1 0 0,0-1-1 0 0,0 0 1 0 0,0 1 0 0 0,1-1-1 0 0,-1 0 1 0 0,0 0-1 0 0,0-1 1 0 0,0 1 0 0 0,1 0-1 0 0,-1-1 1 0 0,2 0 0 0 0,5 1 6 0 0,5-2 44 0 0,-1-1 0 0 0,1 0 0 0 0,-1-1 0 0 0,0 0 0 0 0,0-1 1 0 0,0-1-1 0 0,-1 0 0 0 0,0 0 0 0 0,0-2 0 0 0,0 1 0 0 0,-1-1 1 0 0,0-1-1 0 0,-1 0 0 0 0,0-1 0 0 0,0 0 0 0 0,-1 0 0 0 0,0-1 0 0 0,2-4-49 0 0,29-33 580 0 0,-39 48-516 0 0,-1 0-3 0 0,0 0-13 0 0,0 0-12 0 0,0 0-21 0 0,0 20-57 0 0,-19 358 160 0 0,17-360-113 0 0,0 1 1 0 0,-2-1 0 0 0,0 1 0 0 0,-1-1 0 0 0,-1 0-1 0 0,0-1 1 0 0,-2 1 0 0 0,0-1 0 0 0,-1-1 0 0 0,0 0-1 0 0,-2 0 1 0 0,1 0 0 0 0,-2-2 0 0 0,0 1-1 0 0,-1-2 1 0 0,-1 1 0 0 0,0-2 0 0 0,0 0 0 0 0,-1 0-1 0 0,-1-2 1 0 0,0 0 0 0 0,0-1 0 0 0,-1 0-7 0 0,16-8 2 0 0,0 0 0 0 0,-1 0 0 0 0,1-1 0 0 0,-1 1 1 0 0,1 0-1 0 0,-1-1 0 0 0,1 1 0 0 0,-1-1 0 0 0,1 1 1 0 0,-1-1-1 0 0,1 0 0 0 0,-1 0 0 0 0,0 0 0 0 0,1 0 0 0 0,-1 0 1 0 0,1 0-1 0 0,-1 0 0 0 0,0 0 0 0 0,1 0 0 0 0,-1-1 0 0 0,1 1 1 0 0,-1-1-1 0 0,1 1 0 0 0,-1-1 0 0 0,1 0 0 0 0,-1 0 1 0 0,1 1-1 0 0,0-1 0 0 0,-1 0 0 0 0,1 0 0 0 0,0 0 0 0 0,0 0 1 0 0,0-1-1 0 0,0 1 0 0 0,0 0 0 0 0,0 0 0 0 0,0-1 1 0 0,0 1-1 0 0,0-1 0 0 0,1 1 0 0 0,-1 0 0 0 0,0-1 0 0 0,1 0 1 0 0,-1 1-1 0 0,1-1 0 0 0,0 1 0 0 0,0-1 0 0 0,-1 1 1 0 0,1-1-1 0 0,0 0 0 0 0,0 1 0 0 0,0-1-2 0 0,4-10-4 0 0,0-1 0 0 0,1 1 0 0 0,0 1 0 0 0,1-1 0 0 0,0 1 0 0 0,0 0 0 0 0,1 0 0 0 0,1 1 0 0 0,0 0 0 0 0,0 0 0 0 0,1 1 0 0 0,1 0 0 0 0,-1 1 0 0 0,1 0 0 0 0,0 0 0 0 0,1 1 0 0 0,2-1 4 0 0,155-105-79 0 0,-140 100 467 0 0,-6 3-3430 0 0,-11 3-8447 0 0,-10 7-1481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2:52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1068 89 3177 0 0,'0'0'1848'0'0,"0"0"-260"0"0,0 0-173 0 0,0 0 102 0 0,0 0 156 0 0,0 0 58 0 0,0 0-50 0 0,0 0-198 0 0,0 0-247 0 0,0 0-232 0 0,0 0-193 0 0,-11-12-116 0 0,-35-41-90 0 0,44 51-525 0 0,1 0-1 0 0,-1 0 1 0 0,0 0-1 0 0,0 1 1 0 0,0-1-1 0 0,0 0 0 0 0,-1 1 1 0 0,1-1-1 0 0,0 1 1 0 0,-1 0-1 0 0,1 0 1 0 0,-1 0-1 0 0,1 0 0 0 0,-1 0 1 0 0,0 1-1 0 0,1-1 1 0 0,-1 1-1 0 0,0-1 1 0 0,1 1-1 0 0,-1 0 1 0 0,0 0-1 0 0,1 0 0 0 0,-2 1-79 0 0,-5-1 215 0 0,-10 0-29 0 0,1 0 0 0 0,-1 2 0 0 0,0 0 0 0 0,0 1 0 0 0,1 1 0 0 0,0 1 0 0 0,0 0 0 0 0,0 2 0 0 0,-5 2-186 0 0,-29 17 205 0 0,1 2 0 0 0,1 3 0 0 0,1 2 0 0 0,2 2 0 0 0,-19 19-205 0 0,43-34 60 0 0,0 1-1 0 0,2 1 0 0 0,0 1 1 0 0,2 1-1 0 0,1 1 0 0 0,0 1 1 0 0,2 0-1 0 0,-13 28-59 0 0,22-38 30 0 0,0 0-1 0 0,2 0 1 0 0,-1 0 0 0 0,2 1 0 0 0,0-1-1 0 0,1 1 1 0 0,1 0 0 0 0,1 0 0 0 0,0 0-1 0 0,1 0 1 0 0,1 0 0 0 0,0 0 0 0 0,2 0-1 0 0,0 0 1 0 0,0 0 0 0 0,2-1 0 0 0,0 2-30 0 0,4 1 46 0 0,0 0 0 0 0,1-1 1 0 0,1 0-1 0 0,0 0 1 0 0,2-1-1 0 0,0-1 0 0 0,1 0 1 0 0,0-1-1 0 0,1 0 1 0 0,1-1-1 0 0,1-1 0 0 0,-1-1 1 0 0,2 0-1 0 0,0-1 0 0 0,0-1 1 0 0,1-1-1 0 0,0 0 1 0 0,1-2-1 0 0,0 0 0 0 0,0-1 1 0 0,0-1-1 0 0,1-1 1 0 0,0 0-1 0 0,0-2 0 0 0,0-1 1 0 0,0 0-1 0 0,0-2 1 0 0,2 0-47 0 0,-7 1 41 0 0,-1 0 0 0 0,0-1 0 0 0,0 0 1 0 0,0-1-1 0 0,0-1 0 0 0,0-1 1 0 0,-1 0-1 0 0,1 0 0 0 0,-1-2 0 0 0,0 0 1 0 0,-1 0-1 0 0,1-1 0 0 0,-1-1 1 0 0,-1-1-1 0 0,1 1 0 0 0,-1-2 0 0 0,-1 0 1 0 0,0 0-1 0 0,0-1 0 0 0,-1 0 1 0 0,-1-1-1 0 0,0 0 0 0 0,0 0 0 0 0,-1-1 1 0 0,-1-1-1 0 0,4-8-41 0 0,-9 15 6 0 0,0-1 0 0 0,0 0 0 0 0,-1 0-1 0 0,0 1 1 0 0,0-1 0 0 0,-1 0 0 0 0,0 0 0 0 0,0 0-1 0 0,-1 0 1 0 0,0 0 0 0 0,-1 0 0 0 0,1 0 0 0 0,-1 1-1 0 0,-1-1 1 0 0,0 1 0 0 0,0-1 0 0 0,0 1 0 0 0,-1 0-1 0 0,0 0 1 0 0,0 1 0 0 0,-1-1 0 0 0,0 1 0 0 0,0 0-1 0 0,0 0 1 0 0,-1 0 0 0 0,0 1 0 0 0,0 0 0 0 0,-1 0-1 0 0,-4-2-5 0 0,-4-3-22 0 0,0 1 0 0 0,-1 0 0 0 0,0 1-1 0 0,-1 1 1 0 0,0 0 0 0 0,0 1 0 0 0,0 1-1 0 0,-1 1 1 0 0,0 0 0 0 0,1 2 0 0 0,-1 0-1 0 0,-12 0 23 0 0,27 2-16 0 0,2 0 13 0 0,1-1-1 0 0,-1 1 1 0 0,1 0 0 0 0,-1-1-1 0 0,1 1 1 0 0,-1 0 0 0 0,0-1-1 0 0,1 1 1 0 0,-1 0 0 0 0,1 0-1 0 0,-1 0 1 0 0,0 0 0 0 0,1 0-1 0 0,-1 0 1 0 0,0 0 0 0 0,1 0-1 0 0,-1 0 1 0 0,1 0 0 0 0,-1 0-1 0 0,0 0 1 0 0,1 0 0 0 0,-1 0-1 0 0,0 0 1 0 0,1 1 0 0 0,-1-1-1 0 0,1 0 1 0 0,-1 0 0 0 0,1 1-1 0 0,-1-1 1 0 0,1 0 0 0 0,-1 1-1 0 0,1-1 1 0 0,-1 1-1 0 0,1-1 1 0 0,-1 1 0 0 0,1-1-1 0 0,-1 1 1 0 0,1-1 0 0 0,0 1-1 0 0,-1-1 1 0 0,1 1 0 0 0,0-1-1 0 0,0 1 1 0 0,-1-1 0 0 0,1 1-1 0 0,0 0 1 0 0,0-1 0 0 0,0 1-1 0 0,0 0 1 0 0,0-1 0 0 0,0 1-1 0 0,0 0 1 0 0,0-1 0 0 0,0 1-1 0 0,0-1 1 0 0,0 1 0 0 0,0 0 3 0 0,4 2 0 0 0,0 0 0 0 0,0-1 0 0 0,1 1 0 0 0,-1-1 0 0 0,0 0 1 0 0,1 0-1 0 0,0 0 0 0 0,-1 0 0 0 0,1-1 0 0 0,0 0 0 0 0,0 0 0 0 0,0-1 0 0 0,0 1 1 0 0,0-1-1 0 0,0 0 0 0 0,-1 1 2 0 0,75 3 189 0 0,0-3 1 0 0,1-3-1 0 0,49-9-191 0 0,-97 8 42 0 0,25 3-78 0 0,-57 0-86 0 0,-5 31-3907 0 0,2-22-682 0 0,-2 2-4803 0 0,1-7-947 0 0</inkml:trace>
  <inkml:trace contextRef="#ctx0" brushRef="#br0" timeOffset="470.019">1407 767 12915 0 0,'0'0'1703'0'0,"0"0"-759"0"0,0 0-328 0 0,0 0 179 0 0,0 0 219 0 0,0 0 40 0 0,0 0-148 0 0,0 0-266 0 0,0 0-236 0 0,0 0-132 0 0,-4 32-49 0 0,-13 102-32 0 0,12-2 1189 0 0,18-205 3192 0 0,63-139-3639 0 0,-68 191-901 0 0,0 1 0 0 0,2 0 0 0 0,1 1 0 0 0,0 0 0 0 0,2 1 0 0 0,0 0 0 0 0,0 1 0 0 0,2 0 0 0 0,0 1 0 0 0,1 1 0 0 0,1 0 0 0 0,0 1 0 0 0,5-1-32 0 0,-22 14-6 0 0,1 0 0 0 0,0 1-1 0 0,0-1 1 0 0,0 1 0 0 0,-1-1-1 0 0,1 1 1 0 0,0 0 0 0 0,0-1-1 0 0,0 1 1 0 0,0 0 0 0 0,0 0-1 0 0,0 0 1 0 0,0 0 0 0 0,0-1-1 0 0,0 1 1 0 0,0 0 0 0 0,0 1-1 0 0,-1-1 1 0 0,1 0 0 0 0,0 0-1 0 0,0 0 1 0 0,0 0 0 0 0,0 1-1 0 0,0-1 1 0 0,0 0 0 0 0,0 1-1 0 0,0-1 1 0 0,-1 1 0 0 0,1-1-1 0 0,0 1 1 0 0,0 0 0 0 0,-1-1-1 0 0,1 1 1 0 0,0 0 0 0 0,-1-1-1 0 0,1 1 1 0 0,0 0 0 0 0,-1 0-1 0 0,1-1 1 0 0,-1 1 0 0 0,0 0-1 0 0,1 0 1 0 0,-1 0 0 0 0,0 0-1 0 0,1 0 1 0 0,-1 0 0 0 0,0-1-1 0 0,0 1 1 0 0,0 0 0 0 0,0 0-1 0 0,0 0 1 0 0,0 0 0 0 0,0 0-1 0 0,0 0 1 0 0,0 0 0 0 0,0 0-1 0 0,0 0 1 0 0,-1 0 6 0 0,-5 59-1904 0 0,1-37-1242 0 0,4-12-6927 0 0,1-8-2039 0 0</inkml:trace>
  <inkml:trace contextRef="#ctx0" brushRef="#br0" timeOffset="5205.768">2235 675 0 0 0,'0'0'1082'0'0,"0"0"1233"0"0,0 0 327 0 0,0 0-153 0 0,0 0-303 0 0,0 0-291 0 0,0 0-249 0 0,0 0-203 0 0,0 0-128 0 0,13-1 2460 0 0,-96-6-514 0 0,69 8-3152 0 0,-1 0-1 0 0,1 0 1 0 0,-1 2-1 0 0,1 0 1 0 0,0 0-1 0 0,0 1 1 0 0,0 1-1 0 0,0 0 1 0 0,1 1-1 0 0,0 1 1 0 0,0 0-1 0 0,0 0 0 0 0,1 1 1 0 0,0 1-1 0 0,1 0 1 0 0,0 1-1 0 0,0 0 1 0 0,1 1-1 0 0,1 0 1 0 0,-6 7-109 0 0,10-8 9 0 0,0 0 0 0 0,0 1 0 0 0,1-1 0 0 0,1 1 0 0 0,0 0 0 0 0,0 0 0 0 0,1 0 0 0 0,0 0 0 0 0,1 0 0 0 0,1 0 0 0 0,-1 1 0 0 0,2-1 0 0 0,0 4-9 0 0,0-11 18 0 0,1 1-1 0 0,0-1 1 0 0,0 0-1 0 0,0 0 0 0 0,0 0 1 0 0,1 0-1 0 0,0-1 1 0 0,-1 1-1 0 0,1-1 0 0 0,1 0 1 0 0,-1 1-1 0 0,0-1 1 0 0,1 0-1 0 0,0-1 0 0 0,-1 1 1 0 0,1-1-1 0 0,0 0 1 0 0,0 0-1 0 0,0 0 0 0 0,1 0 1 0 0,-1-1-1 0 0,0 1 1 0 0,1-1-1 0 0,-1 0 0 0 0,1-1 1 0 0,-1 1-1 0 0,1-1 1 0 0,-1 0-1 0 0,1 0 0 0 0,-1 0 1 0 0,1-1-1 0 0,-1 1 1 0 0,1-1-1 0 0,-1 0 0 0 0,1-1 1 0 0,-1 1-1 0 0,0-1 1 0 0,0 1-1 0 0,1-2-17 0 0,19-10 148 0 0,-1-2 0 0 0,-1-1 0 0 0,0-1-1 0 0,-1-1 1 0 0,-1 0 0 0 0,0-2 0 0 0,-2 0 0 0 0,0-1 0 0 0,-1-1-1 0 0,-2-1 1 0 0,0 0 0 0 0,4-11-148 0 0,0 6 51 0 0,23-61 183 0 0,-41 88-188 0 0,-1 1-2 0 0,0 0-14 0 0,0 0-22 0 0,-1 44-5 0 0,-1-33 4 0 0,1 1 1 0 0,0-1-1 0 0,1 1 1 0 0,0 0-1 0 0,1-1 1 0 0,0 1-1 0 0,1-1 1 0 0,0 1-1 0 0,1-1 1 0 0,0 0-1 0 0,1 0 1 0 0,0 0-1 0 0,1-1 0 0 0,0 1 1 0 0,6 8-8 0 0,71 73-79 0 0,-48-77-2146 0 0,-27-17-2802 0 0,-3-3-4130 0 0,-2 1-3040 0 0</inkml:trace>
  <inkml:trace contextRef="#ctx0" brushRef="#br0" timeOffset="5719.039">2589 528 12059 0 0,'0'0'2111'0'0,"0"0"-622"0"0,0 0-319 0 0,0 0-111 0 0,0 0-68 0 0,0 0-63 0 0,0 0-149 0 0,0 0-146 0 0,0 0-73 0 0,0 0-56 0 0,0 0-51 0 0,0 0-44 0 0,0 0-60 0 0,6 18-47 0 0,34 92 139 0 0,-26-83-280 0 0,-1 1-1 0 0,-1 0 1 0 0,-2 0-1 0 0,-1 2 1 0 0,5 24-161 0 0,23 39 56 0 0,-36-93-20 0 0,1 0 1 0 0,-1 0-1 0 0,1 0 0 0 0,0 0 0 0 0,-1 0 1 0 0,1-1-1 0 0,-1 1 0 0 0,1 0 1 0 0,-1-1-1 0 0,1 1 0 0 0,-1-1 1 0 0,1 1-1 0 0,-1-1 0 0 0,0 0 0 0 0,1 0 1 0 0,-1 1-1 0 0,0-1 0 0 0,1 0 1 0 0,-1 0-1 0 0,0 0 0 0 0,0-1 0 0 0,0 1 1 0 0,0 0-1 0 0,0 0 0 0 0,0-1 1 0 0,0 1-1 0 0,-1 0 0 0 0,1-1 0 0 0,0 1 1 0 0,-1-1-1 0 0,1 1 0 0 0,-1-1 1 0 0,1 1-1 0 0,-1-1 0 0 0,0 1 0 0 0,1-1-36 0 0,-1 1 10 0 0,136-289 1660 0 0,-71 169-1542 0 0,-65 122-1228 0 0,-24 50 1090 0 0,17-28-4852 0 0,3-3-6327 0 0,4-16 140 0 0</inkml:trace>
  <inkml:trace contextRef="#ctx0" brushRef="#br0" timeOffset="5969.325">3261 623 15315 0 0,'0'0'2057'0'0,"0"0"-828"0"0,0 0-283 0 0,0 0 81 0 0,0 0 72 0 0,0 0-108 0 0,0 0-246 0 0,0 0-261 0 0,0 0-220 0 0,0 0-110 0 0,0 0-50 0 0,0 0-38 0 0,0 0-22 0 0,-1 32-8 0 0,-2 135-34 0 0,2-146-481 0 0,0-17-4360 0 0,1-3-4883 0 0,0-1 199 0 0</inkml:trace>
  <inkml:trace contextRef="#ctx0" brushRef="#br0" timeOffset="6542.843">3682 108 18140 0 0,'0'0'1470'0'0,"0"0"-317"0"0,0 0-13 0 0,0 0 42 0 0,0 0-98 0 0,0 0-238 0 0,0 0-265 0 0,0 0-182 0 0,0 0-46 0 0,0 0-11 0 0,0 0-21 0 0,0 0-18 0 0,9 6-23 0 0,26 21-24 0 0,-32-24-209 0 0,-1 0 1 0 0,1 0-1 0 0,-1 0 1 0 0,0 0-1 0 0,0 1 0 0 0,-1-1 1 0 0,1 1-1 0 0,-1-1 0 0 0,1 1 1 0 0,-1 0-1 0 0,0 0 1 0 0,0-1-1 0 0,-1 1 0 0 0,1 0 1 0 0,-1 0-1 0 0,0 0 1 0 0,0 0-1 0 0,0 0 0 0 0,-1 2-47 0 0,1 8 112 0 0,3 362 700 0 0,-31-141-809 0 0,21-209-106 0 0,7-26 63 0 0,0-3-3180 0 0,7-14 369 0 0,-1 4-4773 0 0,-4 9-2902 0 0</inkml:trace>
  <inkml:trace contextRef="#ctx0" brushRef="#br0" timeOffset="6752.671">3421 528 8146 0 0,'0'0'5087'0'0,"0"0"-2630"0"0,0 0-1165 0 0,0 0-193 0 0,0 0 100 0 0,0 0 165 0 0,0 0-6 0 0,0 0-218 0 0,0 0-262 0 0,0 0-205 0 0,0 0-147 0 0,32 3-114 0 0,105 12-97 0 0,1-11 123 0 0,34-12-1169 0 0,-134 6-547 0 0,-4 1-5715 0 0,-20 1-4916 0 0</inkml:trace>
  <inkml:trace contextRef="#ctx0" brushRef="#br0" timeOffset="7314.996">4174 550 13779 0 0,'0'0'2122'0'0,"0"0"-730"0"0,0 0-276 0 0,0 0 57 0 0,0 0 0 0 0,0 0-154 0 0,0 0-295 0 0,0 0-284 0 0,0 0-169 0 0,0 0-75 0 0,0 0-17 0 0,0 0-23 0 0,0 0-10 0 0,-3 25 1 0 0,-8 77-14 0 0,10-101-124 0 0,0 0 0 0 0,1 0 0 0 0,-1 0 0 0 0,1 0 0 0 0,0 0 0 0 0,-1 0 0 0 0,1 0 0 0 0,0 0 0 0 0,-1 0 0 0 0,1 1 0 0 0,0-1 0 0 0,0 0 0 0 0,0 0 0 0 0,0 0 0 0 0,0 1 0 0 0,0-1 0 0 0,0 0 0 0 0,1 0 0 0 0,-1 0 0 0 0,0 0 0 0 0,1 0 0 0 0,-1 0 0 0 0,1 1 0 0 0,-1-1 0 0 0,1 0 0 0 0,-1 0 0 0 0,1 0 0 0 0,0 0 0 0 0,-1-1 0 0 0,1 1 0 0 0,0 0 0 0 0,0 0 0 0 0,0 0 0 0 0,0 0 0 0 0,0-1 0 0 0,0 1 0 0 0,0-1 0 0 0,0 1 0 0 0,0 0 0 0 0,0-1 0 0 0,0 0 0 0 0,1 1-9 0 0,2 0 89 0 0,6 0 40 0 0,0 0 1 0 0,0-1-1 0 0,0 0 0 0 0,0-1 0 0 0,-1 1 0 0 0,1-2 1 0 0,0 0-1 0 0,-1 0 0 0 0,1-1 0 0 0,-1 0 0 0 0,1 0 1 0 0,-1-1-1 0 0,-1 0 0 0 0,1-1 0 0 0,0 0 0 0 0,-1-1 0 0 0,0 1 1 0 0,0-1-1 0 0,-1-1 0 0 0,0 0 0 0 0,0 0 0 0 0,0 0 1 0 0,3-6-130 0 0,58-58 961 0 0,-66 71-956 0 0,0 1 1 0 0,0 0-1 0 0,0 1 0 0 0,0-1 1 0 0,0 0-1 0 0,0 0 1 0 0,0 1-1 0 0,0 0 0 0 0,0-1 1 0 0,-1 1-1 0 0,1 0 0 0 0,-1-1 1 0 0,1 1-1 0 0,-1 0 0 0 0,0 0 1 0 0,1 0-1 0 0,-1 1 0 0 0,0-1 1 0 0,-1 0-1 0 0,1 0 0 0 0,0 0 1 0 0,0 1-1 0 0,-1-1 0 0 0,0 0 1 0 0,1 1-1 0 0,-1-1 0 0 0,0 1-5 0 0,0-3 1 0 0,33 217 114 0 0,31 73-29 0 0,-60-255-76 0 0,0 0 0 0 0,-3 0 1 0 0,0 1-1 0 0,-3-1 1 0 0,-1 0-1 0 0,-1 0 1 0 0,-2 0-1 0 0,-1-1 1 0 0,-2 0-1 0 0,-2 0 1 0 0,-1-1-1 0 0,-1 0 1 0 0,-14 22-11 0 0,22-45 10 0 0,-1-1 0 0 0,-1 0 1 0 0,0 0-1 0 0,0 0 0 0 0,-1-1 1 0 0,0 0-1 0 0,0-1 0 0 0,-1 0 1 0 0,0 0-1 0 0,0-1 1 0 0,0 0-1 0 0,-1-1 0 0 0,0 0 1 0 0,0 0-1 0 0,0-1 0 0 0,-1 0 1 0 0,0-1-1 0 0,1 0 1 0 0,-1-1-1 0 0,0 0 0 0 0,0-1 1 0 0,-2 0-11 0 0,8-3 5 0 0,0-1 0 0 0,1 0 0 0 0,-1 1 0 0 0,1-2 1 0 0,-1 1-1 0 0,1 0 0 0 0,1-1 0 0 0,-1 0 0 0 0,0 0 1 0 0,1 0-1 0 0,0 0 0 0 0,0 0 0 0 0,0-1 0 0 0,0 0 1 0 0,1 1-1 0 0,-1-1 0 0 0,1 0 0 0 0,1 0 1 0 0,-1 0-1 0 0,1 0 0 0 0,0-1 0 0 0,0 1 0 0 0,0 0 1 0 0,1 0-1 0 0,0-1 0 0 0,0 1 0 0 0,0-4-5 0 0,-1 0-16 0 0,-6-154-570 0 0,8 111-2280 0 0,-2-1-4165 0 0,-1 38-5349 0 0</inkml:trace>
  <inkml:trace contextRef="#ctx0" brushRef="#br0" timeOffset="6221.146">3207 299 6689 0 0,'0'0'3137'0'0,"0"0"-1929"0"0,0 0-696 0 0,0 0-263 0 0,0 0-169 0 0,0 0-377 0 0,0 0-775 0 0,0 0-2016 0 0,0 0-4330 0 0</inkml:trace>
  <inkml:trace contextRef="#ctx0" brushRef="#br0" timeOffset="7918.522">3194 200 5817 0 0,'0'0'2253'0'0,"0"0"-429"0"0,0 0-77 0 0,0 0 44 0 0,0 0-109 0 0,0 0-291 0 0,0 0-411 0 0,0 0-361 0 0,0 0-216 0 0,0 0-63 0 0,0 0 48 0 0,0 0 91 0 0,0 0 103 0 0,4 29 2028 0 0,0-33 6 0 0,46-57-1483 0 0,-50 61-1112 0 0,0 0 1 0 0,-1 0-1 0 0,1 1 0 0 0,-1-1 1 0 0,1 0-1 0 0,-1 0 0 0 0,0 0 0 0 0,1 0 1 0 0,-1 0-1 0 0,1 0 0 0 0,-1 0 1 0 0,1 0-1 0 0,-1 0 0 0 0,1 0 1 0 0,-1 0-1 0 0,1 0 0 0 0,-1 0 1 0 0,1 0-1 0 0,-1-1 0 0 0,1 1 0 0 0,-1 0 1 0 0,1 0-1 0 0,-1 0 0 0 0,1-1 1 0 0,-1 1-1 0 0,1 0 0 0 0,0-1 1 0 0,-1 1-1 0 0,1 0 0 0 0,-1-1 0 0 0,1 1 1 0 0,0-1-1 0 0,-1 1 0 0 0,1 0 1 0 0,0-1-1 0 0,0 1 0 0 0,-1-1 1 0 0,1 1-1 0 0,0-1 0 0 0,0 1 1 0 0,0-1-1 0 0,0 1 0 0 0,-1-1 0 0 0,1 1 1 0 0,0-1-1 0 0,0 0 0 0 0,0 1 1 0 0,0-1-1 0 0,0 1 0 0 0,0-1 1 0 0,0 1-1 0 0,1-1 0 0 0,-1 1 0 0 0,0-1 1 0 0,0 1-1 0 0,0-1 0 0 0,0 1 1 0 0,1-1-1 0 0,-1 1 0 0 0,0-1 1 0 0,1 1-1 0 0,-1 0 0 0 0,0-1 1 0 0,1 1-1 0 0,-1-1 0 0 0,0 1 0 0 0,1 0-21 0 0,-44 12 137 0 0,-19 28 103 0 0,101-36-1425 0 0,1-8-3172 0 0,-23 1-3223 0 0,-5 3-5300 0 0</inkml:trace>
  <inkml:trace contextRef="#ctx0" brushRef="#br0" timeOffset="9223.559">1 1533 6449 0 0,'0'0'1179'0'0,"0"0"-368"0"0,0 0-284 0 0,0 0 97 0 0,0 0 243 0 0,0 0 210 0 0,0 0 90 0 0,0 0 10 0 0,0 0-61 0 0,0 0-53 0 0,0 0-43 0 0,19-2-106 0 0,130-14 673 0 0,551-62 2952 0 0,1691-109-1801 0 0,-995 87-2290 0 0,-1159 71-150 0 0,-233 27 214 0 0,-33 7-6371 0 0,17 2-40 0 0,2-3-6079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1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544 284 0 0 0,'0'0'1778'0'0,"0"0"-246"0"0,0 0-154 0 0,0 0 29 0 0,0 0 153 0 0,0 0 136 0 0,0 0-39 0 0,0 0-162 0 0,0 0-235 0 0,0 0-204 0 0,0 0-178 0 0,-2-2-122 0 0,-32-40 4832 0 0,-11-5-3599 0 0,-42 2-751 0 0,68 39-1051 0 0,1 0 0 0 0,-1 2 0 0 0,0 0 0 0 0,0 1 0 0 0,-1 1 0 0 0,-18 1-187 0 0,6 27 92 0 0,22-11-63 0 0,-7 47 67 0 0,14 136 387 0 0,48-10-203 0 0,34 55-57 0 0,-64-194-153 0 0,-3 0 0 0 0,-1 1 1 0 0,-3 0-1 0 0,-2 0 1 0 0,-2 1-1 0 0,-2 31-70 0 0,-1-70 36 0 0,0 0-1 0 0,0 1 1 0 0,-1 0 0 0 0,-1-1-1 0 0,0 1 1 0 0,0-1-1 0 0,-2 0 1 0 0,1 1 0 0 0,-2-1-1 0 0,0 0 1 0 0,0 0-1 0 0,-1-1 1 0 0,0 0-1 0 0,-1 1 1 0 0,0-2 0 0 0,-1 1-1 0 0,0-1 1 0 0,-1 0-1 0 0,0 0 1 0 0,0-1 0 0 0,-1 0-1 0 0,-7 5-35 0 0,5-8 31 0 0,0 0 0 0 0,0-1-1 0 0,-1 0 1 0 0,1-1 0 0 0,-1 0 0 0 0,-1-1 0 0 0,1 0-1 0 0,0-1 1 0 0,-1 0 0 0 0,1-1 0 0 0,-1-1-1 0 0,1 0 1 0 0,-1 0 0 0 0,-7-2-31 0 0,17 1-52 0 0,0 0 0 0 0,0 1 0 0 0,1-1 1 0 0,-1-1-1 0 0,0 1 0 0 0,1 0 0 0 0,-1-1 0 0 0,1 1 0 0 0,-1-1 1 0 0,1 0-1 0 0,0 0 0 0 0,-1 0 0 0 0,1 0 0 0 0,0 0 0 0 0,1 0 1 0 0,-1-1-1 0 0,0 1 0 0 0,1-1 0 0 0,-1 1 0 0 0,1-1 0 0 0,0 0 0 0 0,-1 1 1 0 0,1-1-1 0 0,1 0 0 0 0,-1 0 0 0 0,0 0 0 0 0,1 0 0 0 0,-1 0 1 0 0,1 1-1 0 0,0-1 0 0 0,0 0 0 0 0,0 0 0 0 0,1 0 0 0 0,-1 0 1 0 0,0 0-1 0 0,1 0 0 0 0,0 0 0 0 0,0 0 0 0 0,0 1 0 0 0,0-1 1 0 0,0 0-1 0 0,1 1 0 0 0,-1-1 0 0 0,1 1 0 0 0,-1-1 0 0 0,2 0 52 0 0,27-23-3186 0 0,-10 11-4398 0 0,-17 13 5796 0 0,7-3-10226 0 0</inkml:trace>
  <inkml:trace contextRef="#ctx0" brushRef="#br0" timeOffset="391.759">578 1304 8954 0 0,'0'0'1743'0'0,"0"0"-737"0"0,0 0-384 0 0,0 0 94 0 0,0 0 235 0 0,0 0 122 0 0,0 0-57 0 0,0 0-184 0 0,0 0-196 0 0,0 0-140 0 0,0 0-88 0 0,0 0-49 0 0,0 0-36 0 0,-12 31-5 0 0,-35 97-21 0 0,36-70 289 0 0,10-55-508 0 0,1-1 0 0 0,0 1-1 0 0,0-1 1 0 0,0 1 0 0 0,1 0-1 0 0,-1-1 1 0 0,1 1 0 0 0,-1-1 0 0 0,1 1-1 0 0,0-1 1 0 0,0 0 0 0 0,0 1-1 0 0,0-1 1 0 0,0 0 0 0 0,1 0-1 0 0,-1 1 1 0 0,0-1 0 0 0,1 0-1 0 0,0 0 1 0 0,0-1 0 0 0,-1 1 0 0 0,1 0-1 0 0,0 0 1 0 0,1-1 0 0 0,-1 0-1 0 0,0 1 1 0 0,0-1 0 0 0,0 0-1 0 0,1 0 1 0 0,-1 0 0 0 0,1 0-1 0 0,-1 0 1 0 0,1-1 0 0 0,-1 1 0 0 0,1-1-1 0 0,-1 0 1 0 0,1 0 0 0 0,-1 1-1 0 0,2-2-77 0 0,5 1 178 0 0,-1-1 1 0 0,1 0-1 0 0,-1 0 0 0 0,1-1 0 0 0,-1-1 0 0 0,0 1 0 0 0,0-1 0 0 0,0 0 0 0 0,0-1 0 0 0,-1 0 1 0 0,0 0-1 0 0,1-1 0 0 0,-1 0 0 0 0,-1 0 0 0 0,1 0 0 0 0,-1-1 0 0 0,0 0 0 0 0,3-4-178 0 0,-2 4 61 0 0,0-1 1 0 0,0 1-1 0 0,-1-1 0 0 0,0 0 0 0 0,0-1 0 0 0,-1 0 0 0 0,0 1 0 0 0,0-2 0 0 0,-1 1 1 0 0,0 0-1 0 0,0-1 0 0 0,-1 0 0 0 0,0 0 0 0 0,-1 0 0 0 0,0 0 0 0 0,0 0 0 0 0,-1-1 1 0 0,0-4-62 0 0,-4 9-192 0 0,0 0 0 0 0,0 0 0 0 0,0 0 0 0 0,-1 0 0 0 0,1 0 0 0 0,-1 1 0 0 0,-1 0 0 0 0,1-1 0 0 0,0 1 1 0 0,-1 1-1 0 0,0-1 0 0 0,0 1 0 0 0,0 0 0 0 0,0 0 0 0 0,-1 0 0 0 0,1 1 0 0 0,-1 0 0 0 0,0 0 1 0 0,1 0-1 0 0,-1 1 0 0 0,0 0 0 0 0,0 0 0 0 0,0 0 0 0 0,0 1 0 0 0,0 0 0 0 0,0 0 0 0 0,0 0 0 0 0,-5 2 192 0 0,-7-2-6338 0 0,6 3-5806 0 0</inkml:trace>
  <inkml:trace contextRef="#ctx0" brushRef="#br0" timeOffset="1955.975">927 63 3761 0 0,'0'0'2543'0'0,"0"0"-548"0"0,0 0-221 0 0,0 0 102 0 0,0 0 46 0 0,0 0-156 0 0,0 0-306 0 0,0 0-338 0 0,0 0-297 0 0,0 0-233 0 0,0 0-153 0 0,0 0-110 0 0,0 0-89 0 0,-8-4-50 0 0,-28-10-28 0 0,33 14-145 0 0,1 1-1 0 0,0-1 1 0 0,-1 0-1 0 0,1 1 1 0 0,0-1-1 0 0,0 1 1 0 0,0 0-1 0 0,-1 0 1 0 0,1 0-1 0 0,0 0 0 0 0,0 0 1 0 0,0 0-1 0 0,1 0 1 0 0,-1 1-1 0 0,0-1 1 0 0,0 1-1 0 0,1-1 1 0 0,-1 1-1 0 0,1 0 1 0 0,-1-1-1 0 0,1 1 0 0 0,0 0 1 0 0,-1 0-1 0 0,1 0 1 0 0,0 0-1 0 0,0 1-16 0 0,-1 0 29 0 0,-7 13 55 0 0,1-1 1 0 0,1 2 0 0 0,0-1-1 0 0,1 1 1 0 0,1 0-1 0 0,1 0 1 0 0,0 0 0 0 0,1 1-1 0 0,1-1 1 0 0,1 1 0 0 0,0 0-1 0 0,1 0 1 0 0,1-1 0 0 0,1 1-1 0 0,1 2-84 0 0,-2-15 83 0 0,0 0-1 0 0,1 0 1 0 0,-1 0 0 0 0,1 0-1 0 0,0-1 1 0 0,1 1-1 0 0,-1-1 1 0 0,1 1 0 0 0,0-1-1 0 0,0 0 1 0 0,1 0-1 0 0,-1 0 1 0 0,1 0-1 0 0,-1-1 1 0 0,1 1 0 0 0,1-1-1 0 0,-1 0 1 0 0,0 0-1 0 0,1 0 1 0 0,-1-1 0 0 0,1 0-1 0 0,0 0 1 0 0,0 0-1 0 0,0 0 1 0 0,0-1 0 0 0,0 0-1 0 0,0 0 1 0 0,0 0-1 0 0,0-1 1 0 0,0 1 0 0 0,1-1-1 0 0,-1 0 1 0 0,0-1-1 0 0,0 1 1 0 0,0-1 0 0 0,0 0-1 0 0,0-1 1 0 0,0 1-1 0 0,0-1 1 0 0,0 0 0 0 0,0 0-1 0 0,0 0 1 0 0,-1-1-1 0 0,2-1-82 0 0,6-4 97 0 0,1-2 0 0 0,-2 1-1 0 0,1-2 1 0 0,-1 1 0 0 0,-1-2-1 0 0,0 1 1 0 0,-1-1 0 0 0,0-1-1 0 0,0 0 1 0 0,-2 0 0 0 0,1-1 0 0 0,-2 1-1 0 0,0-1 1 0 0,0-1 0 0 0,-2 1-1 0 0,2-10-96 0 0,-4 20-19 0 0,-1 1 0 0 0,0-1 0 0 0,-1 1 0 0 0,1-1 0 0 0,-1 0-1 0 0,1 1 1 0 0,-1-1 0 0 0,0 0 0 0 0,-1 0 0 0 0,1 1 0 0 0,-1-1 0 0 0,1 1-1 0 0,-1-1 1 0 0,0 0 0 0 0,0 1 0 0 0,-1-1 0 0 0,1 1 0 0 0,-1 0-1 0 0,0 0 1 0 0,0-1 0 0 0,0 1 0 0 0,0 0 0 0 0,0 0 0 0 0,-1 1 0 0 0,1-1-1 0 0,-1 0 1 0 0,0 1 0 0 0,1 0 0 0 0,-1-1 0 0 0,0 1 0 0 0,-1 1 0 0 0,1-1-1 0 0,0 0 1 0 0,-1 1 0 0 0,1-1 0 0 0,0 1 0 0 0,-1 0 0 0 0,0 0 0 0 0,1 0-1 0 0,-1 1 1 0 0,0-1 0 0 0,0 1 19 0 0,-5 0-241 0 0,0 1-1 0 0,0-1 1 0 0,0 2 0 0 0,0-1-1 0 0,0 1 1 0 0,1 1 0 0 0,-1-1-1 0 0,1 1 1 0 0,-1 1 0 0 0,1 0-1 0 0,0 0 1 0 0,-1 1 241 0 0,-57 37-8380 0 0,48-27-3146 0 0</inkml:trace>
  <inkml:trace contextRef="#ctx0" brushRef="#br0" timeOffset="2427.954">1321 365 12091 0 0,'0'0'2071'0'0,"0"0"-750"0"0,0 0-318 0 0,0 0 40 0 0,0 0 23 0 0,0 0-109 0 0,0 0-238 0 0,0 0-251 0 0,0 0-165 0 0,0 0-103 0 0,0 0-35 0 0,0 0-26 0 0,-7 13-15 0 0,-23 38 0 0 0,31-51-75 0 0,-1 0 0 0 0,1 0 1 0 0,-1 0-1 0 0,0 0 0 0 0,1 0 0 0 0,-1 0 1 0 0,0 0-1 0 0,1 0 0 0 0,-1 0 0 0 0,1 0 0 0 0,-1 0 1 0 0,0 0-1 0 0,1 0 0 0 0,-1 0 0 0 0,0 0 1 0 0,1 0-1 0 0,-1 0 0 0 0,1 0 0 0 0,-1 0 1 0 0,0 0-1 0 0,1 1 0 0 0,-1-1 0 0 0,0 0 0 0 0,1 0 1 0 0,-1 0-1 0 0,0 1 0 0 0,1-1 0 0 0,-1 0 1 0 0,0 1-1 0 0,0-1 0 0 0,1 0 0 0 0,-1 0 0 0 0,0 1 1 0 0,0-1-1 0 0,0 0 0 0 0,1 1 0 0 0,-1-1 1 0 0,0 1-1 0 0,0-1-49 0 0,0 0 40 0 0,62-52 789 0 0,-77 53-408 0 0,-37 43-456 0 0,73-52-2624 0 0,-11 0 386 0 0,-4 4-482 0 0,-1-2-3559 0 0,-1 2-4654 0 0</inkml:trace>
  <inkml:trace contextRef="#ctx0" brushRef="#br0" timeOffset="2817.981">1719 1 4473 0 0,'0'0'3757'0'0,"0"0"-1315"0"0,0 0-681 0 0,0 0-288 0 0,0 0-248 0 0,0 0-243 0 0,0 0-249 0 0,0 0-215 0 0,0 0-142 0 0,0 0-63 0 0,0 0-38 0 0,0 0-27 0 0,0 0-24 0 0,-25 7-24 0 0,-75 28-21 0 0,98-34-166 0 0,0 0 1 0 0,-1-1-1 0 0,1 1 1 0 0,0 0-1 0 0,0 0 1 0 0,0 0-1 0 0,0 0 1 0 0,0 1-1 0 0,0-1 1 0 0,0 1-1 0 0,0-1 1 0 0,0 1-1 0 0,0-1 1 0 0,1 1-1 0 0,-1 0 1 0 0,1 0-1 0 0,-1 0 1 0 0,1 0-1 0 0,0 0 1 0 0,0 0-1 0 0,0 0 1 0 0,0 1-1 0 0,0-1 1 0 0,0 0-1 0 0,1 1 1 0 0,-1-1-1 0 0,1 0 1 0 0,-1 2-14 0 0,-1 7 85 0 0,1-7-4 0 0,-1 0 0 0 0,1 0 0 0 0,0 0 0 0 0,0 1 0 0 0,0-1 0 0 0,1 0 0 0 0,0 1 1 0 0,0-1-1 0 0,0 1 0 0 0,0-1 0 0 0,0 1 0 0 0,1-1 0 0 0,0 0 0 0 0,0 1 0 0 0,0-1 1 0 0,1 0-1 0 0,-1 0 0 0 0,1 0 0 0 0,0 0 0 0 0,0 0 0 0 0,0 0 0 0 0,1-1 0 0 0,-1 1 1 0 0,1-1-1 0 0,0 1 0 0 0,0-1 0 0 0,0 0 0 0 0,1 0 0 0 0,-1 0 0 0 0,1-1 1 0 0,-1 1-1 0 0,1-1 0 0 0,0 0 0 0 0,0 0 0 0 0,0 0 0 0 0,0-1 0 0 0,0 1 0 0 0,0-1 1 0 0,1 0-1 0 0,-1 0 0 0 0,0 0 0 0 0,4 0-81 0 0,-2-1 159 0 0,0 1 0 0 0,0-1 0 0 0,0 0 0 0 0,-1 0 0 0 0,1-1 0 0 0,0 0 0 0 0,0 0 0 0 0,-1 0 0 0 0,1-1 1 0 0,0 1-1 0 0,-1-1 0 0 0,0-1 0 0 0,1 1 0 0 0,-1-1 0 0 0,0 0 0 0 0,0 0 0 0 0,-1 0 0 0 0,1-1 0 0 0,0 0 0 0 0,-1 1 0 0 0,0-2 0 0 0,0 1 0 0 0,0 0 0 0 0,-1-1 0 0 0,0 0 0 0 0,3-3-159 0 0,-4 4 13 0 0,0 0 0 0 0,1 1-1 0 0,-1-1 1 0 0,-1 0 0 0 0,1 0-1 0 0,0 0 1 0 0,-1 0 0 0 0,0-1-1 0 0,0 1 1 0 0,0 0-1 0 0,-1-1 1 0 0,1 1 0 0 0,-1 0-1 0 0,0-1 1 0 0,0 1 0 0 0,-1 0-1 0 0,1-1 1 0 0,-1 1 0 0 0,0 0-1 0 0,0 0 1 0 0,-1 0-1 0 0,1 0 1 0 0,-1 0 0 0 0,0 0-1 0 0,0 0 1 0 0,0 0 0 0 0,0 0-1 0 0,-1 1 1 0 0,1-1 0 0 0,-1 1-1 0 0,0 0 1 0 0,0 0-1 0 0,0 0 1 0 0,-1 0 0 0 0,1 0-1 0 0,-1 1 1 0 0,1 0 0 0 0,-2-1-13 0 0,-2 2-160 0 0,0-1 1 0 0,0 2-1 0 0,1-1 1 0 0,-1 1-1 0 0,0 0 1 0 0,0 0-1 0 0,0 1 1 0 0,0 0-1 0 0,0 0 1 0 0,0 1-1 0 0,0 0 1 0 0,1 0-1 0 0,-1 0 1 0 0,1 1-1 0 0,-3 1 160 0 0,-22 17-4621 0 0,2 5-5337 0 0,20-17-735 0 0</inkml:trace>
  <inkml:trace contextRef="#ctx0" brushRef="#br0" timeOffset="3087.421">1708 214 2721 0 0,'0'0'2244'0'0,"0"0"-258"0"0,0 0-168 0 0,0 0-213 0 0,0 0-345 0 0,0 0-390 0 0,0 0-267 0 0,0 0-152 0 0,0 0-82 0 0,0 0-37 0 0,0 0-40 0 0,0 0-28 0 0,0 0-24 0 0,-27 21-26 0 0,-83 65-37 0 0,79-49-28 0 0,29-33-69 0 0,0 0-1 0 0,1 0 1 0 0,0 0-1 0 0,-1 0 1 0 0,2 0-1 0 0,-1 0 1 0 0,0 0-1 0 0,1 0 1 0 0,0 0-1 0 0,0 0 1 0 0,0 0-1 0 0,0 0 1 0 0,1 0-1 0 0,-1 0 1 0 0,1 0-1 0 0,0 0 1 0 0,0 0-1 0 0,1 0 1 0 0,-1 0-1 0 0,1 0 1 0 0,0-1-1 0 0,0 1 1 0 0,0 0-1 0 0,0-1 1 0 0,1 0-1 0 0,-1 0 1 0 0,1 0-1 0 0,0 0 1 0 0,0 0-1 0 0,0 0 1 0 0,0-1-1 0 0,1 1 1 0 0,2 1-80 0 0,0-2 196 0 0,0 0 0 0 0,-1 0 0 0 0,1 0 0 0 0,0-1 1 0 0,0 0-1 0 0,1 0 0 0 0,-1-1 0 0 0,0 0 0 0 0,0 0 0 0 0,0 0 1 0 0,0 0-1 0 0,0-1 0 0 0,0 0 0 0 0,0-1 0 0 0,0 1 1 0 0,0-1-1 0 0,0 0 0 0 0,-1-1 0 0 0,1 1 0 0 0,-1-1 1 0 0,1 0-1 0 0,-1-1 0 0 0,0 1 0 0 0,0-1 0 0 0,-1 0 1 0 0,1 0-1 0 0,-1 0 0 0 0,0-1 0 0 0,0 0 0 0 0,0 0 1 0 0,0 0-1 0 0,-1 0 0 0 0,0 0 0 0 0,0-1 0 0 0,-1 1 1 0 0,1-1-1 0 0,-1 0 0 0 0,-1 0 0 0 0,1 0 0 0 0,-1 0 0 0 0,0 0 1 0 0,0 0-1 0 0,0 0 0 0 0,-1 0-196 0 0,0 2-18 0 0,1 0 0 0 0,-1 0 0 0 0,0 0 0 0 0,0 0 0 0 0,0 1 0 0 0,0-1 0 0 0,-1 0 0 0 0,0 0 0 0 0,0 0-1 0 0,0 1 1 0 0,0-1 0 0 0,0 0 0 0 0,-1 1 0 0 0,0-1 0 0 0,1 1 0 0 0,-1-1 0 0 0,-1 1 0 0 0,1 0 0 0 0,0 0 0 0 0,-1 0 0 0 0,0 0 0 0 0,1 0 0 0 0,-1 1 0 0 0,0-1 0 0 0,0 1 0 0 0,-1 0 0 0 0,1 0-1 0 0,0 0 1 0 0,-1 0 0 0 0,1 1 0 0 0,-1-1 0 0 0,0 1 0 0 0,1 0 0 0 0,-1 0 0 0 0,0 0 0 0 0,0 1 0 0 0,-3-1 18 0 0,3 1-356 0 0,-34 2-3083 0 0,15 6-7549 0 0,15-3-412 0 0</inkml:trace>
  <inkml:trace contextRef="#ctx0" brushRef="#br0" timeOffset="4382.076">2140 313 1328 0 0,'0'0'2684'0'0,"0"0"-179"0"0,0 0-175 0 0,0 0-163 0 0,0 0-180 0 0,0 0-256 0 0,0 0-337 0 0,0 0-278 0 0,0 0-198 0 0,0 0-130 0 0,0 0-94 0 0,0 0-72 0 0,0 0-67 0 0,4 4 5944 0 0,-104-8-5667 0 0,54 30-699 0 0,30-4-77 0 0,16-22-1 0 0,2 30-26 0 0,127 66 222 0 0,-129-95-240 0 0,1 0 0 0 0,0 0 0 0 0,0 1 1 0 0,-1-1-1 0 0,1 1 0 0 0,-1-1 0 0 0,1 0 0 0 0,-1 1 0 0 0,0-1 0 0 0,1 1 0 0 0,-1-1 0 0 0,0 1 0 0 0,0 0 1 0 0,0-1-1 0 0,0 1 0 0 0,0-1 0 0 0,-1 1 0 0 0,1-1 0 0 0,0 1 0 0 0,-1-1 0 0 0,1 0 0 0 0,-1 1 0 0 0,1-1 1 0 0,-1 1-1 0 0,0-1 0 0 0,1 0 0 0 0,-1 1 0 0 0,0-1 0 0 0,0 0 0 0 0,0 0 0 0 0,0 0 0 0 0,0 0 0 0 0,0 0 1 0 0,-1 0-1 0 0,1 0 0 0 0,0 0 0 0 0,0 0 0 0 0,-1 0 0 0 0,1-1 0 0 0,0 1 0 0 0,-1-1 0 0 0,1 1 0 0 0,-1-1 1 0 0,0 1-12 0 0,-68 21 161 0 0,-12-29-248 0 0,75-8-1157 0 0,7 6-2845 0 0,0 4-2894 0 0,0 1-5329 0 0</inkml:trace>
  <inkml:trace contextRef="#ctx0" brushRef="#br0" timeOffset="5510.423">2348 928 4105 0 0,'0'0'2482'0'0,"0"0"-263"0"0,0 0-108 0 0,0 0-27 0 0,0 0-147 0 0,0 0-283 0 0,0 0-344 0 0,0 0-312 0 0,0 0-235 0 0,0 0-146 0 0,0 0-121 0 0,-12-3 539 0 0,4 201 2290 0 0,-29 122-2531 0 0,-3-162-740 0 0,53-208-8329 0 0,-4 16-2903 0 0,-7 23 4647 0 0</inkml:trace>
  <inkml:trace contextRef="#ctx0" brushRef="#br0" timeOffset="5847.976">2271 892 7618 0 0,'0'0'1825'0'0,"0"0"-514"0"0,0 0-266 0 0,0 0 36 0 0,0 0 151 0 0,0 0 113 0 0,0 0-8 0 0,0 0-86 0 0,0 0-97 0 0,0 0-111 0 0,0 0-79 0 0,0 0-84 0 0,16 11-93 0 0,53 33-115 0 0,-10-32 141 0 0,-44-13-616 0 0,233-10 1462 0 0,-124 7-1725 0 0,-124 5-55 0 0,1 0 1 0 0,0 0-1 0 0,-1 0 0 0 0,1 0 0 0 0,0 0 0 0 0,-1 0 1 0 0,1 0-1 0 0,-1 0 0 0 0,0 0 0 0 0,1 0 0 0 0,-1 0 1 0 0,0 0-1 0 0,0 0 0 0 0,0 1 0 0 0,1-1 0 0 0,-1 0 0 0 0,0 0 1 0 0,-1 0-1 0 0,1 0 0 0 0,0 0 0 0 0,0 1 0 0 0,0-1 1 0 0,-1 0-1 0 0,1 0 0 0 0,0 0 0 0 0,-1 0 0 0 0,1 0 0 0 0,-1 0 1 0 0,0 0-1 0 0,1 0 0 0 0,-1 0 0 0 0,0 0 0 0 0,1 0 1 0 0,-1-1-1 0 0,0 1 0 0 0,0 0 0 0 0,0 0 0 0 0,0-1 1 0 0,0 2 120 0 0,0-2-25 0 0,-13 10-4251 0 0,1-2-4745 0 0,8-4 906 0 0</inkml:trace>
  <inkml:trace contextRef="#ctx0" brushRef="#br0" timeOffset="6068.005">2150 1179 11482 0 0,'0'0'1880'0'0,"0"0"-341"0"0,0 0-6 0 0,0 0 54 0 0,0 0-113 0 0,0 0-213 0 0,0 0-223 0 0,34 0-168 0 0,112-1-136 0 0,-5-13 653 0 0,15-8-1424 0 0,-141 21-811 0 0,-1-1-2383 0 0,-7-2-5339 0 0,-5 4-2809 0 0</inkml:trace>
  <inkml:trace contextRef="#ctx0" brushRef="#br0" timeOffset="6626.063">2328 671 2224 0 0,'0'0'3301'0'0,"0"0"-742"0"0,0 0-382 0 0,0 0-59 0 0,0 0-98 0 0,0 0-208 0 0,0 0-286 0 0,0 0-319 0 0,0 0-227 0 0,0 0-152 0 0,0 0-118 0 0,0 0-83 0 0,0 0-38 0 0,-3-2-35 0 0,-2 1-638 0 0,-3-2 1251 0 0,22 1 313 0 0,126 4 455 0 0,70 18-1299 0 0,-114 3-672 0 0,-82-17 88 0 0,-17-11 748 0 0,-1-1-722 0 0,-92-122-2 0 0,82 105-758 0 0,12 13-3275 0 0,2 10-978 0 0,0 0-5985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22 8130 0 0,'0'0'1796'0'0,"0"0"-374"0"0,0 0-91 0 0,0 0 110 0 0,0 0 25 0 0,0 0-139 0 0,0 0-248 0 0,0 0-278 0 0,0 0-182 0 0,0 0-133 0 0,0 0-80 0 0,0 0-63 0 0,0 0-35 0 0,-22 0-22 0 0,-71 1-44 0 0,52 9 269 0 0,35-3-302 0 0,4-6-159 0 0,0 1-1 0 0,0-1 1 0 0,0 1-1 0 0,0-1 0 0 0,0 1 1 0 0,1-1-1 0 0,-1 1 1 0 0,1 0-1 0 0,-1 0 0 0 0,1 0 1 0 0,0 0-1 0 0,-1 0 0 0 0,1 0 1 0 0,0 0-1 0 0,0 1 1 0 0,1-1-1 0 0,-1 0 0 0 0,0 0 1 0 0,1 1-1 0 0,-1-1 1 0 0,1 0-1 0 0,0 1 0 0 0,0-1 1 0 0,0 1-1 0 0,0-1 1 0 0,0 0-1 0 0,1 1 0 0 0,-1 0-49 0 0,4-1 142 0 0,0 0 0 0 0,0 0 0 0 0,-1-1 0 0 0,1 1 0 0 0,0-1 0 0 0,0 0 0 0 0,1 0 0 0 0,-1 0 0 0 0,0 0-1 0 0,0-1 1 0 0,0 0 0 0 0,1 0 0 0 0,-1 0 0 0 0,0 0 0 0 0,0-1 0 0 0,0 1 0 0 0,1-1 0 0 0,-1-1-142 0 0,-1 2 61 0 0,11-3 118 0 0,1-2 1 0 0,-1 0 0 0 0,0 0-1 0 0,-1-1 1 0 0,1-1 0 0 0,-1-1 0 0 0,0 1-1 0 0,-1-2 1 0 0,0 0 0 0 0,0 0-1 0 0,-1-1 1 0 0,8-9-180 0 0,-4 11 81 0 0,-15 8-53 0 0,4 16 3 0 0,11 237-27 0 0,-15-240-3 0 0,1 1 2 0 0,0 0 0 0 0,-1 0 0 0 0,0 1 1 0 0,-1-1-1 0 0,-1 0 0 0 0,0 0 1 0 0,-1 0-1 0 0,0-1 0 0 0,-1 1 1 0 0,-1-1-1 0 0,0 0 0 0 0,-1 0 0 0 0,0 0 1 0 0,-8 10-4 0 0,11-19-4 0 0,0-1 1 0 0,-1 0 0 0 0,0 0 0 0 0,0-1-1 0 0,0 1 1 0 0,0-1 0 0 0,0 0-1 0 0,0 0 1 0 0,0 0 0 0 0,-1 0-1 0 0,1-1 1 0 0,-1 0 0 0 0,1 0 0 0 0,-1 0-1 0 0,0 0 1 0 0,1-1 0 0 0,-1 0-1 0 0,0 0 1 0 0,1 0 3 0 0,1-3-3 0 0,0 1-1 0 0,1-1 1 0 0,-1 0 0 0 0,1 0 0 0 0,0 0-1 0 0,0 0 1 0 0,0 0 0 0 0,1-1-1 0 0,-1 1 1 0 0,1 0 0 0 0,-1-1-1 0 0,1 0 1 0 0,0 1 0 0 0,0-1-1 0 0,1 1 1 0 0,-1-1 0 0 0,1 0 0 0 0,0 0-1 0 0,0 1 1 0 0,0-1 0 0 0,0 0-1 0 0,1 1 1 0 0,0-1 0 0 0,-1 0-1 0 0,2-2 4 0 0,5-13-127 0 0,0 0-1 0 0,0 1 0 0 0,2 0 0 0 0,0 1 0 0 0,1 0 0 0 0,1 0 0 0 0,5-5 128 0 0,-16 22-1 0 0,33-41-2790 0 0,-19 23-4028 0 0,-9 10-5189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290 493 960 0 0,'0'0'1806'0'0,"0"0"-212"0"0,0 0-69 0 0,0 0 76 0 0,0 0 28 0 0,0 0-60 0 0,0 0-204 0 0,0 0-227 0 0,0 0-165 0 0,0 0-143 0 0,0 0-89 0 0,0 0-58 0 0,-7-2-71 0 0,2 0-459 0 0,0 0 0 0 0,0 1 0 0 0,1-1 0 0 0,-1 1 0 0 0,0 0 0 0 0,0 1-1 0 0,0-1 1 0 0,0 1 0 0 0,0 0 0 0 0,0 0 0 0 0,0 1 0 0 0,0-1 0 0 0,0 1 0 0 0,0 0-1 0 0,0 1 1 0 0,0-1 0 0 0,0 1 0 0 0,1 0 0 0 0,-3 1-153 0 0,-22 15 498 0 0,16-12-347 0 0,1 0-1 0 0,0 2 1 0 0,0-1 0 0 0,1 2-1 0 0,0-1 1 0 0,0 2 0 0 0,1-1-1 0 0,0 1 1 0 0,1 1-1 0 0,0 0 1 0 0,1 0 0 0 0,0 1-1 0 0,-1 2-150 0 0,8-12 36 0 0,0 0 0 0 0,0 0 0 0 0,0 1 0 0 0,0-1 0 0 0,0 1 0 0 0,0-1 0 0 0,1 1 0 0 0,-1-1 0 0 0,1 1 0 0 0,0-1 0 0 0,0 1 0 0 0,0 0 0 0 0,0-1 0 0 0,0 1 0 0 0,0-1-1 0 0,1 1 1 0 0,-1-1 0 0 0,1 1 0 0 0,0-1 0 0 0,-1 1 0 0 0,1-1 0 0 0,1 1 0 0 0,-1-1 0 0 0,0 0 0 0 0,0 0 0 0 0,1 0 0 0 0,-1 0 0 0 0,1 0 0 0 0,0 0 0 0 0,0 0 0 0 0,0 0-1 0 0,0 0 1 0 0,0-1 0 0 0,0 1 0 0 0,0-1 0 0 0,0 0-36 0 0,4 2 122 0 0,1 0 0 0 0,-1 0 0 0 0,1-1-1 0 0,-1 0 1 0 0,1-1 0 0 0,0 1 0 0 0,0-1-1 0 0,-1-1 1 0 0,1 1 0 0 0,0-1 0 0 0,0 0-1 0 0,0-1 1 0 0,1 0-122 0 0,13-4 134 0 0,0-1 0 0 0,1 0 1 0 0,-2-2-1 0 0,1-1 0 0 0,-1-1 0 0 0,-1 0 0 0 0,0-1 1 0 0,0-1-1 0 0,-1-1 0 0 0,-1-1 0 0 0,0 0 0 0 0,-1-1 1 0 0,0-1-1 0 0,-1-1 0 0 0,-1 0 0 0 0,0-1-134 0 0,0-2 51 0 0,-1-1-1 0 0,-1 0 1 0 0,0-1 0 0 0,-2 0-1 0 0,0-1 1 0 0,-2 0 0 0 0,0 0-1 0 0,-2-1 1 0 0,0 1-1 0 0,-1-7-50 0 0,-3 16-9 0 0,-1 0-1 0 0,0 0 0 0 0,-1 0 1 0 0,0 0-1 0 0,-1 0 0 0 0,0 0 1 0 0,-2 1-1 0 0,1-1 0 0 0,-2 0 1 0 0,0 1-1 0 0,0 0 0 0 0,-1 0 1 0 0,-1 0-1 0 0,0 1 0 0 0,-1-1 1 0 0,0 2-1 0 0,-1-1 0 0 0,-5-5 10 0 0,12 15-14 0 0,-1-1 0 0 0,0 1 0 0 0,0-1 0 0 0,0 1-1 0 0,0 0 1 0 0,-1 0 0 0 0,1 0 0 0 0,0 0 0 0 0,-1 1 0 0 0,0-1-1 0 0,1 0 1 0 0,-1 1 0 0 0,0 0 0 0 0,1 0 0 0 0,-1 0-1 0 0,0 0 1 0 0,0 0 0 0 0,0 1 0 0 0,0-1 0 0 0,0 1 0 0 0,0-1-1 0 0,0 1 1 0 0,0 0 0 0 0,0 1 0 0 0,0-1 0 0 0,0 0 0 0 0,0 1-1 0 0,0 0 1 0 0,0-1 0 0 0,0 1 0 0 0,0 1 0 0 0,0-1-1 0 0,0 0 1 0 0,1 0 0 0 0,-3 2 14 0 0,-7 11-6 0 0,0 1 0 0 0,0 0 0 0 0,2 0 0 0 0,0 1-1 0 0,0 0 1 0 0,2 1 0 0 0,0 0 0 0 0,1 1 0 0 0,1-1 0 0 0,0 1 0 0 0,1 1 0 0 0,1-1-1 0 0,1 1 1 0 0,1-1 0 0 0,0 1 0 0 0,2 0 0 0 0,0 0 0 0 0,1-1 0 0 0,1 1-1 0 0,1 5 7 0 0,2 1 54 0 0,1-1 0 0 0,0 0 0 0 0,2-1 0 0 0,1 1-1 0 0,1-2 1 0 0,1 1 0 0 0,1-1 0 0 0,1-1 0 0 0,3 4-54 0 0,98 144 777 0 0,-95-140-670 0 0,-19-28-110 0 0,0-1 8 0 0,0 0-23 0 0,0 0-18 0 0,0 0-23 0 0,0 0-16 0 0,0 0-51 0 0,0 0-58 0 0,0 0-70 0 0,0 0-123 0 0,0 0-150 0 0,3-20-3974 0 0,18-17-935 0 0,-5 13-2029 0 0,-16 24 7391 0 0,8-11-9289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12283 0 0,'0'0'1809'0'0,"0"0"-424"0"0,0 0-168 0 0,0 0-42 0 0,0 0-57 0 0,0 0-154 0 0,0 0-236 0 0,0 0-165 0 0,0 0-31 0 0,0 0 33 0 0,0 0 4 0 0,0 0-23 0 0,0 0-70 0 0,-6 20-65 0 0,-31 100 257 0 0,-19 159 1007 0 0,46-246-1643 0 0,1-9-4 0 0,2 0 1 0 0,1 0-1 0 0,1 0 1 0 0,1 0 0 0 0,1 1-1 0 0,1 0-28 0 0,3-21 46 0 0,1 0-1 0 0,0 0 0 0 0,0-1 1 0 0,0 1-1 0 0,0 0 1 0 0,1-1-1 0 0,0 0 1 0 0,-1 1-1 0 0,1-1 1 0 0,1 0-1 0 0,-1 0 1 0 0,0-1-1 0 0,1 1 1 0 0,-1-1-1 0 0,1 0 1 0 0,0 0-1 0 0,-1 0 1 0 0,1 0-1 0 0,0 0 0 0 0,0-1 1 0 0,0 0-1 0 0,1 0 1 0 0,-1 0-1 0 0,0 0 1 0 0,0-1-1 0 0,1 0 1 0 0,-1 1-1 0 0,0-2 1 0 0,0 1-1 0 0,1 0 1 0 0,-1-1-1 0 0,0 0 1 0 0,0 0-1 0 0,2-1-45 0 0,3 2 97 0 0,116-32 561 0 0,-114 24-842 0 0,-31-7-3103 0 0,5-1-304 0 0,7 8-744 0 0,0 0-3711 0 0,2 3-1699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2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9562 0 0,'0'0'3700'0'0,"0"0"-1476"0"0,0 0-674 0 0,0 0-158 0 0,0 0-94 0 0,0 0-114 0 0,0 0-201 0 0,0 0-191 0 0,0 0-153 0 0,0 0-131 0 0,0 0-65 0 0,0 0-97 0 0,23-6-94 0 0,115-25 18 0 0,3 18-1619 0 0,-111 12-2627 0 0,0 0-3411 0 0,-17 1-4348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8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4105 0 0,'0'0'2363'0'0,"0"0"-344"0"0,0 0-86 0 0,0 0 20 0 0,0 0-79 0 0,0 0-208 0 0,0 0-294 0 0,0 0-302 0 0,0 0-214 0 0,0 0-151 0 0,0 0-93 0 0,0 0-35 0 0,0 0-27 0 0,19 3 2363 0 0,47 7-1934 0 0,0-2 0 0 0,1-4-1 0 0,-1-2 1 0 0,5-3-979 0 0,-20 0 376 0 0,-50 1-345 0 0,-1 0 8 0 0,0 0-18 0 0,0 0-2 0 0,0 0 8 0 0,0 0-10 0 0,0 0-10 0 0,0 0-6 0 0,0 0 15 0 0,-3-3-1960 0 0,-1 3-4937 0 0,1 0-638 0 0,0 0-4326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3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6329 0 0,'0'0'3122'0'0,"0"0"-1093"0"0,0 0-564 0 0,0 0-122 0 0,0 0-74 0 0,0 0-149 0 0,0 0-253 0 0,0 0-247 0 0,0 0-145 0 0,0 0-34 0 0,0 0 54 0 0,0 0 73 0 0,18 11 3654 0 0,49 7-733 0 0,262-25-1174 0 0,-328 10-2690 0 0,-2-2-3679 0 0,1-1-4008 0 0,0 0-4103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438 815 0 0 0,'0'0'783'0'0,"0"0"1024"0"0,0 0 365 0 0,0 0-143 0 0,0 0-325 0 0,0 0-324 0 0,0 0-191 0 0,0 0-94 0 0,-2-3-95 0 0,-7-9 1668 0 0,9 12-1850 0 0,0 0-42 0 0,0 0-72 0 0,0 0-52 0 0,0 0-50 0 0,0 0-18 0 0,-25 0 1751 0 0,-142 11 675 0 0,353-18-2781 0 0,-149 7-186 0 0,-37 0-11 0 0,0 0 5 0 0,0 0 21 0 0,0 0 31 0 0,0 0 30 0 0,0 0 2 0 0,0 0 26 0 0,0 0 12 0 0,0 0 3 0 0,-17 0 382 0 0,-107-1-489 0 0,114 3 264 0 0,17 4-5212 0 0,10-2 837 0 0,-5-1-2381 0 0,-2-3-5495 0 0</inkml:trace>
  <inkml:trace contextRef="#ctx0" brushRef="#br0" timeOffset="7409.809">208 1 0 0 0,'0'0'1120'0'0,"0"0"649"0"0,0 0 27 0 0,0 0-244 0 0,0 0-231 0 0,0 0-98 0 0,0 0-38 0 0,0 0-35 0 0,0 0-74 0 0,0 0-68 0 0,1 19 3578 0 0,-61 65-97 0 0,-15 79-2679 0 0,55-91-1369 0 0,3 0 1 0 0,3 2-1 0 0,3 0 0 0 0,4 0 0 0 0,3 1 0 0 0,5 68-441 0 0,1-115 196 0 0,0 0 0 0 0,2 0 0 0 0,2-1 0 0 0,0 1 0 0 0,2-1 0 0 0,0 0 0 0 0,2-1-1 0 0,6 10-195 0 0,15 26 835 0 0,2-32 77 0 0,-32-30-882 0 0,0-1-565 0 0,12-1-3324 0 0,-1 1-4709 0 0,-3 1-4321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3:4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11 737 0 0 0,'0'0'452'0'0,"0"0"736"0"0,0 0 239 0 0,0 0 0 0 0,0 0 7 0 0,0 0-32 0 0,0 0-21 0 0,-2-3-65 0 0,1 1-2683 0 0,-7-1 15671 0 0,8 3-13920 0 0,0 0-40 0 0,0 0-18 0 0,0 0-16 0 0,0 0-29 0 0,0 0-25 0 0,0 0-24 0 0,0 0-26 0 0,0 0-36 0 0,0 0-27 0 0,0 0-31 0 0,0 0-21 0 0,0 0 8 0 0,0 0-25 0 0,0 0 1 0 0,0 0-15 0 0,0 0-23 0 0,0 0 22 0 0,0 0 12 0 0,0 0 2 0 0,0 0 2 0 0,0 0-14 0 0,0 0 2 0 0,0 0 6 0 0,0 0 16 0 0,0 0-19 0 0,0 0-22 0 0,0 0-12 0 0,0 0-26 0 0,0 0 18 0 0,0 0 3 0 0,0 0 5 0 0,0 0 3 0 0,0 0-13 0 0,0 0 4 0 0,0 0-14 0 0,0 0-3 0 0,0 0 4 0 0,0 0-3 0 0,0 0 0 0 0,0 0 12 0 0,0 0-4 0 0,0 0-16 0 0,0 0 12 0 0,38 8 161 0 0,-14-7 26 0 0,30-10 373 0 0,-36-2-497 0 0,0-1 0 0 0,-1-1 1 0 0,0 0-1 0 0,-1-1 0 0 0,-1-1 0 0 0,0-1 0 0 0,-1 0 0 0 0,0-1-77 0 0,39-69 187 0 0,-53 168-352 0 0,6 56 191 0 0,-6 0-1 0 0,-6 0 1 0 0,-17 87-26 0 0,23-224 0 0 0,-2 20 1 0 0,0 1 0 0 0,-1-1-1 0 0,-2 0 1 0 0,0 0 0 0 0,-1 0-1 0 0,-1-1 1 0 0,0 0 0 0 0,-2 0-1 0 0,-1-1 1 0 0,0 0 0 0 0,-1 0-1 0 0,-1-1 1 0 0,-1-1 0 0 0,-14 16-1 0 0,25-31 1 0 0,-1 0 1 0 0,1 0-1 0 0,-1 0 1 0 0,1-1 0 0 0,-1 1-1 0 0,1 0 1 0 0,-1-1 0 0 0,0 0-1 0 0,0 0 1 0 0,0 0 0 0 0,0 0-1 0 0,0 0 1 0 0,0 0 0 0 0,0-1-1 0 0,0 1 1 0 0,0-1 0 0 0,0 0-1 0 0,0 0 1 0 0,0 0 0 0 0,0-1-1 0 0,0 1 1 0 0,0-1 0 0 0,0 1-1 0 0,0-1 1 0 0,0 0 0 0 0,0 0-1 0 0,0 0 1 0 0,0-1 0 0 0,1 1-1 0 0,-1-1 1 0 0,1 1 0 0 0,-1-1-1 0 0,1 0 1 0 0,-1 0 0 0 0,1 0-1 0 0,0 0 1 0 0,0-1 0 0 0,0 1-1 0 0,0-1 1 0 0,0 1 0 0 0,1-1-1 0 0,-1 1 1 0 0,1-1 0 0 0,-1 0-1 0 0,1-1-1 0 0,-1-7-6 0 0,0 1 0 0 0,0-1 1 0 0,2 0-1 0 0,-1 1 0 0 0,1-1 0 0 0,1 0 0 0 0,0 0 0 0 0,0 1 1 0 0,1-1-1 0 0,1 1 0 0 0,-1-1 0 0 0,2 1 0 0 0,-1 0 0 0 0,2 0 1 0 0,-1 0-1 0 0,1 1 0 0 0,1-1 0 0 0,-1 1 0 0 0,2 1 0 0 0,-1-1 0 0 0,7-6 6 0 0,-6 6-2 0 0,0 1 0 0 0,1-1 0 0 0,0 2 0 0 0,0-1 0 0 0,0 1 0 0 0,1 0 0 0 0,0 0 0 0 0,1 1 0 0 0,-1 1 0 0 0,1-1 0 0 0,0 2 0 0 0,0-1 0 0 0,1 1 0 0 0,3 0 2 0 0,34-3 11 0 0,-42 0-843 0 0,-9 1-5484 0 0,2 5-811 0 0,1 0-5280 0 0</inkml:trace>
  <inkml:trace contextRef="#ctx0" brushRef="#br0" timeOffset="2498.263">87 229 0 0 0,'0'0'1626'0'0,"0"0"281"0"0,0 0-16 0 0,0 0-201 0 0,0 0-161 0 0,-4 0-134 0 0,-12 0-113 0 0,12 0-86 0 0,4 0-126 0 0,0 0-144 0 0,0 0-109 0 0,0 0-76 0 0,0 0-71 0 0,0 0-49 0 0,0 0-30 0 0,0 0-58 0 0,0 0-49 0 0,0 0-54 0 0,0 0-46 0 0,0 0-65 0 0,0 0-45 0 0,96-29 3884 0 0,26-67-2725 0 0,-41-8-697 0 0,-76 115-413 0 0,15 82 242 0 0,-19-83-531 0 0,0 1-1 0 0,1-1 1 0 0,0 0 0 0 0,1 0-1 0 0,0 0 1 0 0,0 0-1 0 0,1 0 1 0 0,1-1-1 0 0,-1 1 1 0 0,2-1 0 0 0,4 7-34 0 0,29 7-2886 0 0,-27-18-4581 0 0,-10-4-3804 0 0</inkml:trace>
  <inkml:trace contextRef="#ctx0" brushRef="#br0" timeOffset="4739.295">727 177 0 0 0,'0'0'1715'0'0,"0"0"248"0"0,0 0 110 0 0,0 0-10 0 0,0 0-75 0 0,0 0-150 0 0,0 0-231 0 0,0 0-219 0 0,0 0-184 0 0,0 0-129 0 0,0 0-103 0 0,-5-4-94 0 0,-16-13-130 0 0,16 12-118 0 0,5 5-93 0 0,0 0-74 0 0,0 0-47 0 0,0 0-39 0 0,0 0-35 0 0,0 0-45 0 0,0 0-35 0 0,0 0-20 0 0,0 0-28 0 0,0 0-14 0 0,0 0-11 0 0,0 0-20 0 0,0 0-17 0 0,0 0-16 0 0,0 0-15 0 0,17 67 1061 0 0,74 308 263 0 0,-78-140-1084 0 0,-14-220-344 0 0,-1 0 0 0 0,-1 1 0 0 0,0-2-1 0 0,-1 1 1 0 0,-1 0 0 0 0,0-1 0 0 0,-1 0 0 0 0,-1 0 0 0 0,-4 7-17 0 0,-18 43 27 0 0,-20 22 9 0 0,6-39-8 0 0,39-43-67 0 0,-7 3-1653 0 0,10-13-2884 0 0,1-4-3962 0 0,0 8 6794 0 0,0-2-9157 0 0</inkml:trace>
  <inkml:trace contextRef="#ctx0" brushRef="#br0" timeOffset="14189.098">959 1031 5673 0 0,'0'0'4349'0'0,"0"0"-1600"0"0,0 0-845 0 0,0 0-220 0 0,0 0-95 0 0,0 0-158 0 0,0 0-270 0 0,0 0-279 0 0,0 0-227 0 0,0 0-146 0 0,0 0-73 0 0,4-21-41 0 0,10-65-23 0 0,6 35 326 0 0,-5 25-378 0 0,0 1 0 0 0,2 1 1 0 0,1 0-1 0 0,0 1 0 0 0,19-17-320 0 0,48-22 300 0 0,-80 62-290 0 0,0 0 0 0 0,-1 0 0 0 0,1 0 0 0 0,0 1 0 0 0,-1 0 0 0 0,1 0 0 0 0,-1 0 0 0 0,1 0 0 0 0,-1 1 0 0 0,1 0 0 0 0,-1 0 0 0 0,0 0-1 0 0,0 0 1 0 0,0 1 0 0 0,0 0 0 0 0,-1-1 0 0 0,1 1 0 0 0,-1 1 0 0 0,1-1 0 0 0,-1 0 0 0 0,0 1 0 0 0,0 0 0 0 0,-1-1 0 0 0,1 1 0 0 0,-1 0 0 0 0,0 1 0 0 0,0-1-1 0 0,0 0 1 0 0,1 5-10 0 0,-3-7 9 0 0,4 13 27 0 0,-2 1 0 0 0,0-1 0 0 0,0 1 0 0 0,-2 0 0 0 0,0 0 0 0 0,-1 0 0 0 0,0 0-1 0 0,-2 3-35 0 0,-31 113 22 0 0,34-132-17 0 0,0 0 0 0 0,0-1 0 0 0,0 1 0 0 0,0 0 0 0 0,0 0 0 0 0,-1 0 0 0 0,1 0 0 0 0,0 0 0 0 0,0 0 0 0 0,0 0 0 0 0,-1 0 0 0 0,1 0 0 0 0,0 0 0 0 0,0-1 0 0 0,0 1 0 0 0,-1 0 0 0 0,1 0 0 0 0,0 0 0 0 0,0 0 1 0 0,0 0-1 0 0,-1 1 0 0 0,1-1 0 0 0,0 0 0 0 0,0 0 0 0 0,0 0-5 0 0,0-15 11 0 0,3-3 9 0 0,0 0-1 0 0,1 0 1 0 0,1 0-1 0 0,0 0 1 0 0,2 1-1 0 0,0 0 1 0 0,1 0 0 0 0,0 1-1 0 0,5-6-19 0 0,0-2 9 0 0,0 1-1 0 0,2 0 1 0 0,0 1-1 0 0,1 1 1 0 0,2 0-1 0 0,0 1 1 0 0,1 1-1 0 0,1 1 1 0 0,0 1-1 0 0,2 1 1 0 0,16-10-9 0 0,34 11-6 0 0,-69 18 17 0 0,1 0 0 0 0,-1 0 0 0 0,1 0 0 0 0,-1 0 0 0 0,-1 0 0 0 0,1 1 0 0 0,0-1 0 0 0,-1 1-1 0 0,1 0 1 0 0,-1 0 0 0 0,0 0 0 0 0,0 0 0 0 0,-1 0 0 0 0,1 0 0 0 0,-1 1 0 0 0,0-1 0 0 0,0 0 0 0 0,-1 1 0 0 0,1-1 0 0 0,-1 0 0 0 0,0 2-11 0 0,2 26 140 0 0,-2 0 1 0 0,-2 0 0 0 0,-1 0 0 0 0,-1 0 0 0 0,-3 7-141 0 0,-6 12 164 0 0,-2 27 58 0 0,12-62-31 0 0,5-25-2373 0 0,2 0-530 0 0,-2 5-313 0 0,0-1-4863 0 0,-2 1-4315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0 341,'44'-20,"-1"-2,-1-3,-1 0,-1-3,-2-1,2-5,14-45,-53 77,0 0,0 0,0 0,0 0,-1 0,1 0,0 0,-1 0,0 0,1 0,-1-1,0 1,0 0,-1 0,1 0,0 0,-1-1,1 1,-1 0,1 0,-1 0,0 0,0 0,0 0,0 1,0-1,-1 0,1 0,-1 1,1-1,-1 1,1-1,-1 1,0 0,0-1,1 1,-1 0,0 0,0 0,0 1,-1-1,-2 0,0-1,-1 2,1-1,-1 1,1 0,-1 0,1 0,0 1,-1 0,1 0,-1 0,1 1,0-1,0 1,0 1,0-1,0 1,1 0,-1 0,-2 2,-83 77,79-70,1 1,0 1,0 0,1 0,1 1,1 0,0 0,-2 10,6-20,2 1,-1 0,1-1,-1 1,2 0,-1 0,1 0,-1 0,2 0,-1 0,1 0,0 0,0 0,0-1,1 1,0 0,0-1,1 1,-1-1,1 0,0 0,1 0,-1 0,1 0,2 1,2-1,1 0,0 0,1-1,-1 0,1-1,-1 0,1 0,0-1,0 0,0-1,1 0,-1-1,0 0,0-1,0 0,0 0,0-1,0 0,0-1,0 0,-1-1,7-3,18-6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34 816 0 0,'0'0'2477'0'0,"0"0"-425"0"0,0 0-179 0 0,0 0 54 0 0,0 0 62 0 0,0 0-76 0 0,0 0-237 0 0,0 0-285 0 0,0 0-277 0 0,0 0-205 0 0,0 0-155 0 0,-8-5-110 0 0,-25-18-81 0 0,-35 18 1466 0 0,60 5-1921 0 0,1 0-1 0 0,-1 0 0 0 0,0 1 1 0 0,1 0-1 0 0,-1 1 1 0 0,0-1-1 0 0,1 1 0 0 0,0 1 1 0 0,0 0-1 0 0,-1 0 0 0 0,1 0 1 0 0,1 1-1 0 0,-1 0 0 0 0,1 0 1 0 0,-1 0-1 0 0,1 1 0 0 0,0 0 1 0 0,-4 5-108 0 0,4-2 62 0 0,0 0 0 0 0,1 1 1 0 0,-1-1-1 0 0,2 1 0 0 0,-1 0 1 0 0,1 0-1 0 0,1 1 0 0 0,0-1 1 0 0,0 1-1 0 0,0 0 0 0 0,2-1 1 0 0,-1 1-1 0 0,1 0 0 0 0,0 0 0 0 0,1 0 1 0 0,1 0-1 0 0,-1 0 0 0 0,3 9-62 0 0,-3-15 57 0 0,1 0 0 0 0,-1-1 0 0 0,1 1 0 0 0,0-1 0 0 0,0 1 0 0 0,0-1-1 0 0,1 0 1 0 0,-1 1 0 0 0,1-1 0 0 0,0 0 0 0 0,0 0 0 0 0,0 0 0 0 0,0 0 0 0 0,0 0-1 0 0,1 0 1 0 0,-1-1 0 0 0,1 1 0 0 0,0-1 0 0 0,0 0 0 0 0,0 0 0 0 0,0 0 0 0 0,0 0-1 0 0,0 0 1 0 0,0-1 0 0 0,1 1 0 0 0,-1-1 0 0 0,1 0 0 0 0,-1 0 0 0 0,1 0 0 0 0,-1 0-1 0 0,1-1 1 0 0,-1 0 0 0 0,1 0 0 0 0,0 1 0 0 0,-1-2 0 0 0,1 1 0 0 0,0 0-1 0 0,-1-1 1 0 0,1 0 0 0 0,-1 0 0 0 0,1 0 0 0 0,-1 0 0 0 0,0 0 0 0 0,1-1 0 0 0,1-1-57 0 0,18-15 120 0 0,-2-2 0 0 0,0 0 1 0 0,-1-2-1 0 0,-1 0 0 0 0,-1-1 1 0 0,-1-1-1 0 0,-1 0 0 0 0,2-8-120 0 0,11-38 127 0 0,-29 69-115 0 0,0 1 12 0 0,0 0-17 0 0,0 0-27 0 0,1 15-87 0 0,37 96 187 0 0,-24-7 93 0 0,-4 1 0 0 0,-3 82-173 0 0,-7-186 0 0 0,2 52 13 0 0,-2 0 0 0 0,-3 0 1 0 0,-2-1-1 0 0,-2 1 0 0 0,-3-1 1 0 0,-1-1-1 0 0,-5 5-13 0 0,4-25 1 0 0,-1-1 0 0 0,-2 0 0 0 0,-1-1-1 0 0,-1-1 1 0 0,-2 0 0 0 0,-18 20-1 0 0,30-39 6 0 0,0 0-1 0 0,0-1 0 0 0,-1 0 0 0 0,0-1 1 0 0,0 0-1 0 0,0 0 0 0 0,-1-1 0 0 0,-1 0 1 0 0,1 0-1 0 0,-1-1 0 0 0,0 0 0 0 0,0-1 1 0 0,0 0-1 0 0,0-1 0 0 0,-1 0 0 0 0,0 0 1 0 0,1-1-1 0 0,-7 0-5 0 0,14-5 4 0 0,-1 1 0 0 0,1-1 0 0 0,0 0 1 0 0,1 0-1 0 0,-1-1 0 0 0,0 1 0 0 0,1 0 0 0 0,0-1 0 0 0,0 0 0 0 0,0 1 1 0 0,0-1-1 0 0,1 0 0 0 0,-1 0 0 0 0,1 0 0 0 0,0 0 0 0 0,0 0 0 0 0,1 0 1 0 0,-1-1-1 0 0,1 1 0 0 0,0 0 0 0 0,0 0 0 0 0,0 0 0 0 0,0 0 0 0 0,1-1 1 0 0,0 1-1 0 0,0-1-4 0 0,-1 0 4 0 0,3-24 4 0 0,1 0 0 0 0,1 1 0 0 0,2-1 0 0 0,1 1 0 0 0,1 1 0 0 0,1-1 0 0 0,1 2 0 0 0,2-1 0 0 0,1 2 0 0 0,1 0 0 0 0,0 0 0 0 0,2 2 0 0 0,1 0 0 0 0,1 1 0 0 0,1 0 0 0 0,10-6-8 0 0,-21 18 11 0 0,1 0 1 0 0,0 1-1 0 0,1 0 0 0 0,0 1 1 0 0,1 0-1 0 0,-1 1 1 0 0,1 0-1 0 0,1 1 0 0 0,-1 1 1 0 0,1-1-1 0 0,0 2 0 0 0,0 0 1 0 0,1 1-1 0 0,-1 0 1 0 0,1 1-1 0 0,0 0 0 0 0,12 1-11 0 0,-24 1 9 0 0,0 0-1 0 0,0 0 1 0 0,0 1 0 0 0,0-1-1 0 0,0 1 1 0 0,0 0-1 0 0,0-1 1 0 0,-1 1-1 0 0,1 0 1 0 0,0 0-1 0 0,-1 0 1 0 0,1 0-1 0 0,0 0 1 0 0,-1 1 0 0 0,1-1-1 0 0,-1 0 1 0 0,0 1-1 0 0,0-1 1 0 0,1 1-1 0 0,-1-1 1 0 0,0 1-1 0 0,0 0 1 0 0,0 0-1 0 0,0-1 1 0 0,-1 1 0 0 0,1 0-1 0 0,0 0-8 0 0,-1-1 41 0 0,0-1 1 0 0,0 0 6 0 0,0 0 5 0 0,0 0-5 0 0,0 0 0 0 0,0 0 17 0 0,0 0-22 0 0,0 0 1 0 0,0 0-2 0 0,0 0-5 0 0,0 0-8 0 0,0 0 9 0 0,0 0-2 0 0,0 0-15 0 0,0 0-1 0 0,0 0-19 0 0,0 0-34 0 0,0 0 25 0 0,0 0 51 0 0,0 0-19 0 0,0 0-6 0 0,0 0 8 0 0,0 0-10 0 0,0 0 10 0 0,0 0-8 0 0,0 0-26 0 0,0 0 17 0 0,0 0-12 0 0,0 0 18 0 0,0 0-3 0 0,0 0 11 0 0,0 0 25 0 0,0 0-26 0 0,0 0-11 0 0,0 0 0 0 0,0 0-13 0 0,0 0 9 0 0,0 0 1 0 0,0 0-17 0 0,0 0 19 0 0,0 0-10 0 0,0 0 3 0 0,0 0-10 0 0,0 0-6 0 0,0 0 2 0 0,0 0-2 0 0,0 0-3 0 0,0 0-29 0 0,0-30-9276 0 0,0 24 1291 0 0,0 1-4614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6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521 111 4089 0 0,'0'0'2646'0'0,"0"0"-468"0"0,0 0-271 0 0,0 0-48 0 0,0 0-84 0 0,0 0-216 0 0,0 0-314 0 0,0 0-331 0 0,0 0-281 0 0,0 0-186 0 0,0 0-107 0 0,0 0-64 0 0,0 0-9 0 0,-7 5 8 0 0,-98 100 1457 0 0,-80 50-502 0 0,-18-38-1056 0 0,183-112-532 0 0,19-5 95 0 0,1-5-779 0 0,11-49-3571 0 0,2 17-2188 0 0,-8 23 1381 0 0,-1 2 371 0 0</inkml:trace>
  <inkml:trace contextRef="#ctx0" brushRef="#br0" timeOffset="390.51">61 137 1704 0 0,'0'0'2385'0'0,"0"0"-134"0"0,0 0-37 0 0,0 0 50 0 0,0 0-57 0 0,0 0-242 0 0,0 0-383 0 0,0 0-365 0 0,0 0-251 0 0,0 0-190 0 0,0 0-120 0 0,0 0-103 0 0,-9-4 1112 0 0,11 10-1431 0 0,1 0-1 0 0,0 0 1 0 0,1-1 0 0 0,-1 1 0 0 0,1-1 0 0 0,0 0-1 0 0,0 0 1 0 0,1 0 0 0 0,0 0 0 0 0,-1-1 0 0 0,2 0-1 0 0,-1 0 1 0 0,0 0 0 0 0,1-1 0 0 0,-1 1 0 0 0,4 0-234 0 0,129 72 1130 0 0,64 47-815 0 0,-133-61-407 0 0,-69-61-19 0 0,0 0-1 0 0,0-1 0 0 0,0 1 1 0 0,0-1-1 0 0,0 1 0 0 0,0-1 1 0 0,0 1-1 0 0,0-1 0 0 0,-1 1 1 0 0,1 0-1 0 0,0-1 0 0 0,0 1 0 0 0,0-1 1 0 0,-1 1-1 0 0,1-1 0 0 0,0 1 1 0 0,0-1-1 0 0,-1 1 0 0 0,1-1 1 0 0,0 0-1 0 0,-1 1 0 0 0,1-1 1 0 0,-1 1-1 0 0,1-1 0 0 0,-1 0 1 0 0,1 1-1 0 0,0-1 0 0 0,-1 0 1 0 0,1 1-1 0 0,-1-1 0 0 0,1 0 1 0 0,-1 0-1 0 0,0 0 0 0 0,1 0 1 0 0,-1 1-1 0 0,1-1 0 0 0,-1 0 1 0 0,1 0-1 0 0,-1 0 0 0 0,1 0 1 0 0,-1 0-1 0 0,0 0 0 0 0,1 0 1 0 0,-1 0-1 0 0,1-1 0 0 0,-1 1 1 0 0,1 0-1 0 0,-1 0 0 0 0,1 0 1 0 0,-1-1-1 0 0,1 1 0 0 0,-1 0 1 0 0,1 0-1 0 0,-1-1 0 0 0,1 1 1 0 0,-1-1 111 0 0,-20-3-12177 0 0,18 0 3108 0 0</inkml:trace>
  <inkml:trace contextRef="#ctx0" brushRef="#br0" timeOffset="823.975">243 1 3377 0 0,'0'0'2826'0'0,"0"0"-702"0"0,0 0-437 0 0,0 0-124 0 0,0 0-72 0 0,0 0-132 0 0,0 0-177 0 0,0 0-150 0 0,0 0-77 0 0,0 0-46 0 0,0 0-19 0 0,0 0-14 0 0,0 0-40 0 0,-3 18-85 0 0,-8 58-74 0 0,21 4 1018 0 0,0-48-1200 0 0,5 197 811 0 0,-21-86-1203 0 0,7-137 296 0 0,-9 2-9342 0 0,5-12 5553 0 0,2 2-1729 0 0,1 1-3962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09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25 352 0 0,'0'0'2327'0'0,"0"0"-521"0"0,0 0-294 0 0,0 0-130 0 0,0 0 49 0 0,0 0 29 0 0,0 0-86 0 0,0 0-118 0 0,0 0-197 0 0,0 0-181 0 0,0 0-170 0 0,-22 1-111 0 0,-69 9-47 0 0,88-10-502 0 0,0 0 1 0 0,0 0-1 0 0,1 0 1 0 0,-1 1-1 0 0,0 0 1 0 0,1-1-1 0 0,-1 1 1 0 0,1 0-1 0 0,-1 0 1 0 0,0 0-1 0 0,1 1 1 0 0,0-1-1 0 0,-1 1 1 0 0,1-1-1 0 0,0 1 1 0 0,0 0-1 0 0,0 0 1 0 0,0 0-1 0 0,0 0 1 0 0,0 0-1 0 0,1 0 1 0 0,-1 0-1 0 0,1 1 1 0 0,-2 1-49 0 0,-5 9 288 0 0,-8 10-58 0 0,2 1 0 0 0,0 1 0 0 0,1 0-1 0 0,2 1 1 0 0,1 0 0 0 0,0 0 0 0 0,2 1 0 0 0,2 0 0 0 0,0 1 0 0 0,2 0 0 0 0,0 0-1 0 0,2 0 1 0 0,2 0 0 0 0,0 0 0 0 0,2 0 0 0 0,1 2-230 0 0,-2-21 89 0 0,0 0 0 0 0,1 0-1 0 0,0 0 1 0 0,1 0 0 0 0,0-1 0 0 0,0 1-1 0 0,1-1 1 0 0,0 0 0 0 0,1 0 0 0 0,-1 0-1 0 0,1-1 1 0 0,1 1 0 0 0,0-1 0 0 0,0-1-1 0 0,0 1 1 0 0,1-1 0 0 0,-1 0 0 0 0,3 1-89 0 0,-1-5 170 0 0,-1 0 0 0 0,1 0 1 0 0,0 0-1 0 0,1-1 1 0 0,-1 0-1 0 0,0-1 0 0 0,0 0 1 0 0,0 0-1 0 0,0-1 1 0 0,0 0-1 0 0,1 0 0 0 0,-1-1 1 0 0,1 0-171 0 0,11-7 144 0 0,0 0-1 0 0,-1-1 1 0 0,0-1 0 0 0,0-1 0 0 0,-1-1 0 0 0,-1 0-1 0 0,0-2 1 0 0,-1 0 0 0 0,0 0 0 0 0,-1-2-1 0 0,4-6-143 0 0,-7 12 38 0 0,0-2 0 0 0,0 0-1 0 0,-1 0 1 0 0,0-1-1 0 0,-2 0 1 0 0,1-1-1 0 0,-2 0 1 0 0,0 0-1 0 0,-1-1 1 0 0,0 0-1 0 0,-1 0 1 0 0,-1-1-1 0 0,-1 0 1 0 0,0 0-1 0 0,0-10-37 0 0,-3 15-13 0 0,-1 0 0 0 0,0 1 0 0 0,0-1 0 0 0,-1 1 0 0 0,-1-1 1 0 0,0 1-1 0 0,0-1 0 0 0,-1 1 0 0 0,-1 0 0 0 0,0 0 0 0 0,0 1 0 0 0,-1-1 0 0 0,-1 1 0 0 0,0 0 0 0 0,0 0 0 0 0,-1 0 0 0 0,0 1 0 0 0,0 0 0 0 0,-1 1 0 0 0,0 0 0 0 0,-3-2 13 0 0,1 3-146 0 0,0 1 0 0 0,-1 1-1 0 0,1 0 1 0 0,-1 0 0 0 0,0 1-1 0 0,-1 0 1 0 0,1 1-1 0 0,0 0 1 0 0,-1 1 0 0 0,0 0-1 0 0,1 1 1 0 0,-1 1 0 0 0,0-1-1 0 0,0 2 1 0 0,-11 1 146 0 0,15-1-258 0 0,1 0 1 0 0,-1 1-1 0 0,0 0 0 0 0,1 0 1 0 0,-1 0-1 0 0,1 1 0 0 0,0 0 1 0 0,0 1-1 0 0,0 0 0 0 0,0 0 1 0 0,1 0-1 0 0,-1 1 0 0 0,1 0 1 0 0,-1 1 257 0 0,-49 50-8194 0 0,45-44 4989 0 0,-1 0-7101 0 0</inkml:trace>
  <inkml:trace contextRef="#ctx0" brushRef="#br0" timeOffset="495.4">648 540 7306 0 0,'0'0'2472'0'0,"0"0"-391"0"0,0 0-128 0 0,0 0-31 0 0,0 0-160 0 0,0 0-258 0 0,0 0-284 0 0,0 0-206 0 0,0 0-161 0 0,0 0-130 0 0,0 0-120 0 0,0 0-132 0 0,0 0-110 0 0,-20 4 387 0 0,-1 29-294 0 0,54-33 645 0 0,37-51-379 0 0,-70 50-656 0 0,0 1 19 0 0,0 0-2 0 0,-57 37 146 0 0,40-22-217 0 0,18-15-18 0 0,-1 0-1 0 0,0 0 1 0 0,1 0-1 0 0,-1 0 1 0 0,1 1-1 0 0,-1-1 1 0 0,0 0-1 0 0,1 0 1 0 0,-1 0-1 0 0,0 0 1 0 0,0 1-1 0 0,1-1 1 0 0,-1 0-1 0 0,0 1 1 0 0,1-1-1 0 0,-1 0 1 0 0,0 0-1 0 0,0 1 1 0 0,0-1-1 0 0,1 0 1 0 0,-1 1-1 0 0,0-1 1 0 0,0 0-1 0 0,0 1 1 0 0,0-1-1 0 0,0 0 0 0 0,0 1 1 0 0,0-1-1 0 0,1 1 1 0 0,-1-1-1 0 0,0 0 1 0 0,0 1-1 0 0,0-1 1 0 0,-1 0-1 0 0,1 1 1 0 0,0-1-1 0 0,0 1 1 0 0,0-1-1 0 0,0 0 1 0 0,0 1-1 0 0,0-1 1 0 0,0 0-1 0 0,-1 1 1 0 0,1-1-1 0 0,0 0 1 0 0,0 1-1 0 0,0-1 1 0 0,-1 0-1 0 0,1 0 1 0 0,0 1-1 0 0,-1-1 1 0 0,1 0-1 0 0,0 0 1 0 0,0 1-1 0 0,-1-1 1 0 0,1 0-1 0 0,0 0 1 0 0,-1 0-1 0 0,1 1 1 0 0,-1-1 8 0 0,35-6-4249 0 0,-19-1-4237 0 0,-11 3-3063 0 0</inkml:trace>
  <inkml:trace contextRef="#ctx0" brushRef="#br0" timeOffset="937.127">1075 50 4185 0 0,'0'0'2227'0'0,"0"0"-465"0"0,0 0-222 0 0,0 0-37 0 0,0 0-64 0 0,0 0-144 0 0,0 0-173 0 0,0 0-193 0 0,0 0-155 0 0,0 0-118 0 0,0 0-80 0 0,0 0-75 0 0,-23 12-75 0 0,-70 38-46 0 0,90-49-348 0 0,0 0 0 0 0,1 0 0 0 0,-1 1 0 0 0,1-1 1 0 0,-1 1-1 0 0,1-1 0 0 0,0 1 0 0 0,0 0 0 0 0,0 0 0 0 0,0 0 0 0 0,0 0 1 0 0,0 1-1 0 0,1-1 0 0 0,-1 0 0 0 0,0 1 0 0 0,1-1 0 0 0,0 1 0 0 0,0 0 1 0 0,0-1-1 0 0,0 1 0 0 0,0 0 0 0 0,0 1-32 0 0,-2 7 160 0 0,-9 100 1232 0 0,14-106-1291 0 0,-1 0 1 0 0,1-1-1 0 0,0 1 0 0 0,0-1 1 0 0,0 1-1 0 0,1-1 0 0 0,-1 1 1 0 0,1-1-1 0 0,0 0 0 0 0,1-1 1 0 0,-1 1-1 0 0,0 0 1 0 0,1-1-1 0 0,0 0 0 0 0,0 0 1 0 0,0 0-1 0 0,0 0 0 0 0,1 0 1 0 0,-1-1-1 0 0,1 0 0 0 0,-1 0 1 0 0,1 0-1 0 0,0-1 0 0 0,0 0 1 0 0,0 1-1 0 0,0-2 1 0 0,-1 1-1 0 0,1 0 0 0 0,0-1 1 0 0,4 0-102 0 0,-1 0 128 0 0,-1-1 0 0 0,0 0 0 0 0,1 0 0 0 0,-1 0 0 0 0,0-1 0 0 0,1 0 0 0 0,-1 0 0 0 0,0 0 0 0 0,-1-1 1 0 0,1-1-1 0 0,0 1 0 0 0,-1-1 0 0 0,0 0 0 0 0,0 0 0 0 0,0-1 0 0 0,0 0 0 0 0,-1 0 0 0 0,1 0 0 0 0,2-5-128 0 0,-3 4 45 0 0,0-1 0 0 0,0 0 0 0 0,-1 0 0 0 0,0-1-1 0 0,-1 1 1 0 0,1-1 0 0 0,-1 0 0 0 0,-1 0-1 0 0,0 0 1 0 0,0 0 0 0 0,0 0 0 0 0,-1-1 0 0 0,0 1-1 0 0,-1 0 1 0 0,0-1 0 0 0,0 1 0 0 0,-1-1 0 0 0,0 1-1 0 0,0-1-44 0 0,-2 3-29 0 0,0 0-1 0 0,0 0 1 0 0,-1 1-1 0 0,0-1 1 0 0,0 1-1 0 0,0 0 0 0 0,-1 0 1 0 0,0 0-1 0 0,1 1 1 0 0,-2 0-1 0 0,1 0 1 0 0,0 0-1 0 0,-1 0 1 0 0,0 1-1 0 0,0 0 0 0 0,0 0 1 0 0,0 1-1 0 0,0-1 1 0 0,-1 1-1 0 0,1 1 1 0 0,-1-1-1 0 0,1 1 1 0 0,-1 0-1 0 0,1 1 0 0 0,-7-1 30 0 0,3 1-209 0 0,-1 1 0 0 0,1 0 0 0 0,-1 1 0 0 0,1 0 0 0 0,0 0 0 0 0,0 1-1 0 0,0 0 1 0 0,0 1 0 0 0,0 0 0 0 0,1 1 0 0 0,-1 0 0 0 0,1 0 0 0 0,1 1-1 0 0,-2 1 210 0 0,-32 25-3916 0 0,4 2-4097 0 0,24-21-3330 0 0</inkml:trace>
  <inkml:trace contextRef="#ctx0" brushRef="#br0" timeOffset="1280.298">1148 378 0 0 0,'0'0'1962'0'0,"0"0"186"0"0,0 0 111 0 0,0 0-97 0 0,0 0-288 0 0,0 0-324 0 0,0 0-309 0 0,0 0-198 0 0,0 0-121 0 0,0 0-76 0 0,0 0-67 0 0,0 0-57 0 0,0 0-47 0 0,-29 9-39 0 0,-92 27-52 0 0,71-5 208 0 0,46-23-617 0 0,0-2-77 0 0,0 1 1 0 0,1-1 0 0 0,0 1-1 0 0,0 0 1 0 0,0 0 0 0 0,1 0 0 0 0,0 0-1 0 0,0 1 1 0 0,1-1 0 0 0,0 0-1 0 0,0 1 1 0 0,1-1 0 0 0,0 1-1 0 0,0-1 1 0 0,1 1 0 0 0,0 4-99 0 0,2-7 128 0 0,0-1 0 0 0,0 0 0 0 0,1 0-1 0 0,-1 0 1 0 0,1 0 0 0 0,0-1 0 0 0,0 1 0 0 0,0-1 0 0 0,0 0 0 0 0,0-1 0 0 0,1 1 0 0 0,-1-1 0 0 0,1 1 0 0 0,0-1 0 0 0,0-1 0 0 0,0 1 0 0 0,0-1 0 0 0,0 0 0 0 0,0 0 0 0 0,0 0 0 0 0,0-1 0 0 0,0 1 0 0 0,1-1 0 0 0,-1-1-1 0 0,0 1 1 0 0,0-1 0 0 0,0 0 0 0 0,0 0 0 0 0,0 0 0 0 0,0-1 0 0 0,0 0 0 0 0,0 1 0 0 0,0-2 0 0 0,-1 1 0 0 0,2-1-128 0 0,2-4 74 0 0,0 0 0 0 0,0 0 1 0 0,0 0-1 0 0,-1-1 0 0 0,0-1 0 0 0,-1 1 1 0 0,0-1-1 0 0,0 0 0 0 0,0 0 0 0 0,-2-1 0 0 0,1 1 1 0 0,-1-1-1 0 0,0 0 0 0 0,-1-1 0 0 0,0 1 0 0 0,-1 0 1 0 0,0-1-1 0 0,-1 0 0 0 0,0 1 0 0 0,0-1 1 0 0,-1 0-1 0 0,-1 1 0 0 0,0-4-74 0 0,1 12-14 0 0,0-1-1 0 0,0 1 1 0 0,0 0-1 0 0,0-1 1 0 0,0 1-1 0 0,-1-1 1 0 0,1 1-1 0 0,-1 0 1 0 0,0 0-1 0 0,1-1 1 0 0,-1 1-1 0 0,0 0 1 0 0,0 0-1 0 0,-1 0 1 0 0,1 0-1 0 0,0 0 1 0 0,-1 0-1 0 0,1 0 1 0 0,-1 0-1 0 0,1 1 1 0 0,-1-1-1 0 0,0 0 1 0 0,0 1-1 0 0,0-1 1 0 0,0 1-1 0 0,0 0 1 0 0,0 0-1 0 0,0 0 1 0 0,0 0-1 0 0,0 0 1 0 0,-1 0-1 0 0,1 1 1 0 0,0-1-1 0 0,-1 1 1 0 0,1-1-1 0 0,0 1 1 0 0,-1 0-1 0 0,1 0 1 0 0,-1 0-1 0 0,1 0 1 0 0,0 1-1 0 0,-1-1 1 0 0,0 1 14 0 0,-101 37-4107 0 0,85-23 1988 0 0,-8 5-6483 0 0,11-12-3513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43 2585 0 0,'0'0'2299'0'0,"0"0"-135"0"0,0 0-83 0 0,0 0 14 0 0,0 0-139 0 0,0 0-269 0 0,0 0-311 0 0,0 0-249 0 0,0 0-186 0 0,0 0-96 0 0,0 0-59 0 0,0 0-76 0 0,0 0-59 0 0,-7-5-63 0 0,5 3-693 0 0,-75-31 3580 0 0,33 31-2752 0 0,-67 11 297 0 0,97-6-906 0 0,13-3-96 0 0,0 0 0 0 0,0 1 0 0 0,-1-1 0 0 0,1 0 0 0 0,0 0 0 0 0,0 1 0 0 0,-1-1 0 0 0,1 0 0 0 0,0 1 0 0 0,0-1 0 0 0,0 1 0 0 0,0 0 0 0 0,0-1 0 0 0,-1 1 0 0 0,1 0 0 0 0,1 0 0 0 0,-1 0 0 0 0,0-1 0 0 0,0 1 0 0 0,0 0 0 0 0,0 0 0 0 0,1 0 0 0 0,-1 0 0 0 0,0 1 0 0 0,1-1 0 0 0,-1 0 0 0 0,1 0 0 0 0,-1 0 0 0 0,1 0 0 0 0,-1 1-18 0 0,2 5 39 0 0,1 0 0 0 0,-1-1 1 0 0,1 1-1 0 0,1 0 0 0 0,-1-1 0 0 0,1 0 1 0 0,0 0-1 0 0,0 0 0 0 0,1 0 0 0 0,0 0 0 0 0,0 0 1 0 0,0-1-1 0 0,1 0 0 0 0,-1 0 0 0 0,1 0 1 0 0,0-1-1 0 0,1 1 0 0 0,-1-1 0 0 0,1 0 1 0 0,0-1-1 0 0,0 0 0 0 0,0 0 0 0 0,0 0 0 0 0,6 1-39 0 0,9 10 44 0 0,14 6 37 0 0,-26-17-60 0 0,-1 1 0 0 0,0 0 0 0 0,0 1 0 0 0,-1 0-1 0 0,1 0 1 0 0,-1 0 0 0 0,0 1 0 0 0,-1 0 0 0 0,1 1 0 0 0,-1-1-1 0 0,0 1 1 0 0,-1 1 0 0 0,0-1 0 0 0,0 1 0 0 0,4 7-21 0 0,-9-12 20 0 0,1-1 1 0 0,-1 1-1 0 0,0 0 1 0 0,0-1-1 0 0,0 1 1 0 0,0 0-1 0 0,-1-1 1 0 0,1 1-1 0 0,0 0 1 0 0,-1-1-1 0 0,0 1 1 0 0,0-1-1 0 0,0 1 1 0 0,0-1-1 0 0,0 1 1 0 0,0-1-1 0 0,-1 0 1 0 0,1 1-1 0 0,-1-1 1 0 0,1 0-1 0 0,-1 0 1 0 0,0 0-1 0 0,0 0 1 0 0,0-1-1 0 0,0 1 1 0 0,0 0-1 0 0,0-1 1 0 0,-1 0-1 0 0,1 1 1 0 0,0-1-1 0 0,-1 0 1 0 0,1 0-1 0 0,-1 0 1 0 0,0 0-1 0 0,-1 0-20 0 0,-98 18 263 0 0,-4-20-158 0 0,104 1-146 0 0,0-1-1 0 0,0 1 1 0 0,0-1-1 0 0,0 0 0 0 0,0 0 1 0 0,0 0-1 0 0,0 0 1 0 0,0 0-1 0 0,0 0 0 0 0,0-1 1 0 0,1 1-1 0 0,-1-1 1 0 0,0 1-1 0 0,1-1 0 0 0,-1 1 1 0 0,1-1-1 0 0,0 0 1 0 0,-1 0-1 0 0,1 0 1 0 0,0 0-1 0 0,0 0 0 0 0,0 0 1 0 0,1 0-1 0 0,-1-1 42 0 0,15-26-6286 0 0,-5 25 88 0 0,1 0-5993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4777 0 0,'0'0'3182'0'0,"0"0"-649"0"0,0 0-296 0 0,0 0-135 0 0,0 0-207 0 0,0 0-276 0 0,0 0-328 0 0,0 0-285 0 0,0 0-211 0 0,0 0-146 0 0,0 0-90 0 0,0 0-51 0 0,0 0-33 0 0,0 9 1050 0 0,1-4 3415 0 0,-1-5-4855 0 0,32 1 698 0 0,177 6-13 0 0,-73-7-463 0 0,-135 0-287 0 0,-6-14-3961 0 0,-6 9-7224 0 0,10 5-786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14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5457 0 0,'0'0'2597'0'0,"0"0"-514"0"0,0 0-179 0 0,0 0 42 0 0,0 0-14 0 0,0 0-173 0 0,0 0-328 0 0,0 0-312 0 0,0 0-213 0 0,0 0-165 0 0,0 0-70 0 0,0 0-23 0 0,0 0-14 0 0,-6 5-15 0 0,-16 18-35 0 0,17-18-50 0 0,5-5-68 0 0,23 4 2274 0 0,184-4-280 0 0,-33-19-1705 0 0,-173 19-747 0 0,-1 0 26 0 0,0 0-32 0 0,0 0-22 0 0,0 0-22 0 0,-12-7-2573 0 0,3 3-2534 0 0,4 1-1437 0 0,1 3-5983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39 5905 0 0,'0'0'1662'0'0,"0"0"-330"0"0,0 0-193 0 0,0 0 5 0 0,0 0 78 0 0,0 0-28 0 0,0 0-110 0 0,0 0-125 0 0,0 0-183 0 0,0 0-157 0 0,0 0-99 0 0,-24 3-55 0 0,-71 14-38 0 0,92-17-374 0 0,-1 1 0 0 0,1-1 0 0 0,0 1 0 0 0,0 0-1 0 0,0-1 1 0 0,0 2 0 0 0,0-1 0 0 0,0 0 0 0 0,0 1 0 0 0,0-1 0 0 0,0 1 0 0 0,1 0 0 0 0,-1 0 0 0 0,0 0 0 0 0,1 0-1 0 0,0 0 1 0 0,0 0 0 0 0,-1 1 0 0 0,1-1 0 0 0,1 1 0 0 0,-1 0 0 0 0,-1 1-53 0 0,-6 10 299 0 0,1 0-148 0 0,1 0 1 0 0,1 1-1 0 0,0-1 0 0 0,1 1 1 0 0,1 0-1 0 0,0 0 0 0 0,1 1 1 0 0,1-1-1 0 0,0 1 0 0 0,1 0 1 0 0,1-1-1 0 0,0 1 0 0 0,2 7-151 0 0,-2-21 16 0 0,1 15 112 0 0,0-1 1 0 0,1 1-1 0 0,0-1 0 0 0,2 0 1 0 0,0 0-1 0 0,0 0 0 0 0,2 0 0 0 0,0-1 1 0 0,1 0-1 0 0,0 0 0 0 0,6 8-128 0 0,-8-15 106 0 0,0 0 0 0 0,1-1 0 0 0,0 1 0 0 0,0-1-1 0 0,1-1 1 0 0,-1 1 0 0 0,1-1 0 0 0,1 0-1 0 0,-1 0 1 0 0,1-1 0 0 0,0 0 0 0 0,0-1 0 0 0,1 1-1 0 0,-1-2 1 0 0,1 1 0 0 0,0-1 0 0 0,0 0-1 0 0,0-1 1 0 0,0 0 0 0 0,1-1 0 0 0,-1 0-106 0 0,4 0 118 0 0,0-1 1 0 0,0 0-1 0 0,0-1 1 0 0,0-1 0 0 0,-1 0-1 0 0,1-1 1 0 0,-1 0-1 0 0,1-1 1 0 0,-1 0-1 0 0,0-1 1 0 0,0 0-1 0 0,-1-1 1 0 0,0-1 0 0 0,0 1-1 0 0,0-2 1 0 0,-1 0-1 0 0,0 0 1 0 0,0 0-1 0 0,2-5-118 0 0,2 1 46 0 0,0-2 0 0 0,-1 1 0 0 0,-1-2 0 0 0,0 0 0 0 0,-1 0 0 0 0,0-1 0 0 0,-1 0-1 0 0,-1-1 1 0 0,-1 0 0 0 0,0-1 0 0 0,-2 1 0 0 0,0-1 0 0 0,0-1 0 0 0,-2 1 0 0 0,0-1 0 0 0,-2 0-1 0 0,1-8-45 0 0,-2 18-3 0 0,-1 0 0 0 0,0-1-1 0 0,-1 1 1 0 0,0 0 0 0 0,0 0-1 0 0,-1 1 1 0 0,0-1 0 0 0,-1 0-1 0 0,0 1 1 0 0,0-1 0 0 0,-1 1-1 0 0,0 0 1 0 0,0 0 0 0 0,-1 0-1 0 0,0 1 1 0 0,0-1 0 0 0,-1 1-1 0 0,0 0 1 0 0,0 1 0 0 0,-1 0-1 0 0,0 0 1 0 0,-6-5 3 0 0,1 4-76 0 0,0 0 1 0 0,-1 1-1 0 0,1 0 0 0 0,-1 0 1 0 0,0 2-1 0 0,-1 0 0 0 0,1 0 1 0 0,-1 1-1 0 0,0 1 0 0 0,0 0 1 0 0,0 1-1 0 0,0 0 1 0 0,0 1-1 0 0,1 1 0 0 0,-8 1 76 0 0,13 0-153 0 0,-1-1-1 0 0,1 2 1 0 0,-1-1 0 0 0,1 1-1 0 0,0 0 1 0 0,0 1 0 0 0,0 0-1 0 0,1 0 1 0 0,-1 1 0 0 0,1 0-1 0 0,0 0 1 0 0,1 0 0 0 0,-1 1-1 0 0,1 0 1 0 0,-6 7 153 0 0,-46 65-9213 0 0,48-62-2280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15219 0 0,'0'0'1798'0'0,"0"0"-855"0"0,0 0-478 0 0,0 0 47 0 0,0 0 186 0 0,0 0 83 0 0,0 0-66 0 0,0 0-180 0 0,0 0-191 0 0,0 0-120 0 0,0 0-69 0 0,0 0-45 0 0,0 0-19 0 0,-11 18-29 0 0,-33 54-17 0 0,44-73-25 0 0,1 1 0 0 0,-1 0 0 0 0,1 0 1 0 0,-1 0-1 0 0,1 0 0 0 0,-1 0 0 0 0,1 0 0 0 0,-1 0 1 0 0,1 0-1 0 0,-1 0 0 0 0,1 0 0 0 0,0 0 0 0 0,-1 0 1 0 0,1 0-1 0 0,-1 0 0 0 0,1 0 0 0 0,-1 0 0 0 0,1 1 1 0 0,-1-1-1 0 0,1 0 0 0 0,-1 0 0 0 0,1 1 0 0 0,-1-1 1 0 0,0 0-1 0 0,1 1 0 0 0,-1-1 0 0 0,1 0 0 0 0,-1 1 1 0 0,0-1-1 0 0,1 1 0 0 0,-1-1 0 0 0,0 0 0 0 0,1 1 1 0 0,-1-1-1 0 0,0 1 0 0 0,0-1 0 0 0,0 1 0 0 0,1-1 1 0 0,-1 1-1 0 0,0-1 0 0 0,0 1 0 0 0,0 0 0 0 0,0-1 1 0 0,0 1-1 0 0,0-1 0 0 0,0 1 0 0 0,0-1 0 0 0,0 1 1 0 0,0 0-21 0 0,1-2 94 0 0,52-57 1124 0 0,-53 57-1052 0 0,0 1 12 0 0,0 0 3 0 0,0 0-9 0 0,-14 4 103 0 0,-48 47-194 0 0,64-40-1363 0 0,12-10-5537 0 0,-11-2 2422 0 0,1 1-6981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79 9034 0 0,'0'0'2403'0'0,"0"0"-825"0"0,0 0-455 0 0,0 0-28 0 0,0 0 56 0 0,0 0-17 0 0,0 0-95 0 0,0 0-197 0 0,0 0-179 0 0,0 0-146 0 0,-31 34-138 0 0,-95 106-94 0 0,122-137-263 0 0,0 1 0 0 0,0 0 0 0 0,0 0 0 0 0,1 0 0 0 0,-1 0 0 0 0,1 0 1 0 0,0 1-1 0 0,0 0 0 0 0,1-1 0 0 0,-1 1 0 0 0,1 0 0 0 0,0 0 0 0 0,0 1 0 0 0,1-1 0 0 0,-1 5-22 0 0,0 3 63 0 0,0-6-21 0 0,0-1 1 0 0,1 1-1 0 0,-1-1 1 0 0,1 1-1 0 0,1-1 1 0 0,-1 1-1 0 0,1-1 1 0 0,1 1-1 0 0,-1 0 1 0 0,1-1-1 0 0,0 1 1 0 0,0-1-1 0 0,1 1 1 0 0,0-1-1 0 0,0 0 1 0 0,0 0-1 0 0,1 0 1 0 0,0 0-1 0 0,0 0 1 0 0,1 0-1 0 0,-1-1 1 0 0,1 0-1 0 0,1 0 1 0 0,-1 0-1 0 0,1 0 1 0 0,-1 0-1 0 0,1-1 1 0 0,1 0-1 0 0,-1 0 1 0 0,1 0-1 0 0,-1-1 1 0 0,1 0-1 0 0,0 0 1 0 0,0 0-1 0 0,0-1 0 0 0,1 0 1 0 0,3 1-43 0 0,1-2 179 0 0,1 1 0 0 0,0-2 0 0 0,0 1 0 0 0,0-2 0 0 0,-1 0 0 0 0,1 0 0 0 0,0-1 0 0 0,0 0 0 0 0,-1-1 0 0 0,0 0-1 0 0,1-1 1 0 0,-1-1 0 0 0,-1 1 0 0 0,1-2 0 0 0,-1 0 0 0 0,6-3-179 0 0,-4 2 101 0 0,1 0-1 0 0,-2-1 1 0 0,1-1-1 0 0,-1 0 1 0 0,0 0-1 0 0,-1-1 1 0 0,0 0-1 0 0,-1-1 1 0 0,0 0 0 0 0,0-1-1 0 0,-2 1 1 0 0,1-2-1 0 0,-1 1 1 0 0,-1-1-1 0 0,0 0 1 0 0,-1 0-1 0 0,0-1 1 0 0,-1 1-1 0 0,-1-1 1 0 0,0 0-1 0 0,0-14-100 0 0,-2 18-9 0 0,0 0-1 0 0,-1 1 0 0 0,-1-1 0 0 0,1 0 0 0 0,-2 0 0 0 0,1 1 1 0 0,-1-1-1 0 0,-1 0 0 0 0,0 1 0 0 0,0 0 0 0 0,-1 0 0 0 0,0 0 0 0 0,0 0 1 0 0,-1 1-1 0 0,-1-1 0 0 0,1 1 0 0 0,-1 0 0 0 0,0 1 0 0 0,-1 0 1 0 0,0 0-1 0 0,0 0 0 0 0,-1 1 0 0 0,1 0 0 0 0,-4-2 10 0 0,5 5-196 0 0,-1-1-1 0 0,0 1 1 0 0,-1 0-1 0 0,1 1 1 0 0,0-1-1 0 0,-1 2 1 0 0,0-1-1 0 0,1 1 0 0 0,-1 0 1 0 0,0 0-1 0 0,0 1 1 0 0,1 0-1 0 0,-1 1 1 0 0,0 0-1 0 0,1 0 1 0 0,-1 0-1 0 0,0 1 1 0 0,1 0-1 0 0,0 1 1 0 0,-1-1-1 0 0,1 1 1 0 0,0 1-1 0 0,0 0 0 0 0,1 0 1 0 0,-1 0-1 0 0,1 0 1 0 0,-6 6 196 0 0,-17 13-4204 0 0,12-6-2697 0 0,2-2-4635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1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9074 0 0,'0'0'2753'0'0,"0"0"-681"0"0,0 0-322 0 0,0 0-81 0 0,0 0-166 0 0,0 0-276 0 0,0 0-337 0 0,0 0-291 0 0,0 0-179 0 0,0 0-90 0 0,0 0-2 0 0,0 0 21 0 0,-15 6 32 0 0,-45 22 16 0 0,55-25-319 0 0,0 1 0 0 0,1-1 0 0 0,-1 1-1 0 0,1 0 1 0 0,0 1 0 0 0,0-1-1 0 0,0 1 1 0 0,0-1 0 0 0,1 1-1 0 0,0 0 1 0 0,0 1 0 0 0,0-1 0 0 0,1 0-1 0 0,-1 1 1 0 0,1-1 0 0 0,1 1-1 0 0,-1 2-77 0 0,-4 7 124 0 0,0 3-59 0 0,0-1 0 0 0,1 1 0 0 0,1 0 1 0 0,1 0-1 0 0,0 1 0 0 0,1-1 0 0 0,1 1 0 0 0,1-1 1 0 0,2 14-66 0 0,-1-24 46 0 0,0 0 0 0 0,1 0 0 0 0,1 0 0 0 0,0 0 0 0 0,0-1 1 0 0,0 1-1 0 0,1-1 0 0 0,0 0 0 0 0,0 0 0 0 0,0 0 1 0 0,1 0-1 0 0,1-1 0 0 0,-1 0 0 0 0,1 0 0 0 0,0 0 1 0 0,0-1-1 0 0,0 0 0 0 0,1 0 0 0 0,0 0 0 0 0,0-1 0 0 0,0 0 1 0 0,1-1-1 0 0,-1 1 0 0 0,1-1 0 0 0,0-1 0 0 0,0 1 1 0 0,0-2-1 0 0,0 1 0 0 0,0-1 0 0 0,8 1-46 0 0,-13-2 49 0 0,1 0 0 0 0,-1 0 0 0 0,0 0 0 0 0,0 0 1 0 0,1 0-1 0 0,-1-1 0 0 0,0 0 0 0 0,0 1 0 0 0,0-1 0 0 0,1 0 0 0 0,-1 0 0 0 0,0-1 0 0 0,0 1 0 0 0,-1-1 0 0 0,1 1 0 0 0,0-1 0 0 0,0 0 1 0 0,-1 0-1 0 0,1 0 0 0 0,-1-1 0 0 0,0 1 0 0 0,0 0 0 0 0,0-1 0 0 0,0 0 0 0 0,0 1 0 0 0,0-1 0 0 0,0 0 0 0 0,-1 0 0 0 0,0 0 0 0 0,1 0 1 0 0,-1 0-1 0 0,0 0 0 0 0,-1 0 0 0 0,1-1 0 0 0,0-1-49 0 0,-1 2 5 0 0,1-1 0 0 0,-1 0 0 0 0,1 0 1 0 0,-1 0-1 0 0,0 1 0 0 0,-1-1 0 0 0,1 0 0 0 0,-1 0 0 0 0,1 1 1 0 0,-1-1-1 0 0,0 0 0 0 0,-1 1 0 0 0,1-1 0 0 0,-1 1 1 0 0,1-1-1 0 0,-1 1 0 0 0,0 0 0 0 0,0 0 0 0 0,0 0 0 0 0,-1 0 1 0 0,1 0-1 0 0,-1 0 0 0 0,0 0 0 0 0,1 1 0 0 0,-1 0 0 0 0,0-1 1 0 0,-1 1-1 0 0,1 0 0 0 0,0 0 0 0 0,-1 1 0 0 0,1-1 1 0 0,-1 1-1 0 0,1 0 0 0 0,-3-1-5 0 0,-73-13-1299 0 0,28 30-3665 0 0,39-8-892 0 0,5-3-6269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 0 0 0,'-5'-8'3321'0'0,"3"6"4369"0"0,2 1 7995 0 0,7 18-15572 0 0,-1 0-1 0 0,0 0 1 0 0,-1 0-1 0 0,-1 1 0 0 0,-1-1 1 0 0,0 1-1 0 0,-1 0 1 0 0,-1 0-1 0 0,-1 0 1 0 0,-1 6-113 0 0,-2 33 87 0 0,-3-1-1 0 0,-2 0 1 0 0,-10 35-87 0 0,-4 20 5 0 0,19-60-18 0 0,6-50-2997 0 0,9-27-259 0 0,-2 4-5026 0 0,-4 11-3108 0 0</inkml:trace>
  <inkml:trace contextRef="#ctx0" brushRef="#br0" timeOffset="384.344">367 95 10010 0 0,'0'0'2961'0'0,"0"0"-1588"0"0,0 0-415 0 0,0 0 220 0 0,0 0 195 0 0,0 0 9 0 0,0 0-190 0 0,0 0-314 0 0,0 0-300 0 0,0 0-208 0 0,0 0-142 0 0,-33 26-73 0 0,-101 78-18 0 0,75-58 207 0 0,58-45-329 0 0,1 1 0 0 0,-1-1 1 0 0,1 0-1 0 0,-1 0 0 0 0,1 0 0 0 0,-1 1 1 0 0,1-1-1 0 0,0 0 0 0 0,-1 0 0 0 0,1 1 1 0 0,0-1-1 0 0,0 0 0 0 0,0 0 0 0 0,0 1 1 0 0,0-1-1 0 0,0 0 0 0 0,0 1 0 0 0,1-1 0 0 0,-1 0 1 0 0,0 0-1 0 0,1 1 0 0 0,-1-1 0 0 0,1 0 1 0 0,-1 0-1 0 0,1 0 0 0 0,0 0 0 0 0,0 0 1 0 0,-1 0-1 0 0,1 0 0 0 0,0 0 0 0 0,0 0 1 0 0,0 0-1 0 0,0 0 0 0 0,0 0 0 0 0,0 0 1 0 0,0-1-1 0 0,0 1 0 0 0,0 0 0 0 0,0-1 0 0 0,1 1 1 0 0,-1-1-1 0 0,0 0 0 0 0,0 1 0 0 0,1-1-15 0 0,2 3 94 0 0,58 59 978 0 0,-37 42 1095 0 0,23-101-4152 0 0,-28-8-2805 0 0,-9-2-3398 0 0,-10 6 6545 0 0,3 0-8871 0 0</inkml:trace>
  <inkml:trace contextRef="#ctx0" brushRef="#br0" timeOffset="1264.729">672 324 9250 0 0,'0'0'4410'0'0,"0"0"-1903"0"0,0 0-809 0 0,0 0-175 0 0,0 0-121 0 0,0 0-218 0 0,0 0-273 0 0,0 0-271 0 0,0 0-196 0 0,0 0-121 0 0,0 0-66 0 0,0 0-38 0 0,0 0-3 0 0,-24 2-27 0 0,-75 9-38 0 0,41 12 83 0 0,46-12-173 0 0,7-7-53 0 0,0 0 0 0 0,1 0 0 0 0,-1 0 0 0 0,1 0 0 0 0,0 0 0 0 0,0 1 0 0 0,0 0 0 0 0,1 0 0 0 0,0 0 0 0 0,0 0 1 0 0,0 0-1 0 0,1 1 0 0 0,-1 0 0 0 0,1-1 0 0 0,0 1 0 0 0,1 0 0 0 0,0 0 0 0 0,0 0 0 0 0,0 0 0 0 0,0 0 0 0 0,1 4-8 0 0,2-7 21 0 0,0 0-1 0 0,0 0 1 0 0,0-1-1 0 0,0 1 1 0 0,1 0-1 0 0,-1-1 1 0 0,1 0-1 0 0,0 0 1 0 0,0 1-1 0 0,-1-2 1 0 0,1 1-1 0 0,0 0 1 0 0,1 0-1 0 0,-1-1 1 0 0,0 0-1 0 0,0 0 1 0 0,1 0-1 0 0,-1 0 1 0 0,0 0-1 0 0,1-1 1 0 0,-1 1 0 0 0,1-1-1 0 0,-1 0 1 0 0,1 0-1 0 0,-1 0 1 0 0,1-1-1 0 0,-1 1 1 0 0,1-1-1 0 0,-1 0 1 0 0,0 0-1 0 0,3-1-20 0 0,0 2 59 0 0,9-3 39 0 0,0 0-1 0 0,-1-2 1 0 0,0 1 0 0 0,0-2-1 0 0,0 0 1 0 0,-1 0 0 0 0,1-1-1 0 0,-1-1 1 0 0,0 0-98 0 0,16-9 221 0 0,134-70 1264 0 0,-161 86-1479 0 0,-1 0 1 0 0,0 1 0 0 0,1-1 0 0 0,-1 1 0 0 0,1-1 0 0 0,-1 1-1 0 0,0 0 1 0 0,1-1 0 0 0,-1 1 0 0 0,1 0 0 0 0,-1 0 0 0 0,1 0 0 0 0,-1 0-1 0 0,1 0 1 0 0,-1 0 0 0 0,1 1 0 0 0,-1-1 0 0 0,0 1 0 0 0,1-1 0 0 0,-1 0-1 0 0,0 1 1 0 0,1 0 0 0 0,-1-1 0 0 0,0 1 0 0 0,1 0 0 0 0,-1 0-1 0 0,0 0 1 0 0,0 0 0 0 0,0 0 0 0 0,0 0 0 0 0,0 0 0 0 0,0 0 0 0 0,0 0-1 0 0,0 0 1 0 0,-1 1 0 0 0,1-1 0 0 0,0 0 0 0 0,-1 1 0 0 0,1-1 0 0 0,-1 0-1 0 0,1 1 1 0 0,-1-1 0 0 0,1 1 0 0 0,-1-1-7 0 0,4 18 34 0 0,-1 1 0 0 0,-1-1 0 0 0,-1 1-1 0 0,0-1 1 0 0,-2 1 0 0 0,0-1 0 0 0,-1 1 0 0 0,-1-1 0 0 0,-1 1-34 0 0,-1 21 3 0 0,-1 13-1 0 0,3-9 6 0 0,-2-1 0 0 0,-3 1 0 0 0,-1-1-1 0 0,-2 0 1 0 0,-2-1 0 0 0,-17 39-8 0 0,28-77-5 0 0,0 0 0 0 0,0-1 0 0 0,-1 1 0 0 0,0-1 0 0 0,1 1 0 0 0,-2-1-1 0 0,1 0 1 0 0,0 0 0 0 0,-1-1 0 0 0,0 1 0 0 0,0-1 0 0 0,0 1 0 0 0,0-1 0 0 0,0-1 0 0 0,-1 1-1 0 0,1 0 1 0 0,-1-1 0 0 0,0 0 0 0 0,0 0 0 0 0,0-1 0 0 0,0 1 0 0 0,0-1 0 0 0,0 0-1 0 0,0 0 1 0 0,-3-1 5 0 0,6 0-1 0 0,0 0 0 0 0,0 0 0 0 0,1 0 0 0 0,-1-1 0 0 0,0 1 0 0 0,0-1 0 0 0,1 1 0 0 0,-1-1 0 0 0,0 0-1 0 0,1 0 1 0 0,-1 0 0 0 0,1 0 0 0 0,-1 0 0 0 0,1 0 0 0 0,0 0 0 0 0,-1 0 0 0 0,1 0 0 0 0,0-1 0 0 0,0 1 0 0 0,0-1-1 0 0,-1 1 1 0 0,2-1 0 0 0,-1 1 0 0 0,0-1 0 0 0,0 1 0 0 0,0-1 0 0 0,1 0 0 0 0,-1 1 0 0 0,1-1 0 0 0,-1 0 0 0 0,1 0 0 0 0,0 1-1 0 0,0-1 1 0 0,0 0 0 0 0,0 0 0 0 0,0 0 0 0 0,0 1 0 0 0,0-2 1 0 0,0-6-1 0 0,0-1 1 0 0,0 1-1 0 0,1-1 0 0 0,0 1 1 0 0,1 0-1 0 0,0-1 0 0 0,0 1 1 0 0,1 0-1 0 0,0 0 0 0 0,0 1 1 0 0,1-1-1 0 0,1 1 0 0 0,-1-1 1 0 0,1 1-1 0 0,1 1 0 0 0,-1-1 1 0 0,1 1-1 0 0,1 0 0 0 0,-1 0 1 0 0,5-2 0 0 0,-3-1 15 0 0,3-3-9 0 0,-1 0 1 0 0,2 0-1 0 0,-1 1 0 0 0,2 1 1 0 0,0 0-1 0 0,0 0 0 0 0,1 2 1 0 0,0 0-1 0 0,0 0 0 0 0,1 1 1 0 0,0 1-1 0 0,1 0 0 0 0,0 1 1 0 0,13-3-7 0 0,27 5 58 0 0,-62 19-310 0 0,-14-12-1547 0 0,9 0-887 0 0,0-2-5002 0 0,7-1-4360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12 8842 0 0,'0'0'5222'0'0,"0"0"-3011"0"0,0 0-1106 0 0,0 0-186 0 0,0 0-22 0 0,0 0 31 0 0,0 0-4 0 0,0 0-66 0 0,0 0-120 0 0,0 0-177 0 0,0 0-144 0 0,-33 18-98 0 0,-101 58-84 0 0,130-75-219 0 0,0 1 1 0 0,0 0-1 0 0,0 1 0 0 0,0-1 1 0 0,0 1-1 0 0,1-1 1 0 0,-1 1-1 0 0,1 0 1 0 0,0 0-1 0 0,0 1 0 0 0,0-1 1 0 0,0 1-1 0 0,1-1 1 0 0,-1 1-1 0 0,1 0 0 0 0,0 0 1 0 0,0 0-17 0 0,-3 7 44 0 0,1-4-21 0 0,0-1 0 0 0,0 1 1 0 0,1 0-1 0 0,0 0 1 0 0,0 0-1 0 0,1 0 1 0 0,0 0-1 0 0,0 1 1 0 0,1-1-1 0 0,0 1 1 0 0,0-1-1 0 0,1 1 1 0 0,0 0-1 0 0,0-1 1 0 0,0 1-1 0 0,1-1 0 0 0,1 1 1 0 0,-1-1-1 0 0,1 1 1 0 0,0-1-1 0 0,1 0 1 0 0,0 0-1 0 0,0 0 1 0 0,0 0-1 0 0,1-1 1 0 0,0 1-1 0 0,0-1 1 0 0,1 0-1 0 0,0 0 0 0 0,0 0 1 0 0,0-1-1 0 0,4 3-23 0 0,3-3 102 0 0,0-1 0 0 0,1 0 0 0 0,-1 0 0 0 0,1-2 0 0 0,0 1 0 0 0,0-2 0 0 0,0 0 0 0 0,0 0 0 0 0,0-1 0 0 0,0-1 0 0 0,0 0 0 0 0,0-1 0 0 0,0 0 0 0 0,0-1 0 0 0,-1 0 0 0 0,1-1 0 0 0,-1-1 0 0 0,0 0 0 0 0,0-1 0 0 0,0 0 0 0 0,-1 0 0 0 0,0-1 0 0 0,8-7-102 0 0,-10 7 38 0 0,-1 0 0 0 0,1 0 0 0 0,-1-1 0 0 0,-1 0 0 0 0,0 0 0 0 0,0-1 0 0 0,-1 0 0 0 0,0 0 0 0 0,0-1 0 0 0,-1 1 0 0 0,0-1 0 0 0,-1 0 0 0 0,0-1 0 0 0,0 1 0 0 0,-1-1 0 0 0,-1 0 0 0 0,0 1 0 0 0,0-1 0 0 0,-1 0 0 0 0,-1 0 0 0 0,1 0 0 0 0,-2 0 0 0 0,0 0 0 0 0,-1-5-38 0 0,0 9-57 0 0,0 1-1 0 0,-1-1 1 0 0,0 1-1 0 0,-1 0 1 0 0,1-1-1 0 0,-1 1 1 0 0,-1 1-1 0 0,1-1 0 0 0,-1 1 1 0 0,1 0-1 0 0,-2 0 1 0 0,1 0-1 0 0,0 0 1 0 0,-1 1-1 0 0,0 0 1 0 0,0 0-1 0 0,0 1 1 0 0,-1 0-1 0 0,1 0 0 0 0,-1 0 1 0 0,0 1-1 0 0,1 0 1 0 0,-1 0-1 0 0,0 1 1 0 0,0-1-1 0 0,0 2 1 0 0,0-1-1 0 0,-5 1 58 0 0,2-1-383 0 0,-1 1 0 0 0,1 1 1 0 0,0 0-1 0 0,-1 0 0 0 0,1 1 0 0 0,0 0 0 0 0,0 1 0 0 0,0 0 1 0 0,0 1-1 0 0,0 0 0 0 0,1 0 0 0 0,-3 2 383 0 0,-14 10-2329 0 0,-8 4-5536 0 0,16-8-3803 0 0</inkml:trace>
  <inkml:trace contextRef="#ctx0" brushRef="#br0" timeOffset="332.105">310 403 8066 0 0,'0'0'1839'0'0,"0"0"-372"0"0,0 0-3 0 0,0 0 119 0 0,0 0-20 0 0,0 0-245 0 0,0 0-345 0 0,0 0-265 0 0,0 0-167 0 0,0 0-45 0 0,0 0-20 0 0,0 0-38 0 0,0 0-53 0 0,-30 11-85 0 0,-94 37-74 0 0,121-48-212 0 0,-1 1 0 0 0,1 1 1 0 0,-1-1-1 0 0,1 0 0 0 0,-1 1 0 0 0,1 0 0 0 0,0 0 0 0 0,0 0 0 0 0,0 0 0 0 0,0 0 0 0 0,0 1 0 0 0,1-1 0 0 0,-1 1 0 0 0,1 0 0 0 0,-1-1 0 0 0,1 1 0 0 0,0 0 0 0 0,0 1 1 0 0,0-1-15 0 0,-2 6 47 0 0,0-5-14 0 0,1 0 1 0 0,0 1-1 0 0,0 0 1 0 0,1 0-1 0 0,-1-1 0 0 0,1 1 1 0 0,0 1-1 0 0,0-1 1 0 0,1 0-1 0 0,0 0 0 0 0,0 1 1 0 0,0-1-1 0 0,0 1 0 0 0,1-1 1 0 0,0 1-1 0 0,0-1 1 0 0,0 0-1 0 0,1 1 0 0 0,0-1 1 0 0,0 1-1 0 0,0-1 1 0 0,1 0-1 0 0,-1 0 0 0 0,1 0 1 0 0,1 0-1 0 0,-1 0 0 0 0,1 0 1 0 0,0 0-1 0 0,0-1 1 0 0,0 1-1 0 0,3 2-33 0 0,2-2 153 0 0,1-1 0 0 0,-1 0-1 0 0,1 0 1 0 0,-1-1 0 0 0,1 0 0 0 0,0-1-1 0 0,1 0 1 0 0,-1 0 0 0 0,0-1 0 0 0,0 0 0 0 0,1-1-1 0 0,-1 0 1 0 0,0 0 0 0 0,1-1 0 0 0,-1 0 0 0 0,0-1-1 0 0,0 0 1 0 0,1 0 0 0 0,-2-1 0 0 0,1 0 0 0 0,0-1-1 0 0,-1 0 1 0 0,1 0 0 0 0,-1-1 0 0 0,0 0-1 0 0,-1 0 1 0 0,1-1 0 0 0,-1 0 0 0 0,0 0 0 0 0,0-1-153 0 0,0 1 63 0 0,0 0 0 0 0,-1-1 0 0 0,0 1 0 0 0,0-1 0 0 0,0-1 0 0 0,-1 1 0 0 0,0-1 0 0 0,-1 0 0 0 0,0 0 0 0 0,0 0 0 0 0,0 0 0 0 0,-1-1 0 0 0,-1 1 0 0 0,1-1 0 0 0,-1 0 0 0 0,-1 0 0 0 0,0 0 0 0 0,0 0 0 0 0,-1-6-63 0 0,1 10-41 0 0,-1 0 1 0 0,-1 1-1 0 0,1-1 0 0 0,-1 0 1 0 0,0 0-1 0 0,0 0 0 0 0,0 0 1 0 0,-1 0-1 0 0,1 1 0 0 0,-1-1 0 0 0,0 1 1 0 0,-1-1-1 0 0,1 1 0 0 0,-1 0 1 0 0,0 0-1 0 0,0 0 0 0 0,0 0 1 0 0,-1 0-1 0 0,1 1 0 0 0,-1 0 0 0 0,0-1 1 0 0,0 1-1 0 0,0 1 0 0 0,0-1 1 0 0,0 0-1 0 0,-1 1 0 0 0,-3-2 41 0 0,-43-9-2236 0 0,15 11-5031 0 0,24 2-4816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85 4425 0 0,'0'0'2594'0'0,"0"0"-828"0"0,0 0-430 0 0,0 0 56 0 0,0 0 159 0 0,0 0 60 0 0,0 0-125 0 0,0 0-242 0 0,0 0-268 0 0,0 0-226 0 0,0 0-158 0 0,-13 8-101 0 0,-40 26-54 0 0,12 13 603 0 0,9-1-1051 0 0,-2-2 0 0 0,-2-1 0 0 0,-1-2 1 0 0,-3-2-1 0 0,-25 20 11 0 0,-54 8-3615 0 0,74-57-1581 0 0,1-10-5001 0 0,36-4 7964 0 0,5 1 1837 0 0</inkml:trace>
  <inkml:trace contextRef="#ctx0" brushRef="#br0" timeOffset="287.856">49 262 0 0 0,'0'0'1620'0'0,"0"0"655"0"0,0 0 278 0 0,0 0-28 0 0,0 0-264 0 0,0 0-303 0 0,0 0-350 0 0,0 0-383 0 0,0 0-357 0 0,0 0-315 0 0,0 0-226 0 0,4-13-128 0 0,14-37-4 0 0,-18 49-176 0 0,1 1 0 0 0,-1-1 0 0 0,1 1 0 0 0,-1 0 1 0 0,1-1-1 0 0,-1 1 0 0 0,1 0 0 0 0,-1-1 0 0 0,1 1 1 0 0,0 0-1 0 0,-1 0 0 0 0,1-1 0 0 0,-1 1 1 0 0,1 0-1 0 0,-1 0 0 0 0,1 0 0 0 0,0 0 0 0 0,-1 0 1 0 0,1 0-1 0 0,0 0 0 0 0,-1 0 0 0 0,1 0 0 0 0,-1 0 1 0 0,1 0-1 0 0,0 0 0 0 0,-1 1 0 0 0,1-1 0 0 0,-1 0 1 0 0,1 0-1 0 0,-1 1 0 0 0,1-1 0 0 0,-1 0 1 0 0,1 1-1 0 0,-1-1 0 0 0,1 0 0 0 0,-1 1 0 0 0,1-1 1 0 0,-1 1-1 0 0,0-1 0 0 0,1 1 0 0 0,-1-1 0 0 0,1 1 1 0 0,-1-1-1 0 0,0 1 0 0 0,0-1 0 0 0,1 1 1 0 0,-1 0-1 0 0,0-1 0 0 0,0 1 0 0 0,0-1 0 0 0,0 1-19 0 0,4 4 213 0 0,28 23 685 0 0,1-2 1 0 0,1-1-1 0 0,1-1 1 0 0,19 7-899 0 0,19 7 345 0 0,1-4 0 0 0,1-3 0 0 0,25 4-345 0 0,-9-10-150 0 0,-92-25 12 0 0,1 0-1 0 0,0-1 1 0 0,-1 1-1 0 0,1 0 0 0 0,0-1 1 0 0,0 1-1 0 0,-1-1 1 0 0,1 1-1 0 0,0 0 0 0 0,0-1 1 0 0,0 1-1 0 0,0-1 1 0 0,-1 1-1 0 0,1-1 0 0 0,0 1 1 0 0,0-1-1 0 0,0 1 1 0 0,0-1-1 0 0,0 1 0 0 0,0 0 1 0 0,0-1-1 0 0,0 1 1 0 0,0-1-1 0 0,1 1 0 0 0,-1-1 1 0 0,0 1-1 0 0,0-1 0 0 0,0 1 1 0 0,0-1-1 0 0,1 1 1 0 0,-1 0-1 0 0,0-1 0 0 0,0 1 1 0 0,1-1-1 0 0,-1 1 1 0 0,0 0-1 0 0,1-1 0 0 0,-1 1 1 0 0,0 0-1 0 0,1 0 1 0 0,-1-1-1 0 0,1 1 0 0 0,-1 0 1 0 0,0 0-1 0 0,1-1 1 0 0,-1 1-1 0 0,1 0 0 0 0,-1 0 1 0 0,1 0-1 0 0,-1 0 1 0 0,1 0-1 0 0,-1 0 0 0 0,1 0 1 0 0,-1 0-1 0 0,1 0 1 0 0,-1 0-1 0 0,0 0 0 0 0,1 0 1 0 0,0 0 138 0 0,-7-7-4852 0 0,2 3-3645 0 0</inkml:trace>
  <inkml:trace contextRef="#ctx0" brushRef="#br0" timeOffset="569.272">343 0 7866 0 0,'0'0'1260'0'0,"0"0"-529"0"0,0 0-70 0 0,0 0 338 0 0,0 0 365 0 0,0 0 173 0 0,0 0-74 0 0,0 0-188 0 0,0 0-191 0 0,0 0-173 0 0,0 0-175 0 0,8 32-167 0 0,26 101-130 0 0,-24-14 335 0 0,-18 153-272 0 0,20-237-1394 0 0,-2-28-2338 0 0,3-5-4105 0 0,-11-2-3379 0 0</inkml:trace>
  <inkml:trace contextRef="#ctx0" brushRef="#br0" timeOffset="1247.905">1420 170 6409 0 0,'0'0'3266'0'0,"0"0"-1415"0"0,0 0-496 0 0,0 0 78 0 0,0 0 148 0 0,0 0 1 0 0,0 0-234 0 0,0 0-295 0 0,0 0-273 0 0,0 0-207 0 0,0 0-130 0 0,0 0-68 0 0,-23-16-37 0 0,-74-49-36 0 0,32 43 196 0 0,53 22-376 0 0,-8 0 22 0 0,-1 0 0 0 0,1 1 0 0 0,0 1 0 0 0,-1 1 0 0 0,1 0-1 0 0,0 2 1 0 0,0 0 0 0 0,1 2 0 0 0,0 0 0 0 0,0 1 0 0 0,-2 2-144 0 0,16-8 15 0 0,0 0 0 0 0,1 0 0 0 0,-1 1-1 0 0,1 0 1 0 0,-1 0 0 0 0,1 0 0 0 0,0 0 0 0 0,0 0 0 0 0,1 1-1 0 0,-1 0 1 0 0,1 0 0 0 0,-1 0 0 0 0,1 0 0 0 0,1 0 0 0 0,-1 1-1 0 0,0-1 1 0 0,1 1 0 0 0,0 0 0 0 0,0-1 0 0 0,1 1 0 0 0,-1 0-1 0 0,1 0 1 0 0,0 1 0 0 0,0-1 0 0 0,1 0 0 0 0,-1 0 0 0 0,1 0 0 0 0,0 0-1 0 0,1 1 1 0 0,-1-1 0 0 0,2 3-15 0 0,1-3 43 0 0,0 0-1 0 0,1 0 1 0 0,0 0 0 0 0,0-1-1 0 0,0 1 1 0 0,0-1-1 0 0,1 0 1 0 0,0 0 0 0 0,0-1-1 0 0,0 1 1 0 0,0-1 0 0 0,0 0-1 0 0,1-1 1 0 0,-1 1-1 0 0,1-1 1 0 0,0 0 0 0 0,0 0-1 0 0,0-1 1 0 0,0 0 0 0 0,0 0-1 0 0,0 0 1 0 0,0-1-1 0 0,0 0 1 0 0,0 0 0 0 0,0 0-1 0 0,0-1 1 0 0,3 0-43 0 0,12-2 109 0 0,0-1-1 0 0,-1-1 1 0 0,1-1 0 0 0,-1-1 0 0 0,0 0-1 0 0,0-2 1 0 0,-1 0 0 0 0,0-1-1 0 0,-1-1 1 0 0,0-1 0 0 0,14-12-109 0 0,14-6 136 0 0,54-38 455 0 0,-95 112-343 0 0,-40 98-78 0 0,-6-1 0 0 0,-28 56-170 0 0,47-105-537 0 0,22-91 286 0 0,0-1-84 0 0,0 0-113 0 0,18-9-3303 0 0,-4-5 280 0 0,-4 2-3940 0 0,-8 10 5169 0 0,4-5-8326 0 0</inkml:trace>
  <inkml:trace contextRef="#ctx0" brushRef="#br0" timeOffset="1502.309">1654 505 14331 0 0,'0'0'1923'0'0,"0"0"-644"0"0,0 0-192 0 0,0 0 95 0 0,0 0 69 0 0,0 0-70 0 0,0 0-265 0 0,0 0-313 0 0,0 0-254 0 0,0 0-148 0 0,0 0-88 0 0,0 0-37 0 0,0 0-19 0 0,-4 13-38 0 0,-14 39-32 0 0,18-52-21 0 0,0 1 0 0 0,-1-1 1 0 0,1 0-1 0 0,0 1 1 0 0,-1-1-1 0 0,1 1 1 0 0,0-1-1 0 0,0 1 0 0 0,-1-1 1 0 0,1 1-1 0 0,0-1 1 0 0,0 1-1 0 0,0 0 1 0 0,0-1-1 0 0,-1 1 0 0 0,1-1 1 0 0,0 1-1 0 0,0-1 1 0 0,0 1-1 0 0,0-1 1 0 0,1 1-1 0 0,-1 0 0 0 0,0-1 1 0 0,0 1-1 0 0,0-1 1 0 0,0 1-1 0 0,0-1 1 0 0,1 1-1 0 0,-1-1 0 0 0,0 1 1 0 0,1-1-1 0 0,-1 1 1 0 0,0-1-1 0 0,1 1 1 0 0,-1-1-1 0 0,0 0 0 0 0,1 1 1 0 0,-1-1-1 0 0,1 0 1 0 0,-1 1-1 0 0,1-1 1 0 0,-1 0-1 0 0,1 1 0 0 0,-1-1 1 0 0,1 0-1 0 0,-1 0 1 0 0,1 0-1 0 0,-1 1 0 0 0,1-1 1 0 0,-1 0-1 0 0,1 0 1 0 0,-1 0-1 0 0,1 0 1 0 0,0 0-1 0 0,-1 0 0 0 0,1 0 1 0 0,-1 0-1 0 0,1 0 1 0 0,0 0 33 0 0,15-5-7694 0 0,-15 4 6007 0 0,4 1-9482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28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55 18940 0 0,'0'0'1342'0'0,"0"0"-345"0"0,0 0-114 0 0,0 0 72 0 0,0 0 8 0 0,0 0-95 0 0,0 0-215 0 0,0 0-202 0 0,0 0-107 0 0,0 0-13 0 0,0 0 41 0 0,0 0 30 0 0,0 11-14 0 0,-16 89 412 0 0,-2-50-629 0 0,2 2 1 0 0,2-1-1 0 0,2 2 0 0 0,3 0 1 0 0,2 0-1 0 0,1 47-171 0 0,-5 39 56 0 0,8-132-1257 0 0,6-35-3271 0 0,-1 24 3198 0 0,2-6-8403 0 0,-1 6-2528 0 0</inkml:trace>
  <inkml:trace contextRef="#ctx0" brushRef="#br0" timeOffset="2666.427">313 372 4377 0 0,'0'0'2406'0'0,"0"0"-548"0"0,0 0-189 0 0,0 0 176 0 0,0 0 116 0 0,0 0-112 0 0,0 0-273 0 0,0 0-333 0 0,0 0-225 0 0,0 0-129 0 0,0 0-101 0 0,0-20 1750 0 0,0-4-1188 0 0,-2 15-1225 0 0,1 0 0 0 0,1 0 0 0 0,-1 0 0 0 0,1 0 0 0 0,1 0 0 0 0,-1 0 0 0 0,2 0 0 0 0,-1 1 0 0 0,1-1 0 0 0,1 0 0 0 0,-1 1 0 0 0,1-1 0 0 0,1 1 0 0 0,0 0 0 0 0,0 0 0 0 0,0 0 0 0 0,1 1 0 0 0,0-1 0 0 0,1 1 0 0 0,0 0 0 0 0,0 1 0 0 0,3-3-125 0 0,-1 3 0 0 0,0 0 0 0 0,1 0 0 0 0,0 1 0 0 0,0 0 0 0 0,1 1 0 0 0,-1 0 0 0 0,1 0 0 0 0,0 1 0 0 0,0 0 0 0 0,0 1 0 0 0,0 0 0 0 0,0 1 0 0 0,3 0 0 0 0,-10 3 7 0 0,0 1 0 0 0,-1-1 0 0 0,1 1 0 0 0,-1 0 0 0 0,1 0 0 0 0,-1 0 0 0 0,0 0 0 0 0,0 0 0 0 0,0 1 0 0 0,0-1 0 0 0,-1 1 0 0 0,0-1 1 0 0,1 1-1 0 0,-1 0 0 0 0,0-1 0 0 0,-1 1 0 0 0,1 0 0 0 0,-1 0 0 0 0,1-1 0 0 0,-1 1 0 0 0,-1 0 0 0 0,1 0 0 0 0,0 0 0 0 0,-1-1 0 0 0,0 1 0 0 0,0 0-7 0 0,1 0 2 0 0,0 161 67 0 0,1-164-67 0 0,-1 0 0 0 0,1 0-1 0 0,0 0 1 0 0,-1 0 0 0 0,1 0-1 0 0,0 0 1 0 0,-1 0-1 0 0,1 0 1 0 0,0 0 0 0 0,0 0-1 0 0,0-1 1 0 0,0 1 0 0 0,0 0-1 0 0,0-1 1 0 0,0 1 0 0 0,0 0-1 0 0,0-1 1 0 0,0 0-1 0 0,0 1 1 0 0,0-1 0 0 0,0 0-1 0 0,0 1 1 0 0,0-1 0 0 0,1 0-1 0 0,-1 0 1 0 0,0 0 0 0 0,0 0-1 0 0,0 0 1 0 0,0 0-1 0 0,1 0 1 0 0,-1 0 0 0 0,0-1-1 0 0,0 1 1 0 0,0 0 0 0 0,0-1-1 0 0,0 1 1 0 0,0-1 0 0 0,0 1-1 0 0,0-1 1 0 0,0 1-1 0 0,0-1 1 0 0,0 0 0 0 0,0 1-1 0 0,0-1 1 0 0,0 0 0 0 0,0 0-1 0 0,-1 0 1 0 0,1 0-1 0 0,0 0 1 0 0,-1 0 0 0 0,1 0-1 0 0,0 0 1 0 0,-1-1-2 0 0,222-229 211 0 0,-128 150-273 0 0,-90 115 2 0 0,-20 130 240 0 0,16-152-188 0 0,-1-8 1 0 0,1-1-1 0 0,0 1 1 0 0,-1 0-1 0 0,2 0 1 0 0,-1 0-1 0 0,0 0 1 0 0,1 0-1 0 0,0 0 1 0 0,0 0-1 0 0,0-1 1 0 0,0 1-1 0 0,1 0 1 0 0,-1-1-1 0 0,1 1 1 0 0,0-1-1 0 0,2 3 8 0 0,10 1-2814 0 0,-2-7-2940 0 0,-6 0 846 0 0,-2 0-6774 0 0</inkml:trace>
  <inkml:trace contextRef="#ctx0" brushRef="#br0" timeOffset="2943.169">1488 0 12563 0 0,'0'0'2332'0'0,"0"0"-793"0"0,0 0-464 0 0,0 0-15 0 0,0 0 102 0 0,0 0 26 0 0,0 0-120 0 0,0 0-218 0 0,0 0-187 0 0,0 0-110 0 0,0 0-59 0 0,0 0-57 0 0,0 0-40 0 0,-23 27-47 0 0,-70 85-61 0 0,26-33 287 0 0,-5-3-1 0 0,-70 57-575 0 0,-137 91 93 0 0,164-128-347 0 0,114-96 198 0 0,1 1 0 0 0,0-1 0 0 0,0 1 0 0 0,0-1 0 0 0,0 1 0 0 0,-1-1 1 0 0,1 1-1 0 0,0-1 0 0 0,0 1 0 0 0,0-1 0 0 0,0 1 0 0 0,0-1 0 0 0,0 1 0 0 0,0-1 0 0 0,0 1 0 0 0,0-1 1 0 0,0 1-1 0 0,1-1 0 0 0,-1 1 0 0 0,0-1 0 0 0,0 1 0 0 0,0-1 0 0 0,1 1 0 0 0,-1-1 0 0 0,0 0 1 0 0,0 1-1 0 0,1-1 0 0 0,-1 1 0 0 0,0-1 0 0 0,1 0 0 0 0,-1 1 0 0 0,1-1 0 0 0,-1 0 0 0 0,0 1 0 0 0,1-1 1 0 0,-1 0-1 0 0,1 0 0 0 0,-1 1 0 0 0,1-1 0 0 0,-1 0 0 0 0,1 0 0 0 0,-1 0 0 0 0,1 0 0 0 0,-1 0 1 0 0,1 0-1 0 0,-1 1 0 0 0,1-1 0 0 0,-1 0 0 0 0,1 0 0 0 0,-1-1 0 0 0,1 1 0 0 0,-1 0 0 0 0,1 0 0 0 0,-1 0 1 0 0,1 0-1 0 0,-1 0 0 0 0,1-1 0 0 0,-1 1 0 0 0,1 0 0 0 0,-1 0 56 0 0,3 0-527 0 0,14 2-3895 0 0,-7-1-3120 0 0,-4-1-3623 0 0</inkml:trace>
  <inkml:trace contextRef="#ctx0" brushRef="#br0" timeOffset="3464.194">1521 420 11458 0 0,'0'0'2396'0'0,"0"0"-608"0"0,0 0-322 0 0,0 0-130 0 0,0 0-152 0 0,0 0-229 0 0,0 0-245 0 0,0 0-145 0 0,0 0-41 0 0,0 0-34 0 0,0 0-36 0 0,0 0-50 0 0,-21 12-82 0 0,-105 61 222 0 0,27 0 650 0 0,99-72-1191 0 0,0 0 1 0 0,-1 0 0 0 0,1 0-1 0 0,0 0 1 0 0,0 0 0 0 0,0 0-1 0 0,0 0 1 0 0,1 0 0 0 0,-1 0 0 0 0,0 0-1 0 0,0 0 1 0 0,0 0 0 0 0,1 0-1 0 0,-1 0 1 0 0,1 0 0 0 0,-1 0 0 0 0,1 0-1 0 0,-1 0 1 0 0,1 0 0 0 0,-1 0-1 0 0,1-1 1 0 0,0 1 0 0 0,-1 0 0 0 0,1 0-1 0 0,0-1 1 0 0,0 1 0 0 0,-1 0-1 0 0,1-1 1 0 0,0 1 0 0 0,0-1 0 0 0,0 1-1 0 0,0-1 1 0 0,0 0 0 0 0,0 1-1 0 0,0-1 1 0 0,0 0 0 0 0,0 0 0 0 0,0 1-1 0 0,0-1 1 0 0,0 0 0 0 0,0 0-1 0 0,0 0 1 0 0,0 0 0 0 0,0-1-1 0 0,0 1 1 0 0,1 0-4 0 0,52 3 212 0 0,-43-3-195 0 0,0 0 0 0 0,1 1-1 0 0,-1 0 1 0 0,0 0 0 0 0,1 2-1 0 0,-1-1 1 0 0,0 1 0 0 0,-1 1-1 0 0,1 0 1 0 0,0 0-17 0 0,-8-2 28 0 0,1 1 1 0 0,-1-1-1 0 0,1 0 1 0 0,-1 1-1 0 0,0 0 1 0 0,0 0-1 0 0,0 0 1 0 0,-1 0-1 0 0,1 0 1 0 0,-1 1-1 0 0,1-1 1 0 0,-1 1-1 0 0,0-1 1 0 0,0 1-1 0 0,-1 0 1 0 0,1 0-1 0 0,-1 0 1 0 0,0 0-1 0 0,0 0 1 0 0,0 0-1 0 0,-1 0 1 0 0,1 0-1 0 0,-1 0 1 0 0,0 0-1 0 0,0 3-28 0 0,-48 42 496 0 0,36-40-501 0 0,-1-1-1 0 0,0 0 0 0 0,0 0 1 0 0,-1-1-1 0 0,0-1 0 0 0,0-1 1 0 0,0 0-1 0 0,-1 0 0 0 0,0-2 1 0 0,0 0-1 0 0,0 0 1 0 0,0-1-1 0 0,-8-1 6 0 0,22-1-65 0 0,0 0 1 0 0,0 0-1 0 0,0 0 1 0 0,1 0-1 0 0,-1 0 1 0 0,0 0-1 0 0,0 0 1 0 0,0 0-1 0 0,0-1 1 0 0,0 1-1 0 0,0 0 1 0 0,1 0-1 0 0,-1-1 1 0 0,0 1-1 0 0,0-1 1 0 0,1 1-1 0 0,-1-1 1 0 0,0 1-1 0 0,0-1 0 0 0,1 1 1 0 0,-1-1-1 0 0,1 0 1 0 0,-1 1-1 0 0,0-1 1 0 0,1 0-1 0 0,-1 1 1 0 0,1-1-1 0 0,0 0 1 0 0,-1 0-1 0 0,1 0 1 0 0,0 1-1 0 0,-1-1 1 0 0,1 0-1 0 0,0 0 1 0 0,0 0-1 0 0,0 0 1 0 0,-1 0-1 0 0,1 0 1 0 0,0 1-1 0 0,0-1 1 0 0,1 0-1 0 0,-1 0 1 0 0,0 0-1 0 0,0 0 0 0 0,0 0 1 0 0,0 1-1 0 0,1-1 1 0 0,-1 0-1 0 0,0 0 1 0 0,1 0 64 0 0,7-21-3237 0 0,3 8-3476 0 0,-11 14 6618 0 0,8-8-11291 0 0</inkml:trace>
  <inkml:trace contextRef="#ctx0" brushRef="#br0" timeOffset="4034.405">1725 247 7186 0 0,'0'0'4304'0'0,"0"0"-1682"0"0,0 0-873 0 0,0 0-217 0 0,0 0-86 0 0,0 0-125 0 0,0 0-170 0 0,0 0-213 0 0,0 0-206 0 0,0 0-141 0 0,0 0-73 0 0,0 0-59 0 0,0 0-41 0 0,20-9-14 0 0,61-29-47 0 0,-7 21 653 0 0,-56 18-737 0 0,-17 1-248 0 0,1-1 0 0 0,-1 1-1 0 0,1 0 1 0 0,-1-1 0 0 0,1 1 0 0 0,-1 0-1 0 0,0 0 1 0 0,0 0 0 0 0,0 0 0 0 0,0 0-1 0 0,0 0 1 0 0,0 0 0 0 0,-1 1-1 0 0,1-1 1 0 0,-1 0 0 0 0,0 0 0 0 0,1 1-1 0 0,-1-1 1 0 0,0 0 0 0 0,0 0 0 0 0,0 1-1 0 0,-1-1 1 0 0,1 0 0 0 0,0 0 0 0 0,-1 1-1 0 0,0-1 1 0 0,1 0 0 0 0,-1 0 0 0 0,-1 1-25 0 0,-35 56 355 0 0,-11 33 7 0 0,48-90-343 0 0,0-1 1 0 0,1 1-1 0 0,-1 0 0 0 0,0 0 1 0 0,1-1-1 0 0,-1 1 0 0 0,1 0 0 0 0,0-1 1 0 0,-1 1-1 0 0,1 0 0 0 0,0-1 1 0 0,0 1-1 0 0,0-1 0 0 0,0 1 0 0 0,0-1 1 0 0,0 0-1 0 0,1 1 0 0 0,-1-1 1 0 0,0 0-1 0 0,1 0 0 0 0,-1 0 0 0 0,1 0 1 0 0,-1 0-1 0 0,1 0 0 0 0,0 0 1 0 0,-1-1-1 0 0,1 1 0 0 0,0 0 1 0 0,-1-1-1 0 0,1 0 0 0 0,0 1 0 0 0,0-1 1 0 0,-1 0-1 0 0,1 0 0 0 0,0 0 1 0 0,0 0-1 0 0,0 0 0 0 0,1 0-19 0 0,75-4 753 0 0,15-18-88 0 0,-92 22-630 0 0,-1 0-7 0 0,0 0-13 0 0,0 0-13 0 0,0 0 20 0 0,0 0-10 0 0,0 0 1 0 0,0 0 19 0 0,0 0-3 0 0,0 0 9 0 0,0 0-2 0 0,0 0-18 0 0,0 0-8 0 0,0 0 0 0 0,0 0 6 0 0,0 0-16 0 0,0 0 6 0 0,0 0-1 0 0,0 0-2 0 0,0 0 25 0 0,0 0-14 0 0,0 0-24 0 0,0 0-13 0 0,0 0-25 0 0,0 0-1 0 0,0 0-5 0 0,-13 14-5705 0 0,11-9-2398 0 0,0-1-4655 0 0</inkml:trace>
  <inkml:trace contextRef="#ctx0" brushRef="#br0" timeOffset="5911.19">2771 184 3305 0 0,'0'0'2648'0'0,"0"0"-359"0"0,0 0-257 0 0,0 0-111 0 0,0 0-88 0 0,0 0-203 0 0,0 0-244 0 0,0 0-242 0 0,0 0-227 0 0,0 0-168 0 0,0 0-129 0 0,-15-7 4127 0 0,-18 25-4275 0 0,-41 31 23 0 0,-123 98 36 0 0,110-75-494 0 0,-4 13-121 0 0,81-84-2978 0 0,12-23-9986 0 0,0 14 2486 0 0</inkml:trace>
  <inkml:trace contextRef="#ctx0" brushRef="#br0" timeOffset="6259.531">2305 133 5577 0 0,'0'0'2942'0'0,"0"0"-505"0"0,0 0-434 0 0,0 0-150 0 0,0 0-155 0 0,0 0-290 0 0,0 0-325 0 0,0 0-336 0 0,0 0-272 0 0,0 0-139 0 0,0 0-28 0 0,0 0 72 0 0,0 0 107 0 0,-2 6 89 0 0,1-3-515 0 0,0-1 18 0 0,1 0 1 0 0,-1 0-1 0 0,0 1 0 0 0,1-1 0 0 0,-1 1 0 0 0,1-1 0 0 0,0 0 0 0 0,-1 1 0 0 0,1-1 0 0 0,1 1 1 0 0,-1-1-1 0 0,0 1 0 0 0,0-1 0 0 0,1 0 0 0 0,0 1 0 0 0,-1-1 0 0 0,1 0 0 0 0,0 1 0 0 0,0-1 1 0 0,0 0-1 0 0,0 0 0 0 0,1 0-79 0 0,89 98 2682 0 0,-61-75-2348 0 0,1-1-202 0 0,0 1 0 0 0,-2 1 1 0 0,-1 2-1 0 0,-1 1 1 0 0,-1 1-1 0 0,5 10-132 0 0,-12 12 936 0 0,-15-41-3771 0 0,-3-10-5896 0 0,-1-8 2832 0 0,0 2-5150 0 0</inkml:trace>
  <inkml:trace contextRef="#ctx0" brushRef="#br0" timeOffset="6590.214">2769 346 3353 0 0,'0'0'3012'0'0,"0"0"-772"0"0,0 0-423 0 0,0 0-186 0 0,0 0-138 0 0,0 0-162 0 0,0 0-206 0 0,0 0-174 0 0,0 0-194 0 0,0 0-174 0 0,0 0-143 0 0,0 0-126 0 0,-33 8-90 0 0,-103 25-67 0 0,-68 3 283 0 0,97-17-488 0 0,106-19-212 0 0,1 0-189 0 0,20-3-3503 0 0,-14 2-1421 0 0,-2-2-4413 0 0</inkml:trace>
  <inkml:trace contextRef="#ctx0" brushRef="#br0" timeOffset="6964.235">2484 85 3233 0 0,'0'0'2475'0'0,"0"0"-209"0"0,0 0-146 0 0,0 0 14 0 0,0 0-67 0 0,0 0-272 0 0,0 0-343 0 0,0 0-346 0 0,0 0-273 0 0,0 0-203 0 0,0 0-137 0 0,0 0-102 0 0,0 0-77 0 0,9 2 423 0 0,2 52 1071 0 0,2 210 81 0 0,-25-91-1760 0 0,8-120 18 0 0,0-9-1030 0 0,4-16-3174 0 0,3-21-6446 0 0,-1-6-73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257 461 5193 0 0,'0'0'2054'0'0,"0"0"-310"0"0,0 0-106 0 0,0 0 29 0 0,0 0-16 0 0,0 0-113 0 0,0 0-251 0 0,0 0-275 0 0,0 0-223 0 0,0 0-173 0 0,0 0-98 0 0,-6-6-71 0 0,-18-16-101 0 0,22 21-325 0 0,1 1 0 0 0,-1-1 0 0 0,1 1 0 0 0,-1-1 0 0 0,1 1 0 0 0,-1-1 0 0 0,1 1 0 0 0,-1 0 0 0 0,0 0 0 0 0,1 0 0 0 0,-1 0 0 0 0,1 0 0 0 0,-1 0 0 0 0,1 0 0 0 0,-1 1 0 0 0,0-1 0 0 0,1 0 0 0 0,-1 1 0 0 0,1-1 0 0 0,0 1 0 0 0,-1 0 0 0 0,1-1 0 0 0,-1 1 0 0 0,1 0 0 0 0,0 0 0 0 0,-1 0 0 0 0,1 0 0 0 0,0 0 0 0 0,0 0 0 0 0,0 0 0 0 0,0 1 0 0 0,0-1 0 0 0,0 1-21 0 0,-4 2 112 0 0,-12 14 32 0 0,0 0 1 0 0,2 1-1 0 0,0 1 0 0 0,1 1 1 0 0,1 0-1 0 0,1 0 1 0 0,1 1-1 0 0,1 1 1 0 0,0-1-1 0 0,2 2 1 0 0,1-1-1 0 0,-3 23-144 0 0,-5 108 623 0 0,17-147-546 0 0,0 0-1 0 0,0-1 0 0 0,1 0 1 0 0,-1 1-1 0 0,2-1 1 0 0,-1 0-1 0 0,1-1 1 0 0,-1 1-1 0 0,2 0 1 0 0,-1-1-1 0 0,0 0 1 0 0,1 0-1 0 0,0 0 1 0 0,0-1-1 0 0,1 0 1 0 0,-1 0-1 0 0,1 0 1 0 0,0-1-1 0 0,0 1 1 0 0,0-1-1 0 0,0-1 0 0 0,1 1 1 0 0,-1-1-1 0 0,1 0 1 0 0,0-1-1 0 0,-1 0 1 0 0,1 0-1 0 0,0 0 1 0 0,0-1-1 0 0,0 0 1 0 0,-1 0-1 0 0,1 0 1 0 0,0-1-1 0 0,0 0 1 0 0,-1-1-1 0 0,1 1 1 0 0,0-1-1 0 0,3-2-76 0 0,12-3 101 0 0,-1 0 0 0 0,-1-1-1 0 0,1-1 1 0 0,-2-1 0 0 0,1 0 0 0 0,-1-2-1 0 0,-1 0 1 0 0,0-1 0 0 0,-1-1 0 0 0,0-1 0 0 0,-1 0-1 0 0,-1-1 1 0 0,0-1 0 0 0,-1 0 0 0 0,-1-1-1 0 0,10-17-100 0 0,-20 25-22 0 0,-1 0 0 0 0,1 0 0 0 0,-2 0 0 0 0,1 0 0 0 0,-1 0 0 0 0,-1 0 0 0 0,0 0 0 0 0,0 0 0 0 0,-1-1 0 0 0,0 1 0 0 0,-1 0 0 0 0,0 0 0 0 0,-1 1 0 0 0,0-1 0 0 0,0 0-1 0 0,-1 1 1 0 0,-1 0 0 0 0,1 0 0 0 0,-1 0 0 0 0,-1 0 0 0 0,0 1 0 0 0,0 0 0 0 0,0 0 0 0 0,-1 1 0 0 0,0-1 0 0 0,-1 2 0 0 0,1-1 0 0 0,-2 1 0 0 0,1 0 0 0 0,0 1 0 0 0,-1-1 0 0 0,0 2 0 0 0,0-1 0 0 0,-1 1-1 0 0,1 1 1 0 0,-1 0 0 0 0,0 0 0 0 0,0 1 0 0 0,0 0 0 0 0,0 1 0 0 0,-7 0 22 0 0,7 0-232 0 0,-1 1 1 0 0,1 0-1 0 0,-1 1 0 0 0,1 0 1 0 0,-1 1-1 0 0,1 0 0 0 0,-1 0 1 0 0,1 1-1 0 0,0 1 0 0 0,0 0 1 0 0,0 0-1 0 0,-5 4 232 0 0,-56 60-6188 0 0,58-44 1868 0 0,7-8-1359 0 0,2-4-2629 0 0</inkml:trace>
  <inkml:trace contextRef="#ctx0" brushRef="#br0" timeOffset="425.022">776 770 3881 0 0,'0'0'4697'0'0,"0"0"-1665"0"0,0 0-788 0 0,0 0-168 0 0,0 0-126 0 0,0 0-248 0 0,0 0-309 0 0,0 0-274 0 0,0 0-227 0 0,0 0-160 0 0,0 0-118 0 0,0 0-165 0 0,-4 0-109 0 0,0 1-307 0 0,1 0-1 0 0,-1 1 1 0 0,1-1-1 0 0,-1 0 1 0 0,1 1-1 0 0,0 0 1 0 0,0 0 0 0 0,-1 0-1 0 0,1 0 1 0 0,1 0-1 0 0,-1 1 1 0 0,0-1-1 0 0,1 1 1 0 0,-1 0-1 0 0,1 0 1 0 0,0 0-1 0 0,-1 0 1 0 0,2 0-1 0 0,-1 0 1 0 0,0 1-1 0 0,1-1 1 0 0,-1 0-1 0 0,1 1 1 0 0,0 0-1 0 0,0-1 1 0 0,0 1-33 0 0,27-4 327 0 0,40-43 189 0 0,-47 25-463 0 0,-19 18-45 0 0,0 0 0 0 0,-1 0 1 0 0,1 0-1 0 0,0 0 0 0 0,-1 0 0 0 0,1 0 0 0 0,0 0 1 0 0,-1 0-1 0 0,1-1 0 0 0,0 1 0 0 0,-1 0 0 0 0,1 0 1 0 0,0 0-1 0 0,0 0 0 0 0,-1 0 0 0 0,1-1 0 0 0,0 1 1 0 0,0 0-1 0 0,-1 0 0 0 0,1-1 0 0 0,0 1 0 0 0,0 0 1 0 0,-1 0-1 0 0,1-1 0 0 0,0 1 0 0 0,0 0 0 0 0,0 0 1 0 0,0-1-1 0 0,0 1 0 0 0,-1 0 0 0 0,1-1-8 0 0,-36 20-103 0 0,10 0-1260 0 0,47-19-4296 0 0,1-7-4991 0 0,-15 3 1308 0 0</inkml:trace>
  <inkml:trace contextRef="#ctx0" brushRef="#br0" timeOffset="814.843">1200 376 5441 0 0,'0'0'2833'0'0,"0"0"-735"0"0,0 0-443 0 0,0 0-175 0 0,0 0-108 0 0,0 0-129 0 0,0 0-185 0 0,0 0-185 0 0,0 0-138 0 0,0 0-107 0 0,0 0-106 0 0,0 0-76 0 0,-22 3-72 0 0,-66 11-77 0 0,86-14-276 0 0,0 0 0 0 0,0 1 0 0 0,0-1 0 0 0,0 0 1 0 0,0 1-1 0 0,0-1 0 0 0,0 1 0 0 0,0 0 0 0 0,0 0 0 0 0,0 0 0 0 0,0 0 0 0 0,0 0 0 0 0,1 0 0 0 0,-1 0 0 0 0,0 0 0 0 0,1 1 1 0 0,-1-1-1 0 0,1 1 0 0 0,-1-1 0 0 0,1 1 0 0 0,0 0 0 0 0,-1-1 0 0 0,1 1 0 0 0,0 0 0 0 0,0 0 0 0 0,1 0 0 0 0,-2 1-21 0 0,-1 6 113 0 0,-1-1-27 0 0,0 1 1 0 0,1 0-1 0 0,0 0 1 0 0,1 0 0 0 0,-1 1-1 0 0,2-1 1 0 0,0 0-1 0 0,0 1 1 0 0,0-1-1 0 0,2 1 1 0 0,-1-1 0 0 0,1 1-1 0 0,1 7-86 0 0,0-12 73 0 0,0 0 1 0 0,-1 0-1 0 0,2 0 0 0 0,-1 0 0 0 0,1 0 0 0 0,-1 0 0 0 0,1-1 1 0 0,0 1-1 0 0,1-1 0 0 0,-1 0 0 0 0,1 0 0 0 0,0 0 0 0 0,0 0 1 0 0,0-1-1 0 0,1 1 0 0 0,-1-1 0 0 0,1 0 0 0 0,0-1 0 0 0,-1 1 0 0 0,1-1 1 0 0,0 0-1 0 0,1 0 0 0 0,-1 0 0 0 0,5 0-73 0 0,0 1 151 0 0,-1-1 0 0 0,1 0 1 0 0,0-1-1 0 0,0 0 0 0 0,-1-1 0 0 0,1 0 0 0 0,0 0 0 0 0,0-1 0 0 0,-1 0 1 0 0,1-1-1 0 0,0 0 0 0 0,-1 0 0 0 0,7-4-151 0 0,-7 3 57 0 0,-1 0 0 0 0,1-1-1 0 0,-1 0 1 0 0,0 0 0 0 0,0-1 0 0 0,0 0-1 0 0,0-1 1 0 0,-1 0 0 0 0,0 0 0 0 0,0 0-1 0 0,-1-1 1 0 0,0 0 0 0 0,0 0 0 0 0,0-1-1 0 0,-1 0 1 0 0,0 0 0 0 0,-1 0 0 0 0,1 0-1 0 0,-2-1 1 0 0,1 0 0 0 0,-1 0 0 0 0,-1 1 0 0 0,1-2-1 0 0,-2 1 1 0 0,1 0 0 0 0,-1 0 0 0 0,-1-1-1 0 0,1 1 1 0 0,-2 0 0 0 0,1-1 0 0 0,-1 1-1 0 0,-2-9-56 0 0,-1 12-62 0 0,0-1 0 0 0,-1 1 0 0 0,1 0-1 0 0,-1 0 1 0 0,0 1 0 0 0,-1-1 0 0 0,1 1-1 0 0,-1 1 1 0 0,0-1 0 0 0,0 1 0 0 0,-1 0-1 0 0,1 0 1 0 0,-1 0 0 0 0,0 1-1 0 0,0 0 1 0 0,0 1 0 0 0,0 0 0 0 0,0 0-1 0 0,-1 0 1 0 0,1 1 0 0 0,-1 0 0 0 0,1 0-1 0 0,-1 1 1 0 0,1 0 0 0 0,-1 0 0 0 0,1 1-1 0 0,-1 0 1 0 0,1 0 0 0 0,-1 1 0 0 0,1 0-1 0 0,0 0 1 0 0,0 1 0 0 0,0 0 0 0 0,0 0-1 0 0,-4 3 63 0 0,-69 45-3399 0 0,33-9-5482 0 0,34-29-2410 0 0</inkml:trace>
  <inkml:trace contextRef="#ctx0" brushRef="#br0" timeOffset="1231.982">1279 718 1240 0 0,'0'0'2250'0'0,"0"0"-87"0"0,0 0-158 0 0,0 0-208 0 0,0 0-287 0 0,0 0-296 0 0,0 0-198 0 0,0 0-103 0 0,0 0-50 0 0,0 0-33 0 0,0 0 3 0 0,0 0-39 0 0,0 0-43 0 0,-27 7-25 0 0,-85 23-51 0 0,62-4 275 0 0,44-19-714 0 0,2-3-150 0 0,1 0 0 0 0,-1 0 0 0 0,1 0 1 0 0,0 1-1 0 0,0-1 0 0 0,0 1 0 0 0,1-1 0 0 0,0 1 1 0 0,0 0-1 0 0,0 0 0 0 0,0 0 0 0 0,1 0 0 0 0,0 1 0 0 0,0-1 1 0 0,0 0-1 0 0,1 0 0 0 0,-1 1 0 0 0,1-1 0 0 0,1 0 1 0 0,-1 1-1 0 0,1-1 0 0 0,0 0 0 0 0,0 0 0 0 0,0 1 1 0 0,1-1-1 0 0,0 0 0 0 0,0 0 0 0 0,0-1 0 0 0,0 1 1 0 0,1 0-1 0 0,0-1 0 0 0,0 1 0 0 0,0-1 0 0 0,1 0 1 0 0,-1 0-1 0 0,1 0 0 0 0,0-1 0 0 0,0 1-86 0 0,2 2 92 0 0,1-1 1 0 0,-1 0-1 0 0,1 0 0 0 0,0 0 0 0 0,0-1 0 0 0,1 0 0 0 0,-1 0 1 0 0,1-1-1 0 0,0 0 0 0 0,0 0 0 0 0,0-1 0 0 0,0 0 1 0 0,1 0-1 0 0,-1-1 0 0 0,0 0 0 0 0,1-1 0 0 0,-1 0 0 0 0,1 0 1 0 0,-1-1-1 0 0,0 0 0 0 0,1 0 0 0 0,-1-1 0 0 0,0 0 1 0 0,0 0-1 0 0,0-1 0 0 0,0 0 0 0 0,0-1 0 0 0,-1 1 0 0 0,1-2 1 0 0,-1 1-1 0 0,0-1 0 0 0,0 0 0 0 0,-1 0 0 0 0,0-1 1 0 0,0 0-1 0 0,0 0 0 0 0,0 0 0 0 0,-1-1 0 0 0,0 0 0 0 0,-1 0 1 0 0,1 0-1 0 0,-1 0 0 0 0,-1-1 0 0 0,1 0 0 0 0,-1 0 1 0 0,-1 0-1 0 0,1 0 0 0 0,-1 0 0 0 0,-1-1-92 0 0,-1 1-24 0 0,0 1 0 0 0,-1-1 0 0 0,0 1-1 0 0,-1-1 1 0 0,0 1 0 0 0,0 0 0 0 0,0-1 0 0 0,-1 1 0 0 0,0 0-1 0 0,0 1 1 0 0,-1-1 0 0 0,0 0 0 0 0,0 1 0 0 0,-1 0 0 0 0,1 0 0 0 0,-1 0-1 0 0,-1 1 1 0 0,1 0 0 0 0,-1 0 0 0 0,0 0 0 0 0,0 0 0 0 0,0 1-1 0 0,-1 0 1 0 0,1 1 0 0 0,-1-1 0 0 0,0 1 0 0 0,-5-1 24 0 0,4 0-300 0 0,0 2 1 0 0,0-1 0 0 0,0 1-1 0 0,0 0 1 0 0,-1 0 0 0 0,1 1-1 0 0,-1 0 1 0 0,1 1 0 0 0,-1 0-1 0 0,1 0 1 0 0,-1 1 0 0 0,1 0-1 0 0,-1 0 1 0 0,1 1 0 0 0,-8 3 299 0 0,-15 7-3693 0 0,12-3-2176 0 0,4-1-5993 0 0</inkml:trace>
  <inkml:trace contextRef="#ctx0" brushRef="#br0" timeOffset="3486.774">1934 645 2865 0 0,'0'0'2616'0'0,"0"0"-558"0"0,0 0-319 0 0,0 0-53 0 0,0 0 13 0 0,0 0-108 0 0,0 0-218 0 0,0 0-264 0 0,0 0-228 0 0,0 0-193 0 0,0 0-120 0 0,0 0-74 0 0,0 0-59 0 0,-6-3 9 0 0,-1 1-187 0 0,0 0 1 0 0,0 0-1 0 0,0 0 1 0 0,0 1-1 0 0,0 0 1 0 0,0 1-1 0 0,0-1 0 0 0,-1 2 1 0 0,1-1-1 0 0,0 1 1 0 0,0 0-1 0 0,0 0 1 0 0,0 1-1 0 0,0-1 1 0 0,-3 3-258 0 0,-118 47 1519 0 0,127-51-1508 0 0,0 0 0 0 0,0 0 1 0 0,1 1-1 0 0,-1-1 0 0 0,0 1 1 0 0,0-1-1 0 0,1 1 0 0 0,-1-1 1 0 0,0 1-1 0 0,1-1 0 0 0,-1 1 0 0 0,1 0 1 0 0,-1-1-1 0 0,1 1 0 0 0,-1 0 1 0 0,1-1-1 0 0,-1 1 0 0 0,1 0 1 0 0,0 0-1 0 0,-1-1 0 0 0,1 1 0 0 0,0 0 1 0 0,0 0-1 0 0,-1 0 0 0 0,1 0 1 0 0,0-1-1 0 0,0 1 0 0 0,0 0 1 0 0,0 0-1 0 0,0 0 0 0 0,0 0 0 0 0,0-1 1 0 0,1 1-1 0 0,-1 0 0 0 0,0 0 1 0 0,0 0-1 0 0,1 0 0 0 0,-1-1 1 0 0,0 1-1 0 0,1 0 0 0 0,-1 0 1 0 0,1-1-1 0 0,-1 1 0 0 0,1 0 0 0 0,-1-1 1 0 0,1 1-1 0 0,-1-1 0 0 0,1 1 1 0 0,0-1-1 0 0,-1 1 0 0 0,1-1 1 0 0,0 1-1 0 0,0-1 0 0 0,-1 1 0 0 0,1-1 1 0 0,0 0-1 0 0,0 1 0 0 0,0-1 1 0 0,-1 0-12 0 0,85 44 679 0 0,-75-41-653 0 0,0 1 0 0 0,-1 0 1 0 0,0 0-1 0 0,0 1 0 0 0,0 0 0 0 0,0 0 1 0 0,-1 1-1 0 0,0 0 0 0 0,0 1 1 0 0,0 0-1 0 0,-1 0-26 0 0,-6-6 10 0 0,0 1 0 0 0,0 0 0 0 0,0-1 1 0 0,0 1-1 0 0,0 0 0 0 0,0 0 0 0 0,-1-1 1 0 0,1 1-1 0 0,-1 0 0 0 0,1 0 0 0 0,-1 0 0 0 0,1 0 1 0 0,-1 0-1 0 0,0 0 0 0 0,0 0 0 0 0,0 0 0 0 0,0 0 1 0 0,-1 0-1 0 0,1 0 0 0 0,-1 0 0 0 0,1 0 1 0 0,-1-1-1 0 0,1 1 0 0 0,-1 0 0 0 0,0 0 0 0 0,0 0 1 0 0,0-1-1 0 0,0 1 0 0 0,0 0 0 0 0,0-1 0 0 0,0 1 1 0 0,-1-1-1 0 0,1 1 0 0 0,-1-1 0 0 0,1 0 1 0 0,-1 0-1 0 0,1 0 0 0 0,-2 1-10 0 0,-68 42 217 0 0,68-42-223 0 0,-21 10-43 0 0,13-6-32 0 0,0 0-1 0 0,0 0 1 0 0,0-1 0 0 0,-1-1 0 0 0,0 0 0 0 0,0 0 0 0 0,0-1 0 0 0,0-1 0 0 0,-1 0-1 0 0,0 0 82 0 0,12-3-287 0 0,0 0-1 0 0,1 0 1 0 0,-1 0-1 0 0,1 0 1 0 0,0 0-1 0 0,-1 0 0 0 0,1 0 1 0 0,0 0-1 0 0,-1 0 1 0 0,1 0-1 0 0,0 0 1 0 0,0 0-1 0 0,0 0 1 0 0,0 0-1 0 0,0 0 0 0 0,0 0 1 0 0,0 0-1 0 0,0 0 1 0 0,0 0-1 0 0,0 0 1 0 0,1 0-1 0 0,-1 0 0 0 0,0 0 1 0 0,1 0-1 0 0,-1 0 1 0 0,1 0-1 0 0,-1 0 1 0 0,1 0-1 0 0,-1 1 0 0 0,1-1 1 0 0,0 0-1 0 0,-1 0 1 0 0,1 0-1 0 0,0 1 1 0 0,0-1 287 0 0,6-8-6571 0 0,2 4-3794 0 0</inkml:trace>
  <inkml:trace contextRef="#ctx0" brushRef="#br0" timeOffset="4022.492">2459 184 6737 0 0,'0'0'2072'0'0,"0"0"-443"0"0,0 0-183 0 0,0 0-7 0 0,0 0 34 0 0,0 0-7 0 0,0 0-108 0 0,0 0-143 0 0,0 0-158 0 0,0 0-175 0 0,0 0-139 0 0,0 0-101 0 0,-21 8-80 0 0,-63 26-63 0 0,42-6 463 0 0,34-16-615 0 0,-69 127 1668 0 0,56-96-1725 0 0,3 0 0 0 0,1 1 0 0 0,2 0 0 0 0,2 1 0 0 0,3 1-1 0 0,-2 20-289 0 0,10-53 56 0 0,0-1 0 0 0,1 0 0 0 0,1 1-1 0 0,0 0 1 0 0,1-1 0 0 0,0 1 0 0 0,1-1-1 0 0,0 0 1 0 0,1 1 0 0 0,0-1 0 0 0,1 0-1 0 0,1-1 1 0 0,0 1 0 0 0,0-1 0 0 0,1 0-1 0 0,0 0 1 0 0,1-1 0 0 0,1 1 0 0 0,-1-2-1 0 0,2 1-55 0 0,71 54 574 0 0,-42-56-249 0 0,-38-8-345 0 0,0 0-7 0 0,0 0 10 0 0,0 0-23 0 0,0 0-35 0 0,0 0-50 0 0,0 0-74 0 0,0 0-89 0 0,0-13-6127 0 0,0 8-2570 0 0,2 1-3201 0 0</inkml:trace>
  <inkml:trace contextRef="#ctx0" brushRef="#br0" timeOffset="4650.28">2404 693 5857 0 0,'0'0'3969'0'0,"0"0"-1548"0"0,0 0-680 0 0,0 0-100 0 0,0 0-14 0 0,0 0-88 0 0,0 0-222 0 0,0 0-254 0 0,0 0-217 0 0,0 0-147 0 0,0 0-81 0 0,0 0-28 0 0,0 0-35 0 0,10 0-59 0 0,160-18 1875 0 0,-122 10-2111 0 0,-31 7-900 0 0,-9 1-2325 0 0,0 1-9251 0 0,-8-1 427 0 0</inkml:trace>
  <inkml:trace contextRef="#ctx0" brushRef="#br0" timeOffset="5259.545">2864 612 14051 0 0,'0'0'1795'0'0,"0"0"-576"0"0,0 0-285 0 0,0 0 51 0 0,0 0 97 0 0,0 0-9 0 0,0 0-101 0 0,0 0-162 0 0,0 0-154 0 0,0 0-92 0 0,0 0-85 0 0,0 0-62 0 0,0 0-46 0 0,18 1-29 0 0,128 5 1114 0 0,-137-7-1366 0 0,0-1 0 0 0,1 0 0 0 0,-1 0 1 0 0,-1-1-1 0 0,1 0 0 0 0,0-1 0 0 0,-1 0 1 0 0,0 0-1 0 0,0-1 0 0 0,0 0 0 0 0,0 0 0 0 0,-1-1 1 0 0,0 0-1 0 0,0 0 0 0 0,0-1 0 0 0,5-7-90 0 0,47-36 276 0 0,-57 51-272 0 0,0-1 0 0 0,0 1 0 0 0,0 0 0 0 0,0 0 0 0 0,0 0-1 0 0,-1 0 1 0 0,1 0 0 0 0,0 1 0 0 0,-1-1 0 0 0,1 0 0 0 0,0 1 0 0 0,-1 0 0 0 0,1-1 0 0 0,-1 1 0 0 0,0 0 0 0 0,0-1 0 0 0,0 1 0 0 0,0 0 0 0 0,0 0 0 0 0,0 0 0 0 0,0 0 0 0 0,0 0-1 0 0,-1 0 1 0 0,1 0 0 0 0,-1 0 0 0 0,0 0 0 0 0,1 1 0 0 0,-1-1 0 0 0,0 0 0 0 0,0 0-4 0 0,1 4 37 0 0,14 52 34 0 0,-3 1 1 0 0,-3 1 0 0 0,-2-1-1 0 0,-2 43-71 0 0,-4 93 44 0 0,-2-183-37 0 0,-1-1 0 0 0,0 0 0 0 0,-1 0-1 0 0,0 0 1 0 0,-1 0 0 0 0,0 0 0 0 0,-1 0-1 0 0,0-1 1 0 0,0 0 0 0 0,-1 0 0 0 0,-1 0-1 0 0,1-1 1 0 0,-2 0 0 0 0,1-1 0 0 0,-1 1-1 0 0,-2 0-6 0 0,7-7 1 0 0,1 1 0 0 0,-1-1 0 0 0,0-1-1 0 0,0 1 1 0 0,0 0 0 0 0,-1-1 0 0 0,1 1 0 0 0,0-1-1 0 0,0 0 1 0 0,-1 0 0 0 0,1-1 0 0 0,-1 1-1 0 0,1 0 1 0 0,-1-1 0 0 0,1 0 0 0 0,-1 0 0 0 0,1 0-1 0 0,0 0 1 0 0,-1-1 0 0 0,1 0 0 0 0,-1 1-1 0 0,1-1 1 0 0,0 0 0 0 0,-1 0 0 0 0,1-1 0 0 0,0 1-1 0 0,0-1 1 0 0,0 0 0 0 0,0 0 0 0 0,0 0 0 0 0,0 0-1 0 0,1 0 1 0 0,-1 0 0 0 0,0-1 0 0 0,1 1-1 0 0,0-1 1 0 0,0 0 0 0 0,0 0 0 0 0,0 0 0 0 0,0 0-1 0 0,0-1 0 0 0,-2-9 0 0 0,1 1 0 0 0,0-1 0 0 0,1 0 0 0 0,0 0 0 0 0,1 0 0 0 0,1 0 0 0 0,0 1 0 0 0,0-1 0 0 0,2 0 0 0 0,-1 0 0 0 0,2 0 0 0 0,2-8 0 0 0,20-52-2448 0 0,0 25-3608 0 0,4 3-5293 0 0,-25 37 1652 0 0</inkml:trace>
  <inkml:trace contextRef="#ctx0" brushRef="#br0" timeOffset="5762.941">2934 181 2120 0 0,'0'0'4601'0'0,"0"0"-2055"0"0,0 0-647 0 0,0 0 8 0 0,0 0-1 0 0,0 0-76 0 0,0 0-232 0 0,0 0-293 0 0,0 0-221 0 0,0 0-141 0 0,0 0-72 0 0,0 0-65 0 0,0 0-82 0 0,14-5-99 0 0,99-39 809 0 0,-96 35-1225 0 0,0 0 0 0 0,-1-2 0 0 0,0 0 0 0 0,-1 0 0 0 0,0-2 0 0 0,-1 0-1 0 0,0 0 1 0 0,-1-2 0 0 0,8-11-209 0 0,-21 26 2 0 0,0 1 0 0 0,0-1 0 0 0,1 0 0 0 0,-1 1 0 0 0,0-1 0 0 0,0 0 0 0 0,0 0 1 0 0,0 1-1 0 0,0-1 0 0 0,0 0 0 0 0,1 0 0 0 0,-1 1 0 0 0,0-1 0 0 0,0 0 0 0 0,0 0 0 0 0,1 1 0 0 0,-1-1 0 0 0,0 0 0 0 0,0 0 0 0 0,1 0 0 0 0,-1 0 0 0 0,0 1 0 0 0,1-1 0 0 0,-1 0 0 0 0,0 0 0 0 0,0 0 0 0 0,1 0 0 0 0,-1 0 0 0 0,0 0 0 0 0,1 0 0 0 0,-1 0 0 0 0,0 0 0 0 0,1 0 0 0 0,-1 0 0 0 0,0 0 0 0 0,1 0 0 0 0,-1 0 0 0 0,0 0 0 0 0,0 0 0 0 0,1 0-2 0 0,-1 15 15 0 0,6 6-23 0 0,0 0 0 0 0,1-1 0 0 0,2 0 0 0 0,0 0 0 0 0,1-1 0 0 0,0 0 0 0 0,2-1 0 0 0,0 0 0 0 0,9 8 8 0 0,22 6-994 0 0,-26-28-1883 0 0,0-2-3623 0 0,-11-2-5343 0 0</inkml:trace>
  <inkml:trace contextRef="#ctx0" brushRef="#br0" timeOffset="6094.616">3543 15 12707 0 0,'0'0'2607'0'0,"0"0"-771"0"0,0 0-445 0 0,0 0-178 0 0,0 0-155 0 0,0 0-160 0 0,0 0-201 0 0,0 0-126 0 0,0 0-31 0 0,0 0 20 0 0,0 0 62 0 0,0 0-31 0 0,0 0-62 0 0,13 22-61 0 0,43 69-69 0 0,-40-63-173 0 0,-1 1 1 0 0,-1 1-1 0 0,-2 0 0 0 0,-1 1 0 0 0,0 5-226 0 0,1 2 137 0 0,2 10-43 0 0,-2 0 0 0 0,-2 0 0 0 0,-2 1-1 0 0,-3 0 1 0 0,-1 0 0 0 0,-3 1-1 0 0,-4 39-93 0 0,2-74-16 0 0,-2-1 0 0 0,1 1-1 0 0,-2-1 1 0 0,0 0-1 0 0,0 0 1 0 0,-1 0-1 0 0,-1-1 1 0 0,-1 0 0 0 0,1 0-1 0 0,-2 0 1 0 0,0-1-1 0 0,-1 0 1 0 0,0 0-1 0 0,0-1 1 0 0,-1-1 0 0 0,-1 1-1 0 0,0-2 1 0 0,0 1-1 0 0,-11 5 17 0 0,-31 3-1839 0 0,35-17-2009 0 0,0-1-4421 0 0,13 0-3850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6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0 0 0,'0'0'444'0'0,"0"0"1043"0"0,0 0 538 0 0,0 0 154 0 0,0 0-71 0 0,0 0-158 0 0,0 0-252 0 0,0 0-207 0 0,0 0-175 0 0,0 0-149 0 0,0-2-116 0 0,1-8-94 0 0,0 8-62 0 0,-1 2-35 0 0,0 0-40 0 0,0 0-34 0 0,0 0-62 0 0,0 0-83 0 0,0 0-83 0 0,0 0-89 0 0,0 0-66 0 0,0 0-45 0 0,0 0-25 0 0,0 0-28 0 0,19 4 2128 0 0,9 0-2104 0 0,0-1 0 0 0,0-1 1 0 0,0-2-1 0 0,1-1 0 0 0,-1-1 1 0 0,0-1-1 0 0,22-6-329 0 0,51-5 339 0 0,5 11-228 0 0,-106 3-918 0 0,-7-2-4619 0 0,-2 1-5438 0 0,6 1-764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 5881 0 0,'0'0'2754'0'0,"0"0"-560"0"0,0 0-207 0 0,0 0 4 0 0,0 0-128 0 0,0 0-202 0 0,0 0-314 0 0,0 0-317 0 0,0 0-237 0 0,0 0-156 0 0,0 0-102 0 0,0 0-42 0 0,-3 1-26 0 0,3 0-410 0 0,0-1 1 0 0,0 0-1 0 0,1 0 0 0 0,-1 0 0 0 0,0 1 1 0 0,0-1-1 0 0,0 0 0 0 0,1 0 0 0 0,-1 1 1 0 0,0-1-1 0 0,0 0 0 0 0,0 0 0 0 0,0 1 1 0 0,0-1-1 0 0,0 0 0 0 0,1 0 0 0 0,-1 1 1 0 0,0-1-1 0 0,0 0 0 0 0,0 1 0 0 0,0-1 1 0 0,0 0-1 0 0,0 1 0 0 0,0-1 0 0 0,0 0 1 0 0,0 1-1 0 0,0-1 0 0 0,0 0 0 0 0,0 0 1 0 0,-1 1-1 0 0,1-1 0 0 0,0 0 0 0 0,0 1 1 0 0,0-1-1 0 0,0 0 0 0 0,0 0 0 0 0,-1 1 1 0 0,1-1-1 0 0,0 0 0 0 0,0 0 0 0 0,0 0 1 0 0,-1 1-1 0 0,1-1 0 0 0,0 0-57 0 0,48 4 1747 0 0,-32-3-1533 0 0,199-11 2150 0 0,-134 2-4099 0 0,0 5-5428 0 0,-81 3-3446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62 2545 0 0,'0'0'1924'0'0,"0"0"-213"0"0,0 0-67 0 0,0 0 29 0 0,0 0 10 0 0,0 0-124 0 0,0 0-223 0 0,0 0-237 0 0,0 0-222 0 0,0 0-187 0 0,0 0-134 0 0,0 0-77 0 0,0 0-60 0 0,-11-6-17 0 0,-37-18 2 0 0,46 23-329 0 0,0 0-1 0 0,-1 0 1 0 0,1 0-1 0 0,0 0 1 0 0,0 1-1 0 0,0-1 0 0 0,-1 1 1 0 0,1-1-1 0 0,0 1 1 0 0,0 0-1 0 0,-1 0 0 0 0,1 0 1 0 0,0 0-1 0 0,-1 1 1 0 0,1-1-1 0 0,0 1 1 0 0,0-1-1 0 0,-1 1 0 0 0,1 0 1 0 0,0 0-1 0 0,0 0 1 0 0,0 0-1 0 0,0 0 1 0 0,0 0-75 0 0,-11 5 451 0 0,-59 31 994 0 0,54-29-1292 0 0,1 2 1 0 0,0-1 0 0 0,0 2 0 0 0,1 0 0 0 0,0 2 0 0 0,1-1 0 0 0,0 2 0 0 0,1 0 0 0 0,1 0 0 0 0,0 1 0 0 0,1 1-1 0 0,1 0 1 0 0,0 1 0 0 0,1 0 0 0 0,1 1 0 0 0,1 0 0 0 0,-1 4-154 0 0,5-13 62 0 0,1 0 0 0 0,0 0 0 0 0,0 1 0 0 0,1-1-1 0 0,0 1 1 0 0,1 0 0 0 0,0-1 0 0 0,1 1 0 0 0,0 0 0 0 0,0 0 0 0 0,1-1 0 0 0,0 1-1 0 0,1 0 1 0 0,0-1 0 0 0,0 1 0 0 0,1-1 0 0 0,1 0 0 0 0,-1 0 0 0 0,2 0-1 0 0,-1 0 1 0 0,1-1 0 0 0,0 1 0 0 0,1-1 0 0 0,0-1 0 0 0,0 1 0 0 0,1-1 0 0 0,0 0-1 0 0,6 5-61 0 0,4-2 90 0 0,-1-1 0 0 0,1 0 0 0 0,1-1-1 0 0,-1-2 1 0 0,1 1 0 0 0,0-2-1 0 0,1 0 1 0 0,-1-2 0 0 0,1 0-1 0 0,0 0 1 0 0,0-2 0 0 0,0-1 0 0 0,0 0-1 0 0,0-1 1 0 0,0-1 0 0 0,0-1-1 0 0,-1-1 1 0 0,1 0 0 0 0,15-7-90 0 0,-4 3 64 0 0,-1-2 0 0 0,0-1 0 0 0,0-2-1 0 0,-1 0 1 0 0,-1-2 0 0 0,0-1 0 0 0,-1-1 0 0 0,-1-2 0 0 0,-1 0 0 0 0,0-1 0 0 0,-1-2 0 0 0,-2 0 0 0 0,17-23-64 0 0,-32 37-3 0 0,-1 0-1 0 0,0-1 1 0 0,0 0 0 0 0,-1 0 0 0 0,-1 0 0 0 0,1 0 0 0 0,-1 0 0 0 0,-1-1 0 0 0,0 0 0 0 0,0 1-1 0 0,-1-1 1 0 0,0 0 0 0 0,-1 0 0 0 0,0 0 0 0 0,0 1 0 0 0,-1-1 0 0 0,-1 0 0 0 0,1 0 0 0 0,-2 1-1 0 0,1-1 1 0 0,-1 1 0 0 0,-1 0 0 0 0,0 0 0 0 0,0 0 0 0 0,0 0 0 0 0,-1 0 0 0 0,-1 1 0 0 0,1 0-1 0 0,-1 0 1 0 0,-2 0 3 0 0,-5-4-167 0 0,0 1 0 0 0,-1 1 0 0 0,-1 0 0 0 0,0 1 0 0 0,0 0 0 0 0,0 2 0 0 0,-1-1 0 0 0,0 2 0 0 0,-1 0 0 0 0,1 1 0 0 0,-1 1 1 0 0,0 1-1 0 0,0 0 0 0 0,-1 1 0 0 0,1 1 0 0 0,0 0 0 0 0,-1 1 0 0 0,1 1 0 0 0,-15 3 167 0 0,-61 24-2956 0 0,36 1-5067 0 0,37-18-3635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0 704 0 0,'0'0'2741'0'0,"0"0"-191"0"0,0 0-110 0 0,0 0-59 0 0,0 0-132 0 0,0 0-280 0 0,0 0-369 0 0,0 0-341 0 0,0 0-271 0 0,0 0-170 0 0,0 0-110 0 0,0 0-80 0 0,0 0-61 0 0,9 4 2839 0 0,-51 47-1756 0 0,25-32-1072 0 0,76-52 239 0 0,-46 25-413 0 0,-26 16-167 0 0,-18 24-156 0 0,30-30 447 0 0,0-1-2152 0 0,1 0-9932 0 0,0-1 202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8314 0 0,'0'0'2660'0'0,"0"0"-509"0"0,0 0-307 0 0,0 0-104 0 0,0 0-102 0 0,0 0-194 0 0,0 0-264 0 0,0 0-278 0 0,0 0-213 0 0,0 0-126 0 0,0 0-88 0 0,0 0-43 0 0,2-2-32 0 0,130-12 1904 0 0,82 0-1290 0 0,-213 16-995 0 0,1 0 0 0 0,-1 0 0 0 0,1 0 0 0 0,-1 0 0 0 0,0 0 0 0 0,0 0 0 0 0,0 0 1 0 0,0 0-1 0 0,0 0 0 0 0,-1 1 0 0 0,1-1 0 0 0,-1 0 0 0 0,1 1 0 0 0,-1-1 0 0 0,0 0 0 0 0,0 1 0 0 0,0-1 0 0 0,0 0 0 0 0,-1 1 0 0 0,1-1 1 0 0,0 0-1 0 0,-1 1 0 0 0,0 0-19 0 0,1 6 68 0 0,-37 115 459 0 0,27-101-459 0 0,-19 57 43 0 0,4 1 1 0 0,3 2 0 0 0,4 0-1 0 0,3 2-111 0 0,3 36-13 0 0,12-120-10 0 0,0-1-5 0 0,0 0-17 0 0,0 0-14 0 0,0 0-15 0 0,0 0-9 0 0,0 0-41 0 0,-17-44-5593 0 0,11 20 2394 0 0,4 8-3861 0 0,1 8-4009 0 0</inkml:trace>
  <inkml:trace contextRef="#ctx0" brushRef="#br0" timeOffset="250.695">4 439 6881 0 0,'0'0'3947'0'0,"0"0"-1555"0"0,0 0-717 0 0,0 0-92 0 0,0 0 35 0 0,0 0-35 0 0,0 0-165 0 0,0 0-248 0 0,0 0-232 0 0,0 0-161 0 0,0 0-126 0 0,0 0-83 0 0,0 0-76 0 0,35-1-79 0 0,111-4-44 0 0,61-12 539 0 0,-127 2-2423 0 0,-78 14 743 0 0,0-4-10952 0 0,-2 5-144 0 0</inkml:trace>
  <inkml:trace contextRef="#ctx0" brushRef="#br0" timeOffset="691.735">719 1 12195 0 0,'0'0'2073'0'0,"0"0"-356"0"0,0 0-116 0 0,0 0 37 0 0,0 0-71 0 0,0 0-215 0 0,0 0-317 0 0,0 0-349 0 0,0 0-195 0 0,0 0-65 0 0,0 0 30 0 0,0 0 40 0 0,0 0 9 0 0,5 9-13 0 0,2 0-343 0 0,16 47 522 0 0,-21 272 1208 0 0,-37-24-1680 0 0,18-186-201 0 0,16-118-95 0 0,1-1 0 0 0,-1 1 1 0 0,1 0-1 0 0,0 0 0 0 0,-1-1 0 0 0,1 1 0 0 0,-1 0 0 0 0,1 0 0 0 0,-1 0 0 0 0,1 0 0 0 0,0 0 0 0 0,-1 0 0 0 0,1-1 0 0 0,-1 1 0 0 0,1 0 0 0 0,-1 0 0 0 0,1 0 0 0 0,-1 1 0 0 0,1-1 1 0 0,-1 0-1 0 0,1 0 0 0 0,-1 0 0 0 0,1 0 0 0 0,0 0 0 0 0,-1 0 0 0 0,1 1 0 0 0,-1-1 0 0 0,1 0 0 0 0,-1 0 0 0 0,1 1 0 0 0,0-1 0 0 0,-1 0 0 0 0,1 1 0 0 0,0-1 0 0 0,-1 0 0 0 0,1 1 1 0 0,0-1-1 0 0,0 0 0 0 0,-1 1 0 0 0,1-1 0 0 0,0 1 0 0 0,0-1 97 0 0,-6-10-1690 0 0,1 0-169 0 0,1 1-2518 0 0,1 1-4090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37 9114 0 0,'0'0'2107'0'0,"0"0"-412"0"0,0 0-108 0 0,0 0 77 0 0,0 0 13 0 0,0 0-140 0 0,0 0-264 0 0,0 0-305 0 0,0 0-235 0 0,0 0-158 0 0,0 0-116 0 0,0 0-91 0 0,5-3-57 0 0,15-12-54 0 0,-15 11-45 0 0,-6 20 428 0 0,-58 86 634 0 0,36-72-1158 0 0,-52 76 139 0 0,74-104-254 0 0,0-1 0 0 0,0 1 0 0 0,1 0 0 0 0,-1 0 0 0 0,0 0-1 0 0,1 0 1 0 0,-1 0 0 0 0,1 0 0 0 0,0 0 0 0 0,0 0 0 0 0,0 1 0 0 0,0-1 0 0 0,0 0 0 0 0,0 0 0 0 0,0 0 0 0 0,1 0 0 0 0,-1 0 0 0 0,1 0 0 0 0,-1 0 0 0 0,1 0 0 0 0,0 0 0 0 0,0 0 0 0 0,0-1 0 0 0,0 1 0 0 0,1 2-1 0 0,7 1 37 0 0,0 0 1 0 0,0-1-1 0 0,0 0 0 0 0,0 0 1 0 0,1-1-1 0 0,0 0 1 0 0,0 0-1 0 0,-1-1 0 0 0,1-1 1 0 0,1 1-1 0 0,-1-2 1 0 0,0 0-1 0 0,0 0 0 0 0,0 0 1 0 0,0-1-1 0 0,0-1-37 0 0,30 1 41 0 0,-3-9 372 0 0,-29-2-2646 0 0,-5 1-2894 0 0,-2-4-4267 0 0,-1 12-1750 0 0</inkml:trace>
  <inkml:trace contextRef="#ctx0" brushRef="#br0" timeOffset="302.45">360 1 11674 0 0,'0'0'2281'0'0,"0"0"-373"0"0,0 0-173 0 0,0 0-62 0 0,0 0-124 0 0,0 0-203 0 0,0 0-300 0 0,0 0-290 0 0,0 0-221 0 0,0 0-133 0 0,0 0-36 0 0,0 0 8 0 0,0 0 37 0 0,-1 7 17 0 0,-37 165 862 0 0,-8-3-1 0 0,-37 85-1289 0 0,60-186 58 0 0,-18 49-1433 0 0,41-116-4920 0 0,3-5 1617 0 0,5-7-2478 0 0,-4 7-2461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217 125 400 0 0,'0'0'1867'0'0,"0"0"103"0"0,0 0 142 0 0,0 0 71 0 0,0 0-51 0 0,0 0-231 0 0,0 0-310 0 0,0 0-317 0 0,0 0-268 0 0,0 0-208 0 0,0 0-184 0 0,8 0 547 0 0,-12 39-613 0 0,-1 1 0 0 0,-2-1 0 0 0,-1 1 0 0 0,-3-2-1 0 0,-1 0 1 0 0,-1 0 0 0 0,-3 0-548 0 0,-22 71 241 0 0,-67 182-557 0 0,101-278 1240 0 0,3-4-4357 0 0,2-23-7294 0 0,1 6 6400 0 0,0 1-879 0 0</inkml:trace>
  <inkml:trace contextRef="#ctx0" brushRef="#br0" timeOffset="564.933">227 198 2064 0 0,'0'0'1638'0'0,"0"0"-156"0"0,0 0-93 0 0,0 0 56 0 0,0 0 98 0 0,0 0-64 0 0,0 0-278 0 0,0 0-370 0 0,0 0-339 0 0,0 0-226 0 0,0 0-85 0 0,0 0 31 0 0,-2 2 73 0 0,0 5 9 0 0,0 0 0 0 0,0-1 1 0 0,1 1-1 0 0,0 0 0 0 0,0 1 0 0 0,1-1 0 0 0,0 0 0 0 0,1 0 0 0 0,-1 0 0 0 0,1 0 0 0 0,0 0 0 0 0,1 0 0 0 0,0 0 0 0 0,0-1 0 0 0,0 1 0 0 0,1-1 0 0 0,0 1 0 0 0,0-1 0 0 0,4 6-294 0 0,31 66 998 0 0,-3 1-1 0 0,-5 3 1 0 0,1 9-998 0 0,19 57 164 0 0,-49-147-133 0 0,-1 0-1 0 0,1 0 1 0 0,0 0 0 0 0,0 0 0 0 0,0 0 0 0 0,0 0 0 0 0,0 0 0 0 0,0 0-1 0 0,0 0 1 0 0,0 0 0 0 0,0-1 0 0 0,0 1 0 0 0,0 0 0 0 0,1-1 0 0 0,-1 1 0 0 0,0-1-1 0 0,1 1 1 0 0,-1-1 0 0 0,0 0 0 0 0,0 0 0 0 0,1 1 0 0 0,-1-1 0 0 0,1 0-1 0 0,-1 0 1 0 0,0 0 0 0 0,1 0 0 0 0,-1-1 0 0 0,0 1 0 0 0,1 0 0 0 0,-1 0 0 0 0,0-1-1 0 0,0 1 1 0 0,1-1 0 0 0,-1 1 0 0 0,0-1 0 0 0,0 0 0 0 0,0 1 0 0 0,1-1-1 0 0,-1 0 1 0 0,0 0 0 0 0,0 0-31 0 0,19-41 376 0 0,-1-1-1 0 0,-2-1 0 0 0,-2-1 1 0 0,-2 0-1 0 0,-2-1 1 0 0,-1 0-1 0 0,1-41-375 0 0,49-187 121 0 0,2 120-311 0 0,-67 207-8914 0 0,0-38 2061 0 0,3-4-3886 0 0</inkml:trace>
  <inkml:trace contextRef="#ctx0" brushRef="#br0" timeOffset="2133.366">1077 544 736 0 0,'0'0'2209'0'0,"0"0"172"0"0,0 0 84 0 0,0 0-67 0 0,0 0-218 0 0,0 0-323 0 0,0 0-330 0 0,0 0-262 0 0,0 0-191 0 0,0 0-117 0 0,0 0-104 0 0,0 0-89 0 0,0 0-69 0 0,4-6-69 0 0,14-18-58 0 0,-14 17-53 0 0,-4 7-44 0 0,-37-11 3070 0 0,26 11-3461 0 0,0 0 1 0 0,0 0-1 0 0,-1 1 0 0 0,1 1 1 0 0,1-1-1 0 0,-1 2 1 0 0,0 0-1 0 0,0 0 0 0 0,1 1 1 0 0,0 0-1 0 0,0 0 1 0 0,0 2-1 0 0,0-1 0 0 0,-8 7-80 0 0,17-10 7 0 0,0 0-1 0 0,0-1 0 0 0,1 1 0 0 0,-1 0 0 0 0,0 0 1 0 0,1 0-1 0 0,0 0 0 0 0,-1 0 0 0 0,1 0 0 0 0,0-1 1 0 0,0 1-1 0 0,0 0 0 0 0,0 0 0 0 0,1 0 0 0 0,-1 0 1 0 0,0 0-1 0 0,1 0 0 0 0,-1 0 0 0 0,1-1 0 0 0,0 1 1 0 0,-1 0-1 0 0,1 0 0 0 0,0-1 0 0 0,0 1 0 0 0,0 0 1 0 0,0-1-1 0 0,1 1 0 0 0,-1-1 0 0 0,0 1 0 0 0,1-1 1 0 0,-1 0-1 0 0,1 0 0 0 0,-1 0 0 0 0,1 0 0 0 0,-1 0 1 0 0,1 0-1 0 0,1 1-6 0 0,95 79 376 0 0,-95-77-350 0 0,0 0 0 0 0,0 1 0 0 0,0-1 0 0 0,-1 1 1 0 0,1 0-1 0 0,-1 0 0 0 0,0 0 0 0 0,-1 0 0 0 0,1 0 0 0 0,-1 0 1 0 0,0 1-1 0 0,0-1 0 0 0,-1 0 0 0 0,0 1 0 0 0,1-1 0 0 0,-2 0 1 0 0,1 1-1 0 0,-1-1 0 0 0,0 0 0 0 0,0 1 0 0 0,-1 1-26 0 0,-32 34 359 0 0,27-38-332 0 0,-1 1-1 0 0,1-1 1 0 0,-1-1 0 0 0,0 1-1 0 0,0-2 1 0 0,0 1 0 0 0,0-1-1 0 0,0 0 1 0 0,0 0 0 0 0,0-1-1 0 0,0 0 1 0 0,0-1 0 0 0,0 0-1 0 0,0 0 1 0 0,-7-2-27 0 0,-11-25-193 0 0,24 16-4121 0 0,2 9-497 0 0,0-1-3987 0 0,0 3-3207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4:5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322 104 3513 0 0,'0'0'2823'0'0,"0"0"-849"0"0,0 0-482 0 0,0 0 10 0 0,0 0 113 0 0,0 0 50 0 0,0 0-112 0 0,0 0-265 0 0,0 0-261 0 0,0 0-227 0 0,0 0-145 0 0,0 0-68 0 0,0 0-39 0 0,-24 4 1876 0 0,-59 83-390 0 0,51-39-1584 0 0,2 1-1 0 0,2 1 0 0 0,3 1 1 0 0,1 1-1 0 0,-1 12-449 0 0,16-43 85 0 0,0 1 0 0 0,2 0 1 0 0,0 0-1 0 0,2 1 0 0 0,0-1 0 0 0,1 1 0 0 0,2 1 0 0 0,0-1 0 0 0,2 0 0 0 0,0 0 0 0 0,3 17-85 0 0,2-24 98 0 0,1 1 0 0 0,0-1 0 0 0,1-1-1 0 0,1 1 1 0 0,0-1 0 0 0,1 0-1 0 0,1-1 1 0 0,0 0 0 0 0,1-1 0 0 0,0 0-1 0 0,12 10-97 0 0,58 33 743 0 0,-38-32-429 0 0,-40-64-6392 0 0,-4 36 5037 0 0,2-10-6011 0 0,0 7-4719 0 0</inkml:trace>
  <inkml:trace contextRef="#ctx0" brushRef="#br0" timeOffset="272.834">340 653 14091 0 0,'0'0'2011'0'0,"0"0"-499"0"0,0 0-229 0 0,0 0-16 0 0,0 0-44 0 0,0 0-109 0 0,0 0-177 0 0,0 0-175 0 0,0 0-127 0 0,0 0-66 0 0,0 0-26 0 0,0 0-54 0 0,0 0-61 0 0,25 0-73 0 0,120 0 183 0 0,-61-2 1108 0 0,-42 0-3535 0 0,-20 2-2629 0 0,-1 0-3488 0 0,-21 0-4159 0 0</inkml:trace>
  <inkml:trace contextRef="#ctx0" brushRef="#br0" timeOffset="2970.251">758 859 528 0 0,'0'0'2501'0'0,"0"0"-986"0"0,0 0-500 0 0,0 0 87 0 0,0 0 388 0 0,0 0 333 0 0,0 0 71 0 0,0 0-194 0 0,0 0-294 0 0,0 0-295 0 0,0 0-191 0 0,0 0-99 0 0,0 0-54 0 0,18-7-21 0 0,-6 3-586 0 0,2-1 150 0 0,0 0-1 0 0,0 0 1 0 0,0-2-1 0 0,-1 0 1 0 0,0 0-1 0 0,0-1 1 0 0,-1-1-1 0 0,6-5-309 0 0,-10 6 297 0 0,8-6 97 0 0,-1-1 0 0 0,-1 0 0 0 0,0-1 0 0 0,-1-1 0 0 0,-1 0 0 0 0,0 0 0 0 0,-1-2 0 0 0,6-15-394 0 0,-16 33 7 0 0,-1 1-1 0 0,0-1 1 0 0,0 0-1 0 0,1 0 1 0 0,-1 1-1 0 0,1-1 1 0 0,-1 0-1 0 0,1 1 1 0 0,-1-1-1 0 0,1 1 1 0 0,-1-1-1 0 0,1 1 1 0 0,-1-1-1 0 0,1 1 1 0 0,-1-1-1 0 0,1 1 1 0 0,0-1 0 0 0,-1 1-1 0 0,1 0 1 0 0,0-1-1 0 0,0 1 1 0 0,-1 0-1 0 0,1 0 1 0 0,0 0-1 0 0,0-1 1 0 0,-1 1-1 0 0,1 0 1 0 0,0 0-1 0 0,0 0 1 0 0,-1 0-1 0 0,1 0 1 0 0,0 0-1 0 0,0 1 1 0 0,-1-1-1 0 0,1 0 1 0 0,0 0-1 0 0,0 0 1 0 0,-1 1-1 0 0,1-1 1 0 0,0 0 0 0 0,-1 1-1 0 0,1-1 1 0 0,0 1-1 0 0,-1-1 1 0 0,1 1-1 0 0,-1-1 1 0 0,1 1-1 0 0,0-1 1 0 0,-1 1-1 0 0,1 0 1 0 0,-1-1-1 0 0,0 1 1 0 0,1-1-1 0 0,-1 1 1 0 0,0 0-1 0 0,1 0 1 0 0,-1 0-7 0 0,31 39 30 0 0,-15-15-5 0 0,0 1 1 0 0,-2 0 0 0 0,0 1 0 0 0,-2 1 0 0 0,-1 0-1 0 0,-2 1 1 0 0,-1 0 0 0 0,0 0 0 0 0,-3 1 0 0 0,0-1-1 0 0,-2 1 1 0 0,-1 0 0 0 0,-2 1 0 0 0,-1 14-26 0 0,-5-22 32 0 0,-1 0 0 0 0,0 0 1 0 0,-2-1-1 0 0,-1 0 0 0 0,0-1 1 0 0,-2 0-1 0 0,0 0 0 0 0,-2-1 0 0 0,0-1 1 0 0,-11 11-33 0 0,16-15 36 0 0,-1-2 1 0 0,-1 1-1 0 0,0-1 0 0 0,-1-1 1 0 0,0 0-1 0 0,-1 0 1 0 0,0-1-1 0 0,-1-1 1 0 0,0 0-1 0 0,0-1 1 0 0,-1-1-1 0 0,0 0 1 0 0,-1-1-1 0 0,0 0 0 0 0,-13 2-36 0 0,28-8 14 0 0,-1 0-1 0 0,1-1 0 0 0,-1 1 1 0 0,1 0-1 0 0,-1-1 0 0 0,1 1 0 0 0,-1-1 1 0 0,0 0-1 0 0,1 0 0 0 0,-1 1 1 0 0,0-1-1 0 0,1 0 0 0 0,-1-1 0 0 0,0 1 1 0 0,1 0-1 0 0,-1 0 0 0 0,0-1 0 0 0,1 1 1 0 0,-1-1-1 0 0,1 1 0 0 0,-1-1 1 0 0,1 1-1 0 0,-1-1 0 0 0,1 0 0 0 0,-1 0 1 0 0,1 0-1 0 0,0 0 0 0 0,-1 0 1 0 0,1 0-1 0 0,0 0 0 0 0,0-1 0 0 0,0 1 1 0 0,0 0-1 0 0,0-1 0 0 0,0 1 0 0 0,0 0 1 0 0,0-1-1 0 0,1 1 0 0 0,-1-1 1 0 0,0 0-1 0 0,1 1 0 0 0,-1-1 0 0 0,1 1 1 0 0,0-1-1 0 0,0 0 0 0 0,-1 1 1 0 0,1-1-14 0 0,3-13 42 0 0,-1 1 0 0 0,2-1 0 0 0,0 1 0 0 0,0 0 0 0 0,2 0 0 0 0,-1 1 0 0 0,2-1 0 0 0,0 1 0 0 0,0 1 0 0 0,2-1 0 0 0,-1 1 0 0 0,1 1 0 0 0,1 0 0 0 0,7-7-42 0 0,3-7 54 0 0,-2 3-22 0 0,1 0 0 0 0,1 1-1 0 0,1 1 1 0 0,1 1-1 0 0,1 1 1 0 0,0 1 0 0 0,1 1-1 0 0,1 1 1 0 0,0 2-1 0 0,1 0 1 0 0,0 1 0 0 0,1 2-1 0 0,6-1-31 0 0,32 7-49 0 0,-59 5-319 0 0,-2-11-5543 0 0,-4 8 5870 0 0,0-4-2158 0 0,0 1-3509 0 0,0-2-5565 0 0</inkml:trace>
  <inkml:trace contextRef="#ctx0" brushRef="#br0" timeOffset="3567.795">753 329 5753 0 0,'0'0'2070'0'0,"0"0"-226"0"0,0 0-9 0 0,0 0 50 0 0,0 0-53 0 0,0 0-179 0 0,0 0-256 0 0,0 0-250 0 0,0 0-135 0 0,0 0-63 0 0,0 0-65 0 0,0 0-63 0 0,0 0-98 0 0,18-7-96 0 0,116-42 819 0 0,-115 38-1217 0 0,-1-1 1 0 0,0-1 0 0 0,-1 0 0 0 0,0-2 0 0 0,-1 0 0 0 0,-1 0 0 0 0,1-3-230 0 0,36-35 276 0 0,-15 9 160 0 0,-37 43-414 0 0,0 1-6 0 0,0 0-10 0 0,0 0-7 0 0,0 0 8 0 0,0 0-21 0 0,7 16-15 0 0,102 193 556 0 0,-85-162-521 0 0,-13-44 863 0 0,-8-2-3059 0 0,-1-1-3390 0 0,-1 1-4661 0 0,0-1-1356 0 0</inkml:trace>
  <inkml:trace contextRef="#ctx0" brushRef="#br0" timeOffset="3991.489">1441 1 10898 0 0,'0'0'2307'0'0,"0"0"-446"0"0,0 0-270 0 0,0 0-68 0 0,0 0-108 0 0,0 0-232 0 0,0 0-302 0 0,0 0-313 0 0,0 0-193 0 0,0 0-28 0 0,0 0 82 0 0,0 0 118 0 0,0 0 85 0 0,10 7 11 0 0,123 107 1880 0 0,-102-77-2292 0 0,-2 0 1 0 0,-1 2-1 0 0,-2 1 0 0 0,-1 1 0 0 0,-3 1 0 0 0,-1 1 0 0 0,-3 1 1 0 0,-1 1-1 0 0,5 26-231 0 0,-16-48 26 0 0,-2 1 0 0 0,0-1 1 0 0,-2 1-1 0 0,-1 0 0 0 0,-1 1 1 0 0,0-1-1 0 0,-2 0 0 0 0,-1 0 1 0 0,-1-1-1 0 0,-1 1 0 0 0,-1-1 1 0 0,-1 0-1 0 0,-1 0 0 0 0,-1-1 1 0 0,-1 0-1 0 0,-9 14-26 0 0,6-10-41 0 0,0-1-1 0 0,-2 0 0 0 0,0-1 1 0 0,-2-1-1 0 0,0-1 1 0 0,-2 0-1 0 0,0-1 1 0 0,-2-1-1 0 0,0-1 0 0 0,-1-1 1 0 0,-1-1-1 0 0,-22 12 42 0 0,7-20-2090 0 0,27-17-8484 0 0,11 4-1519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1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89 14363 0 0,'0'0'1206'0'0,"0"0"-528"0"0,0 0-359 0 0,0 0 96 0 0,0 0 290 0 0,0 0 202 0 0,0 0 34 0 0,0 0-128 0 0,0 0-218 0 0,0 0-180 0 0,-15 38-105 0 0,-47 121-59 0 0,-20 13 285 0 0,44-103-332 0 0,-3-2 0 0 0,-2-2 0 0 0,-4-1 0 0 0,-23 22-204 0 0,19-34 675 0 0,50-51-419 0 0,5-13 614 0 0,77-198-218 0 0,182-278-243 0 0,-228 414-178 0 0,-35 74-211 0 0,0 0 0 0 0,0 0-12 0 0,0 27-168 0 0,-1 58 189 0 0,9 148 73 0 0,0-182-81 0 0,-5-21-13 0 0,2 0 0 0 0,0-1 0 0 0,2 0 1 0 0,1 0-1 0 0,2-1 0 0 0,0 0 0 0 0,2 0 0 0 0,7 10-8 0 0,-17-35 18 0 0,-1-1 0 0 0,1 1 0 0 0,1-1 0 0 0,-1 1 0 0 0,0-1 0 0 0,0 0 0 0 0,1 0 0 0 0,-1 0 0 0 0,1 0 0 0 0,0 0 0 0 0,0 0 0 0 0,0-1 0 0 0,-1 1 0 0 0,1-1 0 0 0,1 0 0 0 0,-1 0 0 0 0,0 0 0 0 0,0-1 0 0 0,0 1 0 0 0,0-1 0 0 0,1 1 0 0 0,-1-1 0 0 0,0 0 0 0 0,0 0 0 0 0,1-1-1 0 0,-1 1 1 0 0,0 0 0 0 0,0-1 0 0 0,0 0 0 0 0,0 0 0 0 0,0 0 0 0 0,0 0 0 0 0,0-1 0 0 0,0 1 0 0 0,0-1 0 0 0,0 0 0 0 0,0 1 0 0 0,1-3-18 0 0,22-24 185 0 0,-2-1 0 0 0,-1 0 0 0 0,-2-2 0 0 0,-1-1 0 0 0,-1 0 0 0 0,-1-1 0 0 0,-3-1 0 0 0,0-1 0 0 0,-2 0 0 0 0,-2-1 0 0 0,-1 0 0 0 0,-2 0 0 0 0,-2-1 0 0 0,1-22-185 0 0,2-153 185 0 0,-23 185-1117 0 0,14 46-2302 0 0,0 23-1018 0 0,0-15-3754 0 0,0-12-4096 0 0</inkml:trace>
  <inkml:trace contextRef="#ctx0" brushRef="#br0" timeOffset="274.875">1177 369 15475 0 0,'0'0'1673'0'0,"0"0"-381"0"0,0 0-204 0 0,0 0-61 0 0,0 0-108 0 0,0 0-187 0 0,0 0-184 0 0,0 0-157 0 0,0 0-115 0 0,0 0-56 0 0,0 0-28 0 0,0 0-31 0 0,0 0-50 0 0,-21 26-33 0 0,-63 83-30 0 0,83-107-46 0 0,-1-1 1 0 0,0 1 0 0 0,0-1 0 0 0,1 1-1 0 0,-1 0 1 0 0,1-1 0 0 0,0 1 0 0 0,-1 0-1 0 0,1 0 1 0 0,0 0 0 0 0,0 0 0 0 0,0 0-1 0 0,0 1 1 0 0,1-1 0 0 0,-1 0 0 0 0,1 0-1 0 0,-1 1 1 0 0,1-1 0 0 0,0 0 0 0 0,0 0-1 0 0,0 1 1 0 0,0-1 0 0 0,0 0 0 0 0,0 1-1 0 0,1-1 1 0 0,-1 0 0 0 0,1 0 0 0 0,-1 0-1 0 0,1 2-2 0 0,3 3 18 0 0,-2 0 62 0 0,1-1 1 0 0,1 1-1 0 0,-1-1 1 0 0,1 0-1 0 0,0 0 1 0 0,0 0-1 0 0,1 0 1 0 0,0-1-1 0 0,0 0 0 0 0,0 0 1 0 0,0 0-1 0 0,1-1 1 0 0,0 1-1 0 0,0-1 1 0 0,0-1-1 0 0,0 1 1 0 0,1-1-1 0 0,0 0 1 0 0,-1-1-1 0 0,1 1 1 0 0,0-1-1 0 0,0-1 0 0 0,0 1 1 0 0,0-1-1 0 0,1-1 1 0 0,-1 1-1 0 0,0-1 1 0 0,0 0-1 0 0,0-1 1 0 0,1 0-1 0 0,-1 0 1 0 0,0 0-1 0 0,6-3-80 0 0,-8 0 85 0 0,1 0-1 0 0,-1 0 0 0 0,0-1 1 0 0,0 1-1 0 0,-1-1 1 0 0,1 0-1 0 0,-1-1 1 0 0,0 1-1 0 0,-1-1 1 0 0,1 0-1 0 0,-1 0 0 0 0,-1 0 1 0 0,1 0-1 0 0,-1 0 1 0 0,0-1-1 0 0,0 1 1 0 0,0-1-1 0 0,-1 1 1 0 0,0-1-1 0 0,-1 0 0 0 0,1 1 1 0 0,-1-1-1 0 0,-1 0 1 0 0,1 0-1 0 0,-1 1 1 0 0,0-1-1 0 0,-1 1 1 0 0,0-3-85 0 0,0 2-45 0 0,1-1 0 0 0,-1 1 0 0 0,-1 0 0 0 0,1-1 0 0 0,-1 1 0 0 0,-1 1 0 0 0,1-1 0 0 0,-1 0-1 0 0,0 1 1 0 0,-1 0 0 0 0,0 0 0 0 0,0 0 0 0 0,0 0 0 0 0,0 1 0 0 0,-1 0 0 0 0,0 0 0 0 0,0 1 0 0 0,0-1 0 0 0,-1 1 0 0 0,0 1 0 0 0,-3-2 45 0 0,-59-12-9847 0 0,59 17-2211 0 0</inkml:trace>
  <inkml:trace contextRef="#ctx0" brushRef="#br0" timeOffset="777.403">1508 361 11578 0 0,'0'0'3791'0'0,"0"0"-1966"0"0,0 0-739 0 0,0 0-81 0 0,0 0-10 0 0,0 0-76 0 0,0 0-159 0 0,0 0-158 0 0,0 0-87 0 0,0 0-57 0 0,0 0-36 0 0,0 0-31 0 0,-2 22-83 0 0,-4 65-48 0 0,17-45 125 0 0,-7-39-324 0 0,4 1 65 0 0,0 0-1 0 0,0-1 1 0 0,0 0-1 0 0,0 0 1 0 0,0 0-1 0 0,0-1 1 0 0,1 0-1 0 0,-1-1 0 0 0,1 0 1 0 0,0 0-1 0 0,-1-1 1 0 0,1 0-1 0 0,0-1 1 0 0,-1 0-1 0 0,1 0 1 0 0,3-1-126 0 0,2-3 124 0 0,0 0 1 0 0,0 0 0 0 0,0-1-1 0 0,0-1 1 0 0,-1 0 0 0 0,0-1-1 0 0,-1-1 1 0 0,0 0 0 0 0,0 0-1 0 0,3-5-124 0 0,29-33 234 0 0,-42 46-211 0 0,-2 1-31 0 0,0 0-38 0 0,0 0-30 0 0,0 0-36 0 0,0 5 98 0 0,0 0-1 0 0,0 0 1 0 0,0 0-1 0 0,1 0 1 0 0,-1 0-1 0 0,1 0 1 0 0,0 0-1 0 0,1 0 0 0 0,-1 0 1 0 0,1 0-1 0 0,0-1 1 0 0,0 1-1 0 0,1-1 1 0 0,-1 0-1 0 0,1 1 1 0 0,0-1-1 0 0,0 0 1 0 0,0-1-1 0 0,1 1 1 0 0,0 0-1 0 0,-1-1 1 0 0,1 0-1 0 0,0 0 1 0 0,0 0-1 0 0,1 0 1 0 0,2 1 14 0 0,-2-2 47 0 0,0 1 0 0 0,0-1 1 0 0,0 0-1 0 0,1 0 0 0 0,-1 0 1 0 0,1-1-1 0 0,-1 1 0 0 0,1-1 1 0 0,-1-1-1 0 0,1 1 0 0 0,0-1 1 0 0,0 0-1 0 0,-1 0 1 0 0,1-1-1 0 0,-1 0 0 0 0,1 0 1 0 0,0 0-1 0 0,-1-1 0 0 0,0 1 1 0 0,1-1-1 0 0,-1 0 0 0 0,0-1 1 0 0,0 0-1 0 0,0 1 0 0 0,0-2 1 0 0,-1 1-1 0 0,1 0 0 0 0,-1-1 1 0 0,0 0-1 0 0,3-3-47 0 0,74-107 923 0 0,-57 38-1247 0 0,-24 74-75 0 0,0 2-245 0 0,-7 0-12091 0 0,1 0 122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144 236 0 0 0,'0'0'349'0'0,"0"0"685"0"0,0 0 446 0 0,0 0 389 0 0,0 0 298 0 0,0 0 128 0 0,0 0-117 0 0,0 0-259 0 0,0 0-280 0 0,0 0-244 0 0,0 0-188 0 0,0 0-138 0 0,0 0-78 0 0,-24-5-75 0 0,-72-17-87 0 0,72 16-85 0 0,24 6-112 0 0,0 0-116 0 0,0 0-97 0 0,0 0-85 0 0,19 1 620 0 0,176 28 1345 0 0,650-23-394 0 0,-465-9-1629 0 0,-236 18-192 0 0,-141-8 589 0 0,-4-7-597 0 0,1 0 1 0 0,0 0-25 0 0,0 0 6 0 0,0 0-7 0 0,0 0-3 0 0,0 0-4 0 0,0 0-15 0 0,0 0-5 0 0,0 0-17 0 0,0 0 19 0 0,-26 0 472 0 0,-207-77-405 0 0,37-4 8 0 0,99 1-3 0 0,97 80-134 0 0,1 0 0 0 0,-1 0 1 0 0,1 0-1 0 0,-1 0 0 0 0,0 0 1 0 0,1 0-1 0 0,-1 0 0 0 0,1 0 1 0 0,-1 0-1 0 0,1 0 0 0 0,-1 0 0 0 0,1-1 1 0 0,-1 1-1 0 0,0 0 0 0 0,1 0 1 0 0,-1 0-1 0 0,1-1 0 0 0,-1 1 1 0 0,0 0-1 0 0,1 0 0 0 0,-1-1 1 0 0,0 1-1 0 0,1 0 0 0 0,-1-1 1 0 0,0 1-1 0 0,0 0 0 0 0,1-1 0 0 0,-1 1 1 0 0,0-1-1 0 0,0 1 0 0 0,1 0 1 0 0,-1-1-1 0 0,0 1 0 0 0,0-1 1 0 0,0 1-1 0 0,0 0 0 0 0,0-1 1 0 0,0 1-1 0 0,0-1 0 0 0,0 1 1 0 0,0-1-1 0 0,0 1 0 0 0,0-1 0 0 0,0 1 1 0 0,0 0-1 0 0,0-1 0 0 0,0 1 1 0 0,0-1-1 0 0,0 1 0 0 0,-1-1 1 0 0,1 1-1 0 0,0 0 0 0 0,0-1 1 0 0,-1 1-1 0 0,1-1 0 0 0,0 1 0 0 0,0 0 1 0 0,-1-1-1 0 0,1 1 0 0 0,0 0 1 0 0,-1 0-1 0 0,1-1 0 0 0,0 1 1 0 0,-1 0-1 0 0,1 0 0 0 0,-1-1 1 0 0,1 1 35 0 0,34 5-5372 0 0,-14 1-2893 0 0,-4-2-4866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2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0 2905 0 0,'0'0'1521'0'0,"0"0"-206"0"0,0 0 74 0 0,0 0 390 0 0,0 0 324 0 0,0 0 46 0 0,0 0-257 0 0,0 0-404 0 0,0 0-397 0 0,0 0-267 0 0,0 0-140 0 0,1 3-86 0 0,5 7-28 0 0,-4-8-2 0 0,-2-2-9 0 0,-7 11 4288 0 0,-30 1-4125 0 0,-403 90-391 0 0,251-56-239 0 0,110-29 35 0 0,0 4 0 0 0,2 3 1 0 0,-48 22-128 0 0,36-2 196 0 0,125-25 844 0 0,178 43-141 0 0,-161-50-781 0 0,228 42 276 0 0,-132-28-197 0 0,138 44-197 0 0,-202-36 146 0 0,-85-34-138 0 0,0 1 1 0 0,0-1 0 0 0,0 1-1 0 0,0-1 1 0 0,0 1 0 0 0,0-1-1 0 0,0 1 1 0 0,0-1 0 0 0,0 1-1 0 0,0-1 1 0 0,0 1-1 0 0,0-1 1 0 0,0 1 0 0 0,-1-1-1 0 0,1 0 1 0 0,0 1 0 0 0,0-1-1 0 0,0 1 1 0 0,-1-1 0 0 0,1 1-1 0 0,0-1 1 0 0,-1 0 0 0 0,1 1-1 0 0,0-1 1 0 0,-1 0 0 0 0,1 1-1 0 0,-1-1 1 0 0,1 0 0 0 0,-1 1-1 0 0,1-1 1 0 0,0 0 0 0 0,-1 0-1 0 0,1 0 1 0 0,-1 1 0 0 0,1-1-1 0 0,-1 0 1 0 0,1 0 0 0 0,-1 0-1 0 0,1 0 1 0 0,-1 0 0 0 0,1 0-1 0 0,-1 0 1 0 0,1 0 0 0 0,-1 0-1 0 0,1 0 1 0 0,-1 0 0 0 0,1 0-1 0 0,-1-1 1 0 0,1 1 0 0 0,-1 0-1 0 0,1 0 1 0 0,-1 0 0 0 0,1-1-1 0 0,-1 1 1 0 0,1 0 0 0 0,-1-1-9 0 0,-4 2-88 0 0,-249 79 128 0 0,-116 50-125 0 0,34-9-25 0 0,250-78 10 0 0,158-20 204 0 0,38 5-15 0 0,2-6-1 0 0,1-4 1 0 0,0-6-1 0 0,61-2-88 0 0,7 2 46 0 0,152 21 86 0 0,-252-17-92 0 0,-90-16-536 0 0,9 0 291 0 0,-2-14-3664 0 0,2 2-2788 0 0,0 9 1629 0 0,0-1-7709 0 0</inkml:trace>
  <inkml:trace contextRef="#ctx0" brushRef="#br0" timeOffset="1924.045">2027 203 3649 0 0,'0'0'3046'0'0,"0"0"-782"0"0,0 0-446 0 0,0 0-42 0 0,0 0 109 0 0,0 0-60 0 0,0 0-199 0 0,0 0-264 0 0,0 0-309 0 0,0 0-216 0 0,0 0-116 0 0,0-9 309 0 0,0 7 2930 0 0,-11 474-2513 0 0,11-421-1418 0 0,0 85 172 0 0,-5 0-1 0 0,-10 36-200 0 0,10-146-450 0 0,2-37-260 0 0,1-32-2341 0 0,0 21-217 0 0,1-1-3939 0 0,1 12-4139 0 0</inkml:trace>
  <inkml:trace contextRef="#ctx0" brushRef="#br0" timeOffset="2371.984">1659 177 7090 0 0,'0'0'2505'0'0,"0"0"-428"0"0,0 0-174 0 0,0 0 8 0 0,0 0 23 0 0,0 0-138 0 0,0 0-308 0 0,0 0-410 0 0,0 0-325 0 0,0 0-192 0 0,0 0-121 0 0,0 0-47 0 0,0 0-22 0 0,0-2-28 0 0,4-1-214 0 0,0 1 1 0 0,0 1-1 0 0,0-1 1 0 0,0 1-1 0 0,0 0 1 0 0,1-1-1 0 0,-1 2 1 0 0,1-1-1 0 0,-1 1 1 0 0,1-1 0 0 0,-1 1-1 0 0,0 0 1 0 0,1 1-1 0 0,-1-1 1 0 0,1 1-1 0 0,-1 0 1 0 0,1 0-130 0 0,17 0 371 0 0,96-2 906 0 0,0-5-1 0 0,83-17-1276 0 0,-53 2 209 0 0,-10 3-135 0 0,-120 20-686 0 0,-17 33-8114 0 0,-2-34 8591 0 0,-1 8-5617 0 0,-3-2-5818 0 0</inkml:trace>
  <inkml:trace contextRef="#ctx0" brushRef="#br0" timeOffset="2709.834">1613 1267 16339 0 0,'0'0'2181'0'0,"0"0"-586"0"0,0 0-367 0 0,0 0-90 0 0,0 0-73 0 0,0 0-119 0 0,0 0-193 0 0,0 0-216 0 0,0 0-151 0 0,0 0-82 0 0,0 0-24 0 0,0 0 39 0 0,0 0 19 0 0,16-3 8 0 0,116-24 565 0 0,-93 17-613 0 0,0 1 0 0 0,2 2 0 0 0,-1 2 0 0 0,40 0-298 0 0,31 3 1048 0 0,-54 0-4210 0 0,-30 2-2638 0 0,1 0-4067 0 0,-23 0-2210 0 0</inkml:trace>
  <inkml:trace contextRef="#ctx0" brushRef="#br0" timeOffset="3480.73">2377 1363 10658 0 0,'0'0'3992'0'0,"0"0"-1576"0"0,0 0-662 0 0,0 0-199 0 0,0 0-209 0 0,0 0-221 0 0,0 0-221 0 0,0 0-170 0 0,0 0-86 0 0,0 0-87 0 0,0 0-54 0 0,0 0-36 0 0,0 0-38 0 0,3-14-34 0 0,11-42-48 0 0,35-30 577 0 0,-30 63-772 0 0,1 0 0 0 0,1 1 0 0 0,0 0-1 0 0,2 2 1 0 0,0 1 0 0 0,11-5-156 0 0,-25 16 11 0 0,1 1 1 0 0,1 0-1 0 0,-1 1 0 0 0,1 0 0 0 0,0 1 1 0 0,0 0-1 0 0,1 1 0 0 0,0 0 1 0 0,-1 1-1 0 0,1 0 0 0 0,1 1 0 0 0,-1 0 1 0 0,2 1-12 0 0,2 37-135 0 0,-15 104 107 0 0,0-139 28 0 0,0 0 0 0 0,0 0 0 0 0,0 0 0 0 0,1 0 1 0 0,-1 0-1 0 0,0-1 0 0 0,1 1 0 0 0,-1 0 0 0 0,0-1 0 0 0,1 1 0 0 0,-1-1 0 0 0,1 0 0 0 0,-1 1 0 0 0,1-1 1 0 0,-1 0-1 0 0,1 0 0 0 0,-1 0 0 0 0,1 0 0 0 0,-1 0 0 0 0,1 0 0 0 0,-1-1 0 0 0,1 1 0 0 0,-1 0 1 0 0,0-1-1 0 0,1 1 0 0 0,-1-1 0 0 0,1 1 0 0 0,-1-1 0 0 0,0 0 0 0 0,1 0 0 0 0,-1 1 0 0 0,0-1 0 0 0,0 0 1 0 0,0 0-1 0 0,0 0 0 0 0,0 0 0 0 0,0-1 0 0 0,0 1 0 0 0,129-91 84 0 0,-106 74-87 0 0,-4 1 9 0 0,2 1 0 0 0,0 1 1 0 0,1 2-1 0 0,0 0 0 0 0,21-8-6 0 0,-24 17-80 0 0,-20 4 79 0 0,9 23-17 0 0,3 131 152 0 0,-9-109-137 0 0,2 37-3119 0 0,-6-74-1906 0 0,-1-4-3420 0 0,0-4-3411 0 0</inkml:trace>
  <inkml:trace contextRef="#ctx0" brushRef="#br0" timeOffset="3960.905">3490 1075 15179 0 0,'0'0'1573'0'0,"0"0"-535"0"0,0 0-104 0 0,0 0 188 0 0,0 0 36 0 0,0 0-91 0 0,0 0-165 0 0,0 0-197 0 0,0 0-194 0 0,0 0-85 0 0,0 0-85 0 0,6 33-82 0 0,16 105-27 0 0,-21-34 115 0 0,-6-69-267 0 0,-30 159 185 0 0,26-173 158 0 0,2-34 1054 0 0,7-4-1408 0 0,0 0-1 0 0,1 0 1 0 0,1 0-1 0 0,1 0 1 0 0,0 0-1 0 0,1 1 1 0 0,1-1 0 0 0,1 1-1 0 0,0 0 1 0 0,1 0-1 0 0,0 1 1 0 0,1 0-1 0 0,4-4-68 0 0,0-4 13 0 0,2 1-1 0 0,0 0 0 0 0,1 1 1 0 0,1 0-1 0 0,1 1 1 0 0,0 1-1 0 0,2 1 1 0 0,0 0-1 0 0,1 2 0 0 0,1 0 1 0 0,0 1-1 0 0,1 1 1 0 0,1 1-1 0 0,0 1 0 0 0,1 2 1 0 0,10-4-13 0 0,-27 12 4 0 0,0 0 0 0 0,1 0 0 0 0,-1 0 0 0 0,1 1 0 0 0,-1 0 0 0 0,1 1 0 0 0,0-1 0 0 0,-1 2 0 0 0,1-1 0 0 0,0 1 0 0 0,-1 0 0 0 0,1 1 0 0 0,-1-1 0 0 0,1 1 0 0 0,-1 1 0 0 0,0 0 0 0 0,0 0 0 0 0,3 2-4 0 0,-5-2 14 0 0,-1 0-1 0 0,1 0 1 0 0,-1 0-1 0 0,0 1 1 0 0,0 0 0 0 0,0 0-1 0 0,0 0 1 0 0,-1 1 0 0 0,1-1-1 0 0,-1 1 1 0 0,0 0 0 0 0,-1 0-1 0 0,1 0 1 0 0,-1 0 0 0 0,0 0-1 0 0,0 0 1 0 0,-1 1 0 0 0,1-1-1 0 0,-1 0 1 0 0,0 1-1 0 0,-1 0 1 0 0,1-1 0 0 0,-1 1-1 0 0,0-1 1 0 0,-1 1 0 0 0,0 5-14 0 0,-2-6 19 0 0,-1 0-1 0 0,1-1 1 0 0,-1 1 0 0 0,0-1 0 0 0,0 0 0 0 0,-1 0 0 0 0,1 0 0 0 0,-1 0-1 0 0,0-1 1 0 0,1 0 0 0 0,-2 0 0 0 0,1 0 0 0 0,0 0 0 0 0,-1-1 0 0 0,1 0 0 0 0,-1 0-1 0 0,1-1 1 0 0,-1 1 0 0 0,0-1 0 0 0,0-1 0 0 0,0 1 0 0 0,0-1 0 0 0,0 0-1 0 0,1 0 1 0 0,-1-1 0 0 0,0 1 0 0 0,-4-2-19 0 0,2 1-64 0 0,-1 0 1 0 0,1 0-1 0 0,0-1 0 0 0,0 0 0 0 0,0 0 1 0 0,1 0-1 0 0,-1-1 0 0 0,1-1 0 0 0,-1 1 1 0 0,1-1-1 0 0,0-1 0 0 0,0 1 0 0 0,1-1 0 0 0,-1 0 1 0 0,1-1-1 0 0,-1 0 64 0 0,-26-28-2569 0 0,2-1-3312 0 0,20 24 2763 0 0,0-4-9190 0 0</inkml:trace>
  <inkml:trace contextRef="#ctx0" brushRef="#br0" timeOffset="7477.49">4437 391 5753 0 0,'0'0'3368'0'0,"0"0"-1029"0"0,0 0-463 0 0,0 0 33 0 0,0 0-86 0 0,0 0-160 0 0,0 0-248 0 0,0 0-304 0 0,0 0-202 0 0,0 0-171 0 0,0 0-140 0 0,4 7 4466 0 0,101 0-3228 0 0,271-7-813 0 0,-306 8-911 0 0,-69-8-117 0 0,-1 0 9 0 0,0 0-24 0 0,0 0-25 0 0,0 0-26 0 0,0 0 18 0 0,0 0-42 0 0,0 0-28 0 0,0 0-34 0 0,0 0-63 0 0,0 0-87 0 0,0 0-106 0 0,0 0-145 0 0,0 0-201 0 0,0 0-226 0 0,0 0-313 0 0,0 0-423 0 0,0 7-11706 0 0,0-3 2143 0 0</inkml:trace>
  <inkml:trace contextRef="#ctx0" brushRef="#br0" timeOffset="7802.985">4437 759 18308 0 0,'0'0'1679'0'0,"0"0"-491"0"0,0 0-238 0 0,0 0 71 0 0,0 0 65 0 0,0 0-67 0 0,0 0-164 0 0,0 0-246 0 0,0 0-224 0 0,0 0-75 0 0,0 0 17 0 0,0 0 59 0 0,0 0 68 0 0,17 3 10 0 0,130 16 596 0 0,270-16 335 0 0,-425-10-4248 0 0,-7 3-5399 0 0,13 4-3905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3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445 836 288 0 0,'0'0'1714'0'0,"0"0"21"0"0,0 0 108 0 0,0 0 208 0 0,0 0 113 0 0,0 0-60 0 0,0 0-163 0 0,0 0-270 0 0,0 0-265 0 0,0 0-231 0 0,0 0-186 0 0,4-16-114 0 0,12-52-63 0 0,-10-39 2881 0 0,-42-15-1671 0 0,34 113-1956 0 0,-1 1 1 0 0,0-1-1 0 0,-1 1 1 0 0,0 0-1 0 0,-1 0 0 0 0,1 0 1 0 0,-1 0-1 0 0,-1 1 0 0 0,1 0 1 0 0,-1 0-1 0 0,-1 1 1 0 0,1-1-1 0 0,-1 1 0 0 0,0 1 1 0 0,0-1-1 0 0,-1 1 1 0 0,0 0-1 0 0,0 1 0 0 0,0 0 1 0 0,0 0-1 0 0,-1 1 0 0 0,1 0 1 0 0,-1 1-1 0 0,0-1 1 0 0,0 2-1 0 0,0-1 0 0 0,-6 1-66 0 0,11 1 20 0 0,-1-1-1 0 0,0 2 0 0 0,1-1 0 0 0,-1 0 1 0 0,1 1-1 0 0,-1 0 0 0 0,1 0 0 0 0,-1 0 0 0 0,1 1 1 0 0,0-1-1 0 0,-1 1 0 0 0,1 0 0 0 0,0 0 1 0 0,0 1-1 0 0,0-1 0 0 0,1 1 0 0 0,-1 0 1 0 0,1 0-1 0 0,-1 0 0 0 0,1 0 0 0 0,0 1 1 0 0,0-1-1 0 0,0 1 0 0 0,1 0 0 0 0,-1 0 1 0 0,-1 3-21 0 0,-5 14 50 0 0,0 1 0 0 0,2-1 0 0 0,0 1 0 0 0,1 0 0 0 0,2 1-1 0 0,0 0 1 0 0,1-1 0 0 0,2 1 0 0 0,0 0 0 0 0,1 0 0 0 0,1 0-1 0 0,2 0 1 0 0,0 2-49 0 0,10 35 178 0 0,3 0-1 0 0,2-1 1 0 0,14 26-178 0 0,14 48 175 0 0,34 85 103 0 0,-50-146-225 0 0,-3 2 0 0 0,-3 1 1 0 0,7 50-54 0 0,-7 123 123 0 0,-24-221-96 0 0,-1 0 1 0 0,-1 1-1 0 0,-1-1 0 0 0,-1 0 1 0 0,-2-1-1 0 0,-2 6-27 0 0,5-23 21 0 0,0 0 0 0 0,0-1-1 0 0,-1 1 1 0 0,-1-1-1 0 0,1 0 1 0 0,-1 0 0 0 0,-1 0-1 0 0,1-1 1 0 0,-1 1-1 0 0,0-1 1 0 0,-1-1 0 0 0,0 1-1 0 0,0-1 1 0 0,0-1-1 0 0,-1 1 1 0 0,0-1 0 0 0,0 0-1 0 0,0-1 1 0 0,-8 3-21 0 0,-123 27 288 0 0,47-53-284 0 0,39-26-713 0 0,50-3-3157 0 0,11 33 1325 0 0,-1 6-2040 0 0,-1 4-7527 0 0</inkml:trace>
  <inkml:trace contextRef="#ctx0" brushRef="#br0" timeOffset="1184.217">861 2213 3113 0 0,'0'0'1609'0'0,"0"0"-148"0"0,0 0 158 0 0,0 0 282 0 0,0 0 117 0 0,0 0-156 0 0,0 0-395 0 0,0 0-384 0 0,0 0-270 0 0,0 0-114 0 0,0 0-8 0 0,0 0 24 0 0,0 0 25 0 0,6 7 5905 0 0,-6-6-6417 0 0,-34 15 770 0 0,25-7-974 0 0,1 1 1 0 0,0 1-1 0 0,1-1 0 0 0,0 1 1 0 0,1 1-1 0 0,0-1 0 0 0,1 1 1 0 0,0 0-1 0 0,0 0 0 0 0,2 0 1 0 0,-1 1-1 0 0,2-1 0 0 0,0 1 1 0 0,0 0-1 0 0,1 0 0 0 0,1 6-24 0 0,2-13 19 0 0,0 0 1 0 0,1 0-1 0 0,0 0 0 0 0,0 0 0 0 0,0-1 0 0 0,1 1 0 0 0,0-1 0 0 0,0 0 0 0 0,0 0 0 0 0,1 0 1 0 0,-1-1-1 0 0,1 0 0 0 0,0 0 0 0 0,1 0 0 0 0,-1 0 0 0 0,1-1 0 0 0,-1 0 0 0 0,1 0 1 0 0,0 0-1 0 0,0-1 0 0 0,0 0 0 0 0,1 0 0 0 0,-1 0 0 0 0,5 0-19 0 0,-3 0 36 0 0,1 0 0 0 0,0-1 0 0 0,-1 0 0 0 0,1 0 0 0 0,0-1 0 0 0,-1 0 1 0 0,1-1-1 0 0,0 0 0 0 0,-1 0 0 0 0,1-1 0 0 0,-1 0 0 0 0,0 0 0 0 0,1-1 0 0 0,-1 0 0 0 0,0-1 0 0 0,0 0 0 0 0,-1 0 0 0 0,1 0 0 0 0,-1-1 0 0 0,0 0 0 0 0,0-1 0 0 0,-1 1 1 0 0,0-1-1 0 0,0-1 0 0 0,6-6-36 0 0,-8 9-10 0 0,0-1 1 0 0,0 0 0 0 0,-1 0-1 0 0,1 0 1 0 0,-1 0 0 0 0,0-1-1 0 0,-1 1 1 0 0,1-1 0 0 0,-1 0-1 0 0,0 0 1 0 0,0 0 0 0 0,-1 0-1 0 0,0 0 1 0 0,0 0 0 0 0,0 0-1 0 0,-1 0 1 0 0,0 0 0 0 0,0-1-1 0 0,0 1 1 0 0,-1 0 0 0 0,0 0-1 0 0,0 0 1 0 0,-1 0 0 0 0,0 0-1 0 0,0 0 1 0 0,0 0 0 0 0,-1 1-1 0 0,1-1 1 0 0,-1 1 0 0 0,-1 0-1 0 0,-1-3 10 0 0,-81-48-2001 0 0,19 40-6264 0 0,53 15-3606 0 0</inkml:trace>
  <inkml:trace contextRef="#ctx0" brushRef="#br0" timeOffset="2352.827">835 119 6745 0 0,'0'0'1849'0'0,"0"0"-278"0"0,0 0-123 0 0,0 0 95 0 0,0 0 35 0 0,0 0-158 0 0,0 0-276 0 0,0 0-278 0 0,0 0-205 0 0,0 0-146 0 0,0 0-64 0 0,-31 25-39 0 0,-94 83-45 0 0,122-107-344 0 0,1 1 0 0 0,-1 0 0 0 0,0-1 0 0 0,1 1 0 0 0,-1 1 0 0 0,1-1 0 0 0,0 0 0 0 0,0 0 0 0 0,-1 1 0 0 0,2-1 0 0 0,-1 1 0 0 0,0 0 1 0 0,0 0-1 0 0,1-1 0 0 0,0 1 0 0 0,-1 0 0 0 0,1 0 0 0 0,0 0 0 0 0,1 1 0 0 0,-1-1 0 0 0,0 0 0 0 0,1 0 0 0 0,0 1-23 0 0,0 6 125 0 0,-2-4-35 0 0,1 0 1 0 0,1 0-1 0 0,-1 0 1 0 0,1-1-1 0 0,0 1 1 0 0,0 0 0 0 0,1 0-1 0 0,0 0 1 0 0,0 0-1 0 0,0 0 1 0 0,1-1-1 0 0,0 1 1 0 0,0 0-1 0 0,0-1 1 0 0,1 0 0 0 0,-1 1-1 0 0,1-1 1 0 0,1 0-1 0 0,-1 0 1 0 0,1-1-1 0 0,0 1 1 0 0,0-1 0 0 0,0 0-1 0 0,0 0 1 0 0,1 0-1 0 0,-1 0 1 0 0,1-1-1 0 0,0 0 1 0 0,1 0 0 0 0,-1 0-1 0 0,0-1 1 0 0,1 0-1 0 0,-1 0 1 0 0,6 1-91 0 0,-4-1 114 0 0,1-1 1 0 0,0-1-1 0 0,0 1 1 0 0,-1-1-1 0 0,1 0 1 0 0,0-1 0 0 0,0 0-1 0 0,-1 0 1 0 0,1-1-1 0 0,-1 0 1 0 0,1 0-1 0 0,-1-1 1 0 0,0 0-1 0 0,0 0 1 0 0,0-1-1 0 0,0 1 1 0 0,0-2-1 0 0,-1 1 1 0 0,0-1-1 0 0,0 0 1 0 0,0 0-1 0 0,-1 0 1 0 0,1-1-1 0 0,-1 0 1 0 0,-1 0-1 0 0,1-1 1 0 0,-1 1 0 0 0,0-1-1 0 0,0 0 1 0 0,-1 0-1 0 0,0 0 1 0 0,0-2-115 0 0,2-2 33 0 0,-1 0 1 0 0,-1 0 0 0 0,0 0 0 0 0,0 0 0 0 0,-1 0 0 0 0,-1-1-1 0 0,0 1 1 0 0,0-1 0 0 0,-1 1 0 0 0,-1-1 0 0 0,0-4-34 0 0,0 12-53 0 0,1 0 0 0 0,-1 0 1 0 0,0-1-1 0 0,0 1 1 0 0,0 0-1 0 0,-1 0 0 0 0,1 1 1 0 0,-1-1-1 0 0,0 0 1 0 0,0 0-1 0 0,0 1 0 0 0,-1-1 1 0 0,1 1-1 0 0,-1 0 0 0 0,0 0 1 0 0,0 0-1 0 0,0 0 1 0 0,0 0-1 0 0,0 1 0 0 0,-1-1 1 0 0,1 1-1 0 0,-1 0 0 0 0,1 0 1 0 0,-1 0-1 0 0,0 1 1 0 0,0-1-1 0 0,0 1 0 0 0,0 0 1 0 0,0 0-1 0 0,-3 0 53 0 0,3 0-232 0 0,-1 1 0 0 0,1 0-1 0 0,0 0 1 0 0,-1 0 0 0 0,1 1 0 0 0,0-1 0 0 0,-1 1-1 0 0,1 0 1 0 0,0 1 0 0 0,0-1 0 0 0,0 1 0 0 0,0-1-1 0 0,0 1 1 0 0,0 0 0 0 0,0 1 0 0 0,1-1 0 0 0,-1 1-1 0 0,1-1 1 0 0,-3 4 232 0 0,-23 26-4971 0 0,13-8-4053 0 0,9-12 669 0 0</inkml:trace>
  <inkml:trace contextRef="#ctx0" brushRef="#br0" timeOffset="2715.641">1275 391 14995 0 0,'0'0'2354'0'0,"0"0"-623"0"0,0 0-377 0 0,0 0-185 0 0,0 0-155 0 0,0 0-174 0 0,0 0-203 0 0,0 0-182 0 0,0 0-143 0 0,0 0-100 0 0,0 0-73 0 0,0 0-54 0 0,-9 9-26 0 0,-28 26-11 0 0,38-36-39 0 0,-1 1 1 0 0,1 0-1 0 0,-1-1 1 0 0,1 1-1 0 0,-1 0 0 0 0,1 0 1 0 0,-1 0-1 0 0,1-1 1 0 0,0 1-1 0 0,-1 0 0 0 0,1 0 1 0 0,-1 0-1 0 0,1 0 1 0 0,-1 0-1 0 0,1 0 0 0 0,0 0 1 0 0,-1 0-1 0 0,1 0 1 0 0,-1 0-1 0 0,1 1 0 0 0,-1-1 1 0 0,1 0-1 0 0,-1 0 1 0 0,1 0-1 0 0,-1 1 0 0 0,1-1 1 0 0,-1 0-1 0 0,1 1 1 0 0,-1-1-1 0 0,1 0 0 0 0,-1 1 1 0 0,1-1-1 0 0,-1 1 1 0 0,0-1-1 0 0,1 0 0 0 0,-1 1 1 0 0,0-1-1 0 0,1 1 1 0 0,-1-1-1 0 0,0 1 0 0 0,0-1 1 0 0,1 1-1 0 0,-1 0 1 0 0,0-1-1 0 0,0 1 0 0 0,0-1 1 0 0,0 1-1 0 0,0-1 1 0 0,0 1-1 0 0,0 0 0 0 0,0-1 1 0 0,0 1-1 0 0,0-1 1 0 0,0 1-1 0 0,0-1 0 0 0,0 1 1 0 0,-1 0-1 0 0,1-1 1 0 0,0 1-1 0 0,0-1 0 0 0,0 1 1 0 0,-1-1-1 0 0,1 1-9 0 0,31-40 508 0 0,-31 38-456 0 0,-24 1-186 0 0,-25 19-1217 0 0,48-13-76 0 0,1-3-1888 0 0,0-1-2884 0 0,0-2-4978 0 0</inkml:trace>
  <inkml:trace contextRef="#ctx0" brushRef="#br0" timeOffset="3119.39">1583 100 7994 0 0,'0'0'4751'0'0,"0"0"-2055"0"0,0 0-928 0 0,0 0-305 0 0,0 0-239 0 0,0 0-290 0 0,0 0-277 0 0,0 0-225 0 0,0 0-172 0 0,0 0-108 0 0,0 0-58 0 0,0 0-30 0 0,0 0-18 0 0,-14 7 8 0 0,-40 22 5 0 0,52-29-54 0 0,1 1 1 0 0,-1 0-1 0 0,1 0 1 0 0,-1 0 0 0 0,1 0-1 0 0,0 0 1 0 0,-1 0 0 0 0,1 0-1 0 0,0 0 1 0 0,0 1 0 0 0,0-1-1 0 0,0 0 1 0 0,0 1 0 0 0,0-1-1 0 0,0 1 1 0 0,1-1 0 0 0,-1 1-1 0 0,0-1 1 0 0,1 1 0 0 0,-1-1-1 0 0,1 1 1 0 0,0 0 0 0 0,-1-1-1 0 0,1 1 1 0 0,0 0-1 0 0,0 1-5 0 0,-1 5 34 0 0,0-5 10 0 0,0 0 1 0 0,1 0 0 0 0,-1 0 0 0 0,0 1 0 0 0,1-1 0 0 0,0 0 0 0 0,0 0 0 0 0,0 0-1 0 0,0 1 1 0 0,0-1 0 0 0,1 0 0 0 0,-1 0 0 0 0,1 0 0 0 0,0 0 0 0 0,0 0-1 0 0,0 0 1 0 0,0 0 0 0 0,0 0 0 0 0,1 0 0 0 0,0 0 0 0 0,-1 0 0 0 0,1-1 0 0 0,0 1-1 0 0,0-1 1 0 0,0 1 0 0 0,1-1 0 0 0,-1 0 0 0 0,1 0 0 0 0,-1 0 0 0 0,1 0 0 0 0,-1-1-1 0 0,1 1 1 0 0,0 0 0 0 0,0-1 0 0 0,0 0 0 0 0,0 0 0 0 0,0 0 0 0 0,0 0-1 0 0,0 0 1 0 0,1-1 0 0 0,-1 0 0 0 0,0 1 0 0 0,0-1 0 0 0,0 0 0 0 0,2 0-45 0 0,3-2 97 0 0,0 0 0 0 0,0 0 0 0 0,0 0 1 0 0,0-1-1 0 0,0 0 0 0 0,-1-1 1 0 0,1 0-1 0 0,-1 0 0 0 0,0 0 0 0 0,0-1 1 0 0,-1 0-1 0 0,0-1 0 0 0,1 1 0 0 0,-2-1 1 0 0,1 0-1 0 0,-1 0 0 0 0,0-1 1 0 0,0 0-1 0 0,0 0 0 0 0,-1 0 0 0 0,0 0 1 0 0,-1-1-1 0 0,0 0 0 0 0,0 1 0 0 0,-1-1 1 0 0,1 0-1 0 0,-2 0 0 0 0,1-1 1 0 0,-1 1-1 0 0,0 0 0 0 0,-1 0 0 0 0,0-1 1 0 0,-1-5-98 0 0,1 10-70 0 0,-1 1 0 0 0,0 0 0 0 0,1-1 1 0 0,-1 1-1 0 0,0 0 0 0 0,-1 0 0 0 0,1-1 0 0 0,-1 1 1 0 0,1 0-1 0 0,-1 0 0 0 0,0 1 0 0 0,0-1 0 0 0,0 0 1 0 0,0 1-1 0 0,-1-1 0 0 0,1 1 0 0 0,-1 0 0 0 0,0 0 1 0 0,1-1-1 0 0,-1 2 0 0 0,0-1 0 0 0,0 0 1 0 0,0 1-1 0 0,0-1 0 0 0,-1 1 0 0 0,1 0 0 0 0,0 0 1 0 0,0 0-1 0 0,-1 1 0 0 0,1-1 0 0 0,-1 1 0 0 0,-1 0 71 0 0,-4-2-265 0 0,1 2 1 0 0,-1-1 0 0 0,0 2 0 0 0,0-1 0 0 0,1 1 0 0 0,-1 0 0 0 0,0 1 0 0 0,1 0 0 0 0,-1 0-1 0 0,1 1 1 0 0,0 0 0 0 0,-3 1 263 0 0,-33 22-4536 0 0,15-8-3917 0 0,15-7-1224 0 0</inkml:trace>
  <inkml:trace contextRef="#ctx0" brushRef="#br0" timeOffset="3434.155">1666 332 6225 0 0,'0'0'2604'0'0,"0"0"-252"0"0,0 0-130 0 0,0 0-252 0 0,0 0-327 0 0,0 0-379 0 0,0 0-440 0 0,0 0-290 0 0,0 0-190 0 0,0 0-128 0 0,0 0-46 0 0,0 0 14 0 0,0 0 24 0 0,-23 6 26 0 0,-69 18 18 0 0,31 13 238 0 0,53-27-381 0 0,5-8-76 0 0,1 0 0 0 0,0 0 0 0 0,0 0 0 0 0,0 1 0 0 0,0-1 0 0 0,0 0 0 0 0,0 1 0 0 0,0 0 0 0 0,1-1 0 0 0,-1 1 0 0 0,1 0 0 0 0,0-1 0 0 0,0 1 0 0 0,0 0 0 0 0,0 0 0 0 0,0 0 0 0 0,1 0 0 0 0,0 0 0 0 0,-1 0 0 0 0,1 0 0 0 0,0 0 0 0 0,0 0 0 0 0,0 0 0 0 0,1 0 0 0 0,-1 1 0 0 0,1-2 0 0 0,0 1 0 0 0,0 0 0 0 0,0 0 0 0 0,0 0 0 0 0,0 0 0 0 0,1 0 0 0 0,-1-1 0 0 0,1 1 0 0 0,0-1 0 0 0,-1 1 0 0 0,1-1 0 0 0,0 0 0 0 0,1 0 0 0 0,-1 1 0 0 0,0-1 0 0 0,1-1 0 0 0,-1 1 0 0 0,1 0 0 0 0,-1-1 0 0 0,1 1 0 0 0,0-1 0 0 0,0 0 0 0 0,0 0 0 0 0,-1 0 0 0 0,4 1-33 0 0,3-1 128 0 0,1 1 0 0 0,-1-1 1 0 0,1-1-1 0 0,-1 0 1 0 0,1 0-1 0 0,0-1 0 0 0,-1 0 1 0 0,0-1-1 0 0,1 0 1 0 0,-1 0-1 0 0,0-1 0 0 0,0 0 1 0 0,0-1-1 0 0,0 0 1 0 0,-1 0-1 0 0,0-1 0 0 0,0 0 1 0 0,0 0-1 0 0,0-1 1 0 0,-1 0-1 0 0,0-1 0 0 0,0 1 1 0 0,0-1-1 0 0,-1-1 1 0 0,0 1-1 0 0,-1-1 0 0 0,0 0 1 0 0,0 0-1 0 0,0 0 1 0 0,-1-1-1 0 0,-1 0 0 0 0,1 0 1 0 0,-1 0-1 0 0,-1 0 1 0 0,0 0-1 0 0,1-6-128 0 0,-2 11-37 0 0,-1 0 0 0 0,1 0 0 0 0,-1 0 1 0 0,0 0-1 0 0,0 0 0 0 0,0-1 0 0 0,-1 1 0 0 0,1 0 0 0 0,-1 0 0 0 0,0 0 0 0 0,0 1 1 0 0,-1-1-1 0 0,1 0 0 0 0,-1 0 0 0 0,0 1 0 0 0,0-1 0 0 0,0 0 0 0 0,0 1 0 0 0,0 0 1 0 0,-1 0-1 0 0,0 0 0 0 0,0 0 0 0 0,0 0 0 0 0,0 0 0 0 0,0 1 0 0 0,0-1 0 0 0,0 1 1 0 0,-1 0-1 0 0,0 0 0 0 0,1 0 0 0 0,-1 1 0 0 0,0-1 0 0 0,0 1 0 0 0,0 0 0 0 0,0 0 1 0 0,0 0-1 0 0,-3 0 37 0 0,-41 3-2508 0 0,17 7-5138 0 0,19-2-4241 0 0</inkml:trace>
  <inkml:trace contextRef="#ctx0" brushRef="#br0" timeOffset="3971.883">2093 328 9506 0 0,'0'0'3121'0'0,"0"0"-747"0"0,0 0-394 0 0,0 0-276 0 0,0 0-283 0 0,0 0-297 0 0,0 0-280 0 0,0 0-245 0 0,0 0-176 0 0,0 0-131 0 0,0 0-96 0 0,0 0-47 0 0,-8 0-34 0 0,-87 7 509 0 0,95-6-626 0 0,0 1 0 0 0,0-1 1 0 0,0 0-1 0 0,0 0 0 0 0,0 1 1 0 0,0-1-1 0 0,1 0 0 0 0,-1 0 0 0 0,0 0 1 0 0,1 1-1 0 0,-1-1 0 0 0,1 0 1 0 0,-1 0-1 0 0,1 0 0 0 0,-1 0 1 0 0,1 0-1 0 0,0 0 0 0 0,0 0 0 0 0,-1 0 1 0 0,1 0-1 0 0,0 0 0 0 0,0 0 1 0 0,0-1-1 0 0,0 1 0 0 0,0 0 0 0 0,0-1 1 0 0,0 1-1 0 0,0 0 0 0 0,0-1 1 0 0,0 1-1 0 0,1-1 0 0 0,-1 0 0 0 0,0 1 1 0 0,1-1 1 0 0,1 2 1 0 0,4 1 23 0 0,0 1 1 0 0,-1 0 0 0 0,0 0 0 0 0,0 0 0 0 0,0 1-1 0 0,0 0 1 0 0,0 0 0 0 0,-1 1 0 0 0,0 0-1 0 0,0-1 1 0 0,-1 1 0 0 0,0 1 0 0 0,0-1 0 0 0,0 1-1 0 0,-1 0 1 0 0,0 0 0 0 0,0 0 0 0 0,-1 0 0 0 0,1 0-1 0 0,-2 0 1 0 0,1 1 0 0 0,0 5-25 0 0,-4-10-2 0 0,1 1 0 0 0,0-1 0 0 0,-1 1 0 0 0,0-1 0 0 0,0 1 0 0 0,0-1 0 0 0,0 0 0 0 0,-1 0 0 0 0,1 0 0 0 0,-1 0 0 0 0,1-1 0 0 0,-1 1 0 0 0,0-1 0 0 0,0 0 0 0 0,0 1 0 0 0,-1-1 0 0 0,1-1 0 0 0,0 1 0 0 0,-1 0 0 0 0,1-1 0 0 0,-1 0 0 0 0,0 1 0 0 0,1-1 0 0 0,-1-1 0 0 0,0 1 0 0 0,0-1 0 0 0,1 1 0 0 0,-1-1 0 0 0,0 0 0 0 0,0 0 0 0 0,0-1 0 0 0,1 1-1 0 0,-1-1 1 0 0,0 0 0 0 0,0 0 0 0 0,1 0 0 0 0,-1-1 0 0 0,1 1 0 0 0,-1-1 0 0 0,1 0 0 0 0,0 1 0 0 0,-1-2 0 0 0,1 1 2 0 0,-8-9-2336 0 0,4 5-3840 0 0,3 5-5408 0 0</inkml:trace>
  <inkml:trace contextRef="#ctx0" brushRef="#br0" timeOffset="5565.14">1864 1212 11042 0 0,'0'0'2278'0'0,"0"0"-436"0"0,0 0-278 0 0,0 0-97 0 0,0 0-44 0 0,0 0-128 0 0,0 0-232 0 0,0 0-204 0 0,0 0-204 0 0,0 0-174 0 0,0 0-117 0 0,0 0-61 0 0,0 0-48 0 0,-5 11 1002 0 0,20 155 517 0 0,-30 102-1165 0 0,-57 129-383 0 0,67-376-247 0 0,-1 11 91 0 0,-11-62-3671 0 0,14 2-909 0 0,3 8-5299 0 0,0 9-1077 0 0</inkml:trace>
  <inkml:trace contextRef="#ctx0" brushRef="#br0" timeOffset="5953.142">1787 1304 11747 0 0,'0'0'2067'0'0,"0"0"-378"0"0,0 0-216 0 0,0 0 10 0 0,0 0-23 0 0,0 0-166 0 0,0 0-276 0 0,0 0-292 0 0,0 0-206 0 0,0 0-139 0 0,0 0-66 0 0,0 0-17 0 0,0 0-13 0 0,4 0 60 0 0,189-32 2109 0 0,37 27-1499 0 0,-200 10-919 0 0,-27-3-12 0 0,-3-1-47 0 0,0-1-30 0 0,0 0-35 0 0,0 0-24 0 0,0 0-68 0 0,0 0-48 0 0,0 0-99 0 0,0 0-165 0 0,0 13-7439 0 0,0-8-367 0 0,0-1-2540 0 0</inkml:trace>
  <inkml:trace contextRef="#ctx0" brushRef="#br0" timeOffset="6264.257">1747 1764 14291 0 0,'0'0'1771'0'0,"0"0"-491"0"0,0 0-183 0 0,0 0 56 0 0,0 0 29 0 0,0 0-59 0 0,0 0-184 0 0,0 0-183 0 0,0 0-95 0 0,0 0-38 0 0,0 0 14 0 0,0 0-12 0 0,21 2-29 0 0,71 2-52 0 0,58-21 878 0 0,-94 6-1018 0 0,68-4 190 0 0,-124 15-584 0 0,0 0-41 0 0,0 0-20 0 0,0 0-29 0 0,0 0-61 0 0,0 0-68 0 0,0 0-101 0 0,-13 0-4312 0 0,4 0-2578 0 0,5 0-4479 0 0</inkml:trace>
  <inkml:trace contextRef="#ctx0" brushRef="#br0" timeOffset="8374.139">2207 2011 528 0 0,'0'0'1905'0'0,"0"0"91"0"0,0 0 146 0 0,0 0 68 0 0,0 0-137 0 0,0 0-240 0 0,0 0-360 0 0,0 0-299 0 0,0 0-203 0 0,0 0-188 0 0,0 0-141 0 0,-5-1-144 0 0,1 0-424 0 0,0 1 0 0 0,0 0 0 0 0,0 0 1 0 0,1 0-1 0 0,-1 0 0 0 0,0 1 0 0 0,0 0 0 0 0,0-1 0 0 0,1 1 1 0 0,-1 1-1 0 0,0-1 0 0 0,1 1 0 0 0,-1-1 0 0 0,1 1 1 0 0,-1 0-1 0 0,1 0 0 0 0,0 0 0 0 0,0 1 0 0 0,0-1 0 0 0,0 1 1 0 0,0 0-75 0 0,-6 4 57 0 0,1 0 0 0 0,-1 0 0 0 0,2 1 1 0 0,-1 0-1 0 0,1 1 0 0 0,1-1 0 0 0,-1 1 1 0 0,1 1-1 0 0,1-1 0 0 0,0 1 0 0 0,0 0 1 0 0,1 0-1 0 0,0 0 0 0 0,1 1 0 0 0,-2 6-57 0 0,7-16 59 0 0,0 0-1 0 0,0 1 0 0 0,0-1 0 0 0,0-1 0 0 0,0 1 1 0 0,0 0-1 0 0,0 0 0 0 0,0-1 0 0 0,1 0 1 0 0,-1 1-1 0 0,0-1 0 0 0,0 0 0 0 0,0 0 0 0 0,1 0 1 0 0,-1 0-1 0 0,0 0 0 0 0,0-1 0 0 0,0 1 0 0 0,0 0 1 0 0,1-1-1 0 0,-1 0 0 0 0,0 0 0 0 0,1 0-58 0 0,15-7 216 0 0,0-1-1 0 0,-1-1 1 0 0,0 0-1 0 0,-1-1 1 0 0,0-1-1 0 0,-1-1 0 0 0,11-10-215 0 0,-18 16 51 0 0,101-99 867 0 0,-99 107-394 0 0,-6 9-556 0 0,36 82 315 0 0,-28-61-247 0 0,-1 0 1 0 0,-2 0-1 0 0,-1 1 1 0 0,-1 0-1 0 0,-2 0 1 0 0,-1 1 0 0 0,-2 0-1 0 0,-1 0 1 0 0,-2-1-1 0 0,-3 26-36 0 0,3-50 0 0 0,1 0-1 0 0,-1 0 1 0 0,0 0 0 0 0,-1 0-1 0 0,0 0 1 0 0,0 0 0 0 0,-1 0-1 0 0,0-1 1 0 0,0 1-1 0 0,-1-1 1 0 0,1 0 0 0 0,-2 0-1 0 0,1 0 1 0 0,-1-1 0 0 0,0 1-1 0 0,0-1 1 0 0,-1-1-1 0 0,0 1 1 0 0,0-1 0 0 0,0 0-1 0 0,-1 0 1 0 0,0 0 0 0 0,0-1-1 0 0,0 0 1 0 0,0-1-1 0 0,0 1 1 0 0,-1-1 0 0 0,0-1-1 0 0,1 0 1 0 0,-1 0 0 0 0,0 0-1 0 0,-8 0 1 0 0,13-3-10 0 0,0 0-1 0 0,0 0 0 0 0,0-1 1 0 0,1 1-1 0 0,-1-1 1 0 0,0 0-1 0 0,1 0 1 0 0,-1 0-1 0 0,1 0 1 0 0,-1 0-1 0 0,1 0 1 0 0,0-1-1 0 0,0 1 0 0 0,0-1 1 0 0,0 1-1 0 0,0-1 1 0 0,1 0-1 0 0,-1 0 1 0 0,1 0-1 0 0,0 0 1 0 0,0 0-1 0 0,0 0 1 0 0,0 0-1 0 0,0 0 0 0 0,1 0 1 0 0,-1-1-1 0 0,1 1 1 0 0,0 0-1 0 0,0 0 1 0 0,0-1-1 0 0,0 1 1 0 0,1 0-1 0 0,-1 0 0 0 0,1 0 1 0 0,0 0-1 0 0,0-1 1 0 0,0 1-1 0 0,0 0 1 0 0,1 1-1 0 0,-1-1 1 0 0,1 0-1 0 0,0 0 1 0 0,0 1-1 0 0,0-1 11 0 0,36-74-1972 0 0,-18 34-6966 0 0,-13 34-2427 0 0</inkml:trace>
  <inkml:trace contextRef="#ctx0" brushRef="#br0" timeOffset="9106.948">2860 1794 12787 0 0,'0'0'2300'0'0,"0"0"-583"0"0,0 0-378 0 0,0 0-159 0 0,0 0-113 0 0,0 0-140 0 0,0 0-183 0 0,0 0-188 0 0,0 0-160 0 0,0 0-109 0 0,0 0-91 0 0,0 0-36 0 0,-21 5-7 0 0,-68 17-41 0 0,35 13 88 0 0,45-28-186 0 0,0 1-1 0 0,0 0 1 0 0,1 0 0 0 0,0 1-1 0 0,0 0 1 0 0,1 0 0 0 0,0 1-1 0 0,1 0 1 0 0,0 0 0 0 0,1 1-1 0 0,0 0 1 0 0,0-1-1 0 0,1 2 1 0 0,0-1 0 0 0,1 0-1 0 0,1 1 1 0 0,0 0 0 0 0,0-1-1 0 0,1 1 1 0 0,1 0 0 0 0,0 0-1 0 0,1 6-13 0 0,1-14 29 0 0,1-1-1 0 0,0 1 0 0 0,0-1 1 0 0,1 1-1 0 0,-1-1 0 0 0,1 0 1 0 0,-1 0-1 0 0,1-1 1 0 0,0 1-1 0 0,0-1 0 0 0,0 0 1 0 0,1 0-1 0 0,-1 0 0 0 0,0 0 1 0 0,1-1-1 0 0,-1 1 1 0 0,1-1-1 0 0,0-1 0 0 0,-1 1 1 0 0,1-1-1 0 0,0 1 0 0 0,-1-1 1 0 0,1-1-1 0 0,0 1 1 0 0,-1-1-1 0 0,1 1 0 0 0,0-1-28 0 0,2 1 89 0 0,8-3 46 0 0,0 0-1 0 0,0 0 1 0 0,0-2-1 0 0,-1 1 1 0 0,0-2-1 0 0,0 0 1 0 0,0-1-1 0 0,-1 0 1 0 0,0-1-1 0 0,-1 0 1 0 0,1-1 0 0 0,-2-1-1 0 0,1 0 1 0 0,-1 0-1 0 0,-1-1 1 0 0,0-1-1 0 0,5-6-134 0 0,2-3 72 0 0,0 0 0 0 0,-1-1 0 0 0,-1-1 0 0 0,-1-1 0 0 0,-2 0 0 0 0,0 0-72 0 0,1-10-8 0 0,-2 0-1 0 0,-1 0 0 0 0,-2-1 1 0 0,-1 0-1 0 0,-2 0 0 0 0,-1-1 1 0 0,-2 1-1 0 0,-1-11 9 0 0,-18-104-348 0 0,16 143 328 0 0,-1 1 0 0 0,0 0-1 0 0,-1-1 1 0 0,0 1-1 0 0,0 0 1 0 0,0 0-1 0 0,0 0 1 0 0,-1 1 0 0 0,0-1-1 0 0,0 1 1 0 0,-1 0-1 0 0,1 0 1 0 0,-1 0 0 0 0,0 1-1 0 0,0 0 1 0 0,-1 0-1 0 0,1 0 1 0 0,-1 1 0 0 0,0-1-1 0 0,0 1 1 0 0,-3 0 20 0 0,5 1-10 0 0,1 1 0 0 0,-1 1 0 0 0,0-1 1 0 0,0 1-1 0 0,0-1 0 0 0,0 1 0 0 0,1 0 0 0 0,-1 1 1 0 0,0-1-1 0 0,0 1 0 0 0,0-1 0 0 0,1 1 0 0 0,-1 0 1 0 0,0 1-1 0 0,1-1 0 0 0,-1 0 0 0 0,1 1 0 0 0,-1 0 1 0 0,1 0-1 0 0,0 0 0 0 0,0 0 0 0 0,0 1 0 0 0,0-1 0 0 0,0 1 1 0 0,0 0-1 0 0,1 0 0 0 0,-1 0 0 0 0,1 0 0 0 0,0 0 1 0 0,0 0-1 0 0,0 1 0 0 0,0-1 0 0 0,0 3 10 0 0,-5 6 32 0 0,2 0 0 0 0,0 0 1 0 0,0 1-1 0 0,1 0 0 0 0,1 0 0 0 0,0 0 0 0 0,0 0 0 0 0,2 1 0 0 0,-1 2-32 0 0,4 11 118 0 0,0 1-1 0 0,1-1 0 0 0,2 0 1 0 0,1 0-1 0 0,1 0 1 0 0,1-1-1 0 0,4 7-117 0 0,8 28 146 0 0,112 300 364 0 0,-123-340-504 0 0,29 57 78 0 0,-38-78-112 0 0,0 0 0 0 0,0-1-1 0 0,0 1 1 0 0,0 0 0 0 0,0 0-1 0 0,0 0 1 0 0,0-1 0 0 0,0 1-1 0 0,0 0 1 0 0,0 0 0 0 0,0 0 0 0 0,1-1-1 0 0,-1 1 1 0 0,0 0 0 0 0,0 0-1 0 0,0 0 1 0 0,0 0 0 0 0,0-1-1 0 0,1 1 1 0 0,-1 0 0 0 0,0 0-1 0 0,0 0 1 0 0,0 0 0 0 0,1 0-1 0 0,-1 0 1 0 0,0 0 0 0 0,0-1-1 0 0,0 1 1 0 0,1 0 0 0 0,-1 0-1 0 0,0 0 1 0 0,0 0 0 0 0,0 0-1 0 0,1 0 1 0 0,-1 0 0 0 0,0 0-1 0 0,0 0 1 0 0,0 0 0 0 0,1 0-1 0 0,-1 0 1 0 0,0 0 0 0 0,0 0-1 0 0,1 1 1 0 0,-1-1 0 0 0,0 0-1 0 0,0 0 1 0 0,0 0 0 0 0,1 0-1 0 0,-1 0 1 0 0,0 0 0 0 0,0 0-1 0 0,0 1 29 0 0,-2-35-3148 0 0,1 20 833 0 0,1 1-922 0 0,0 4-4273 0 0,0 2-3490 0 0</inkml:trace>
  <inkml:trace contextRef="#ctx0" brushRef="#br0" timeOffset="9620.591">3492 1370 11650 0 0,'0'0'2026'0'0,"0"0"-344"0"0,0 0-187 0 0,0 0 9 0 0,0 0-14 0 0,0 0-158 0 0,0 0-242 0 0,0 0-271 0 0,0 0-214 0 0,0 0-118 0 0,0 0-88 0 0,0 0-27 0 0,0 0-2 0 0,7 1 864 0 0,-7 47-336 0 0,2-2-686 0 0,-3 0 1 0 0,-2 0-1 0 0,-1 0 1 0 0,-3-1-1 0 0,-4 13-212 0 0,-78 156 143 0 0,73-188-143 0 0,2 1 0 0 0,2 1-1 0 0,0 0 1 0 0,2 1 0 0 0,1 0 0 0 0,-2 12 0 0 0,10-38 0 0 0,0 0 1 0 0,0-1-1 0 0,0 1 0 0 0,1 0 1 0 0,-1 0-1 0 0,1 0 1 0 0,0 0-1 0 0,0-1 0 0 0,0 1 1 0 0,0 0-1 0 0,0 0 1 0 0,1 0-1 0 0,-1 0 1 0 0,1 0-1 0 0,-1-1 0 0 0,1 1 1 0 0,0 0-1 0 0,1 0 1 0 0,-1-1-1 0 0,0 1 0 0 0,1-1 1 0 0,-1 1-1 0 0,1-1 1 0 0,0 0-1 0 0,-1 1 0 0 0,1-1 1 0 0,1 0-1 0 0,-1 0 1 0 0,0-1-1 0 0,0 1 0 0 0,1 0 1 0 0,-1-1-1 0 0,1 1 1 0 0,-1-1-1 0 0,1 0 0 0 0,1 1 0 0 0,16 2 103 0 0,-1-2-1 0 0,1 0 0 0 0,-1-1 0 0 0,1-1 0 0 0,0-1 0 0 0,-1-1 1 0 0,1 0-1 0 0,-1-1 0 0 0,0-2 0 0 0,8-2-102 0 0,24-8 213 0 0,-50 15-179 0 0,-1 0-32 0 0,0 0 20 0 0,-10-19-1461 0 0,-5 7-288 0 0,-7-7-1879 0 0,8 7-3511 0 0,7 4-4565 0 0</inkml:trace>
  <inkml:trace contextRef="#ctx0" brushRef="#br0" timeOffset="9874.052">3171 1779 18852 0 0,'0'0'1302'0'0,"0"0"-398"0"0,0 0-203 0 0,0 0 95 0 0,0 0 125 0 0,0 0 23 0 0,0 0-124 0 0,32-4-158 0 0,103-14-109 0 0,126-15 853 0 0,-172 32-1911 0 0,-52 2-3029 0 0,-28 1-4224 0 0,-7-1 4186 0 0,2-1-8712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5:51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1585 6417 0 0,'0'0'2410'0'0,"0"0"-552"0"0,0 0-296 0 0,0 0 26 0 0,0 0 102 0 0,0 0-45 0 0,0 0-223 0 0,0 0-292 0 0,0 0-246 0 0,0 0-145 0 0,0 0-78 0 0,1 2-45 0 0,0-1-441 0 0,0 0 0 0 0,1 1 0 0 0,-1-1-1 0 0,0 0 1 0 0,0 0 0 0 0,1 1 0 0 0,-1-1-1 0 0,1 0 1 0 0,-1 0 0 0 0,1-1 0 0 0,-1 1 0 0 0,1 0-1 0 0,0 0 1 0 0,-1-1 0 0 0,1 1 0 0 0,0-1-1 0 0,0 1 1 0 0,-1-1 0 0 0,1 0 0 0 0,0 0 0 0 0,0 0-1 0 0,0 0 1 0 0,-1 0 0 0 0,1 0 0 0 0,0 0 0 0 0,1-1-175 0 0,-2 1-31 0 0,166-26 1941 0 0,17 1-1179 0 0,-119 17-571 0 0,-65 8-140 0 0,0 0-27 0 0,0 0 1 0 0,0 0 31 0 0,0 0-16 0 0,0 0-15 0 0,0 0 18 0 0,0 0 13 0 0,0 0 10 0 0,0 0-14 0 0,0 0-25 0 0,0 0-9 0 0,0 0-7 0 0,0 0-28 0 0,0 0 34 0 0,0 0-16 0 0,-17-4-2503 0 0,3-1-457 0 0,1 0-4894 0 0,9 4-3700 0 0</inkml:trace>
  <inkml:trace contextRef="#ctx0" brushRef="#br0" timeOffset="604.31">222 1279 8850 0 0,'0'0'2990'0'0,"0"0"-868"0"0,0 0-439 0 0,0 0-95 0 0,0 0-70 0 0,0 0-134 0 0,0 0-221 0 0,0 0-279 0 0,0 0-233 0 0,0 0-164 0 0,0 0-85 0 0,0 0-20 0 0,0 0 9 0 0,0 3 3 0 0,19 95 3578 0 0,2 7-3121 0 0,-8 175-182 0 0,-14-270-655 0 0,-1 1 1 0 0,0-1-1 0 0,0 0 0 0 0,-1 0 1 0 0,-1 0-1 0 0,0 0 0 0 0,0-1 0 0 0,-1 1 1 0 0,0-1-1 0 0,-2 3-14 0 0,-8 15 20 0 0,12-7-60 0 0,3-20 47 0 0,0 0-2 0 0,0 0-8 0 0,0 0 10 0 0,0 0 9 0 0,0 0 7 0 0,0 0-7 0 0,0 0-30 0 0,0 0 1 0 0,0 0-8 0 0,0 0-2 0 0,0-29-4721 0 0,0 21 889 0 0,2 1-4540 0 0,0 0-4443 0 0</inkml:trace>
  <inkml:trace contextRef="#ctx0" brushRef="#br0" timeOffset="3999.255">907 362 0 0 0,'0'0'252'0'0,"0"0"350"0"0,0 0 150 0 0,0 0 60 0 0,0 0-15 0 0,3 3-12 0 0,-1-1 45 0 0,8 5-1416 0 0,-6-5 3432 0 0,0-1 3335 0 0,-2-3 542 0 0,-2-5-3437 0 0,-15-36-2966 0 0,11 38-272 0 0,0 0 1 0 0,-1 0-1 0 0,0 0 1 0 0,1 1-1 0 0,-2-1 1 0 0,1 1-1 0 0,0 0 1 0 0,-1 1 0 0 0,0-1-1 0 0,0 1 1 0 0,0 0-1 0 0,0 1 1 0 0,0-1-1 0 0,-1 1 1 0 0,1 1-1 0 0,-1-1 1 0 0,1 1-1 0 0,-1 0 1 0 0,1 0-1 0 0,-1 1 1 0 0,0 0-1 0 0,0 0 1 0 0,-6 2-49 0 0,-25 17 200 0 0,-24 38 116 0 0,54-40-229 0 0,0 0-1 0 0,2 1 1 0 0,0-1 0 0 0,1 1-1 0 0,1 0 1 0 0,1 1-1 0 0,0-1 1 0 0,1 1 0 0 0,1-1-1 0 0,1 1 1 0 0,1-1-1 0 0,0 1 1 0 0,2-1 0 0 0,0 1-1 0 0,1-1 1 0 0,0 0-1 0 0,2 0 1 0 0,6 14-87 0 0,-9-18 81 0 0,58 211 617 0 0,-11-27-86 0 0,1 1-143 0 0,37 155 6 0 0,-77-317-435 0 0,-1 1-1 0 0,-1 1 1 0 0,-3 0-1 0 0,-1 0 1 0 0,-1 26-40 0 0,-2 56 152 0 0,-33-43-7 0 0,12-38-6 0 0,-9-21 26 0 0,22-18-109 0 0,1-1 1 0 0,0 0-1 0 0,0-1 0 0 0,0 1 1 0 0,0-1-1 0 0,0 0 0 0 0,1 0 1 0 0,-1-1-1 0 0,0 1 1 0 0,0-1-1 0 0,1 0 0 0 0,-1 0 1 0 0,1-1-1 0 0,-1 1 0 0 0,1-1 1 0 0,-2-2-57 0 0,-2-18-2819 0 0,9 7-3919 0 0,0 8-1873 0 0,-1 7-3560 0 0</inkml:trace>
  <inkml:trace contextRef="#ctx0" brushRef="#br0" timeOffset="6552.341">1278 2038 2040 0 0,'0'0'2081'0'0,"0"0"-54"0"0,0 0 33 0 0,0 0 14 0 0,0 0-124 0 0,0 0-196 0 0,0 0-219 0 0,0 0-274 0 0,0 0-231 0 0,0 0-185 0 0,0 0-114 0 0,0 0-56 0 0,-1 1-43 0 0,-92 97 2421 0 0,89-92-2979 0 0,1 0 1 0 0,0 0 0 0 0,0 1-1 0 0,1-1 1 0 0,0 1-1 0 0,0 0 1 0 0,0 0-1 0 0,1-1 1 0 0,0 1 0 0 0,0 0-1 0 0,1 0 1 0 0,0 0-1 0 0,0 0 1 0 0,1 7-75 0 0,2-11 84 0 0,0 0-1 0 0,1-1 1 0 0,-1 1-1 0 0,1-1 1 0 0,-1 0 0 0 0,1 1-1 0 0,0-1 1 0 0,0-1-1 0 0,0 1 1 0 0,0-1 0 0 0,0 1-1 0 0,0-1 1 0 0,0-1-1 0 0,0 1 1 0 0,0 0 0 0 0,1-1-1 0 0,-1 0 1 0 0,0 0-1 0 0,0 0 1 0 0,1-1 0 0 0,-1 1-1 0 0,0-1 1 0 0,0 0 0 0 0,0 0-1 0 0,0 0 1 0 0,3-2-84 0 0,6 0 111 0 0,0-1 1 0 0,-1 0-1 0 0,1-1 1 0 0,-1-1-1 0 0,0 0 0 0 0,0-1 1 0 0,-1 0-1 0 0,0 0 1 0 0,0-1-1 0 0,0-1 1 0 0,-1 0-1 0 0,-1 0 1 0 0,1-1-1 0 0,0-2-111 0 0,-9 10 3 0 0,0 1 0 0 0,0-1 1 0 0,0 0-1 0 0,0 1 0 0 0,0-1 0 0 0,-1 0 0 0 0,1 0 0 0 0,0 0 0 0 0,-1 0 0 0 0,0 0 1 0 0,1 0-1 0 0,-1 0 0 0 0,0 0 0 0 0,0 0 0 0 0,0 0 0 0 0,0 0 0 0 0,0 0 1 0 0,0 1-1 0 0,-1-1 0 0 0,1 0 0 0 0,-1 0 0 0 0,0 0 0 0 0,1 0 0 0 0,-1 0 1 0 0,0 0-1 0 0,0 1 0 0 0,0-1 0 0 0,0 0 0 0 0,0 1 0 0 0,0-1 0 0 0,-1 1 1 0 0,1-1-1 0 0,0 1 0 0 0,-1 0 0 0 0,1-1 0 0 0,-1 1 0 0 0,0 0 0 0 0,1 0 0 0 0,-1 0 1 0 0,0 0-1 0 0,0 0 0 0 0,0 1 0 0 0,1-1 0 0 0,-1 0 0 0 0,0 1 0 0 0,0 0 1 0 0,0-1-1 0 0,0 1 0 0 0,0 0 0 0 0,0 0 0 0 0,-1 0-3 0 0,-128 9-2603 0 0,80 10-4235 0 0,42-15-426 0 0,2-3-4645 0 0</inkml:trace>
  <inkml:trace contextRef="#ctx0" brushRef="#br0" timeOffset="7770.593">1265 244 2216 0 0,'0'0'2440'0'0,"0"0"-575"0"0,0 0-215 0 0,0 0 61 0 0,0 0 71 0 0,0 0-67 0 0,0 0-213 0 0,0 0-250 0 0,0 0-244 0 0,0 0-240 0 0,0 0-114 0 0,-6 0-61 0 0,-73 8 2883 0 0,71-3-3371 0 0,0 0 1 0 0,0 0 0 0 0,0 1-1 0 0,1 1 1 0 0,0-1 0 0 0,0 1-1 0 0,1 0 1 0 0,-1 1 0 0 0,2-1 0 0 0,-1 1-1 0 0,1 0 1 0 0,0 1 0 0 0,1-1-1 0 0,0 1 1 0 0,0 0 0 0 0,1 0-1 0 0,0 0 1 0 0,1 1 0 0 0,0-1 0 0 0,0 0-1 0 0,1 1 1 0 0,0 0 0 0 0,1 9-106 0 0,-1-15 32 0 0,1 1 0 0 0,0 0 0 0 0,0-1 1 0 0,1 1-1 0 0,-1 0 0 0 0,1-1 0 0 0,0 1 1 0 0,1 0-1 0 0,-1-1 0 0 0,1 1 0 0 0,-1-1 0 0 0,1 0 1 0 0,1 0-1 0 0,-1 0 0 0 0,1 0 0 0 0,-1 0 1 0 0,1 0-1 0 0,0 0 0 0 0,0-1 0 0 0,1 0 1 0 0,-1 1-1 0 0,1-1 0 0 0,0-1 0 0 0,-1 1 0 0 0,1 0 1 0 0,1-1-1 0 0,-1 0 0 0 0,0 0 0 0 0,0 0 1 0 0,2 0-33 0 0,11 1 117 0 0,0-1 0 0 0,0 0 1 0 0,1-2-1 0 0,-1 0 0 0 0,0 0 1 0 0,1-2-1 0 0,-1 0 0 0 0,0-1 1 0 0,0-1-1 0 0,0 0 1 0 0,-1-1-1 0 0,0-1 0 0 0,0-1 1 0 0,0 0-1 0 0,0-1 0 0 0,-1-1 1 0 0,-1 0-1 0 0,0-1 0 0 0,0 0 1 0 0,-1-1-1 0 0,0-1 0 0 0,0 0 1 0 0,4-7-118 0 0,-14 15 13 0 0,0-1 1 0 0,0 1 0 0 0,0 0 0 0 0,-1-1-1 0 0,1 0 1 0 0,-1 0 0 0 0,0 1-1 0 0,-1-1 1 0 0,1 0 0 0 0,-1 0-1 0 0,0-1 1 0 0,0 1 0 0 0,0 0 0 0 0,-1 0-1 0 0,0 0 1 0 0,0-1 0 0 0,0 1-1 0 0,-1 0 1 0 0,0 0 0 0 0,0 0-1 0 0,0-1 1 0 0,0 1 0 0 0,-1 0-1 0 0,0 1 1 0 0,0-1 0 0 0,0 0 0 0 0,-1 0-1 0 0,1 1 1 0 0,-1 0 0 0 0,0-1-1 0 0,0 1 1 0 0,-1 0 0 0 0,1 0-1 0 0,-1 1 1 0 0,0-1 0 0 0,0 1 0 0 0,0 0-1 0 0,-1 0 1 0 0,1 0 0 0 0,-1 1-1 0 0,-1-2-13 0 0,-9-2-73 0 0,1 1-1 0 0,-1 0 0 0 0,0 1 1 0 0,0 1-1 0 0,-1 0 0 0 0,1 1 0 0 0,-1 1 1 0 0,1 0-1 0 0,-1 1 0 0 0,0 0 1 0 0,1 2-1 0 0,-1 0 0 0 0,-2 1 74 0 0,8-1-287 0 0,0 1 1 0 0,0 0-1 0 0,0 0 0 0 0,0 1 0 0 0,1 0 0 0 0,0 1 0 0 0,-1 0 0 0 0,2 1 0 0 0,-1 0 0 0 0,1 0 0 0 0,0 1 0 0 0,-7 7 287 0 0,-1 15-3102 0 0,14-8-5873 0 0,2-16-2349 0 0</inkml:trace>
  <inkml:trace contextRef="#ctx0" brushRef="#br0" timeOffset="8249.448">1637 381 15739 0 0,'0'0'2009'0'0,"0"0"-681"0"0,0 0-321 0 0,0 0-58 0 0,0 0-54 0 0,0 0-69 0 0,0 0-186 0 0,0 0-208 0 0,0 0-164 0 0,0 0-94 0 0,0 0-30 0 0,0 0-11 0 0,0 0 7 0 0,1 3-5 0 0,-1 0-72 0 0,0 0 1 0 0,-1 0-1 0 0,1 0 1 0 0,-1-1-1 0 0,1 1 1 0 0,-1 0-1 0 0,0 0 1 0 0,0 0-1 0 0,0-1 1 0 0,-1 1-1 0 0,1 0 1 0 0,-1-1-1 0 0,1 1 1 0 0,-1-1-1 0 0,0 0 1 0 0,0 0-1 0 0,0 1 1 0 0,0-1-1 0 0,0 0 1 0 0,-1-1-1 0 0,0 2-63 0 0,-1 5 293 0 0,19-13-6 0 0,34-27 508 0 0,-48 31-697 0 0,-1 1 4 0 0,0 0-24 0 0,0 0-20 0 0,-42 34-331 0 0,30-13-2565 0 0,22-21-3541 0 0,-7 0 779 0 0,3-3-5429 0 0</inkml:trace>
  <inkml:trace contextRef="#ctx0" brushRef="#br0" timeOffset="8640.858">1976 86 10298 0 0,'0'0'2479'0'0,"0"0"-514"0"0,0 0-259 0 0,0 0-162 0 0,0 0-273 0 0,0 0-282 0 0,0 0-258 0 0,0 0-147 0 0,0 0-85 0 0,0 0-60 0 0,0 0-36 0 0,0 0-45 0 0,0 0-27 0 0,-11 11-43 0 0,-36 35-49 0 0,45-43-212 0 0,0-1 0 0 0,0 1 0 0 0,0-1 0 0 0,0 1 0 0 0,0 0 0 0 0,0 0-1 0 0,1 0 1 0 0,0 0 0 0 0,-1 0 0 0 0,1 0 0 0 0,0 0 0 0 0,0 0 0 0 0,1 0 0 0 0,-1 1 0 0 0,1-1 0 0 0,-1 0 0 0 0,1 0 0 0 0,0 1 0 0 0,0-1 0 0 0,1 0 0 0 0,-1 1-27 0 0,1 8 46 0 0,0-9-1 0 0,0 0 1 0 0,0 0-1 0 0,0 0 1 0 0,0-1-1 0 0,1 1 1 0 0,-1 0-1 0 0,1 0 1 0 0,0-1-1 0 0,0 1 1 0 0,0-1-1 0 0,0 0 1 0 0,0 1-1 0 0,0-1 1 0 0,1 0-1 0 0,-1 0 1 0 0,1-1-1 0 0,-1 1 1 0 0,1 0-1 0 0,0-1 1 0 0,0 0-1 0 0,0 1 1 0 0,0-1-1 0 0,0 0 1 0 0,0-1-1 0 0,0 1 1 0 0,0 0-1 0 0,0-1 1 0 0,0 0-1 0 0,0 0 1 0 0,0 0-1 0 0,0 0 1 0 0,0 0-1 0 0,1 0 1 0 0,-1-1-1 0 0,0 0 1 0 0,0 1-1 0 0,0-1 1 0 0,0 0-1 0 0,0-1 1 0 0,-1 1-1 0 0,1 0 1 0 0,0-1-1 0 0,1 0-45 0 0,4-3 83 0 0,0 0 0 0 0,0 0-1 0 0,0-1 1 0 0,-1 0-1 0 0,0 0 1 0 0,0-1-1 0 0,0 0 1 0 0,-1 0-1 0 0,0 0 1 0 0,0-1 0 0 0,-1 0-1 0 0,0 0 1 0 0,0-1-1 0 0,-1 1 1 0 0,0-1-1 0 0,-1 0 1 0 0,0 0 0 0 0,0 0-1 0 0,-1 0 1 0 0,0-1-1 0 0,-1 1 1 0 0,0-1-1 0 0,0-2-82 0 0,-2 7-47 0 0,-1 1 0 0 0,0 0 0 0 0,0 0 0 0 0,0-1-1 0 0,-1 1 1 0 0,1 1 0 0 0,-1-1 0 0 0,0 0-1 0 0,0 1 1 0 0,0-1 0 0 0,0 1 0 0 0,-1 0 0 0 0,0 0-1 0 0,1 0 1 0 0,-1 1 0 0 0,0-1 0 0 0,0 1-1 0 0,0 0 1 0 0,-1 0 0 0 0,1 0 0 0 0,0 1 0 0 0,-1 0-1 0 0,1 0 1 0 0,-1 0 0 0 0,0 0 0 0 0,1 0-1 0 0,-1 1 1 0 0,0 0 0 0 0,1 0 0 0 0,-1 0 0 0 0,1 1-1 0 0,-1 0 1 0 0,0 0 0 0 0,1 0 0 0 0,-1 0-1 0 0,1 0 1 0 0,0 1 0 0 0,-1 0 0 0 0,1 0 47 0 0,-72 39-2647 0 0,32-6-4506 0 0,34-23-4292 0 0</inkml:trace>
  <inkml:trace contextRef="#ctx0" brushRef="#br0" timeOffset="8986.854">2044 248 5537 0 0,'0'0'4923'0'0,"0"0"-2354"0"0,0 0-952 0 0,0 0-290 0 0,0 0-163 0 0,0 0-162 0 0,0 0-192 0 0,0 0-185 0 0,0 0-175 0 0,0 0-123 0 0,0 0-84 0 0,0 0-61 0 0,0 0-31 0 0,-29 12-30 0 0,-87 37-23 0 0,75-17 8 0 0,40-25-91 0 0,0-4 26 0 0,-1 0 1 0 0,1 1-1 0 0,0 0 0 0 0,0-1 0 0 0,0 1 1 0 0,1-1-1 0 0,-1 1 0 0 0,1 0 0 0 0,0 0 1 0 0,0-1-1 0 0,0 1 0 0 0,1 0 0 0 0,-1-1 1 0 0,1 1-1 0 0,0 0 0 0 0,0-1 1 0 0,0 1-1 0 0,0-1 0 0 0,1 1 0 0 0,-1-1 1 0 0,1 0-1 0 0,0 0 0 0 0,0 0 0 0 0,0 0 1 0 0,1 0-1 0 0,-1 0 0 0 0,1 0 0 0 0,-1-1 1 0 0,1 1-1 0 0,0-1 0 0 0,0 0 0 0 0,0 1 1 0 0,0-1-1 0 0,0-1 0 0 0,1 1 0 0 0,-1-1 1 0 0,1 1-1 0 0,-1-1 0 0 0,1 0 0 0 0,-1 0 1 0 0,1 0-1 0 0,0-1 0 0 0,-1 1 0 0 0,1-1 1 0 0,2 0-42 0 0,77-15 1967 0 0,-74 11-1862 0 0,-1 0-1 0 0,0 0 1 0 0,0-1 0 0 0,0 0 0 0 0,-1-1 0 0 0,1 1 0 0 0,-1-1-1 0 0,0-1 1 0 0,-1 0 0 0 0,0 1 0 0 0,0-2 0 0 0,0 1 0 0 0,-1-1-1 0 0,0 0 1 0 0,-1 0 0 0 0,0 0 0 0 0,0-1 0 0 0,0 1 0 0 0,-1-1 0 0 0,-1 0-1 0 0,1 0 1 0 0,-1 0 0 0 0,-1 0 0 0 0,0 0 0 0 0,0-1 0 0 0,-1-5-105 0 0,0 14-70 0 0,-1-1 0 0 0,0 0 0 0 0,0 0 0 0 0,0 0 0 0 0,0 1 0 0 0,0-1-1 0 0,0 0 1 0 0,0 1 0 0 0,-1-1 0 0 0,1 1 0 0 0,-1-1 0 0 0,1 1 0 0 0,-1 0 0 0 0,1-1 0 0 0,-1 1 0 0 0,0 0 0 0 0,0 0 0 0 0,1 0 0 0 0,-1 1 0 0 0,0-1 0 0 0,0 0 0 0 0,0 1 0 0 0,0-1 0 0 0,0 1 0 0 0,0 0 0 0 0,0-1 0 0 0,0 1 0 0 0,0 0 0 0 0,0 0 0 0 0,0 0 0 0 0,0 1 0 0 0,0-1 0 0 0,0 0 0 0 0,0 1 0 0 0,0-1 0 0 0,-1 1 70 0 0,-43 13-8855 0 0,34-10-2769 0 0</inkml:trace>
  <inkml:trace contextRef="#ctx0" brushRef="#br0" timeOffset="9542.052">2388 252 6201 0 0,'0'0'4099'0'0,"0"0"-1676"0"0,0 0-580 0 0,0 0 3 0 0,0 0-113 0 0,0 0-223 0 0,0 0-333 0 0,0 0-306 0 0,0 0-216 0 0,0 0-104 0 0,0 0-56 0 0,0 0-51 0 0,0 0-35 0 0,-4 11 653 0 0,-91 40 519 0 0,92-48-1542 0 0,3-2-40 0 0,-1-1 1 0 0,1 0-1 0 0,-1 0 1 0 0,1 1 0 0 0,-1-1-1 0 0,1 0 1 0 0,-1 1-1 0 0,1-1 1 0 0,0 0-1 0 0,-1 1 1 0 0,1-1-1 0 0,-1 0 1 0 0,1 1 0 0 0,0-1-1 0 0,-1 1 1 0 0,1-1-1 0 0,0 1 1 0 0,0-1-1 0 0,0 1 1 0 0,-1-1 0 0 0,1 1-1 0 0,0-1 1 0 0,0 1-1 0 0,0-1 1 0 0,0 1-1 0 0,0 0 1 0 0,0-1-1 0 0,0 1 1 0 0,0-1 0 0 0,0 1-1 0 0,0-1 1 0 0,0 1-1 0 0,0-1 1 0 0,0 1-1 0 0,0-1 1 0 0,1 1 0 0 0,-1-1-1 0 0,0 1 1 0 0,0-1-1 0 0,1 1 1 0 0,-1-1-1 0 0,0 1 1 0 0,1-1-1 0 0,-1 1 1 0 0,0-1 0 0 0,1 0-1 0 0,-1 1 1 0 0,0-1-1 0 0,1 0 1 0 0,-1 1-1 0 0,1-1 1 0 0,-1 0 0 0 0,1 1-1 0 0,-1-1 1 0 0,64 58 287 0 0,-60-53-262 0 0,-1 1 0 0 0,0-1-1 0 0,0 1 1 0 0,0-1 0 0 0,-1 1 0 0 0,0 0 0 0 0,0 0 0 0 0,-1 0 0 0 0,1 0-1 0 0,-1 0 1 0 0,-1 0 0 0 0,1 0 0 0 0,-1 1 0 0 0,0-1 0 0 0,0 0 0 0 0,-1 0 0 0 0,-1 4-25 0 0,1-7-10 0 0,-1-1 0 0 0,0 1 0 0 0,1-1 1 0 0,-1 1-1 0 0,0-1 0 0 0,-1 0 1 0 0,1 0-1 0 0,0 0 0 0 0,-1 0 1 0 0,1 0-1 0 0,-1 0 0 0 0,0-1 0 0 0,1 1 1 0 0,-1-1-1 0 0,0 0 0 0 0,0 1 1 0 0,0-2-1 0 0,0 1 0 0 0,0 0 1 0 0,0 0-1 0 0,0-1 0 0 0,-2 0 10 0 0,-22 0-2311 0 0,18 0-1441 0 0,-1 0-3996 0 0,3 0-4316 0 0</inkml:trace>
  <inkml:trace contextRef="#ctx0" brushRef="#br0" timeOffset="10231.039">1621 451 0 0 0,'0'0'1690'0'0,"0"0"-51"0"0,0 0-124 0 0,0 0-118 0 0,0 0-55 0 0,0 0-22 0 0,0 0-17 0 0,0 0-23 0 0,0 0-22 0 0,0 0-23 0 0,0 0-45 0 0,0 0-72 0 0,0 0-113 0 0,0 0-149 0 0,0 0-176 0 0,0 0-133 0 0,-2 18 3926 0 0,23-17-3660 0 0,-19 0-758 0 0,0-1 0 0 0,0 1-1 0 0,0-1 1 0 0,0 0 0 0 0,0 1-1 0 0,0-1 1 0 0,0 0-1 0 0,0-1 1 0 0,0 1 0 0 0,0 0-1 0 0,0-1 1 0 0,0 1 0 0 0,0-1-1 0 0,-1 1 1 0 0,1-1-1 0 0,0 0 1 0 0,0 0 0 0 0,0 0-1 0 0,-1 0 1 0 0,1 0 0 0 0,0 0-1 0 0,-1 0 1 0 0,1 0-1 0 0,-1-1 1 0 0,1 1 0 0 0,-1-1-1 0 0,0 1 1 0 0,0-1 0 0 0,1-1-55 0 0,-2 4 11 0 0,-1-1 1 0 0,1 1-1 0 0,-1-1 0 0 0,1 1 1 0 0,-1-1-1 0 0,1 0 1 0 0,-1 1-1 0 0,1-1 1 0 0,-1 0-1 0 0,1 1 1 0 0,-1-1-1 0 0,0 0 0 0 0,1 1 1 0 0,-1-1-1 0 0,0 0 1 0 0,1 0-1 0 0,-1 0 1 0 0,0 0-1 0 0,1 0 1 0 0,-1 0-1 0 0,0 0 1 0 0,1 0-1 0 0,-1 0 0 0 0,0 0 1 0 0,1 0-1 0 0,-1 0 1 0 0,0 0-1 0 0,1-1 1 0 0,-1 1-1 0 0,1 0 1 0 0,-1 0-1 0 0,0-1 1 0 0,1 1-1 0 0,-1 0 0 0 0,1-1 1 0 0,-1 1-1 0 0,1-1 1 0 0,-1 1-1 0 0,1 0 1 0 0,-1-1-1 0 0,1 1 1 0 0,-1-1-1 0 0,1 0 1 0 0,0 1-1 0 0,-1-1 0 0 0,1 1 1 0 0,0-1-1 0 0,-1 0 1 0 0,1 1-1 0 0,0-1 1 0 0,0 1-1 0 0,0-1 1 0 0,0 0-1 0 0,-1 1 0 0 0,1-1 1 0 0,0 0-1 0 0,0 1 1 0 0,0-1-1 0 0,0 0 1 0 0,1 1-1 0 0,-1-1 1 0 0,0 0-1 0 0,0 0-11 0 0,-45 30-60 0 0,39-23 51 0 0,7-4-262 0 0,8 1 106 0 0,26-2-3237 0 0,-22-2-4813 0 0,-10 1-3757 0 0</inkml:trace>
  <inkml:trace contextRef="#ctx0" brushRef="#br0" timeOffset="12724.301">1913 1047 9162 0 0,'0'0'2163'0'0,"0"0"-345"0"0,0 0-215 0 0,0 0-2 0 0,0 0 17 0 0,0 0-124 0 0,0 0-233 0 0,0 0-258 0 0,0 0-239 0 0,0 0-175 0 0,0 0-111 0 0,-4-4-66 0 0,-15-13-39 0 0,15 12-23 0 0,4 5-28 0 0,0 0-54 0 0,0 20 433 0 0,-9 195 1776 0 0,-18 82-2477 0 0,24-273 48 0 0,-24 215 70 0 0,26-226-529 0 0,0-21-2305 0 0,1-22-2448 0 0,5 7 858 0 0,0 10-1919 0 0,-1 5-3576 0 0</inkml:trace>
  <inkml:trace contextRef="#ctx0" brushRef="#br0" timeOffset="13139.842">1753 1088 5713 0 0,'0'0'2298'0'0,"0"0"-276"0"0,0 0-147 0 0,0 0 19 0 0,0 0-103 0 0,0 0-142 0 0,0 0-236 0 0,0 0-290 0 0,0 0-217 0 0,0 0-151 0 0,0 0-124 0 0,0 0-89 0 0,-2-8-72 0 0,-8-22-91 0 0,11 29-348 0 0,0-1 0 0 0,0 0 0 0 0,0 1 0 0 0,0-1 0 0 0,0 1 0 0 0,0 0 0 0 0,0-1-1 0 0,0 1 1 0 0,1 0 0 0 0,-1 0 0 0 0,1 0 0 0 0,-1 0 0 0 0,1 0 0 0 0,-1 0 0 0 0,1 0 0 0 0,-1 0 0 0 0,1 1 0 0 0,0-1 0 0 0,0 0 0 0 0,-1 1-1 0 0,1 0 1 0 0,0-1 0 0 0,0 1 0 0 0,1 0-31 0 0,2-2 80 0 0,22-7 129 0 0,0 0 1 0 0,0 2 0 0 0,1 1 0 0 0,0 1 0 0 0,0 2 0 0 0,0 0 0 0 0,3 2-210 0 0,12 0 203 0 0,-27-1-155 0 0,0 1-1 0 0,1 0 1 0 0,-1 1-1 0 0,0 1 1 0 0,0 1-1 0 0,0 0 1 0 0,0 1 0 0 0,0 0-1 0 0,0 2 1 0 0,-1-1-1 0 0,1 2 1 0 0,-1 0-1 0 0,-1 1 1 0 0,1 1-1 0 0,8 6-47 0 0,-20-9 13 0 0,0 0 0 0 0,-1 0 0 0 0,1 1 0 0 0,-1-1 0 0 0,0 1 0 0 0,0 0 0 0 0,-1 0 0 0 0,1-1 0 0 0,-1 1 0 0 0,-1 0 0 0 0,1 0 0 0 0,-1 0 0 0 0,0 0 0 0 0,-1 0 0 0 0,1 0-1 0 0,-1 0 1 0 0,0 0 0 0 0,-1 0 0 0 0,1 0 0 0 0,-1-1 0 0 0,0 1 0 0 0,-1 0 0 0 0,1-1 0 0 0,-1 0 0 0 0,0 0 0 0 0,0 0 0 0 0,-1 0 0 0 0,0 0 0 0 0,1 0 0 0 0,-2-1 0 0 0,1 0 0 0 0,0 0 0 0 0,-1 0-1 0 0,0 0-12 0 0,-19 15 9 0 0,0 0-1 0 0,-2-2 0 0 0,0-1 1 0 0,0 0-1 0 0,-2-2 0 0 0,0-2 1 0 0,0 0-1 0 0,-2-2-8 0 0,-55 14-344 0 0,49-21-3345 0 0,30-7-2301 0 0,3 1-1622 0 0,2 3 5944 0 0,0-1-6204 0 0</inkml:trace>
  <inkml:trace contextRef="#ctx0" brushRef="#br0" timeOffset="14164.97">2740 1463 936 0 0,'0'0'2246'0'0,"0"0"-232"0"0,0 0-20 0 0,0 0 117 0 0,0 0 18 0 0,0 0-117 0 0,0 0-240 0 0,0 0-292 0 0,0 0-233 0 0,0 0-195 0 0,0 0-194 0 0,0 0-158 0 0,0 0-121 0 0,0-2-72 0 0,-3 0-415 0 0,0 0 0 0 0,-1 0 0 0 0,1 1 0 0 0,-1-1 0 0 0,1 1 0 0 0,-1 0 1 0 0,0 0-1 0 0,1 0 0 0 0,-1 1 0 0 0,0-1 0 0 0,0 1 0 0 0,1 0 0 0 0,-1 0 0 0 0,0 0 1 0 0,0 1-1 0 0,1-1 0 0 0,-1 1 0 0 0,0 0 0 0 0,1 0 0 0 0,-1 0 0 0 0,0 0 0 0 0,1 1 1 0 0,0-1-1 0 0,-3 2-92 0 0,-11 4 40 0 0,0 0 0 0 0,1 1 0 0 0,0 1 0 0 0,0 0-1 0 0,1 1 1 0 0,0 1 0 0 0,0 1 0 0 0,2-1 0 0 0,-1 2 0 0 0,2 0 0 0 0,-1 1 0 0 0,2 0 0 0 0,0 1 0 0 0,1 0 0 0 0,0 1 0 0 0,1 0 0 0 0,1 0 0 0 0,-4 11-40 0 0,10-22 13 0 0,1-1 0 0 0,0 0 0 0 0,0 0 1 0 0,0 0-1 0 0,0 0 0 0 0,1 1 1 0 0,0-1-1 0 0,0 0 0 0 0,0 1 0 0 0,0-1 1 0 0,1 0-1 0 0,-1 0 0 0 0,1 1 0 0 0,0-1 1 0 0,0 0-1 0 0,1 0 0 0 0,-1 0 1 0 0,1 0-1 0 0,0 0 0 0 0,0-1 0 0 0,1 1 1 0 0,-1 0-1 0 0,1-1 0 0 0,-1 0 0 0 0,1 1 1 0 0,0-1-1 0 0,0 0 0 0 0,0 0 1 0 0,1-1-1 0 0,-1 1 0 0 0,1-1 0 0 0,0 0 1 0 0,-1 0-1 0 0,1 0 0 0 0,0 0 0 0 0,0-1 1 0 0,0 1-1 0 0,0-1 0 0 0,1 0 1 0 0,-1 0-1 0 0,0-1 0 0 0,0 1 0 0 0,4-1-13 0 0,15 0 118 0 0,0-2-1 0 0,0 0 1 0 0,0-2-1 0 0,-1 0 1 0 0,1-1-1 0 0,-1-2 1 0 0,0 0-1 0 0,-1-1 1 0 0,0-1-1 0 0,0-2 1 0 0,-1 0-1 0 0,0 0 1 0 0,-1-2-1 0 0,0-1 1 0 0,-1 0-1 0 0,-1-1 1 0 0,0-1-1 0 0,-1-1 1 0 0,-1 0-1 0 0,0-1 1 0 0,6-11-118 0 0,-3 8 28 0 0,-1-1 0 0 0,0-1 0 0 0,-2 0 1 0 0,-1-1-1 0 0,0-1 0 0 0,-2 0 0 0 0,-1-1 1 0 0,-1 0-1 0 0,-2 0 0 0 0,0-1 0 0 0,2-18-28 0 0,-7 30-24 0 0,-1 0 0 0 0,0-1-1 0 0,-1 1 1 0 0,0 0 0 0 0,-2-1-1 0 0,0 1 1 0 0,0 0-1 0 0,-1 0 1 0 0,-1-1 0 0 0,-1 2-1 0 0,0-1 1 0 0,-1 0 0 0 0,-1 1-1 0 0,0 0 1 0 0,0 0 0 0 0,-2 1-1 0 0,0-1 1 0 0,0 2 0 0 0,-6-7 24 0 0,10 15-8 0 0,0 0 0 0 0,0 1 1 0 0,0 0-1 0 0,0 0 0 0 0,0 0 1 0 0,-1 0-1 0 0,0 1 0 0 0,1-1 1 0 0,-1 1-1 0 0,0 0 0 0 0,0 1 1 0 0,0-1-1 0 0,0 1 0 0 0,0 0 1 0 0,-1 0-1 0 0,1 1 1 0 0,0-1-1 0 0,0 1 0 0 0,-1 0 1 0 0,1 1-1 0 0,0-1 0 0 0,0 1 1 0 0,0 0-1 0 0,-1 1 0 0 0,1-1 1 0 0,0 1-1 0 0,1 0 0 0 0,-1 0 1 0 0,0 0-1 0 0,0 1 0 0 0,1 0 1 0 0,0 0-1 0 0,-1 0 0 0 0,1 0 1 0 0,0 1-1 0 0,1-1 1 0 0,-1 1-1 0 0,1 0 0 0 0,-1 0 1 0 0,1 1-1 0 0,0-1 0 0 0,1 0 1 0 0,-1 1-1 0 0,1 0 0 0 0,0 0 1 0 0,0 0-1 0 0,0 0 0 0 0,1 0 1 0 0,0 0 7 0 0,-2 27 125 0 0,2 0-1 0 0,1 0 1 0 0,1 0 0 0 0,2 0-1 0 0,1 0 1 0 0,2 0 0 0 0,1 0 0 0 0,6 15-125 0 0,9 51 289 0 0,25 137 128 0 0,-12-105-257 0 0,-22-97-100 0 0,39-96-13293 0 0,-42 52 8006 0 0,-2 0-5315 0 0</inkml:trace>
  <inkml:trace contextRef="#ctx0" brushRef="#br0" timeOffset="14881.537">3487 1084 7522 0 0,'0'0'4293'0'0,"0"0"-1765"0"0,0 0-778 0 0,0 0-186 0 0,0 0-89 0 0,0 0-140 0 0,0 0-201 0 0,0 0-254 0 0,0 0-251 0 0,0 0-183 0 0,0 0-106 0 0,0 0-36 0 0,0 0 20 0 0,-1 8 64 0 0,-129 330 2359 0 0,103-217-2536 0 0,16 12 2 0 0,12-130-190 0 0,-1 0-1 0 0,1 0 1 0 0,-1 0-1 0 0,1 0 0 0 0,0-1 1 0 0,0 1-1 0 0,1 0 1 0 0,-1 0-1 0 0,0-1 1 0 0,1 1-1 0 0,-1-1 0 0 0,1 1 1 0 0,0-1-1 0 0,0 0 1 0 0,0 0-1 0 0,0 0 0 0 0,0 0 1 0 0,1 0-1 0 0,-1 0 1 0 0,1 0-1 0 0,-1-1 1 0 0,1 1-1 0 0,0-1 0 0 0,-1 0 1 0 0,1 0-1 0 0,0 0 1 0 0,0 0-1 0 0,2 0-22 0 0,86 8 976 0 0,-90-9-963 0 0,83-7 593 0 0,-82 7-563 0 0,-2 0 0 0 0,1 0-3 0 0,0 0-23 0 0,-1 0-1 0 0,0 0-16 0 0,0 0 10 0 0,0 0 14 0 0,0 0-20 0 0,0 0-32 0 0,0 0 13 0 0,0 0 24 0 0,0 0 6 0 0,0 0 14 0 0,0 0-15 0 0,0 0-6 0 0,0 0 2 0 0,-1 0 6 0 0,0 0-20 0 0,1 0-6 0 0,0 0 10 0 0,0 0-8 0 0,0 0 18 0 0,0 0 21 0 0,0 0-32 0 0,-11-11-5217 0 0,3-7-1574 0 0,3 10-3607 0 0,3 4 2229 0 0</inkml:trace>
  <inkml:trace contextRef="#ctx0" brushRef="#br0" timeOffset="15427.034">3128 1441 4753 0 0,'0'0'2695'0'0,"0"0"-528"0"0,0 0-296 0 0,0 0-61 0 0,0 0-32 0 0,0 0-103 0 0,0 0-185 0 0,0 0-254 0 0,0 0-236 0 0,0 0-157 0 0,0 0-92 0 0,0 0-39 0 0,0 0 15 0 0,-2 0-31 0 0,-8 0-20 0 0,8 0-32 0 0,2 0-49 0 0,0 0-47 0 0,0 0-57 0 0,0 0-55 0 0,0 0-59 0 0,0 0-30 0 0,0 0-43 0 0,29 4 1366 0 0,310-11-205 0 0,-229 0-1250 0 0,-75 2-1074 0 0,-39 4-804 0 0,-6 2-8376 0 0,8 3-2154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5153 0 0,'0'0'1600'0'0,"0"0"-221"0"0,0 0-6 0 0,0 0 187 0 0,0 0 148 0 0,0 0-79 0 0,0 0-310 0 0,0 0-383 0 0,0 0-324 0 0,0 0-160 0 0,0 0-58 0 0,23-4 2830 0 0,119 1 2227 0 0,289-19-3149 0 0,-333 22-1994 0 0,-92 3-540 0 0,-6-3-202 0 0,-24 0-8988 0 0,15 0 1898 0 0,3 0-4264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2008 0 0,'0'0'1659'0'0,"0"0"-48"0"0,0 0 319 0 0,0 0 345 0 0,0 0-23 0 0,0 0-387 0 0,0 0-583 0 0,0 0-506 0 0,0 0-255 0 0,0 0-27 0 0,0 0 70 0 0,0 0 88 0 0,0 0 47 0 0,0 0 30 0 0,3 1 3269 0 0,13 2-2537 0 0,410-32 3145 0 0,-216 21-3744 0 0,-204 8-134 0 0,-6 0-755 0 0,-24 5-1200 0 0,-5 11 127 0 0,5-1-2609 0 0,7-6-6541 0 0,9-6-2545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47 129 7258 0 0,'0'0'3080'0'0,"0"0"-637"0"0,0 0-410 0 0,0 0-162 0 0,0 0-128 0 0,0 0-269 0 0,0 0-366 0 0,0 0-368 0 0,0 0-244 0 0,0 0-136 0 0,0 0-42 0 0,0 0 3 0 0,0 0-53 0 0,23 0 970 0 0,13 0-714 0 0,0-2 1 0 0,1-1 0 0 0,-2-2-1 0 0,1-2 1 0 0,26-8-525 0 0,15-7 293 0 0,-79 48 29 0 0,-60 132 499 0 0,-19 59-507 0 0,24-18-188 0 0,44-64-1739 0 0,35-217-4180 0 0,-12 47-4430 0 0,-7 24-1326 0 0</inkml:trace>
  <inkml:trace contextRef="#ctx0" brushRef="#br0" timeOffset="300.651">1 391 9154 0 0,'0'0'3315'0'0,"0"0"-1256"0"0,0 0-793 0 0,0 0-311 0 0,0 0 5 0 0,0 0 218 0 0,0 0 117 0 0,0 0-22 0 0,0 0-108 0 0,0 0-247 0 0,0 0-208 0 0,0 0-135 0 0,0 0-94 0 0,35 2-76 0 0,113 6-62 0 0,89-3 5 0 0,-165-5-2624 0 0,-72 0 2249 0 0,19-2-2458 0 0,-8-4-6320 0 0,-7 3-2770 0 0</inkml:trace>
  <inkml:trace contextRef="#ctx0" brushRef="#br0" timeOffset="548.53">743 1 11074 0 0,'0'0'2713'0'0,"0"0"-442"0"0,0 0-350 0 0,0 0-185 0 0,0 0-177 0 0,0 0-283 0 0,0 0-332 0 0,0 0-337 0 0,0 0-195 0 0,0 0-48 0 0,0 0 4 0 0,0 0 24 0 0,0 0-13 0 0,2 3 33 0 0,2 10-219 0 0,0 1 1 0 0,-1 0-1 0 0,0 1 0 0 0,-1-1 0 0 0,-1 0 0 0 0,0 1 0 0 0,-1-1 0 0 0,-1 0 1 0 0,0 1-1 0 0,0-1 0 0 0,-5 14-193 0 0,-23 129 226 0 0,-7-1 0 0 0,-34 81-226 0 0,60-202-9 0 0,-7 20-113 0 0,17-54 45 0 0,0-1-34 0 0,0 0-5 0 0,0 0 11 0 0,0 0-30 0 0,19-44-4606 0 0,-8 24 1446 0 0,-3 7-2409 0 0,0 2-6045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31 535 7754 0 0,'0'0'3516'0'0,"0"0"-1431"0"0,0 0-583 0 0,0 0 135 0 0,0 0 148 0 0,0 0-48 0 0,0 0-282 0 0,0 0-381 0 0,0 0-311 0 0,0 0-202 0 0,0 0-114 0 0,0 0-99 0 0,0 0-87 0 0,0 4-79 0 0,-25 54 875 0 0,25-58-1014 0 0,0 0-26 0 0,0 0-1 0 0,0 0-10 0 0,0 0 23 0 0,0 0-2 0 0,0 0 1 0 0,0 0 18 0 0,0 0 21 0 0,0 0 21 0 0,12-8 767 0 0,14-24-556 0 0,-26 32-254 0 0,0 0-12 0 0,0 0-10 0 0,0 0 8 0 0,0 0-21 0 0,-9 14-130 0 0,7-11 117 0 0,-31 101-1137 0 0,60-138-4069 0 0,-18 19-1381 0 0,-6 9 1255 0 0,0-1-4095 0 0</inkml:trace>
  <inkml:trace contextRef="#ctx0" brushRef="#br0" timeOffset="399.364">396 49 4481 0 0,'0'0'2935'0'0,"0"0"-560"0"0,0 0-147 0 0,0 0 112 0 0,0 0-22 0 0,0 0-239 0 0,0 0-433 0 0,0 0-441 0 0,0 0-358 0 0,0 0-239 0 0,0 0-145 0 0,0 0-95 0 0,0 0-57 0 0,-1 2-35 0 0,-74 125 1059 0 0,54-92-1244 0 0,14-26-87 0 0,1 0 0 0 0,1 1 0 0 0,-1-1 0 0 0,2 1-1 0 0,-1 0 1 0 0,1 0 0 0 0,1 1 0 0 0,0-1 0 0 0,0 1-1 0 0,1 0 1 0 0,0 6-4 0 0,3-15 10 0 0,1 0-1 0 0,-1 0 1 0 0,1 0-1 0 0,0 0 1 0 0,0-1-1 0 0,0 1 1 0 0,0-1-1 0 0,0 1 1 0 0,1-1-1 0 0,-1 1 1 0 0,0-1-1 0 0,1 0 1 0 0,-1 0-1 0 0,1 0 1 0 0,-1-1-1 0 0,1 1 1 0 0,-1-1-1 0 0,1 1 1 0 0,-1-1-1 0 0,1 0 1 0 0,-1 0-1 0 0,1 0 1 0 0,0 0-1 0 0,-1 0 1 0 0,1-1-1 0 0,-1 1 1 0 0,1-1-1 0 0,1 0-9 0 0,6 1 72 0 0,134-31 446 0 0,-76 11-363 0 0,-57 14-2146 0 0,-11-4-7385 0 0,0 7 5795 0 0,0-1-7566 0 0</inkml:trace>
  <inkml:trace contextRef="#ctx0" brushRef="#br0" timeOffset="781.401">639 1 5417 0 0,'0'0'3356'0'0,"0"0"-293"0"0,0 0-288 0 0,0 0-261 0 0,0 0-336 0 0,0 0-449 0 0,0 0-490 0 0,0 0-433 0 0,0 0-262 0 0,0 0-155 0 0,0 0-76 0 0,0 0 71 0 0,0 0 41 0 0,-3 10 2 0 0,-108 378 1525 0 0,24-94-1802 0 0,73-254-218 0 0,13-39-2 0 0,1-1-15 0 0,0 0-6 0 0,0 0-2 0 0,0 0 17 0 0,0 0-43 0 0,0 0-34 0 0,0 0-66 0 0,31-48-7115 0 0,-20 34 1098 0 0,-3 2-5273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1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7122 0 0,'0'0'2363'0'0,"0"0"-484"0"0,0 0-272 0 0,0 0 76 0 0,0 0 96 0 0,0 0-148 0 0,0 0-248 0 0,0 0-382 0 0,0 0-380 0 0,0 0-247 0 0,0 0-115 0 0,0 0-39 0 0,0 0 29 0 0,-3 0 67 0 0,159-5 4812 0 0,58-6-3766 0 0,-28-13-763 0 0,-175 16-797 0 0,-11 8 0 0 0,0 0-85 0 0,0-27-7525 0 0,0 19 2562 0 0,0 6-5468 0 0</inkml:trace>
  <inkml:trace contextRef="#ctx0" brushRef="#br0" timeOffset="464.574">296 8 1472 0 0,'0'0'3717'0'0,"0"0"-975"0"0,0 0-471 0 0,0 0-24 0 0,0 0-17 0 0,0 0-260 0 0,0 0-351 0 0,0 0-363 0 0,0 0-269 0 0,0 0-120 0 0,0 0-106 0 0,0 0-107 0 0,0 0-110 0 0,-6-6 245 0 0,5 5 2172 0 0,38 162-778 0 0,-33-136-2104 0 0,0 0-1 0 0,-1 1 0 0 0,-1-1 0 0 0,-2 1 1 0 0,0-1-1 0 0,-2 0 0 0 0,-1 1 1 0 0,-1-1-1 0 0,-1 0 0 0 0,-7 20-78 0 0,-23 57 85 0 0,35-101-127 0 0,0-1 0 0 0,-1 1 0 0 0,1-1 0 0 0,0 1 0 0 0,0 0 0 0 0,0-1 0 0 0,0 1 0 0 0,0-1 0 0 0,0 1 0 0 0,0 0 0 0 0,0-1 0 0 0,0 1 0 0 0,0-1 0 0 0,0 1 0 0 0,0-1 0 0 0,1 1 0 0 0,-1-1 0 0 0,0 1 0 0 0,0 0 0 0 0,1-1 0 0 0,-1 1 0 0 0,0-1 0 0 0,0 0 0 0 0,1 1 0 0 0,-1-1 0 0 0,1 1 0 0 0,-1-1 0 0 0,0 1 0 0 0,1-1 0 0 0,-1 0 0 0 0,1 1 0 0 0,-1-1 0 0 0,1 0 0 0 0,-1 1 0 0 0,1-1 0 0 0,-1 0 0 0 0,1 0 0 0 0,0 0 0 0 0,-1 1 0 0 0,1-1 0 0 0,-1 0 0 0 0,1 0 0 0 0,-1 0 0 0 0,1 0 0 0 0,0 0 0 0 0,-1 0 0 0 0,1 0 0 0 0,-1 0 0 0 0,1 0 0 0 0,-1-1 0 0 0,1 1 0 0 0,0 0 0 0 0,-1 0 0 0 0,1 0 0 0 0,-1-1 0 0 0,1 1 0 0 0,-1 0 0 0 0,1 0 0 0 0,0-1 42 0 0,19-10-9685 0 0,-13 4-2769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9874 0 0,'0'0'2601'0'0,"0"0"-714"0"0,0 0-444 0 0,0 0-15 0 0,0 0 100 0 0,0 0-3 0 0,0 0-246 0 0,0 0-361 0 0,0 0-321 0 0,0 0-183 0 0,0 0-44 0 0,0 0 41 0 0,0 0 23 0 0,-2 10-42 0 0,-27 76 651 0 0,26-81-2669 0 0,6-17-3691 0 0,1 5-1313 0 0,1 3-5029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33 0 0 0,'0'0'890'0'0,"0"0"882"0"0,0 0 275 0 0,0 0 17 0 0,0 0-30 0 0,0 0 17 0 0,0 0-98 0 0,0 0-128 0 0,0 0-203 0 0,0 0-203 0 0,0 0-208 0 0,-3-5-265 0 0,-8-14-190 0 0,8 14-171 0 0,3 5-134 0 0,-2 23 649 0 0,-12 48-134 0 0,8-35-791 0 0,-1 0 0 0 0,-1-1 1 0 0,-2 0-1 0 0,-1-1 0 0 0,-2 0 0 0 0,-2-1 1 0 0,-13 23-176 0 0,19-44-4 0 0,10-12 12 0 0,-1 0 0 0 0,0 0 0 0 0,1-1 0 0 0,-1 1 0 0 0,1 0 0 0 0,-1 0-1 0 0,1 0 1 0 0,-1 0 0 0 0,1 0 0 0 0,-1 0 0 0 0,1 0 0 0 0,-1 0 0 0 0,1 0-1 0 0,-1 0 1 0 0,1 0 0 0 0,-1 0 0 0 0,1 1 0 0 0,-1-1 0 0 0,1 0 0 0 0,-1 0 0 0 0,1 0-1 0 0,-1 1 1 0 0,0-1 0 0 0,1 0 0 0 0,-1 1 0 0 0,1-1 0 0 0,-1 0 0 0 0,0 1-1 0 0,1-1 1 0 0,-1 0 0 0 0,0 1 0 0 0,1-1 0 0 0,-1 1 0 0 0,0-1 0 0 0,0 0 0 0 0,1 1-1 0 0,-1-1 1 0 0,0 1 0 0 0,0-1 0 0 0,0 1 0 0 0,0-1 0 0 0,0 1 0 0 0,0-1-1 0 0,0 1 1 0 0,0-1 0 0 0,0 1 0 0 0,0-1 0 0 0,0 1 0 0 0,0-1 0 0 0,0 1 0 0 0,0-1-1 0 0,0 1 1 0 0,0-1 0 0 0,0 1 0 0 0,-1-1 0 0 0,1 0 0 0 0,0 1 0 0 0,0-1-1 0 0,-1 1 1 0 0,1-1 0 0 0,0 1 0 0 0,0-1 0 0 0,-1 0 0 0 0,1 1-8 0 0,28 3 212 0 0,0-2 1 0 0,1 0 0 0 0,-1-2-1 0 0,1-1 1 0 0,-1-1-1 0 0,0-2 1 0 0,22-5-213 0 0,-19 5 155 0 0,-31 4-141 0 0,0 0 0 0 0,0 0 15 0 0,0 0 0 0 0,0 0-30 0 0,0 0 13 0 0,0 0 8 0 0,-20-33-8327 0 0,18 19-1911 0 0,2 10 1564 0 0</inkml:trace>
  <inkml:trace contextRef="#ctx0" brushRef="#br0" timeOffset="449.873">372 0 4593 0 0,'0'0'2917'0'0,"0"0"-405"0"0,0 0-387 0 0,0 0-230 0 0,0 0-187 0 0,0 0-157 0 0,0 0-224 0 0,0 0-269 0 0,0 0-241 0 0,0 0-209 0 0,0 0-130 0 0,0 0-66 0 0,-2 27 1767 0 0,2 19-1256 0 0,-4 169 976 0 0,-13-72-1519 0 0,-37 273 59 0 0,53-339-417 0 0,1-77-28 0 0,0 0-5 0 0,0 0 18 0 0,0 0 13 0 0,0 0 1 0 0,0 0 15 0 0,0 0 7 0 0,0 0 6 0 0,0 0-13 0 0,0-18-128 0 0,-4-27-542 0 0,0-7-2544 0 0,9 21-9203 0 0,-4 26 860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52 4921 0 0,'0'0'2869'0'0,"0"0"-1125"0"0,0 0-441 0 0,0 0 101 0 0,0 0 89 0 0,0 0-46 0 0,0 0-214 0 0,0 0-242 0 0,0 0-17 0 0,0 0 3 0 0,0 0 3 0 0,0 0-17 0 0,0 0-151 0 0,6 3-119 0 0,-4-2-633 0 0,0 0 0 0 0,0 0 1 0 0,0 0-1 0 0,0 1 1 0 0,0-1-1 0 0,-1 0 0 0 0,1 1 1 0 0,-1-1-1 0 0,1 1 1 0 0,-1-1-1 0 0,1 1 0 0 0,-1 0 1 0 0,0-1-1 0 0,0 1 1 0 0,0 0-1 0 0,0 0 1 0 0,0 0-1 0 0,0 0 0 0 0,0 0 1 0 0,-1 0-1 0 0,1 0 1 0 0,-1 0-1 0 0,1 0 0 0 0,-1 0 1 0 0,0 1-1 0 0,0-1 1 0 0,0 0-1 0 0,0 0 0 0 0,0 0 1 0 0,-1 2-61 0 0,-61 210 1796 0 0,34-136-1816 0 0,-3 0 0 0 0,-4-2 0 0 0,-3-2 0 0 0,-9 9 20 0 0,25-43-162 0 0,-1 0-820 0 0,23-43-3520 0 0,0-15 2204 0 0,41-137-9749 0 0,8 4 9691 0 0,8 4 3368 0 0,24-63 4855 0 0,-37 112 2210 0 0,-40 128-4345 0 0,0-12-3323 0 0,44 422 1373 0 0,-49-434-1782 0 0,0 0-1 0 0,1 0 1 0 0,0 0-1 0 0,0 0 1 0 0,1 0 0 0 0,-1 0-1 0 0,1 0 1 0 0,1 0-1 0 0,-1 0 1 0 0,1 0 0 0 0,0 0-1 0 0,0 0 1 0 0,1-1 0 0 0,0 1-1 0 0,0-1 1 0 0,0 0-1 0 0,0 0 1 0 0,1 0 0 0 0,0 0-1 0 0,0-1 1 0 0,0 1-1 0 0,1-1 1 0 0,-1 0 0 0 0,4 2 0 0 0,-5-7 44 0 0,1 0 1 0 0,0 0-1 0 0,-1 0 0 0 0,1 0 1 0 0,-1-1-1 0 0,1 0 1 0 0,-1 1-1 0 0,0-1 1 0 0,1 0-1 0 0,-1 0 0 0 0,0-1 1 0 0,0 1-1 0 0,-1-1 1 0 0,1 1-1 0 0,0-1 1 0 0,-1 0-1 0 0,0 0 0 0 0,0 0 1 0 0,0-1-1 0 0,0 1 1 0 0,0 0-1 0 0,0-2-44 0 0,23-35 198 0 0,-2-2 1 0 0,-1-1-1 0 0,-2 0 0 0 0,-3-2 1 0 0,-1 0-1 0 0,-2 0 0 0 0,-2-2 0 0 0,-3 0 1 0 0,4-47-199 0 0,-4 2 108 0 0,-9 91-218 0 0,0 1-106 0 0,0 0-221 0 0,0 27-6186 0 0,-2-15-917 0 0,-1-3-4659 0 0</inkml:trace>
  <inkml:trace contextRef="#ctx0" brushRef="#br0" timeOffset="631.7">1004 324 2264 0 0,'0'0'2808'0'0,"0"0"-501"0"0,0 0-147 0 0,0 0 126 0 0,0 0 28 0 0,0 0-194 0 0,0 0-388 0 0,0 0-395 0 0,0 0-270 0 0,0 0-161 0 0,0 0-105 0 0,0 0-95 0 0,0 0-110 0 0,1 11 2254 0 0,-94 19-2157 0 0,86-27-677 0 0,-54 37 148 0 0,65 13-148 0 0,81 54 267 0 0,-81-100-229 0 0,0 0 0 0 0,-1 0 0 0 0,1 0 0 0 0,-1 1 0 0 0,-1-1 1 0 0,1 1-1 0 0,-1 0 0 0 0,-1-1 0 0 0,0 1 0 0 0,0 0 0 0 0,0 0 0 0 0,-1 0 0 0 0,0 0 0 0 0,-1 7-54 0 0,-3-9 44 0 0,0-1 0 0 0,-1 1 0 0 0,0-1 0 0 0,0 0 0 0 0,0 0 0 0 0,0-1 0 0 0,-1 1 0 0 0,0-1 0 0 0,0-1 0 0 0,0 1 0 0 0,0-1 0 0 0,-1 0 0 0 0,1 0 1 0 0,-1-1-1 0 0,0 1 0 0 0,0-2 0 0 0,0 1 0 0 0,0-1 0 0 0,0 0 0 0 0,0 0 0 0 0,0-1 0 0 0,0 0 0 0 0,0 0 0 0 0,0-1 0 0 0,-3 0-44 0 0,-25-13-726 0 0,43-13-3355 0 0,0 17-960 0 0,-2 2-7081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1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6249 0 0,'0'0'2366'0'0,"0"0"-435"0"0,0 0-281 0 0,0 0-150 0 0,0 0-123 0 0,0 0-168 0 0,0 0-238 0 0,0 0-265 0 0,0 0-212 0 0,0 0-107 0 0,0 0-32 0 0,0 0 142 0 0,5 0 183 0 0,192-21 4013 0 0,73-19-2539 0 0,-269 39-2141 0 0,0 1 0 0 0,0 0 0 0 0,0 0 0 0 0,0 0-1 0 0,0 0 1 0 0,0 0 0 0 0,-1 0 0 0 0,1 0 0 0 0,0 0 0 0 0,0 0 0 0 0,0 0 0 0 0,0 1-1 0 0,0-1 1 0 0,-1 0 0 0 0,1 1 0 0 0,0-1 0 0 0,0 0 0 0 0,-1 1 0 0 0,1-1-1 0 0,0 1 1 0 0,0-1 0 0 0,-1 1 0 0 0,1-1 0 0 0,-1 1 0 0 0,1 0 0 0 0,0-1-1 0 0,-1 1 1 0 0,1 0 0 0 0,-1 0 0 0 0,1-1 0 0 0,-1 1 0 0 0,0 0 0 0 0,1 0 0 0 0,-1 0-1 0 0,0-1 1 0 0,0 1 0 0 0,1 0 0 0 0,-1 0 0 0 0,0 0 0 0 0,0 0 0 0 0,0 0-1 0 0,0-1 1 0 0,0 1 0 0 0,0 0 0 0 0,0 0 0 0 0,-1 0 0 0 0,1 0 0 0 0,0 0 0 0 0,0-1-1 0 0,-1 1 1 0 0,1 0 0 0 0,0 0 0 0 0,-1 0 0 0 0,1-1 0 0 0,-1 1 0 0 0,1 0-1 0 0,-1-1 1 0 0,1 1 0 0 0,-1 0 0 0 0,1-1 0 0 0,-1 1 0 0 0,0 0 0 0 0,0-1-13 0 0,-2 9 69 0 0,-119 281 981 0 0,-4 122-778 0 0,122-361-265 0 0,-4-58-1876 0 0,1-35-2927 0 0,0 13-3849 0 0,7 23-2584 0 0</inkml:trace>
  <inkml:trace contextRef="#ctx0" brushRef="#br0" timeOffset="239.417">8 519 9306 0 0,'0'0'2263'0'0,"0"0"-745"0"0,0 0-575 0 0,0 0-128 0 0,0 0 149 0 0,0 0 308 0 0,0 0 203 0 0,0 0 1 0 0,0 0-83 0 0,0 0-283 0 0,0 0-225 0 0,0 0-128 0 0,0 0-99 0 0,33 14-46 0 0,103 40-72 0 0,-52-36 172 0 0,-67-19-547 0 0,24 1 107 0 0,201-15 222 0 0,-179 3-2739 0 0,-60 5-2219 0 0,-3 1-5593 0 0,0 5 8464 0 0,0-2-7678 0 0</inkml:trace>
  <inkml:trace contextRef="#ctx0" brushRef="#br0" timeOffset="559.59">710 0 3585 0 0,'0'0'3719'0'0,"0"0"-904"0"0,0 0-509 0 0,0 0-227 0 0,0 0-194 0 0,0 0-307 0 0,0 0-373 0 0,0 0-409 0 0,0 0-298 0 0,0 0 8 0 0,0 0 109 0 0,0 0 164 0 0,0 0 107 0 0,11 10-96 0 0,65 66 455 0 0,-48-31-843 0 0,-2 1 0 0 0,-2 0 0 0 0,-1 2 0 0 0,-3 1 0 0 0,-2 1 0 0 0,4 26-402 0 0,-14-49 33 0 0,0 1 0 0 0,-3 1-1 0 0,0-1 1 0 0,-2 1 0 0 0,-1 0 0 0 0,-1 0-1 0 0,-2 0 1 0 0,0 0 0 0 0,-2-1 0 0 0,-2 1-1 0 0,0-1 1 0 0,-2 0 0 0 0,-3 7-33 0 0,-2-7-43 0 0,-1 0 0 0 0,-1 0 0 0 0,-2-1 1 0 0,-1-1-1 0 0,0 0 0 0 0,-2-2 0 0 0,-1 0 0 0 0,-1-1 1 0 0,-1-1-1 0 0,-1-1 0 0 0,-1-1 0 0 0,-1-1 0 0 0,-1-1 1 0 0,-21 11 42 0 0,-147 56-7351 0 0,158-74-53 0 0,8-3-4735 0 0</inkml:trace>
  <inkml:trace contextRef="#ctx0" brushRef="#br0" timeOffset="2874.114">1163 858 2609 0 0,'0'0'2351'0'0,"0"0"-307"0"0,0 0-253 0 0,0 0-80 0 0,0 0-52 0 0,0 0-112 0 0,0 0-269 0 0,0 0-317 0 0,0 0-295 0 0,0 0-202 0 0,-4 4 672 0 0,11-4-222 0 0,-2 0-537 0 0,1 0 1 0 0,0 0-1 0 0,0 0 0 0 0,-1 0 0 0 0,1-1 0 0 0,0 0 1 0 0,-1 0-1 0 0,1-1 0 0 0,-1 1 0 0 0,1-1 0 0 0,-1-1 0 0 0,0 1 1 0 0,0-1-1 0 0,1 0-377 0 0,180-144 2238 0 0,-184 146-2227 0 0,-1 0 1 0 0,1 0 0 0 0,0 0-1 0 0,0 0 1 0 0,-1 0 0 0 0,1 0-1 0 0,0 1 1 0 0,0-1 0 0 0,0 1-1 0 0,0-1 1 0 0,0 1 0 0 0,0 0-1 0 0,0-1 1 0 0,0 1-1 0 0,0 0 1 0 0,0 1 0 0 0,0-1-1 0 0,0 0 1 0 0,0 1 0 0 0,0-1-1 0 0,0 1 1 0 0,-1-1 0 0 0,1 1-1 0 0,0 0 1 0 0,0 0 0 0 0,0 0-1 0 0,-1 0 1 0 0,1 0 0 0 0,0 0-1 0 0,-1 0 1 0 0,1 0 0 0 0,-1 1-1 0 0,0-1 1 0 0,1 1 0 0 0,-1-1-1 0 0,0 1 1 0 0,0 0-1 0 0,1 1-11 0 0,13 32 107 0 0,-2 0-1 0 0,-2 1 0 0 0,-1 1 0 0 0,-2 0 0 0 0,-2 0 1 0 0,-1 1-1 0 0,-1 0 0 0 0,-3 1-106 0 0,2 53 120 0 0,-4 0-1 0 0,-5 0 1 0 0,-3 2-120 0 0,7-79-11 0 0,1-4 19 0 0,0 0 1 0 0,0 1-1 0 0,-1-1 0 0 0,-1 0 1 0 0,0-1-1 0 0,0 1 1 0 0,-1 0-1 0 0,0-1 0 0 0,-1 0 1 0 0,-1 0-1 0 0,-3 5-8 0 0,6-13 11 0 0,-1 0 0 0 0,0 0 0 0 0,0-1-1 0 0,0 1 1 0 0,0-1 0 0 0,0 0 0 0 0,0 0 0 0 0,0 0 0 0 0,-1-1-1 0 0,1 0 1 0 0,0 1 0 0 0,0-2 0 0 0,-1 1 0 0 0,1 0 0 0 0,0-1-1 0 0,0 0 1 0 0,0 0 0 0 0,0 0 0 0 0,0 0 0 0 0,0-1 0 0 0,0 1-1 0 0,0-1 1 0 0,0 0 0 0 0,-3-3-11 0 0,1 0-5 0 0,1-1 0 0 0,0 0-1 0 0,0 0 1 0 0,0-1 0 0 0,1 0-1 0 0,-1 1 1 0 0,2-2 0 0 0,-1 1 0 0 0,1 0-1 0 0,0-1 1 0 0,1 1 0 0 0,-1-1 0 0 0,2 0-1 0 0,-1 0 1 0 0,1 0 0 0 0,0 0-1 0 0,1 0 1 0 0,-1 0 0 0 0,2 0 0 0 0,-1 0-1 0 0,1 0 1 0 0,1-5 5 0 0,2 6-17 0 0,0 0 0 0 0,0-1-1 0 0,0 1 1 0 0,0 1 0 0 0,1-1-1 0 0,0 1 1 0 0,1 0 0 0 0,0 0 0 0 0,0 0-1 0 0,0 1 1 0 0,0 0 0 0 0,1 0 0 0 0,0 0-1 0 0,0 1 1 0 0,0 0 0 0 0,0 1 0 0 0,1-1-1 0 0,0 1 1 0 0,0 1 17 0 0,44-18-519 0 0,41-22-4727 0 0,-83 35 3354 0 0,6-5-8886 0 0,-12 4 1015 0 0</inkml:trace>
  <inkml:trace contextRef="#ctx0" brushRef="#br0" timeOffset="3385.842">1343 376 7098 0 0,'0'0'2897'0'0,"0"0"-753"0"0,0 0-289 0 0,0 0-74 0 0,0 0-80 0 0,0 0-162 0 0,0 0-298 0 0,0 0-323 0 0,0 0-209 0 0,0 0-135 0 0,0 0-47 0 0,0 0-35 0 0,0 0-54 0 0,3-6-64 0 0,149-192 2692 0 0,-109 152-2725 0 0,5 5-66 0 0,-47 41-264 0 0,9 7-1 0 0,-4 2 20 0 0,-1-1 1 0 0,0 1-1 0 0,0 1 0 0 0,-1-1 0 0 0,-1 1 0 0 0,0-1 1 0 0,0 1-1 0 0,0 0 0 0 0,-2 0 0 0 0,1 0 0 0 0,-1 1 0 0 0,0-1 1 0 0,-2 8-31 0 0,12 63 141 0 0,22 26-93 0 0,-32-105-340 0 0,19 31 129 0 0,-10-26-3883 0 0,2-1-5828 0 0,-7-6-2620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6:53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1004 391 0 0 0,'0'0'1262'0'0,"0"0"667"0"0,0 0 28 0 0,0 0-218 0 0,0 0-87 0 0,0 0 23 0 0,0 0 124 0 0,0 0 42 0 0,0 0-150 0 0,3-5-239 0 0,9-12-221 0 0,-9 13-190 0 0,-35 4 2112 0 0,24 2-3086 0 0,-1 1 0 0 0,1 0 1 0 0,0 0-1 0 0,0 1 0 0 0,1 0 0 0 0,-1 1 0 0 0,1-1 0 0 0,0 1 1 0 0,0 1-1 0 0,1-1 0 0 0,-1 1 0 0 0,1 1 0 0 0,1-1 0 0 0,-4 5-67 0 0,-5 2 57 0 0,0 2-1 0 0,1 0 1 0 0,1 1-1 0 0,0 0 1 0 0,1 0-1 0 0,1 1 1 0 0,1 1-1 0 0,0 0 1 0 0,1 0 0 0 0,1 1-1 0 0,1-1 1 0 0,1 2-1 0 0,0-1 1 0 0,1 0-1 0 0,2 1 1 0 0,0 0-1 0 0,0 0 1 0 0,2 0-1 0 0,1-1 1 0 0,0 1-1 0 0,2 2-56 0 0,-1-13 65 0 0,0 1-1 0 0,0-1 1 0 0,1 0-1 0 0,1 0 1 0 0,0 0-1 0 0,0 0 1 0 0,0-1-1 0 0,1 0 1 0 0,1 0-1 0 0,-1 0 1 0 0,1 0-1 0 0,0-1 1 0 0,1 0-1 0 0,0 0 0 0 0,0-1 1 0 0,0 0-1 0 0,1 0 1 0 0,0 0-1 0 0,0-1 1 0 0,1-1-1 0 0,-1 1 1 0 0,1-1-1 0 0,0-1 1 0 0,0 1-1 0 0,0-2 1 0 0,1 1-1 0 0,-1-1 1 0 0,1-1-1 0 0,-1 0 1 0 0,1 0-1 0 0,-1-1 1 0 0,1 0-1 0 0,0 0 1 0 0,-1-1-1 0 0,1-1 1 0 0,-1 1-1 0 0,8-4-64 0 0,7-6 95 0 0,-2-1-1 0 0,1-1 1 0 0,-2-1 0 0 0,0-1-1 0 0,0-1 1 0 0,-2-1-1 0 0,0 0 1 0 0,-1-2 0 0 0,0 0-1 0 0,-2-1 1 0 0,0-1-1 0 0,-2 0 1 0 0,0-1 0 0 0,-1 0-1 0 0,-1-1 1 0 0,-2-1 0 0 0,0 0-1 0 0,-1 0 1 0 0,0-7-95 0 0,-5 17 11 0 0,-1 0-1 0 0,-1 0 1 0 0,0-1 0 0 0,-1 1-1 0 0,0-1 1 0 0,-1 1 0 0 0,-1-1-1 0 0,0 1 1 0 0,-1 0 0 0 0,-1-1-1 0 0,0 1 1 0 0,-1 0 0 0 0,0 1 0 0 0,-5-10-11 0 0,6 16-34 0 0,-1 0 1 0 0,0 0-1 0 0,0 0 1 0 0,0 0-1 0 0,-1 0 1 0 0,0 1-1 0 0,0 0 1 0 0,-1 0-1 0 0,0 1 0 0 0,0-1 1 0 0,0 1-1 0 0,-1 1 1 0 0,1-1-1 0 0,-1 1 1 0 0,0 0-1 0 0,-1 1 1 0 0,1-1-1 0 0,0 1 1 0 0,-1 1-1 0 0,0 0 1 0 0,0 0-1 0 0,0 0 1 0 0,0 1-1 0 0,0 0 1 0 0,0 0-1 0 0,-4 1 34 0 0,4 1-114 0 0,0-1-1 0 0,-1 1 0 0 0,1 0 0 0 0,0 1 0 0 0,0 0 1 0 0,1 0-1 0 0,-1 1 0 0 0,0 0 0 0 0,1 0 0 0 0,-1 1 1 0 0,1 0-1 0 0,0 0 0 0 0,0 1 0 0 0,1 0 1 0 0,0 0-1 0 0,-1 0 0 0 0,2 1 0 0 0,-1 0 0 0 0,1 0 1 0 0,-1 0-1 0 0,2 1 0 0 0,-1 0 0 0 0,1 0 115 0 0,-22 52-3873 0 0,17 6-4421 0 0,9-48-2966 0 0</inkml:trace>
  <inkml:trace contextRef="#ctx0" brushRef="#br0" timeOffset="7600.252">429 604 160 0 0,'0'0'2526'0'0,"0"0"-262"0"0,0 0-435 0 0,0 0-218 0 0,0 0-55 0 0,0 0-45 0 0,0 0-99 0 0,0 0-274 0 0,0 0-283 0 0,0 0-164 0 0,0 0-126 0 0,-7 4-7 0 0,-35 18 571 0 0,-56-10 2725 0 0,72-13-3040 0 0,6 0 159 0 0,36-3-392 0 0,13-3-631 0 0,7-1 70 0 0,-1 2-1 0 0,1 1 1 0 0,1 1-1 0 0,-1 2 0 0 0,6 2-19 0 0,-5-2 223 0 0,-52 1 756 0 0,-198 15-580 0 0,223-14-1200 0 0,15 1-668 0 0,-9 1-7393 0 0,-9-1-3088 0 0</inkml:trace>
  <inkml:trace contextRef="#ctx0" brushRef="#br0" timeOffset="18731.573">354 0 1160 0 0,'0'0'1743'0'0,"0"0"-201"0"0,0 0-39 0 0,0 0 96 0 0,0 0-16 0 0,0 0-48 0 0,0 0 51 0 0,0 0-95 0 0,0 0-142 0 0,0 0-177 0 0,0 0-157 0 0,-18 7-96 0 0,-53 22-80 0 0,29 1 725 0 0,23-12-1175 0 0,0 2 0 0 0,2 0 0 0 0,0 0 0 0 0,1 2 0 0 0,1 0 0 0 0,1 1 0 0 0,1 0 0 0 0,1 1-1 0 0,1 0 1 0 0,1 1 0 0 0,2 1 0 0 0,0-1 0 0 0,1 4-389 0 0,-6 38 427 0 0,2-1 0 0 0,4 1-1 0 0,2 0 1 0 0,4 41-427 0 0,3-60 158 0 0,1-1 0 0 0,2 0 1 0 0,3 0-1 0 0,1 0 0 0 0,3-1 0 0 0,1 0 0 0 0,3-1 0 0 0,1-1 0 0 0,5 6-158 0 0,73 90 591 0 0,-8-65-396 0 0,-45-70-401 0 0,-27-7-2180 0 0,-4-2-3445 0 0,-9 1-5844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2753 0 0,'0'0'3146'0'0,"0"0"-895"0"0,0 0-608 0 0,0 0-104 0 0,0 0 114 0 0,0 0-44 0 0,0 0-236 0 0,0 0-334 0 0,0 0-272 0 0,0 0-44 0 0,0 0 21 0 0,6 0 14 0 0,79 4 4495 0 0,-60 5-4877 0 0,0 0 1 0 0,1-2-1 0 0,-1-1 1 0 0,1-1 0 0 0,0-1-1 0 0,1-2 1 0 0,-1 0-1 0 0,0-2 1 0 0,1-1-1 0 0,1-1-376 0 0,26 1 258 0 0,31-6-464 0 0,-87 0-3240 0 0,3 3-6850 0 0,0 4-1285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7:51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5673 0 0,'0'0'4380'0'0,"0"0"-2002"0"0,0 0-839 0 0,0 0-30 0 0,0 0 152 0 0,0 0-10 0 0,0 0-250 0 0,0 0-374 0 0,0 0-320 0 0,0 0-123 0 0,0 0 94 0 0,0 0 92 0 0,0 0 53 0 0,10 3-23 0 0,99 13 1589 0 0,63-9-538 0 0,6-3-1235 0 0,-177-4-649 0 0,-1 0-13 0 0,0-5-608 0 0,0 3-2929 0 0,0 1-4669 0 0,0-2-4184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0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0 0 0,'0'0'1924'0'0,"0"0"302"0"0,0 0 48 0 0,0 0-87 0 0,0 0-101 0 0,0 0-155 0 0,0 0-215 0 0,0 0-221 0 0,0 0-241 0 0,0 0-190 0 0,1 8 5303 0 0,1 10-5864 0 0,-51 81-35 0 0,-67 85-315 0 0,110-176-155 0 0,0-1 0 0 0,1 1 0 0 0,0 0 1 0 0,1 1-1 0 0,0-1 0 0 0,0 1 0 0 0,1-1 0 0 0,0 1 0 0 0,0 0 0 0 0,1 0 0 0 0,1 0 0 0 0,-1 4 2 0 0,2-12-50 0 0,12 6 64 0 0,4-2 107 0 0,-1-1 0 0 0,1-1 0 0 0,0-1 0 0 0,0 0-1 0 0,0 0 1 0 0,0-2 0 0 0,0 0 0 0 0,0-1-1 0 0,10-2-120 0 0,159-29 1146 0 0,-176 29-855 0 0,-9 2-278 0 0,0 1 6 0 0,0 0 10 0 0,0 0-5 0 0,0 0-32 0 0,0 0-11 0 0,0 0-11 0 0,0 0-12 0 0,0 0-10 0 0,0 0-12 0 0,0 0-68 0 0,0 0-69 0 0,0 0-88 0 0,0 0-161 0 0,1-3-2366 0 0,0-5-9146 0 0,1 4 421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9114 0 0,'0'0'2240'0'0,"0"0"-386"0"0,0 0-331 0 0,0 0 16 0 0,0 0 80 0 0,0 0-67 0 0,0 0-249 0 0,0 0-372 0 0,0 0-335 0 0,0 0-214 0 0,0 0-63 0 0,0 0 17 0 0,0 0 4 0 0,-9 13 6 0 0,-25 39-5 0 0,18 19 763 0 0,16-55-844 0 0,-3 63 372 0 0,-4 0 1 0 0,-3 0 0 0 0,-20 73-633 0 0,-16 73 256 0 0,19-125-175 0 0,21-89-1496 0 0,6-11 706 0 0,4-11-6248 0 0,-2 8-648 0 0,-1 2-3643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15547 0 0,'0'0'1774'0'0,"0"0"-803"0"0,0 0-510 0 0,0 0 53 0 0,0 0 281 0 0,0 0 229 0 0,0 0 48 0 0,0 0-168 0 0,0 0-292 0 0,0 0-246 0 0,0 0-126 0 0,0 0-3 0 0,0 7 46 0 0,-9 67 1024 0 0,8-66-391 0 0,50-66-381 0 0,-32 42 138 0 0,-44 56-401 0 0,22-37-3731 0 0,2-1-1467 0 0,1 0-3332 0 0,1-1-3602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11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68 119 560 0 0,'0'0'1789'0'0,"0"0"-148"0"0,0 0-26 0 0,0 0 112 0 0,0 0 172 0 0,0 0 74 0 0,0 0-73 0 0,0 0-166 0 0,0 0-241 0 0,0 0-222 0 0,0 0-249 0 0,0 0-154 0 0,-5 0-133 0 0,-3 1-454 0 0,1-1 183 0 0,7-1 2736 0 0,117-57-1361 0 0,-85 46-1657 0 0,0 1 0 0 0,0 1 0 0 0,1 2 0 0 0,1 1-1 0 0,18 0-181 0 0,-47 6 21 0 0,-3 0-18 0 0,0 1 0 0 0,0-1-1 0 0,0 0 1 0 0,1 1 0 0 0,-1-1 0 0 0,0 1-1 0 0,0 0 1 0 0,1 0 0 0 0,-1 0 0 0 0,0 0 0 0 0,0 0-1 0 0,1 0 1 0 0,-1 1 0 0 0,0-1 0 0 0,0 1 0 0 0,1 0-1 0 0,-1-1 1 0 0,0 1 0 0 0,0 0 0 0 0,0 0-1 0 0,0 0 1 0 0,0 1 0 0 0,0-1 0 0 0,-1 0 0 0 0,1 1-1 0 0,0-1 1 0 0,0 1 0 0 0,-1 0 0 0 0,1 0-3 0 0,-2 4 35 0 0,1 1 0 0 0,-1 0 1 0 0,0 0-1 0 0,0-1 0 0 0,-1 1 0 0 0,0 0 0 0 0,0 0 1 0 0,-1-1-1 0 0,0 1 0 0 0,0-1 0 0 0,0 1 1 0 0,-1-1-1 0 0,0 0 0 0 0,-2 2-35 0 0,-39 64 96 0 0,-3-3 0 0 0,-3-2-1 0 0,-3-2 1 0 0,-28 25-96 0 0,62-71 10 0 0,1 1 1 0 0,0 0-1 0 0,2 1 1 0 0,1 1-1 0 0,0 0 1 0 0,2 1-1 0 0,0 1 1 0 0,-3 10-11 0 0,15-30 5 0 0,-1 0 0 0 0,1 0-1 0 0,0-1 1 0 0,1 1 0 0 0,-1 0 0 0 0,0 0 0 0 0,1 0-1 0 0,0 0 1 0 0,0 0 0 0 0,0 0 0 0 0,1 0 0 0 0,-1 0-1 0 0,1 0 1 0 0,0 0 0 0 0,0 0 0 0 0,0-1 0 0 0,0 1-1 0 0,1 0 1 0 0,0-1 0 0 0,0 1 0 0 0,0-1 0 0 0,0 0-1 0 0,0 1 1 0 0,1-1 0 0 0,-1 0 0 0 0,1 0 0 0 0,0 0-1 0 0,0-1 1 0 0,0 1 0 0 0,0-1 0 0 0,0 0 0 0 0,1 0-1 0 0,-1 0 1 0 0,1 0 0 0 0,-1 0 0 0 0,1-1 0 0 0,0 1-1 0 0,-1-1 1 0 0,1 0 0 0 0,4 0-5 0 0,12 2 104 0 0,1-1 1 0 0,-1-1-1 0 0,1 0 1 0 0,-1-2-1 0 0,1-1 1 0 0,-1 0-1 0 0,1-1 0 0 0,-1-2 1 0 0,0 0-1 0 0,-1-1 1 0 0,1-1-1 0 0,-1 0 1 0 0,0-2-105 0 0,-19 9-2 0 0,1 0 0 0 0,0 0 0 0 0,0 0 1 0 0,0 0-1 0 0,0 0 0 0 0,-1 0 0 0 0,1 0 1 0 0,0 0-1 0 0,0 0 0 0 0,0-1 0 0 0,0 1 1 0 0,-1 0-1 0 0,1-1 0 0 0,0 1 0 0 0,0-1 1 0 0,-1 1-1 0 0,1-1 0 0 0,0 1 0 0 0,-1-1 1 0 0,1 1-1 0 0,-1-1 0 0 0,1 0 0 0 0,-1 1 1 0 0,1-1-1 0 0,-1 0 0 0 0,1 1 1 0 0,-1-1-1 0 0,1 0 0 0 0,-1 0 0 0 0,0 1 1 0 0,1-1-1 0 0,-1 0 0 0 0,0 0 0 0 0,0 0 1 0 0,0 1-1 0 0,0-1 0 0 0,0 0 0 0 0,0 0 1 0 0,0 0-1 0 0,0 0 0 0 0,0 0 0 0 0,0 0 2 0 0,-17-12-1477 0 0,10 6-1269 0 0,0 2-3938 0 0,5 5-5594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1 278 0 0 0,'0'0'213'0'0,"0"0"536"0"0,0 0 137 0 0,0 0 63 0 0,0-2 276 0 0,4-46 16511 0 0,-5 35-15698 0 0,21-9-634 0 0,-4 11-1326 0 0,0 1 0 0 0,1 0 0 0 0,0 1 0 0 0,0 1 1 0 0,1 0-1 0 0,0 2 0 0 0,0 0 0 0 0,0 0 0 0 0,15-1-78 0 0,80 4 279 0 0,-111 3-276 0 0,0 0 0 0 0,0 0 0 0 0,0 1 1 0 0,0-1-1 0 0,-1 1 0 0 0,1-1 0 0 0,0 1 1 0 0,0 0-1 0 0,-1 0 0 0 0,1 0 0 0 0,0 0 1 0 0,-1 0-1 0 0,1 0 0 0 0,-1 0 0 0 0,1 0 1 0 0,-1 0-1 0 0,0 1 0 0 0,0-1 0 0 0,1 1 1 0 0,-1-1-1 0 0,0 1 0 0 0,0-1 0 0 0,0 1 1 0 0,-1 0-1 0 0,1 0 0 0 0,0-1 1 0 0,-1 1-1 0 0,1 0 0 0 0,-1 0 0 0 0,1 0 1 0 0,-1-1-1 0 0,0 1 0 0 0,0 2-3 0 0,1 66 230 0 0,-1-69-229 0 0,-4 19 46 0 0,-1 0 0 0 0,-1-1-1 0 0,-1 1 1 0 0,0-1 0 0 0,-2-1-1 0 0,0 1 1 0 0,-1-2 0 0 0,-10 15-47 0 0,7-10 53 0 0,-124 180 108 0 0,132-195-159 0 0,-1 1-1 0 0,1 0 0 0 0,1 0 0 0 0,0 1 1 0 0,0-1-1 0 0,0 1 0 0 0,1 0 0 0 0,0 0 1 0 0,1 0-1 0 0,0 0 0 0 0,0 0 0 0 0,1 0 1 0 0,1 1-1 0 0,-1-1 0 0 0,1 0 0 0 0,1 3-1 0 0,1-9 39 0 0,0 0 0 0 0,1 0 0 0 0,-1 0 0 0 0,1-1 0 0 0,0 1-1 0 0,0-1 1 0 0,0 1 0 0 0,0-1 0 0 0,0 0 0 0 0,0 0 0 0 0,0 0-1 0 0,1-1 1 0 0,-1 1 0 0 0,1-1 0 0 0,-1 0 0 0 0,1 0 0 0 0,0 0-1 0 0,0 0 1 0 0,-1-1 0 0 0,1 1 0 0 0,0-1 0 0 0,0 0 0 0 0,-1 0-1 0 0,1-1 1 0 0,4 0-39 0 0,150-9 1169 0 0,-109 9-1020 0 0,-49 1-136 0 0,0 0 2 0 0,0 0-4 0 0,0 0 2 0 0,0 0-10 0 0,0 0-11 0 0,0 0 46 0 0,0 0-40 0 0,-7-4-1581 0 0,2 4-3180 0 0,0 1-5322 0 0,4-1-2080 0 0</inkml:trace>
  <inkml:trace contextRef="#ctx0" brushRef="#br0" timeOffset="882.348">1028 94 0 0 0,'0'0'1160'0'0,"0"0"610"0"0,0 0 294 0 0,0 0 90 0 0,0 0-76 0 0,0 0-210 0 0,0 0-206 0 0,0 0-139 0 0,0 0-71 0 0,0 0-3 0 0,0 0-14 0 0,7-5-214 0 0,23-15-234 0 0,-30 19-897 0 0,0-1 0 0 0,1 1 1 0 0,-1 0-1 0 0,0 0 0 0 0,0 0 0 0 0,0-1 0 0 0,0 1 1 0 0,0 0-1 0 0,0 0 0 0 0,0 0 0 0 0,0-1 0 0 0,-1 1 0 0 0,1 0 1 0 0,0 0-1 0 0,-1 0 0 0 0,1 0 0 0 0,-1-1 0 0 0,1 1 1 0 0,-1 0-1 0 0,0 0 0 0 0,1 0 0 0 0,-1 0 0 0 0,0 0 0 0 0,0 0 1 0 0,0 1-1 0 0,1-1 0 0 0,-1 0 0 0 0,0 0 0 0 0,0 1 1 0 0,0-1-1 0 0,0 0 0 0 0,-1 1 0 0 0,1-1 0 0 0,0 1 0 0 0,0-1 1 0 0,0 1-1 0 0,0 0 0 0 0,-1-1-90 0 0,2 1 46 0 0,-13-6 110 0 0,0 1-1 0 0,0 0 1 0 0,-1 1 0 0 0,1 1-1 0 0,-1 0 1 0 0,0 1 0 0 0,0 0 0 0 0,0 1-1 0 0,0 0 1 0 0,0 1 0 0 0,-7 2-156 0 0,3-2 101 0 0,7 1-84 0 0,-1 0 0 0 0,0 2 0 0 0,1-1 0 0 0,-1 1 0 0 0,1 1 1 0 0,0 0-1 0 0,0 0 0 0 0,0 1 0 0 0,1 1 0 0 0,-1 0 0 0 0,1 0 1 0 0,1 1-1 0 0,-1 0 0 0 0,1 0 0 0 0,0 1 0 0 0,1 1 0 0 0,0-1 1 0 0,0 2-1 0 0,1-1 0 0 0,0 1 0 0 0,1 0 0 0 0,0 0 1 0 0,1 0-1 0 0,0 1 0 0 0,0 0 0 0 0,1 0 0 0 0,0 0 0 0 0,1 1 1 0 0,1-1-1 0 0,0 1 0 0 0,0 0 0 0 0,1 4-17 0 0,0-11-1 0 0,1 0 0 0 0,0 1 0 0 0,0-1 1 0 0,0 0-1 0 0,1 0 0 0 0,0 0 0 0 0,0 0 0 0 0,0 0 0 0 0,0 0 0 0 0,1 0 0 0 0,0 0 1 0 0,0 0-1 0 0,0-1 0 0 0,1 1 0 0 0,0-1 0 0 0,-1 0 0 0 0,1 1 0 0 0,1-1 0 0 0,-1 0 1 0 0,1-1-1 0 0,-1 1 0 0 0,1-1 0 0 0,0 0 0 0 0,1 1 0 0 0,-1-2 0 0 0,1 1 1 0 0,4 1 32 0 0,1-1-1 0 0,-1 0 0 0 0,1-1 1 0 0,0 0-1 0 0,-1 0 0 0 0,1-1 1 0 0,0 0-1 0 0,0-1 0 0 0,0-1 1 0 0,0 1-1 0 0,0-1 0 0 0,-1-1 1 0 0,1 0-1 0 0,0 0 0 0 0,-1-1 1 0 0,0 0-1 0 0,1-1 0 0 0,-1 0 1 0 0,0 0-1 0 0,2-2-31 0 0,30-16 209 0 0,-2-2-1 0 0,0-1 0 0 0,-2-2 1 0 0,0-1-1 0 0,-2-2 1 0 0,-2-2-1 0 0,12-15-208 0 0,-17 14 334 0 0,-39 87-16 0 0,-41 230-94 0 0,8-101-213 0 0,-5 1 34 0 0,49-184-140 0 0,0 0 0 0 0,1 0-1 0 0,-1-1 1 0 0,0 1 0 0 0,0 0 0 0 0,0 0-1 0 0,1 0 1 0 0,-1 0 0 0 0,0 0-1 0 0,0-1 1 0 0,1 1 0 0 0,-1 0-1 0 0,0 0 1 0 0,0 0 0 0 0,1 0 0 0 0,-1 0-1 0 0,0 0 1 0 0,0 0 0 0 0,1 0-1 0 0,-1 0 1 0 0,0 0 0 0 0,0 0-1 0 0,1 0 1 0 0,-1 0 0 0 0,0 0 0 0 0,0 0-1 0 0,1 0 1 0 0,-1 0 0 0 0,0 0-1 0 0,0 0 1 0 0,1 0 0 0 0,-1 0-1 0 0,0 1 1 0 0,0-1 0 0 0,1 0 0 0 0,-1 0-1 0 0,0 0 96 0 0,7-9-1917 0 0,-2 4 201 0 0,5-4-6768 0 0,-6 4-3607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5129 0 0,'0'0'2411'0'0,"0"0"-606"0"0,0 0-453 0 0,0 0-169 0 0,0 0-23 0 0,0 0-101 0 0,0 0-173 0 0,0 0-126 0 0,0 0 35 0 0,0 0 59 0 0,0 0 77 0 0,8 1 23 0 0,1-1-570 0 0,0 0-1 0 0,0 0 1 0 0,0-1 0 0 0,0 0 0 0 0,0-1 0 0 0,0 1 0 0 0,0-2 0 0 0,-1 1-1 0 0,1-1 1 0 0,-1-1 0 0 0,7-3-384 0 0,6-8 323 0 0,-1 0 0 0 0,0-2 0 0 0,-1-1 0 0 0,0 0-1 0 0,-2-1 1 0 0,0-1 0 0 0,-2 0 0 0 0,0-2 0 0 0,-1 0 0 0 0,-1 0-323 0 0,-6 17 518 0 0,-4 18-572 0 0,54 176 161 0 0,-44-115-144 0 0,-3 0 1 0 0,-3 0-1 0 0,-4 61 37 0 0,-5-113-19 0 0,-1 0 1 0 0,-1 0-1 0 0,0-1 0 0 0,-2 0 0 0 0,-1 0 1 0 0,0 0-1 0 0,-2-1 0 0 0,0 0 0 0 0,-2-1 1 0 0,0 0-1 0 0,-1 0 0 0 0,0-1 0 0 0,-2-1 1 0 0,0 0-1 0 0,-1-1 0 0 0,-10 8 19 0 0,21-20 6 0 0,0 0 0 0 0,-1-1-1 0 0,1 1 1 0 0,-1-1 0 0 0,0 0 0 0 0,0-1 0 0 0,0 1-1 0 0,0-1 1 0 0,-1 0 0 0 0,1 0 0 0 0,-1 0-1 0 0,1-1 1 0 0,-1 0 0 0 0,1 0 0 0 0,-5 0-6 0 0,1-48 229 0 0,9 41-236 0 0,4-8 10 0 0,1 0-1 0 0,0 0 0 0 0,0 0 0 0 0,2 0 0 0 0,-1 1 0 0 0,2 0 0 0 0,0 1 0 0 0,0 0 0 0 0,1 0 0 0 0,1 0 0 0 0,0 1 0 0 0,0 1 1 0 0,1 0-1 0 0,0 0 0 0 0,1 1 0 0 0,4-2-2 0 0,8-8 22 0 0,-7 3-37 0 0,1 2 1 0 0,0 0 0 0 0,2 1-1 0 0,-1 1 1 0 0,2 1 0 0 0,17-7 14 0 0,-32 9-1604 0 0,-6-3-5577 0 0,0 6 2476 0 0,0-1-6751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1 276 4513 0 0,'0'0'2448'0'0,"0"0"-220"0"0,0 0-59 0 0,0 0-99 0 0,0 0-297 0 0,0 0-390 0 0,0 0-389 0 0,0 0-285 0 0,0 0-127 0 0,0 0 33 0 0,0 0 92 0 0,0 0 100 0 0,18-16 2180 0 0,133-137 150 0 0,-42 46-2477 0 0,-82 151-657 0 0,17 151 157 0 0,-40-168-291 0 0,11 40-121 0 0,15-37-3809 0 0,-16-29-3405 0 0,-11-1 3471 0 0,4 0-8045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305 103 7834 0 0,'0'0'2578'0'0,"0"0"-455"0"0,0 0-139 0 0,0 0 63 0 0,0 0-34 0 0,0 0-198 0 0,0 0-344 0 0,0 0-410 0 0,0 0-297 0 0,0 0-211 0 0,0 0-153 0 0,0 0-82 0 0,0 0-67 0 0,1-3-51 0 0,5-9-35 0 0,-6 22 171 0 0,-10 29 205 0 0,-27 112-343 0 0,21-74-65 0 0,-4-1 1 0 0,-4-2 0 0 0,-2 0 0 0 0,-16 26-134 0 0,-95 131-36 0 0,204-370-9360 0 0,-37 71-1532 0 0,-23 47 4101 0 0</inkml:trace>
  <inkml:trace contextRef="#ctx0" brushRef="#br0" timeOffset="467.214">277 81 2120 0 0,'0'0'3145'0'0,"0"0"-442"0"0,0 0-226 0 0,0 0-186 0 0,0 0-367 0 0,0 0-327 0 0,0 0-368 0 0,0 0-275 0 0,0 0-58 0 0,0 0-102 0 0,0 0-156 0 0,0 0-147 0 0,0 0-79 0 0,-3-3-72 0 0,-8-8 122 0 0,19 26 801 0 0,98 100 1248 0 0,-94-89-2438 0 0,-1 0-1 0 0,-1 1 1 0 0,-1 0 0 0 0,-1 1 0 0 0,-2 0-1 0 0,0 0 1 0 0,-2 1 0 0 0,-2-1 0 0 0,0 1-1 0 0,-2 0 1 0 0,-3 19-73 0 0,4-11 0 0 0,1 1 0 0 0,2-1 0 0 0,1 1 0 0 0,2-1 0 0 0,2 0 0 0 0,6 13 0 0 0,-13-44-9 0 0,0-1 1 0 0,0 0-1 0 0,1 0 0 0 0,0 0 1 0 0,0 0-1 0 0,0 0 0 0 0,1-1 0 0 0,-1 1 1 0 0,1-1-1 0 0,0 0 0 0 0,1 0 0 0 0,-1-1 1 0 0,5 4 8 0 0,-7-7 22 0 0,0-1 0 0 0,0 1 0 0 0,1 0 0 0 0,-1-1 1 0 0,0 0-1 0 0,0 1 0 0 0,0-1 0 0 0,0 0 0 0 0,0 0 0 0 0,0 0 1 0 0,0 0-1 0 0,0 0 0 0 0,-1-1 0 0 0,1 1 0 0 0,0 0 0 0 0,0-1 1 0 0,-1 1-1 0 0,1-1 0 0 0,-1 0 0 0 0,0 0 0 0 0,0 1 0 0 0,1-1 1 0 0,-1 0-1 0 0,0 0 0 0 0,0 0 0 0 0,-1 0 0 0 0,1 0 0 0 0,0 0 1 0 0,-1-1-1 0 0,1 0-22 0 0,4-5 60 0 0,45-92 180 0 0,-3-3-1 0 0,-5-1 1 0 0,-4-2-1 0 0,-6-1 1 0 0,-1-13-240 0 0,-29 113-1 0 0,33-185-33 0 0,-35 191-81 0 0,0 1-117 0 0,0 0-221 0 0,0 0-347 0 0,-1 2-350 0 0,-2 13-1246 0 0,-2 5-5993 0 0,1-9-3585 0 0</inkml:trace>
  <inkml:trace contextRef="#ctx0" brushRef="#br0" timeOffset="946.949">1091 494 7762 0 0,'0'0'3312'0'0,"0"0"-1060"0"0,0 0-417 0 0,0 0-88 0 0,0 0-78 0 0,0 0-198 0 0,0 0-298 0 0,0 0-319 0 0,0 0-244 0 0,0 0-145 0 0,0 0-54 0 0,0 0-28 0 0,-1 11 957 0 0,-43 40-348 0 0,65-62 133 0 0,63-54-176 0 0,-84 64-777 0 0,0 1 12 0 0,0 0-43 0 0,0 0-18 0 0,-15 7-95 0 0,-56 59-488 0 0,60-42-1335 0 0,13-17-1823 0 0,5-4-3766 0 0,-1-3-4468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18:3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16 1064 0 0,'0'0'2347'0'0,"0"0"69"0"0,0 0-36 0 0,0 0-157 0 0,0 0-256 0 0,0 0-310 0 0,0 0-306 0 0,0 0-234 0 0,0 0-153 0 0,0 0-90 0 0,0 0-65 0 0,0 0-30 0 0,0 0-41 0 0,0 0-45 0 0,0 0-54 0 0,-5 0 5270 0 0,-15 3-5734 0 0,-69-21 508 0 0,16 33-574 0 0,71-11-108 0 0,-1 0 0 0 0,1 0 0 0 0,0 1 0 0 0,0-1 0 0 0,1 0 0 0 0,-1 1-1 0 0,1-1 1 0 0,0 1 0 0 0,0 0 0 0 0,1-1 0 0 0,-1 1 0 0 0,1 0 0 0 0,0-1 0 0 0,0 1 0 0 0,1 2-1 0 0,-1-1-1 0 0,0 0 0 0 0,1 0 1 0 0,0 0-1 0 0,0 0 1 0 0,0-1-1 0 0,1 1 1 0 0,0 0-1 0 0,0-1 1 0 0,0 1-1 0 0,1-1 1 0 0,0 1-1 0 0,0-1 1 0 0,0 0-1 0 0,1 0 1 0 0,-1-1-1 0 0,1 1 1 0 0,0-1-1 0 0,2 1 1 0 0,76 68 75 0 0,-75-67-72 0 0,0-1 0 0 0,-1 1 0 0 0,0 0 1 0 0,0 0-1 0 0,-1 1 0 0 0,0-1 0 0 0,0 1 0 0 0,-1 1 0 0 0,1-1 1 0 0,-1 0-1 0 0,-1 1 0 0 0,0 0 0 0 0,0 0 0 0 0,0 0 0 0 0,-1 0 1 0 0,0 1-1 0 0,-1-1 0 0 0,0 0 0 0 0,0 1 0 0 0,-1-1 1 0 0,0 2-4 0 0,-21 60 222 0 0,15-63-179 0 0,0 0 0 0 0,0-1-1 0 0,-1 0 1 0 0,0 0 0 0 0,0 0-1 0 0,0-1 1 0 0,-1 0 0 0 0,1-1-1 0 0,-1 0 1 0 0,-1 0 0 0 0,1 0-1 0 0,0-1 1 0 0,-1 0 0 0 0,0-1-1 0 0,0 0 1 0 0,1 0 0 0 0,-1-1-1 0 0,0 0 1 0 0,0-1 0 0 0,0 0-1 0 0,0 0 1 0 0,-2-1-43 0 0,9 1 8 0 0,0 0-1 0 0,-1 0 0 0 0,1 0 1 0 0,0 0-1 0 0,0-1 1 0 0,-1 1-1 0 0,1-1 0 0 0,0 1 1 0 0,0-1-1 0 0,-1 0 1 0 0,1 0-1 0 0,0 0 1 0 0,0 0-1 0 0,0 0 0 0 0,0-1 1 0 0,0 1-1 0 0,1 0 1 0 0,-1-1-1 0 0,0 0 0 0 0,1 1 1 0 0,-1-1-1 0 0,1 0 1 0 0,-1 0-1 0 0,1 0 1 0 0,0 0-1 0 0,0 0 0 0 0,0 0 1 0 0,0 0-1 0 0,0 0 1 0 0,0 0-1 0 0,1-1 0 0 0,-1 1 1 0 0,1 0-1 0 0,-1 0 1 0 0,1-1-1 0 0,0-1-7 0 0,-2-15-3615 0 0,2-1-3791 0 0,0 16-3503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1019 0 0 0,'0'0'468'0'0,"0"0"596"0"0,0 0 185 0 0,0 0 135 0 0,0 0 275 0 0,0 0 257 0 0,0 0 98 0 0,0 0-132 0 0,0 0-314 0 0,0 0-402 0 0,0 0-381 0 0,-6-3-283 0 0,-17-12-166 0 0,17 11-76 0 0,6 4-44 0 0,0 0-36 0 0,0 0-7 0 0,23 14 1390 0 0,-9-9-1350 0 0,0-1 0 0 0,1 0 1 0 0,-1-1-1 0 0,0 0 0 0 0,1-2 0 0 0,0 1 0 0 0,-1-2 0 0 0,1 0 0 0 0,0-1 0 0 0,-1 0 0 0 0,1-1 1 0 0,-1-1-1 0 0,1 0 0 0 0,-1-1 0 0 0,0-1 0 0 0,0 0 0 0 0,-1 0 0 0 0,4-4-213 0 0,31-15 335 0 0,-1-3-1 0 0,-2-1 0 0 0,-1-3 0 0 0,13-13-334 0 0,59-56 256 0 0,-6-5 0 0 0,-4-5-1 0 0,-5-4 1 0 0,44-69-256 0 0,-73 94 59 0 0,49-50 32 0 0,-119 139-103 0 0,-1 1 0 0 0,1 0 1 0 0,0-1-1 0 0,-1 1 1 0 0,0 0-1 0 0,1 0 1 0 0,-1 0-1 0 0,1 0 0 0 0,-1 0 1 0 0,0 1-1 0 0,0-1 1 0 0,0 0-1 0 0,1 0 0 0 0,-1 1 1 0 0,-1-1-1 0 0,1 1 1 0 0,0-1-1 0 0,0 1 1 0 0,0 0-1 0 0,-1-1 0 0 0,1 1 1 0 0,-1-1-1 0 0,1 1 1 0 0,-1 0-1 0 0,0 0 0 0 0,0-1 1 0 0,0 1-1 0 0,0 0 1 0 0,0-1-1 0 0,0 1 1 0 0,0 0-1 0 0,0 0 0 0 0,-1-1 1 0 0,1 1-1 0 0,-1 0 1 0 0,1-1-1 0 0,-1 1 12 0 0,1 4 6 0 0,3 75 97 0 0,-4-1 0 0 0,-3 0 0 0 0,-3 0 0 0 0,-5 0 0 0 0,-20 77-103 0 0,26-132 17 0 0,-1 0 0 0 0,-2-1 0 0 0,0 1 0 0 0,-1-2 1 0 0,-1 0-1 0 0,-2 0 0 0 0,0-1 0 0 0,-1 0 0 0 0,-8 8-17 0 0,16-22-11 0 0,-1-1-1 0 0,1 0 0 0 0,-1 0 0 0 0,0-1 1 0 0,-1 1-1 0 0,1-2 0 0 0,-1 1 0 0 0,-1-1 1 0 0,1 0-1 0 0,-1-1 0 0 0,1 0 0 0 0,-1 0 1 0 0,0-1-1 0 0,-1 0 0 0 0,1-1 0 0 0,-1 0 1 0 0,1 0-1 0 0,-1-1 0 0 0,1 0 0 0 0,-1-1 1 0 0,0 0-1 0 0,1 0 0 0 0,-1-1 0 0 0,1 0 1 0 0,-1-1-1 0 0,-5-2 12 0 0,-3-2-284 0 0,0-2 1 0 0,0 0-1 0 0,1-2 0 0 0,0 1 1 0 0,0-2-1 0 0,1 0 0 0 0,1-1 1 0 0,0-1-1 0 0,0 0 0 0 0,-10-14 284 0 0,-21-37-2595 0 0,41 33-6594 0 0,14 27 584 0 0,-4 4 7159 0 0</inkml:trace>
  <inkml:trace contextRef="#ctx0" brushRef="#br0" timeOffset="293.116">1679 577 9314 0 0,'0'0'2210'0'0,"0"0"-713"0"0,0 0-606 0 0,0 0-180 0 0,0 0-1 0 0,0 0 4 0 0,0 0-23 0 0,0 0-48 0 0,0 0-52 0 0,0 0-80 0 0,-32 22-73 0 0,-99 68-99 0 0,128-88-320 0 0,-1-1-1 0 0,1 1 1 0 0,0 0-1 0 0,0 0 1 0 0,0 1-1 0 0,0-1 1 0 0,1 0-1 0 0,-1 1 1 0 0,0 0-1 0 0,1 0 1 0 0,0 0-1 0 0,0 0 1 0 0,0 0-1 0 0,0 0 1 0 0,0 0-1 0 0,1 0 1 0 0,-1 1-1 0 0,1-1 1 0 0,-1 3-19 0 0,0 4 67 0 0,0-6-23 0 0,0 0-1 0 0,1 1 1 0 0,-1 0 0 0 0,1-1-1 0 0,0 1 1 0 0,1-1 0 0 0,-1 1-1 0 0,1 0 1 0 0,0 0 0 0 0,0-1-1 0 0,0 1 1 0 0,1 0 0 0 0,-1-1 0 0 0,1 1-1 0 0,0 0 1 0 0,1-1 0 0 0,-1 1-1 0 0,1-1 1 0 0,0 1 0 0 0,0-1-1 0 0,0 0 1 0 0,0 0 0 0 0,1 0-1 0 0,0 0 1 0 0,0-1 0 0 0,0 1 0 0 0,0 0-1 0 0,1-1 1 0 0,-1 0 0 0 0,1 0-1 0 0,0 0 1 0 0,0-1 0 0 0,0 1-1 0 0,0-1 1 0 0,0 0 0 0 0,0 0-1 0 0,1 0 1 0 0,-1-1 0 0 0,1 1 0 0 0,-1-1-1 0 0,1 0 1 0 0,1 0-44 0 0,5-1 94 0 0,0 1 1 0 0,1-2-1 0 0,-1 0 0 0 0,0 0 0 0 0,0-1 1 0 0,0 0-1 0 0,0-1 0 0 0,-1 0 1 0 0,1-1-1 0 0,-1 0 0 0 0,0-1 1 0 0,0 0-1 0 0,0 0 0 0 0,0-1 1 0 0,-1 0-1 0 0,0-1 0 0 0,-1 0 0 0 0,1 0 1 0 0,-1-1-1 0 0,-1 0 0 0 0,1-1 1 0 0,-1 0-1 0 0,-1 0 0 0 0,0 0 1 0 0,0-1-1 0 0,-1 1 0 0 0,0-2 0 0 0,-1 1 1 0 0,0 0-1 0 0,0-1 0 0 0,-1 0 1 0 0,-1 0-1 0 0,0 1 0 0 0,0-2 1 0 0,-1 1-95 0 0,0 0-67 0 0,0 1 0 0 0,-2 0 0 0 0,1-1 0 0 0,-1 1 0 0 0,0 0 0 0 0,-1 0 0 0 0,0 0 0 0 0,-1 0 0 0 0,0 0 0 0 0,-1 0 1 0 0,0 1-1 0 0,-4-8 67 0 0,5 13-173 0 0,1 0 0 0 0,-1 1 0 0 0,0-1 0 0 0,-1 1 1 0 0,1 0-1 0 0,-1 0 0 0 0,1 0 0 0 0,-1 0 0 0 0,0 0 1 0 0,0 1-1 0 0,0 0 0 0 0,0 0 0 0 0,0 0 0 0 0,-1 0 1 0 0,1 1-1 0 0,-1 0 0 0 0,1 0 0 0 0,-1 0 0 0 0,-3 0 173 0 0,-37-1-5171 0 0,33 2 1569 0 0,-6 0-7561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0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1568 0 0,'0'0'2662'0'0,"0"0"-628"0"0,0 0-568 0 0,0 0-137 0 0,0 0 133 0 0,0 0 70 0 0,0 0-82 0 0,0 0-98 0 0,0 0-146 0 0,0 0-122 0 0,0 0-66 0 0,13 3-166 0 0,109 9 1427 0 0,26-12 312 0 0,-220 22-976 0 0,-387 81-213 0 0,402-80-1153 0 0,57-22-243 0 0,-1 1 0 0 0,1-1 0 0 0,-1 1 0 0 0,1-1-1 0 0,0 1 1 0 0,-1 0 0 0 0,1-1 0 0 0,0 1 0 0 0,0-1 0 0 0,0 1 0 0 0,1 0-1 0 0,-1-1 1 0 0,0 1 0 0 0,1-1 0 0 0,-1 1 0 0 0,0-1 0 0 0,1 1 0 0 0,0-1-1 0 0,-1 1 1 0 0,1-1 0 0 0,0 0 0 0 0,0 1 0 0 0,0-1 0 0 0,0 0 0 0 0,0 0-1 0 0,0 1 1 0 0,0-1 0 0 0,0 0 0 0 0,0 0 0 0 0,1 0 0 0 0,-1 0 0 0 0,0-1-1 0 0,1 1-4 0 0,10 6 54 0 0,0 0 1 0 0,1-1 0 0 0,-1-1 0 0 0,1 0 0 0 0,0-1-1 0 0,1 0 1 0 0,-1-1 0 0 0,1-1 0 0 0,-1 0 0 0 0,1 0-1 0 0,6-2-55 0 0,-5 2 28 0 0,215 25 293 0 0,-164-3-251 0 0,-66-24-73 0 0,0 0-2 0 0,0 0 11 0 0,-8 16 136 0 0,-6 0-62 0 0,-1-1 0 0 0,0-1 0 0 0,-1-1 1 0 0,-1 0-1 0 0,0-1 0 0 0,-15 7-80 0 0,-455 257 200 0 0,424-238-134 0 0,13 12-70 0 0,76-28 150 0 0,-5-16-34 0 0,1-2-1 0 0,-1 0 1 0 0,1-2-1 0 0,-1 0 1 0 0,1-2-1 0 0,0 0 0 0 0,5-2-111 0 0,21 2 128 0 0,292-30 530 0 0,-253 26-506 0 0,-87 4-141 0 0,0 0-7 0 0,0 0-10 0 0,0 0 21 0 0,0 0-2 0 0,0 0 7 0 0,0 0-4 0 0,0 0-12 0 0,0 0-17 0 0,0 0 18 0 0,0 0 19 0 0,0 0 6 0 0,0 0-25 0 0,0 0 8 0 0,-19-14-6241 0 0,14 12 4674 0 0,3 1-682 0 0,-1-1-3681 0 0,1-1-6292 0 0</inkml:trace>
  <inkml:trace contextRef="#ctx0" brushRef="#br0" timeOffset="1002.423">1274 48 0 0 0,'0'0'1854'0'0,"0"0"605"0"0,0 0 296 0 0,0 0-41 0 0,0 0-323 0 0,0 0-448 0 0,0 0-457 0 0,0 0-379 0 0,0 0-246 0 0,0 0-155 0 0,0 0-101 0 0,0 0-71 0 0,1 4-35 0 0,7 123 3596 0 0,-17 69-2779 0 0,-33 69-898 0 0,42-263-497 0 0,0-1-1 0 0,0 0 1 0 0,0 1 0 0 0,0-1 0 0 0,0 0-1 0 0,0 1 1 0 0,0-1 0 0 0,-1 0-1 0 0,1 1 1 0 0,0-1 0 0 0,-1 0 0 0 0,0 0-1 0 0,1 1 1 0 0,-1-1 0 0 0,1 0 0 0 0,-1 0-1 0 0,0 0 1 0 0,0 0 0 0 0,0 0 0 0 0,0 0-1 0 0,0 0 1 0 0,0 0 0 0 0,0 0 0 0 0,0 0-1 0 0,0 0 1 0 0,0-1 0 0 0,0 1-1 0 0,-1-1 1 0 0,1 1 0 0 0,0 0 0 0 0,0-1-1 0 0,-1 0 1 0 0,1 1 0 0 0,0-1 0 0 0,-1 0-1 0 0,1 0 1 0 0,0 0 0 0 0,-1 0 0 0 0,1 0-1 0 0,0 0 1 0 0,-1 0 0 0 0,1 0 0 0 0,-1 0-1 0 0,1-1 1 0 0,0 1 0 0 0,-1-1 79 0 0,-6-47-12143 0 0,8 38 6285 0 0,0 3 1762 0 0</inkml:trace>
  <inkml:trace contextRef="#ctx0" brushRef="#br0" timeOffset="1485.806">844 136 2849 0 0,'0'0'2489'0'0,"0"0"-237"0"0,0 0-259 0 0,0 0-64 0 0,0 0-51 0 0,0 0-198 0 0,0 0-269 0 0,0 0-292 0 0,0 0-255 0 0,0 0-169 0 0,0 0-92 0 0,0 0-65 0 0,0 0-42 0 0,10-8-11 0 0,32-24-13 0 0,42 10 1452 0 0,298-8 425 0 0,-319 19-2233 0 0,24 0-1497 0 0,-75 25-3435 0 0,-11-1-4182 0 0,-1-11 6473 0 0,0 2-5897 0 0</inkml:trace>
  <inkml:trace contextRef="#ctx0" brushRef="#br0" timeOffset="1738.033">869 714 6153 0 0,'0'0'5385'0'0,"0"0"-3331"0"0,0 0-1362 0 0,0 0-249 0 0,0 0 152 0 0,0 0 268 0 0,0 0 269 0 0,0 0 196 0 0,0 0-35 0 0,0 0-126 0 0,0 0-213 0 0,0 0-256 0 0,0 0-161 0 0,30-1-87 0 0,94-4-44 0 0,62-22 1036 0 0,-132 20-1028 0 0,-6 1-2796 0 0,-15 5-9780 0 0,-29 1 700 0 0</inkml:trace>
  <inkml:trace contextRef="#ctx0" brushRef="#br0" timeOffset="2399.974">1442 891 9418 0 0,'0'0'2555'0'0,"0"0"-880"0"0,0 0-418 0 0,0 0 55 0 0,0 0 155 0 0,0 0 73 0 0,0 0-108 0 0,0 0-245 0 0,0 0-293 0 0,0 0-285 0 0,0 0-179 0 0,0 0-108 0 0,3-9 11 0 0,42-82 1131 0 0,-40 82-1326 0 0,6-10 19 0 0,0-1 0 0 0,1 2 1 0 0,1 0-1 0 0,1 0 0 0 0,1 2 1 0 0,0-1-1 0 0,1 2 0 0 0,0 0 1 0 0,7-3-158 0 0,12-7 77 0 0,-20 58-220 0 0,-8 146 229 0 0,-6-178-87 0 0,0 0 0 0 0,1 0 0 0 0,-1 0 0 0 0,1-1 0 0 0,-1 1 0 0 0,1 0 0 0 0,-1 0 0 0 0,1-1 0 0 0,-1 1 0 0 0,1-1 0 0 0,-1 0 0 0 0,1 1 0 0 0,0-1 0 0 0,-1 0 0 0 0,1 0 1 0 0,0 0-1 0 0,-1 0 0 0 0,1 0 0 0 0,0 0 0 0 0,-1-1 0 0 0,1 1 0 0 0,-1-1 0 0 0,1 1 0 0 0,-1-1 0 0 0,1 1 0 0 0,-1-1 0 0 0,2 0 1 0 0,11-6 30 0 0,0-1 0 0 0,0 0 0 0 0,-1-1 0 0 0,-1 0 0 0 0,1-1 1 0 0,-2 0-1 0 0,1-1 0 0 0,0-2-30 0 0,40-34 17 0 0,39-19 60 0 0,-89 68-81 0 0,0-1 0 0 0,-1 1 0 0 0,1 0 0 0 0,0 0 1 0 0,-1 0-1 0 0,1 0 0 0 0,-1 0 0 0 0,0 1 0 0 0,0-1 0 0 0,0 0 0 0 0,0 0 0 0 0,0 1 0 0 0,0-1 1 0 0,-1 1-1 0 0,1-1 0 0 0,-1 1 0 0 0,0-1 0 0 0,1 1 0 0 0,-1-1 0 0 0,0 1 0 0 0,0-1 0 0 0,-1 1 1 0 0,1 0 3 0 0,0 170 121 0 0,20-149-1200 0 0,-8-22-1854 0 0,1-3-3542 0 0,-5 1-487 0 0,-4 0-3399 0 0</inkml:trace>
  <inkml:trace contextRef="#ctx0" brushRef="#br0" timeOffset="2908.261">2333 681 11058 0 0,'0'0'2202'0'0,"0"0"-1106"0"0,0 0-303 0 0,0 0 245 0 0,0 0 229 0 0,0 0 60 0 0,0 0-134 0 0,0 0-280 0 0,0 0-226 0 0,0 0-144 0 0,0 0-95 0 0,-10 35-55 0 0,-28 109-42 0 0,16-16 607 0 0,15-80-667 0 0,5-33-203 0 0,0 0 0 0 0,-1 1 0 0 0,0-1 0 0 0,-1-1 0 0 0,-1 1 1 0 0,-1-1-1 0 0,0 1 0 0 0,-5 8-88 0 0,6-39 2369 0 0,6-42-2446 0 0,5 36 97 0 0,0 0 0 0 0,2 1 1 0 0,0 0-1 0 0,2 0 0 0 0,0 0 0 0 0,1 2 0 0 0,1-1 0 0 0,1 1 0 0 0,0 1 0 0 0,2 0 1 0 0,6-5-21 0 0,-11 12 5 0 0,1 0 0 0 0,0 0 0 0 0,0 1 0 0 0,1 0 1 0 0,1 1-1 0 0,-1 0 0 0 0,2 1 0 0 0,-1 1 1 0 0,1 0-1 0 0,0 1 0 0 0,5-2-5 0 0,-15 8 11 0 0,0 0 1 0 0,0 0-1 0 0,0 0 1 0 0,-1 0-1 0 0,1 1 1 0 0,0-1-1 0 0,0 1 1 0 0,0 0-1 0 0,0 0 0 0 0,0 0 1 0 0,0 1-1 0 0,-1 0 1 0 0,1-1-1 0 0,-1 1 1 0 0,1 0-1 0 0,-1 1 1 0 0,0-1-1 0 0,0 1 0 0 0,0-1 1 0 0,0 1-1 0 0,0 0 1 0 0,-1 0-1 0 0,1 0 1 0 0,-1 0-1 0 0,1 1 1 0 0,-1-1-1 0 0,-1 1 1 0 0,1-1-1 0 0,0 1 0 0 0,-1 0 1 0 0,1-1-1 0 0,-1 1 1 0 0,0 0-1 0 0,-1 0 1 0 0,1 0-1 0 0,-1 0 1 0 0,1 0-1 0 0,-1 0 0 0 0,-1 0 1 0 0,1 0-1 0 0,-1 2-11 0 0,2 4 84 0 0,0-5-44 0 0,0 0 1 0 0,0-1 0 0 0,0 1 0 0 0,-1 0 0 0 0,0 0 0 0 0,0-1 0 0 0,0 1-1 0 0,0 0 1 0 0,-1 0 0 0 0,0-1 0 0 0,0 1 0 0 0,0 0 0 0 0,-1-1 0 0 0,0 1-1 0 0,1-1 1 0 0,-1 0 0 0 0,-1 0 0 0 0,1 1 0 0 0,-1-1 0 0 0,1-1 0 0 0,-1 1-1 0 0,0 0 1 0 0,-2 1-41 0 0,0-4 9 0 0,-1 0 0 0 0,1 0 0 0 0,0 0 0 0 0,-1 0 0 0 0,1-1 0 0 0,0 0 0 0 0,-1 0 0 0 0,1-1 0 0 0,0 1 0 0 0,-1-1 0 0 0,1 0 0 0 0,0-1 0 0 0,0 1 0 0 0,0-1 0 0 0,-5-3-9 0 0,0 1-126 0 0,0-1 1 0 0,0 0-1 0 0,1 0 1 0 0,0-1-1 0 0,0-1 1 0 0,0 1-1 0 0,1-2 1 0 0,0 1-1 0 0,0-1 0 0 0,1 0 1 0 0,0-1-1 0 0,0 1 1 0 0,1-1-1 0 0,0-1 1 0 0,0 0 125 0 0,-17-62-10446 0 0,22 61-1477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2224 0 0,'0'0'1964'0'0,"0"0"-532"0"0,0 0-220 0 0,0 0 126 0 0,0 0 318 0 0,0 0 217 0 0,0 0-44 0 0,0 0-282 0 0,0 0-396 0 0,0 0-340 0 0,0 0-224 0 0,15 4 3251 0 0,44-26-1263 0 0,-19 14-1918 0 0,0 3 0 0 0,1 1 1 0 0,-1 2-1 0 0,22 2-657 0 0,62 0 498 0 0,103 0 1260 0 0,-227 0-1723 0 0,-25 0 512 0 0,11-4-503 0 0,-1 0 0 0 0,1-1 0 0 0,0-1 0 0 0,0 0 1 0 0,1-1-1 0 0,0-1 0 0 0,0 0 0 0 0,0 0 0 0 0,1-1 1 0 0,1-1-1 0 0,-1 0 0 0 0,2 0 0 0 0,-1-1 0 0 0,1-1-44 0 0,-50-53 34 0 0,59 64-97 0 0,2 0-3233 0 0,0 2-5937 0 0,1 3-3154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81 0 0 0,'0'0'592'0'0,"0"0"683"0"0,0 0 205 0 0,0 0-3 0 0,0 0 15 0 0,0 0-36 0 0,0 0-89 0 0,0 0-30 0 0,-6-4-70 0 0,-15-11-71 0 0,16 12-67 0 0,5 3-114 0 0,0 0-95 0 0,0 0-54 0 0,0 0-33 0 0,0 0-2 0 0,0 0-31 0 0,0 0-43 0 0,0 0-63 0 0,0 0-65 0 0,0 0-57 0 0,12 0 2856 0 0,125 3-1002 0 0,104-43-1028 0 0,-136 21-1119 0 0,-91 17-1142 0 0,4 11-9723 0 0,-16-8 3411 0 0,-1 2-3717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12403 0 0,'0'0'2076'0'0,"0"0"-725"0"0,0 0-416 0 0,0 0 78 0 0,0 0 233 0 0,0 0 108 0 0,0 0-109 0 0,0 0-291 0 0,0 0-329 0 0,0 0-218 0 0,0 0-124 0 0,0 0-55 0 0,0 0 35 0 0,4 1 146 0 0,209 2 3238 0 0,-13-25-2757 0 0,-111 14-3271 0 0,-76 4-3285 0 0,-8 2-2049 0 0,-1 1-4868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0 0 0,'0'0'1366'0'0,"0"0"214"0"0,0 0 83 0 0,0 0 135 0 0,0 0 183 0 0,0 0 61 0 0,0 0-116 0 0,0 0-259 0 0,0 0-301 0 0,0 0-269 0 0,0 0-183 0 0,0 0-121 0 0,-2 11 1760 0 0,-83 122 549 0 0,31-71-2658 0 0,-3-2 0 0 0,-2-2 0 0 0,-31 20-444 0 0,-101 102 888 0 0,188-178-874 0 0,2-1-11 0 0,0-1 0 0 0,0 1 0 0 0,0-1 0 0 0,0 1 0 0 0,1-1 0 0 0,-1 1 0 0 0,0 0 0 0 0,0 0 0 0 0,0-1 0 0 0,1 1-1 0 0,-1 0 1 0 0,0 0 0 0 0,1 0 0 0 0,-1 0 0 0 0,1 0 0 0 0,-1 0 0 0 0,1 0 0 0 0,-1 0 0 0 0,1 0 0 0 0,0 0 0 0 0,-1 0 0 0 0,1 0 0 0 0,0 0 0 0 0,0 0 0 0 0,0 0-1 0 0,0 0 1 0 0,0 0 0 0 0,0 0 0 0 0,0 0 0 0 0,0 0 0 0 0,0 0 0 0 0,1 0 0 0 0,-1 0 0 0 0,0 1 0 0 0,1-1 0 0 0,-1 0 0 0 0,1-1 0 0 0,-1 1 0 0 0,1 0-1 0 0,-1 0 1 0 0,1 0 0 0 0,0 0 0 0 0,-1 0 0 0 0,1 0 0 0 0,0-1 0 0 0,0 1 0 0 0,-1 0 0 0 0,1-1 0 0 0,0 1 0 0 0,0 0 0 0 0,0-1 0 0 0,0 1 0 0 0,0-1-3 0 0,9 6 26 0 0,1-1 0 0 0,0-1 0 0 0,0 1 0 0 0,0-2 0 0 0,0 1 0 0 0,1-2 0 0 0,0 1 0 0 0,-1-2 0 0 0,1 0 0 0 0,0 0 0 0 0,-1-1 0 0 0,1 0 0 0 0,8-2-26 0 0,-2 2 59 0 0,371-47 298 0 0,-302 46-389 0 0,-87 1 38 0 0,0 0 6 0 0,0 0 14 0 0,0 0 1 0 0,0 0 4 0 0,0 0 6 0 0,0 0 24 0 0,0 0 25 0 0,0 0 41 0 0,-61-165 1165 0 0,13 47-1232 0 0,-29-55-39 0 0,72 165-188 0 0,-1-3 284 0 0,9 13-5893 0 0,0 1 4569 0 0,5 5-2744 0 0,-2-3-2000 0 0,2-1-5860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 13259 0 0,'0'0'2100'0'0,"0"0"-611"0"0,0 0-477 0 0,0 0-99 0 0,0 0 80 0 0,0 0 87 0 0,0 0-8 0 0,0 0-157 0 0,0 0-206 0 0,0 0-182 0 0,0 0-143 0 0,0 0-97 0 0,0 0-56 0 0,-2-3 805 0 0,23 47 328 0 0,-16-25-1221 0 0,-1 1-1 0 0,0-1 1 0 0,-2 1-1 0 0,0-1 1 0 0,-1 1-1 0 0,-1 0 1 0 0,-1-1 0 0 0,0 1-1 0 0,-4 10-142 0 0,-97 272 331 0 0,99-284-363 0 0,27-3 251 0 0,-6-6-114 0 0,0-2 0 0 0,0 0 1 0 0,0-2-1 0 0,1 0 1 0 0,0 0-1 0 0,0-2 1 0 0,0 0-1 0 0,1-2 1 0 0,-1 0-1 0 0,10-1-105 0 0,49 5 275 0 0,11-2 15 0 0,-66 2-328 0 0,-23-24-2573 0 0,10-16-911 0 0,-3 16-2186 0 0,-3 7-6122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2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0 269 808 0 0,'0'0'2129'0'0,"0"0"-108"0"0,0 0-46 0 0,0 0 87 0 0,0 0 76 0 0,0 0-75 0 0,0 0-232 0 0,0 0-345 0 0,0 0-297 0 0,0 0-190 0 0,0 0-134 0 0,0 0-96 0 0,0 0-78 0 0,25 0 2144 0 0,239-10 1322 0 0,-80 2-3552 0 0,-184 8-610 0 0,0 0 10 0 0,0 0 10 0 0,0 0 0 0 0,0 0-6 0 0,0 0 4 0 0,0 0 19 0 0,0 0 0 0 0,0 0 22 0 0,0 0 14 0 0,0 0-1 0 0,0 0 7 0 0,0 0 18 0 0,-14-12 1410 0 0,-74-76-1483 0 0,-37-44-333 0 0,116 124 617 0 0,3 4 199 0 0,4 1-3169 0 0,0 1-2600 0 0,2 0-3647 0 0,0 2-3840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1272 0 0,'0'0'3782'0'0,"0"0"-1254"0"0,0 0-580 0 0,0 0-210 0 0,0 0-5 0 0,0 0-34 0 0,0 0-220 0 0,0 0-360 0 0,0 0-360 0 0,0 0-217 0 0,0 0-90 0 0,23 0 3391 0 0,223 6 559 0 0,175-5-2955 0 0,-420-1-1429 0 0,-1 0 8 0 0,0 0-4 0 0,0 0 4 0 0,0 0-3 0 0,0 0 11 0 0,0 0-8 0 0,0 0-2 0 0,0 0-1 0 0,0 0-6 0 0,0 0-1 0 0,0 0-4 0 0,0 0-12 0 0,-17-8-12573 0 0,10 9 6015 0 0,-1-1-3321 0 0</inkml:trace>
  <inkml:trace contextRef="#ctx0" brushRef="#br0" timeOffset="580.252">89 535 4233 0 0,'0'0'3103'0'0,"0"0"-592"0"0,0 0-455 0 0,0 0-211 0 0,0 0-148 0 0,0 0-202 0 0,0 0-319 0 0,0 0-356 0 0,0 0-260 0 0,0 0-126 0 0,0 0-26 0 0,0 0 26 0 0,0 0 37 0 0,2 11 5601 0 0,472-11-3233 0 0,-290 0-2476 0 0,-183 0-352 0 0,-1 0 2 0 0,0 0 1 0 0,0 0 12 0 0,0 0 2 0 0,0 0 11 0 0,0 0 5 0 0,0 0-5 0 0,0 0 9 0 0,0 0-14 0 0,0 0-10 0 0,0 0-5 0 0,0 0 1 0 0,0 0-9 0 0,-8-3-395 0 0,2 2-4559 0 0,2 1 2586 0 0,-1 0-1533 0 0,2 0-3188 0 0,1 0-4869 0 0</inkml:trace>
  <inkml:trace contextRef="#ctx0" brushRef="#br0" timeOffset="1553.376">429 1 2889 0 0,'0'0'3164'0'0,"0"0"-833"0"0,0 0-406 0 0,0 0-107 0 0,0 0-38 0 0,0 0-78 0 0,0 0-247 0 0,0 0-376 0 0,0 0-350 0 0,0 0-220 0 0,0 0-99 0 0,0 0-33 0 0,0 4 2853 0 0,34 18-788 0 0,191 107-36 0 0,-68 4-2023 0 0,-86-57-331 0 0,-33-25 65 0 0,-38-50-120 0 0,0-1 15 0 0,0 0 3 0 0,0 0-20 0 0,0 0 38 0 0,0 0 33 0 0,0 0 27 0 0,0 0 16 0 0,0 0 3 0 0,0 0-5 0 0,0 0-26 0 0,0 0-17 0 0,0 0 11 0 0,0 0-7 0 0,0 0-23 0 0,0 0-6 0 0,0 0-4 0 0,0 0 6 0 0,0 0 7 0 0,0 0-19 0 0,0 0-5 0 0,0 0-10 0 0,0 0-36 0 0,0 0 24 0 0,0 0 8 0 0,0 0-6 0 0,0 0 24 0 0,0 0-9 0 0,0 0-8 0 0,0 0 9 0 0,0 0 13 0 0,0 0-28 0 0,0 0 6 0 0,0 0-7 0 0,0 0-16 0 0,0 0 17 0 0,0 0-6 0 0,0 0 0 0 0,0 0-21 0 0,0 0 13 0 0,-6 5 0 0 0,-38 46 73 0 0,-2-1 1 0 0,-2-3 0 0 0,-3-1-1 0 0,-1-3 1 0 0,-2-2 0 0 0,-35 18-65 0 0,-72 52 104 0 0,140-90-35 0 0,20-20-82 0 0,1-1 13 0 0,0 0-3 0 0,0 0 10 0 0,0 0 8 0 0,0 0 3 0 0,0 0 8 0 0,4-7 130 0 0,-4 7-264 0 0,4-10-4285 0 0,1 5-6320 0 0,-1 5-2247 0 0</inkml:trace>
  <inkml:trace contextRef="#ctx0" brushRef="#br0" timeOffset="3776.303">654 314 0 0 0,'0'0'208'0'0,"0"0"444"0"0,0 0 91 0 0,0 0-20 0 0,0 0 21 0 0,-1 0-895 0 0,-1 0 11859 0 0,1 0-9721 0 0,125 0 2234 0 0,-89 4-3847 0 0,-31-1-353 0 0,-8 2 304 0 0,-13 1-11107 0 0,13-6 449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715 30 0 0 0,'0'0'1220'0'0,"0"0"429"0"0,0 0 52 0 0,0 0-202 0 0,0 0-248 0 0,0 0-193 0 0,0 0-97 0 0,0 0-6 0 0,0 0 27 0 0,-4 6 7612 0 0,2-4-7957 0 0,-58 1 188 0 0,0 3 0 0 0,1 3 1 0 0,-36 10-826 0 0,2 0 453 0 0,-148 38 1218 0 0,227-45-84 0 0,52 32-1066 0 0,55 16-13 0 0,-31-35-315 0 0,2-2-1 0 0,1-3 0 0 0,1-2 1 0 0,9-2-193 0 0,57 25 270 0 0,-128-39-337 0 0,-4-2 94 0 0,0 0-1 0 0,0 0 1 0 0,-1 0 0 0 0,1 0 0 0 0,0 1 0 0 0,0-1 0 0 0,0 0 0 0 0,0 0 0 0 0,0 0 0 0 0,0 0 0 0 0,-1 0 0 0 0,1 0 0 0 0,0 1 0 0 0,0-1 0 0 0,0 0 0 0 0,0 0 0 0 0,0 0 0 0 0,0 0 0 0 0,0 1 0 0 0,0-1 0 0 0,0 0 0 0 0,0 0-1 0 0,0 0 1 0 0,0 0 0 0 0,-1 1 0 0 0,1-1 0 0 0,0 0 0 0 0,0 0 0 0 0,1 0 0 0 0,-1 0 0 0 0,0 1 0 0 0,0-1 0 0 0,0 0-27 0 0,-1 0 57 0 0,1 0 9 0 0,-19 8 187 0 0,-221 69-217 0 0,0 26 81 0 0,117-45-149 0 0,63-28 71 0 0,110-19-154 0 0,113 9 327 0 0,2-8 1 0 0,100-7-213 0 0,-202-1 106 0 0,-63-4-103 0 0,0 0-6 0 0,0 0 6 0 0,0 0-8 0 0,0 0 1 0 0,0 0 10 0 0,0 0-12 0 0,0 0 11 0 0,0 0 8 0 0,0 0-10 0 0,-3-6-3621 0 0,1-7-6914 0 0,2 10-997 0 0</inkml:trace>
  <inkml:trace contextRef="#ctx0" brushRef="#br0" timeOffset="898.204">1188 53 544 0 0,'0'0'2497'0'0,"0"0"50"0"0,0 0-73 0 0,0 0-214 0 0,0 0-323 0 0,0 0-374 0 0,0 0-363 0 0,0 0-301 0 0,0 0-182 0 0,0 0-122 0 0,0 0-72 0 0,0 0-54 0 0,7 11 904 0 0,-6 69 1843 0 0,-7 134-1026 0 0,-24 87-1622 0 0,23-293-697 0 0,7-8 94 0 0,-19-3-981 0 0,-35-21-2174 0 0,37 13-1735 0 0,4-2-5408 0 0,9 9 4389 0 0</inkml:trace>
  <inkml:trace contextRef="#ctx0" brushRef="#br0" timeOffset="1317.233">729 1 3977 0 0,'0'0'2902'0'0,"0"0"-786"0"0,0 0-605 0 0,0 0-197 0 0,0 0 2 0 0,0 0 87 0 0,0 0-4 0 0,0 0-124 0 0,0 0-144 0 0,0 0-166 0 0,0 0-163 0 0,0 0-94 0 0,35 2-52 0 0,110 5-13 0 0,259 6 2722 0 0,-235-6-3032 0 0,-169-7-374 0 0,0 0-35 0 0,0 0-23 0 0,0 0-30 0 0,0 0-49 0 0,0 0-86 0 0,-10 15-1573 0 0,-20 10-2002 0 0,9-12-3466 0 0,17-11 5262 0 0,-2 2-7962 0 0</inkml:trace>
  <inkml:trace contextRef="#ctx0" brushRef="#br0" timeOffset="1567.678">753 634 8058 0 0,'0'0'1293'0'0,"0"0"-563"0"0,0 0-107 0 0,0 0 325 0 0,0 0 351 0 0,0 0 277 0 0,0 0 70 0 0,0 0-125 0 0,0 0-120 0 0,0 0-205 0 0,0 0-229 0 0,0 0-164 0 0,32 5-100 0 0,99 12-71 0 0,9-13 753 0 0,19-13 263 0 0,-78 3-2887 0 0,0 3-7654 0 0,-79 3-2123 0 0</inkml:trace>
  <inkml:trace contextRef="#ctx0" brushRef="#br0" timeOffset="2307.172">1457 826 2649 0 0,'0'0'3662'0'0,"0"0"-874"0"0,0 0-445 0 0,0 0-29 0 0,0 0-16 0 0,0 0-169 0 0,0 0-304 0 0,0 0-366 0 0,0 0-411 0 0,0 0-330 0 0,0 0-193 0 0,0 0-113 0 0,0 0 3 0 0,5-13 15 0 0,41-82 583 0 0,32-15 34 0 0,44 15-741 0 0,-121 95-317 0 0,0 0 1 0 0,0-1 0 0 0,1 1-1 0 0,-1 0 1 0 0,0-1 0 0 0,1 1-1 0 0,-1 0 1 0 0,0 0 0 0 0,1 0-1 0 0,-1 1 1 0 0,1-1 0 0 0,-1 0-1 0 0,0 0 1 0 0,1 1 0 0 0,-1-1-1 0 0,0 1 1 0 0,0-1 0 0 0,1 1-1 0 0,-1-1 1 0 0,0 1 0 0 0,0 0-1 0 0,0-1 1 0 0,0 1 0 0 0,0 0-1 0 0,0 0 1 0 0,0 0 0 0 0,0 0-1 0 0,0 0 1 0 0,0 0 0 0 0,0 0-1 0 0,-1 0 1 0 0,1 1 0 0 0,0-1 0 0 0,-1 0-1 0 0,1 0 1 0 0,-1 1 0 0 0,1-1-1 0 0,-1 0 1 0 0,0 1 0 0 0,0-1-1 0 0,1 0 1 0 0,-1 1 0 0 0,0-1-1 0 0,0 0 1 0 0,0 1 0 0 0,0-1-1 0 0,-1 0 1 0 0,1 1 0 0 0,0-1-1 0 0,-1 0 1 0 0,1 1 0 0 0,0-1-1 0 0,-1 0 1 0 0,0 2 10 0 0,2 106-176 0 0,22-112 387 0 0,124-108 10 0 0,-19 42-281 0 0,-116 110-169 0 0,-19 90 291 0 0,0-62 773 0 0,8-39-3664 0 0,-1-8-5104 0 0,0-21-2935 0 0</inkml:trace>
  <inkml:trace contextRef="#ctx0" brushRef="#br0" timeOffset="2816.46">2287 627 312 0 0,'0'0'2166'0'0,"0"0"148"0"0,0 0 161 0 0,0 0 45 0 0,0 0-147 0 0,0 0-369 0 0,0 0-454 0 0,0 0-410 0 0,-3 35-253 0 0,-9 110-185 0 0,-6-35 630 0 0,-6 1-52 0 0,17-88-61 0 0,13-29 2374 0 0,14-39-3432 0 0,3 1 0 0 0,1 1-1 0 0,2 0 1 0 0,2 3 0 0 0,29-33-161 0 0,-40 54 5 0 0,1 1 0 0 0,1 1 1 0 0,1 1-1 0 0,0 0 0 0 0,1 2 0 0 0,1 0 1 0 0,0 1-1 0 0,1 2 0 0 0,0 0 0 0 0,1 1 0 0 0,22-5-5 0 0,-41 12-3 0 0,0 1 0 0 0,-1 0 0 0 0,2 0 1 0 0,-1 0-1 0 0,0 1 0 0 0,0-1 0 0 0,0 1 0 0 0,1 1 0 0 0,-1-1 0 0 0,0 1 0 0 0,1 0 0 0 0,-1 0 0 0 0,0 0 0 0 0,1 1 0 0 0,-1 0 0 0 0,0 0 0 0 0,1 0 0 0 0,-1 1 0 0 0,0 0 0 0 0,0 0 0 0 0,0 0 0 0 0,0 0 0 0 0,-1 1 0 0 0,1 0 0 0 0,-1 0 0 0 0,1 0 0 0 0,-1 0 0 0 0,0 1 0 0 0,0 0 0 0 0,-1 0 1 0 0,1 0-1 0 0,-1 0 0 0 0,0 0 0 0 0,0 1 0 0 0,0-1 0 0 0,2 6 3 0 0,-2-5 29 0 0,-1 1 1 0 0,1 0 0 0 0,-1 0 0 0 0,0 1 0 0 0,-1-1 0 0 0,0 0-1 0 0,0 1 1 0 0,0-1 0 0 0,0 1 0 0 0,-1-1 0 0 0,0 1-1 0 0,-1-1 1 0 0,1 1 0 0 0,-1-1 0 0 0,-1 0 0 0 0,1 1-1 0 0,-1-1 1 0 0,0 0 0 0 0,0 0 0 0 0,-1 0 0 0 0,0 0-1 0 0,0 0 1 0 0,0-1 0 0 0,-1 1 0 0 0,0-1 0 0 0,0 0-1 0 0,0 0 1 0 0,0-1 0 0 0,-1 1 0 0 0,0-1 0 0 0,0 0-1 0 0,0 0 1 0 0,-1 0 0 0 0,1-1 0 0 0,-1 0 0 0 0,0 0 0 0 0,0 0-1 0 0,0-1 1 0 0,0 0 0 0 0,0 0 0 0 0,0 0 0 0 0,-1-1-1 0 0,0 0-29 0 0,-11 1 51 0 0,0 0-1 0 0,0-2 1 0 0,0 0-1 0 0,0-1 1 0 0,0 0-1 0 0,0-2 0 0 0,1 0 1 0 0,-15-5-51 0 0,24 6-173 0 0,1 0 0 0 0,-1-1 0 0 0,1 0 0 0 0,0 0-1 0 0,0-1 1 0 0,0 0 0 0 0,1 0 0 0 0,-1-1 0 0 0,1 1 0 0 0,0-1 0 0 0,0-1 0 0 0,1 1 0 0 0,-1-1 0 0 0,1 0 0 0 0,1 0-1 0 0,-1-1 1 0 0,1 1 0 0 0,0-1 0 0 0,0 0 0 0 0,1 0 0 0 0,-2-5 173 0 0,1-11-2675 0 0,4 8-2252 0 0,0 2-6846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8:58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0 0 0,'0'0'2122'0'0,"0"0"218"0"0,0 0 134 0 0,0 0-32 0 0,0 0-263 0 0,0 0-398 0 0,0 0-431 0 0,0 0-385 0 0,0 0-275 0 0,0 0-136 0 0,0 0-38 0 0,0 0 103 0 0,0 0 73 0 0,7 0 13 0 0,412 7 5271 0 0,-166 7-4898 0 0,-150-2-862 0 0,-87-5 1622 0 0,-16-7-1738 0 0,-16-8 376 0 0,-94-69-408 0 0,4-7 52 0 0,106 84-101 0 0,0 0 1 0 0,3-1-1605 0 0,10-1-847 0 0,-2 5-2848 0 0,-3 0-6665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16 808 0 0,'0'0'2722'0'0,"0"0"-423"0"0,0 0-400 0 0,0 0-109 0 0,0 0-8 0 0,0 0-101 0 0,0 0-252 0 0,0 0-329 0 0,0 0-304 0 0,0 0-200 0 0,0 0-90 0 0,5 6 5723 0 0,-5-5-5818 0 0,0-1-36 0 0,0 0-41 0 0,0 0-47 0 0,0 0-42 0 0,0 0-5 0 0,0 0-46 0 0,24 4 1526 0 0,14 2-1360 0 0,1-1-1 0 0,0-2 0 0 0,-1-2 1 0 0,1-2-1 0 0,0-1 1 0 0,7-3-360 0 0,99-9 458 0 0,-119 13-383 0 0,-26 1-64 0 0,0 0-1 0 0,0 0-8 0 0,0 0 10 0 0,0 0-16 0 0,0 0 16 0 0,0 0 9 0 0,0 0-5 0 0,0 0-5 0 0,0 0 5 0 0,-1-14-2434 0 0,1 11-2115 0 0,-1 2-3598 0 0,1 1-3426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5857 0 0,'0'0'2462'0'0,"0"0"-620"0"0,0 0-395 0 0,0 0-27 0 0,0 0 86 0 0,0 0 30 0 0,0 0-158 0 0,0 0-275 0 0,0 0-165 0 0,0 0 123 0 0,0 0 83 0 0,0 0 52 0 0,0 0-28 0 0,13 4-251 0 0,105 21 1058 0 0,129-36-310 0 0,-225 18-3402 0 0,-14 0-9067 0 0,-6-6-1749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5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85 1000 0 0,'0'0'2043'0'0,"0"0"23"0"0,0 0 59 0 0,0 0 34 0 0,0 0-48 0 0,0 0-131 0 0,0 0-247 0 0,0 0-269 0 0,0 0-295 0 0,0 0-280 0 0,0 0-209 0 0,0 0-143 0 0,-13-1-66 0 0,-34-2 2000 0 0,268 8 1437 0 0,109 16-2621 0 0,-235-14-1035 0 0,-114-23 2246 0 0,-31-52-2445 0 0,34 39 16 0 0,16 28-73 0 0,0 1 12 0 0,0 0 14 0 0,0 0-4 0 0,0 0-20 0 0,0 0-6 0 0,-2 1-1645 0 0,-5 2-9220 0 0,6 1-975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2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15 2152 0 0,'0'0'2917'0'0,"0"0"-564"0"0,0 0-384 0 0,0 0 12 0 0,0 0 113 0 0,0 0-30 0 0,0 0-278 0 0,0 0-431 0 0,0 0-371 0 0,0 0-259 0 0,0 0-129 0 0,0 0-107 0 0,0 0-75 0 0,1-2-46 0 0,2-8-61 0 0,-3 7-32 0 0,0 3-40 0 0,0 0-39 0 0,0 0-42 0 0,3 24 783 0 0,-2 12-747 0 0,-1 0 1 0 0,-2 0 0 0 0,-2-1-1 0 0,-1 1 1 0 0,-2-1 0 0 0,-1 0-1 0 0,-2 0 1 0 0,-1-1 0 0 0,-2-1 0 0 0,-1 0-1 0 0,-2 0 1 0 0,-3 1-191 0 0,-115 212 121 0 0,88-114-54 0 0,42-116-52 0 0,4-16-23 0 0,0 1 12 0 0,0 1 5 0 0,0-1 7 0 0,0-1 5 0 0,0 0-5 0 0,0 0-5 0 0,0 0 2 0 0,0 0-3 0 0,0 0 0 0 0,0 0 12 0 0,0 0 0 0 0,0 0 0 0 0,0 0 10 0 0,0 0-14 0 0,0 0-7 0 0,0 0-4 0 0,0 0-23 0 0,0 0 22 0 0,24 3 367 0 0,4 1-143 0 0,1-1 0 0 0,-1-2 0 0 0,0 0 1 0 0,1-2-1 0 0,-1-2 0 0 0,25-4-230 0 0,120-18 450 0 0,-58 16-196 0 0,-114 9-242 0 0,-1 0 10 0 0,0 0-17 0 0,0 0 16 0 0,0 0-6 0 0,0 0-10 0 0,0 0-47 0 0,0 0 36 0 0,0 0 8 0 0,0 0-18 0 0,0 0 25 0 0,0 0-8 0 0,0 0 10 0 0,0 0 1 0 0,0 0 1 0 0,0 0-26 0 0,0 0 5 0 0,0 0 11 0 0,-3-1-1837 0 0,-5-8-5495 0 0,6 7 3025 0 0,2-1-7736 0 0</inkml:trace>
  <inkml:trace contextRef="#ctx0" brushRef="#br0" timeOffset="447.525">829 619 13267 0 0,'0'0'1963'0'0,"0"0"-712"0"0,0 0-472 0 0,0 0 25 0 0,0 0 215 0 0,0 0 120 0 0,0 0-72 0 0,0 0-195 0 0,0 0-197 0 0,0 0-118 0 0,0 0-78 0 0,0 0-79 0 0,-5 17-73 0 0,-38 116 665 0 0,-25 22-157 0 0,31-73-727 0 0,44-120-7982 0 0,-4 28 6180 0 0,5-8-5842 0 0,-2 10-1894 0 0</inkml:trace>
  <inkml:trace contextRef="#ctx0" brushRef="#br0" timeOffset="757.092">869 590 528 0 0,'0'0'2330'0'0,"0"0"-272"0"0,0 0 1 0 0,0 0 137 0 0,0 0 30 0 0,0 0-211 0 0,0 0-396 0 0,0 0-423 0 0,0 0-293 0 0,0 0-151 0 0,0 0-30 0 0,0 0-6 0 0,0 0-20 0 0,-11 0 1798 0 0,88 7 1462 0 0,112-32-2989 0 0,-185 23-3374 0 0,-18 7-6781 0 0,10-1-2169 0 0</inkml:trace>
  <inkml:trace contextRef="#ctx0" brushRef="#br0" timeOffset="1016.283">748 737 3737 0 0,'0'0'2600'0'0,"0"0"-478"0"0,0 0-225 0 0,0 0-1 0 0,0 0-56 0 0,0 0-235 0 0,0 0-409 0 0,0 0-411 0 0,0 0-315 0 0,0 0-189 0 0,0 0-19 0 0,0 0 172 0 0,0 0 165 0 0,0 5 139 0 0,-1-4-676 0 0,1 0 1 0 0,0 0-1 0 0,0 1 1 0 0,0-1-1 0 0,0 0 1 0 0,0 0-1 0 0,0 0 1 0 0,1 1 0 0 0,-1-1-1 0 0,0 0 1 0 0,1 0-1 0 0,-1 0 1 0 0,0 0-1 0 0,1 1 1 0 0,-1-1-1 0 0,1 0 1 0 0,0 0-1 0 0,-1 0 1 0 0,1 0-1 0 0,0 0 1 0 0,0-1-1 0 0,0 1 1 0 0,0 0 0 0 0,-1 0-1 0 0,1 0 1 0 0,0-1-1 0 0,0 1 1 0 0,1 0-1 0 0,-1-1 1 0 0,0 1-1 0 0,0-1 1 0 0,0 1-1 0 0,0-1 1 0 0,0 0-1 0 0,0 1 1 0 0,1-1 0 0 0,-1 0-1 0 0,0 0 1 0 0,0 0-1 0 0,1 0 1 0 0,-1 0-1 0 0,0 0 1 0 0,0 0-1 0 0,0-1 1 0 0,1 1-1 0 0,-1 0-62 0 0,160-22 2117 0 0,-103 2-3264 0 0,-37 6-9466 0 0,-18 11-1210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0 0 0,'0'0'1154'0'0,"0"0"325"0"0,0 0 360 0 0,0 0 216 0 0,0 0-28 0 0,0 0-283 0 0,0 0-319 0 0,0 0-237 0 0,0 0-123 0 0,0 0-28 0 0,0-3 5103 0 0,132 1-897 0 0,64-10-3721 0 0,-117 11-1246 0 0,-79 1-297 0 0,0 0-10 0 0,9 0-4278 0 0,-4 3-475 0 0,-5-3 3308 0 0,2 1-10104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4 8922 0 0,'0'0'2343'0'0,"0"0"-439"0"0,0 0-299 0 0,0 0-61 0 0,0 0 4 0 0,0 0-178 0 0,0 0-326 0 0,0 0-376 0 0,0 0-294 0 0,0 0-198 0 0,0 0-80 0 0,0 0-28 0 0,0 0-23 0 0,-8-4 385 0 0,8 88 2685 0 0,1-54-2476 0 0,-12 55 609 0 0,-147 177-354 0 0,99-163-874 0 0,3 3 0 0 0,-28 75-20 0 0,59-85-28 0 0,25-92 21 0 0,0 0 2 0 0,0 0 11 0 0,0 0 13 0 0,0 0 13 0 0,0 0-11 0 0,0 0 3 0 0,0 0 4 0 0,0 0-5 0 0,0 0 12 0 0,0 0-2 0 0,0 0-1 0 0,0 0-1 0 0,0 0-3 0 0,0 0 6 0 0,0 0-7 0 0,0 0-6 0 0,0 0-10 0 0,0 0-3 0 0,20-3 61 0 0,170-22 481 0 0,82-5-303 0 0,-248 29-205 0 0,-24 1-55 0 0,0 0 21 0 0,0 0 4 0 0,0 0 8 0 0,0 0-4 0 0,0 0-7 0 0,0 0 3 0 0,0 0 12 0 0,0 0-16 0 0,0 0-18 0 0,0 0-1 0 0,0 0-2 0 0,0 0-2 0 0,0 0-20 0 0,0 0-9 0 0,0 0-18 0 0,-1-5-819 0 0,-1 0-3234 0 0,2 0-4146 0 0,0 2-3509 0 0</inkml:trace>
  <inkml:trace contextRef="#ctx0" brushRef="#br0" timeOffset="358.867">937 677 11626 0 0,'0'0'2832'0'0,"0"0"-1460"0"0,0 0-764 0 0,0 0-34 0 0,0 0 164 0 0,0 0 144 0 0,0 0 17 0 0,0 0-80 0 0,0 0 34 0 0,0 0-11 0 0,0 0 29 0 0,0 0-10 0 0,0 0-175 0 0,1 16-96 0 0,0 51-118 0 0,-13-17 174 0 0,-90 159 127 0 0,92-191-1612 0 0,18-29-3764 0 0,7-14 323 0 0,-4 4-5263 0 0,-4 13 1864 0 0</inkml:trace>
  <inkml:trace contextRef="#ctx0" brushRef="#br0" timeOffset="615.787">698 563 5017 0 0,'0'0'1059'0'0,"0"0"-511"0"0,0 0-48 0 0,0 0 535 0 0,0 0 532 0 0,0 0 408 0 0,0 0 78 0 0,0 0-317 0 0,0 0-280 0 0,0 0-231 0 0,0 0-160 0 0,0 0-102 0 0,0 0-85 0 0,29 9-82 0 0,95 29-55 0 0,0-20 905 0 0,-88-17-1290 0 0,183-1 659 0 0,-219 0-1110 0 0,0 0-76 0 0,0 0-102 0 0,-35 20-5423 0 0,20-6-1373 0 0,4-7-4090 0 0</inkml:trace>
  <inkml:trace contextRef="#ctx0" brushRef="#br0" timeOffset="866.763">617 1031 9306 0 0,'0'0'1611'0'0,"0"0"-191"0"0,0 0 109 0 0,0 0 331 0 0,0 0 118 0 0,0 0-278 0 0,0 0-384 0 0,0 0-378 0 0,0 0-262 0 0,0 0-152 0 0,33 0-117 0 0,105 2-110 0 0,-14-12 142 0 0,-56 0-455 0 0,16-2-3166 0 0,-64 6-1466 0 0,-13 2-274 0 0,3 3-6311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4281 0 0,'0'0'2913'0'0,"0"0"-1377"0"0,0 0-704 0 0,0 0-57 0 0,0 0 214 0 0,0 0 316 0 0,0 0 207 0 0,0 0 31 0 0,0 0-127 0 0,0 0-243 0 0,0 0-244 0 0,0 0-183 0 0,35 2-101 0 0,111 6-55 0 0,211-7 2293 0 0,-162-1-2179 0 0,-209 0 2854 0 0,-61-66-3382 0 0,-38-44-92 0 0,95 92-46 0 0,-23-45-579 0 0,41 63 64 0 0,0 0-310 0 0,0 0-557 0 0,0 0-786 0 0,0 0-1288 0 0,0 0-3436 0 0,0 0-4951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23.06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1845 0 0 0,'0'0'968'0'0,"0"0"339"0"0,0 0 8 0 0,0 0-160 0 0,0 0-215 0 0,0 0-172 0 0,0 0-115 0 0,0 0-52 0 0,26-21-1 0 0,82-67 11 0 0,-40 46 660 0 0,287-149 4253 0 0,106-63-2988 0 0,-26-26-1138 0 0,-215 155-930 0 0,219-79 353 0 0,-353 158 41 0 0,-90 49 1322 0 0,4-3-2121 0 0,-6 3-2 0 0,-1-1 0 0 0,0-1 0 0 0,1 1 0 0 0,-1-1 0 0 0,0 0 0 0 0,0-1 0 0 0,0 0 0 0 0,0 0 0 0 0,0 0 0 0 0,1-1 0 0 0,-1 0 0 0 0,0 0 0 0 0,0-1 0 0 0,1 0 0 0 0,-1 0 0 0 0,1 0 0 0 0,-1-1 0 0 0,1 0 0 0 0,0 0 0 0 0,0-1 0 0 0,1 0 0 0 0,-2 0-61 0 0,-47-36 326 0 0,14 11 85 0 0,32 61-858 0 0,-15 167 493 0 0,23-8-72 0 0,15-146 355 0 0,-6-72 260 0 0,5 0-597 0 0,1 1 0 0 0,1 1 0 0 0,1 1 0 0 0,1 0 0 0 0,1 1 0 0 0,18-16 8 0 0,-18 18-1 0 0,66-81-533 0 0,-79 91-2226 0 0,-6 8-1376 0 0,1-2-3524 0 0,-1 5-3816 0 0</inkml:trace>
  <inkml:trace contextRef="#ctx0" brushRef="#br0" timeOffset="347.847">2775 122 5617 0 0,'0'0'2569'0'0,"0"0"-934"0"0,0 0-359 0 0,0 0 36 0 0,0 0 77 0 0,0 0-6 0 0,0 0-175 0 0,0 0-288 0 0,0 0-240 0 0,0 0-177 0 0,0 0-115 0 0,0 0-100 0 0,-34 12-41 0 0,-108 40-31 0 0,138-51-199 0 0,-1 0 0 0 0,1 1 0 0 0,-1 0 0 0 0,1 0 0 0 0,0 0 1 0 0,0 1-1 0 0,0-1 0 0 0,0 1 0 0 0,0 0 0 0 0,0 0 0 0 0,1 0 0 0 0,0 1 0 0 0,-1-1 0 0 0,1 1 1 0 0,0 0-1 0 0,1 0 0 0 0,-1 0 0 0 0,0 2-17 0 0,-4 7 65 0 0,-3 2-41 0 0,1 1-1 0 0,0 0 1 0 0,1 0 0 0 0,1 1-1 0 0,0 0 1 0 0,2 1-1 0 0,0-1 1 0 0,1 1-1 0 0,0 0 1 0 0,2 0-1 0 0,0 0 1 0 0,1 1 0 0 0,1-1-1 0 0,0 0 1 0 0,3 13-24 0 0,-2-24 14 0 0,1-1 0 0 0,0 0 0 0 0,0 1 0 0 0,0-1 0 0 0,1 0 0 0 0,0 0 0 0 0,0 0 1 0 0,0 0-1 0 0,1-1 0 0 0,0 1 0 0 0,0-1 0 0 0,1 0 0 0 0,-1 0 0 0 0,1-1 0 0 0,0 1 0 0 0,0-1 1 0 0,0 0-1 0 0,1-1 0 0 0,0 1 0 0 0,-1-1 0 0 0,1 0 0 0 0,0 0 0 0 0,1-1 0 0 0,-1 0 0 0 0,0 0 1 0 0,1 0-1 0 0,-1-1 0 0 0,4 1-14 0 0,6 0 156 0 0,-1-1 1 0 0,1 0 0 0 0,-1-1-1 0 0,1 0 1 0 0,-1-1-1 0 0,1-1 1 0 0,-1-1 0 0 0,1 0-1 0 0,-1-1 1 0 0,0 0-1 0 0,11-6-156 0 0,-7 2 152 0 0,-1 0 0 0 0,-1 0 0 0 0,1-2 0 0 0,-1 0 0 0 0,-1-1-1 0 0,0-1 1 0 0,-1 0 0 0 0,0-1 0 0 0,-1-1 0 0 0,0 0-1 0 0,-1-1 1 0 0,-1 0 0 0 0,0-1 0 0 0,-2-1 0 0 0,1 0 0 0 0,-2 0-1 0 0,0-1 1 0 0,-1 0 0 0 0,-1 0 0 0 0,-1-1 0 0 0,0 0 0 0 0,-2 0-1 0 0,0 0 1 0 0,-1-1 0 0 0,0-6-152 0 0,-2 17-102 0 0,-1 0 0 0 0,1-1 1 0 0,-2 1-1 0 0,1-1 0 0 0,-1 1 1 0 0,-1-1-1 0 0,0 1 0 0 0,0 0 0 0 0,0 0 1 0 0,-1 0-1 0 0,-1 0 0 0 0,0 0 0 0 0,0 1 1 0 0,0 0-1 0 0,-1-1 0 0 0,0 2 1 0 0,-1-1-1 0 0,0 1 0 0 0,0-1 0 0 0,-1 2 1 0 0,1-1-1 0 0,-2 1 0 0 0,1 0 0 0 0,-1 0 1 0 0,-1 0 101 0 0,-77-26-4522 0 0,28 23-3244 0 0,24 8-3626 0 0</inkml:trace>
  <inkml:trace contextRef="#ctx0" brushRef="#br0" timeOffset="1138.331">1998 391 5073 0 0,'0'0'2750'0'0,"0"0"-245"0"0,0 0-116 0 0,0 0-80 0 0,31-8-115 0 0,96-26-198 0 0,80-16 4956 0 0,9 39-4701 0 0,246-4-1457 0 0,-117-3-558 0 0,-237 14-129 0 0,-107 4-94 0 0,-1 0-12 0 0,0 0 6 0 0,0 0-14 0 0,0 0 15 0 0,0 0 16 0 0,0 0-9 0 0,0 0 8 0 0,0 0-1 0 0,0 0-24 0 0,0 0 11 0 0,0 0 2 0 0,0 0 2 0 0,0 0-2 0 0,0 0 2 0 0,0 0-8 0 0,0 0-13 0 0,0 0 14 0 0,0 0 10 0 0,0 0 5 0 0,0 0-5 0 0,0 0 3 0 0,0 0 26 0 0,0 0-28 0 0,0 0-17 0 0,0 0-26 0 0,0 0 18 0 0,0 0 21 0 0,0 0-17 0 0,0 0-5 0 0,0 0 22 0 0,0 0 8 0 0,0 0-25 0 0,0 0 6 0 0,0 0 3 0 0,0 0 28 0 0,0 0-35 0 0,0 0-4 0 0,0 0 8 0 0,0 0-29 0 0,0 0 32 0 0,0 0 3 0 0,0 0-28 0 0,0 0 7 0 0,0 0 13 0 0,0 0 47 0 0,0 0-27 0 0,0 0-6 0 0,0 0-6 0 0,0 0-29 0 0,0 0 8 0 0,0 0 22 0 0,0 0 2 0 0,0 0 2 0 0,0 0-4 0 0,0 0-5 0 0,0 0-12 0 0,0 0 7 0 0,0 0-15 0 0,0 0 12 0 0,0 0 21 0 0,0 0-19 0 0,0 0 7 0 0,0 0-14 0 0,0 0-3 0 0,0 0-4 0 0,0 0 18 0 0,0 0 4 0 0,0 0-9 0 0,0 0 6 0 0,0 0-6 0 0,0 0 14 0 0,0 0 15 0 0,0 0-30 0 0,0 0-21 0 0,0 0-4 0 0,-13 5-4218 0 0,9-2-1606 0 0,2 0-6409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29:5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49 342 0 0 0,'0'0'640'0'0,"0"0"671"0"0,0 0 153 0 0,0 0-57 0 0,0 0-104 0 0,0 0-124 0 0,0 0-139 0 0,0 0-105 0 0,0 0-79 0 0,-8 6-99 0 0,-24 19-89 0 0,24-19-64 0 0,8-6-32 0 0,9 5 5259 0 0,18 0-3898 0 0,-21-4-1027 0 0,135-1 3480 0 0,138-26-2256 0 0,144-3-894 0 0,-423 29-1220 0 0,0 0 0 0 0,0 0 0 0 0,0 0-1 0 0,0 0-6 0 0,0 0-9 0 0,0 0-22 0 0,0 0 28 0 0,0 0 13 0 0,0 0 22 0 0,-20-4-2267 0 0,4 4-129 0 0,-5-1-2031 0 0,7 3-3957 0 0,6 1-3445 0 0</inkml:trace>
  <inkml:trace contextRef="#ctx0" brushRef="#br0" timeOffset="372.107">87 589 7034 0 0,'0'0'3654'0'0,"0"0"-1817"0"0,0 0-834 0 0,0 0 75 0 0,0 0 333 0 0,0 0 188 0 0,0 0-138 0 0,0 0-339 0 0,0 0-342 0 0,0 0-185 0 0,0 0 24 0 0,0 0 101 0 0,0 0 71 0 0,9 2 4 0 0,59 10 581 0 0,0-3 0 0 0,1-3 0 0 0,23-2-1376 0 0,130-3 667 0 0,-103-6-659 0 0,-122-2-5322 0 0,-8 3-5617 0 0,6 4-1350 0 0</inkml:trace>
  <inkml:trace contextRef="#ctx0" brushRef="#br0" timeOffset="1306.793">426 51 6105 0 0,'0'0'2625'0'0,"0"0"-406"0"0,0 0-312 0 0,0 0-87 0 0,0 0 14 0 0,0 0-77 0 0,0 0-198 0 0,0 0-287 0 0,0 0-300 0 0,0 0-264 0 0,0 0-172 0 0,0 0-116 0 0,0 0-84 0 0,-10-10-57 0 0,-32-31-77 0 0,41 42-189 0 0,1-1 0 0 0,-1 0 1 0 0,1 0-1 0 0,-1 0 0 0 0,1 0 1 0 0,-1 0-1 0 0,1 1 1 0 0,-1-1-1 0 0,1 0 0 0 0,-1 0 1 0 0,1 1-1 0 0,-1-1 1 0 0,1 0-1 0 0,-1 1 0 0 0,1-1 1 0 0,-1 0-1 0 0,1 1 0 0 0,0-1 1 0 0,-1 1-1 0 0,1-1 1 0 0,0 1-1 0 0,-1-1 0 0 0,1 1 1 0 0,0-1-1 0 0,0 1 1 0 0,0-1-1 0 0,-1 1 0 0 0,1-1 1 0 0,0 1-1 0 0,0-1 0 0 0,0 1 1 0 0,0 0-1 0 0,0-1 1 0 0,0 1-1 0 0,0-1 0 0 0,0 1 1 0 0,0-1-1 0 0,0 1 0 0 0,0 0 1 0 0,0-1-1 0 0,1 1 1 0 0,-1-1-1 0 0,0 1 0 0 0,0-1 1 0 0,0 1-1 0 0,1-1 1 0 0,-1 1-1 0 0,0-1 0 0 0,1 1 1 0 0,-1-1-1 0 0,0 0 0 0 0,1 1 1 0 0,-1-1-1 0 0,1 1 1 0 0,-1-1-1 0 0,1 0 0 0 0,-1 1 1 0 0,1-1-14 0 0,3 12 162 0 0,1 0 1 0 0,0-1-1 0 0,1 0 1 0 0,0 0-1 0 0,1 0 1 0 0,0-1-1 0 0,0 0 1 0 0,1 0-1 0 0,1 0 1 0 0,0-1-1 0 0,0-1 1 0 0,1 0-1 0 0,0 0-162 0 0,28 19 322 0 0,1-1-1 0 0,1-2 1 0 0,2-3 0 0 0,15 6-322 0 0,31 17 234 0 0,82 43 10 0 0,-107-49-196 0 0,-66-27 1173 0 0,2-11-1174 0 0,-9 5 61 0 0,-104 59-14 0 0,3 4 0 0 0,-16 20-94 0 0,109-76 1 0 0,-19 14 39 0 0,1 2 0 0 0,2 1 0 0 0,0 1 0 0 0,2 2 0 0 0,-17 24-40 0 0,25-21 7 0 0,7-8 202 0 0,10-26 145 0 0,7-1-522 0 0,0 0-103 0 0,20-18-8470 0 0,-16 14-2560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10 167 0 0 0,'0'0'1220'0'0,"0"0"-13"0"0,0 0 416 0 0,0 0 322 0 0,0 0 151 0 0,0 0-52 0 0,0 0-379 0 0,0 0-341 0 0,0 0-301 0 0,0 0-188 0 0,0 0-48 0 0,-2-3 20 0 0,-4-7 18 0 0,4 8-15 0 0,2 2-56 0 0,0 0-80 0 0,0 0-74 0 0,0 0-51 0 0,0 0-76 0 0,0 0-59 0 0,0 0-62 0 0,0 0-84 0 0,0 0-53 0 0,11 4 287 0 0,79 18 1833 0 0,212-13 115 0 0,-191-11-2156 0 0,389 2 659 0 0,-390 11-751 0 0,-121-8 1595 0 0,-27-21-1815 0 0,2 7 35 0 0,1-2 0 0 0,1-1-1 0 0,0-1 1 0 0,-31-20-17 0 0,-33-42 17 0 0,95 65-1622 0 0,6 10-3781 0 0,2 1-5430 0 0,2 1-2478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0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23 0 0 0,'0'0'3619'0'0,"0"0"-1534"0"0,0 0-834 0 0,0 0-312 0 0,0 0 42 0 0,0 0 255 0 0,0 0 247 0 0,0 0 94 0 0,0 0-93 0 0,0 0-241 0 0,0 0-280 0 0,16 4 1079 0 0,207-30 3400 0 0,-155 26-4790 0 0,-84 12 895 0 0,-264 126-658 0 0,-300 91-481 0 0,492-182-215 0 0,141-21-70 0 0,-2-16 0 0 0,0-2 0 0 0,1-2 1 0 0,0-3-1 0 0,0-2 1 0 0,27-3-124 0 0,98 3 200 0 0,-27 14-44 0 0,-118-5-168 0 0,-32-10 2 0 0,-17 12 98 0 0,-128 76 250 0 0,-407 155-147 0 0,520-229-180 0 0,0 2 1 0 0,1 1-1 0 0,0 2 1 0 0,1 1-1 0 0,-8 8-11 0 0,13 12-26 0 0,47-29-8 0 0,-11-7 62 0 0,-1-1-1 0 0,0 0 1 0 0,1-1-1 0 0,0 0 1 0 0,-1 0-1 0 0,1-1 1 0 0,0-1-1 0 0,0 0 1 0 0,10-1-28 0 0,6 0 52 0 0,182-31 267 0 0,-137 16-219 0 0,282-58 400 0 0,-268 60-370 0 0,-86 14-134 0 0,0 0 12 0 0,0 0-8 0 0,0 0 8 0 0,0 0-7 0 0,0 0 18 0 0,0 0 5 0 0,-1 0-2 0 0,0 0-10 0 0,1 0-22 0 0,0 0-6 0 0,0 0 1 0 0,0 0 4 0 0,0 0 3 0 0,0 0 20 0 0,0 0-20 0 0,0 0-28 0 0,0-1 163 0 0,0-11-3063 0 0,4 3-7343 0 0,0 5-1973 0 0</inkml:trace>
  <inkml:trace contextRef="#ctx0" brushRef="#br0" timeOffset="1556.492">1658 104 0 0 0,'0'0'2083'0'0,"0"0"447"0"0,0 0 33 0 0,0 0-190 0 0,0 0-270 0 0,0 0-292 0 0,0 0-196 0 0,0 0-187 0 0,0 0-214 0 0,0 0-150 0 0,4-6-152 0 0,12-16-126 0 0,-12 17-110 0 0,-4 5-96 0 0,0 0-104 0 0,0 0-85 0 0,2 13 854 0 0,14 184 961 0 0,-15-178-2095 0 0,-8 340 740 0 0,6-344-832 0 0,-1-1 0 0 0,-1 0 0 0 0,0 0 0 0 0,-1 0 0 0 0,-1-1 0 0 0,0 1 0 0 0,-1-1 0 0 0,0 0 0 0 0,-1 0 0 0 0,-4 6-19 0 0,11-61-2415 0 0,25-21-3041 0 0,-10 21-5466 0 0,-13 30 2507 0 0</inkml:trace>
  <inkml:trace contextRef="#ctx0" brushRef="#br0" timeOffset="2027.877">1308 148 4633 0 0,'0'0'2014'0'0,"0"0"-217"0"0,0 0-81 0 0,0 0 71 0 0,0 0 8 0 0,0 0-87 0 0,0 0-192 0 0,0 0-255 0 0,0 0-249 0 0,0 0-209 0 0,0 0-126 0 0,0 0-81 0 0,2-7 2918 0 0,245-15-1115 0 0,228-8-846 0 0,-369 12-2497 0 0,-108 47-3761 0 0,-5-13-40 0 0,0-7-1903 0 0,3-1-5091 0 0</inkml:trace>
  <inkml:trace contextRef="#ctx0" brushRef="#br0" timeOffset="2381.743">1378 763 7858 0 0,'0'0'2968'0'0,"0"0"-915"0"0,0 0-432 0 0,0 0-56 0 0,0 0 79 0 0,0 0-12 0 0,0 0-209 0 0,0 0-317 0 0,0 0-323 0 0,0 0-264 0 0,0 0-135 0 0,0 0-91 0 0,0 0-36 0 0,18 7 1072 0 0,300-40 1751 0 0,-69-10-2487 0 0,-234 38-1185 0 0,9-1-50 0 0,-15 5-4247 0 0,0 1-4390 0 0,-7 0-3075 0 0</inkml:trace>
  <inkml:trace contextRef="#ctx0" brushRef="#br0" timeOffset="3142.491">2142 840 5025 0 0,'0'0'1700'0'0,"0"0"-518"0"0,0 0-27 0 0,0 0 339 0 0,0 0 317 0 0,0 0 104 0 0,0 0-176 0 0,0 0-343 0 0,0 0-336 0 0,0 0-228 0 0,0 0-105 0 0,0 0-47 0 0,0 6 5690 0 0,49-96-5030 0 0,-30 62-1274 0 0,3 2 0 0 0,0 1 0 0 0,1 0 1 0 0,2 2-1 0 0,0 1 0 0 0,1 1 0 0 0,2 0-66 0 0,24-6-76 0 0,-23 72 14 0 0,19 69 114 0 0,-46-114-49 0 0,1 0 0 0 0,0 0 0 0 0,0 0 0 0 0,0 0 0 0 0,0 0-1 0 0,0 0 1 0 0,-1-1 0 0 0,1 1 0 0 0,0-1 0 0 0,0 0 0 0 0,-1 0-1 0 0,1 0 1 0 0,0 0 0 0 0,-1-1 0 0 0,1 1 0 0 0,-1-1 0 0 0,1 1-1 0 0,-1-1 1 0 0,0 0 0 0 0,0 0 0 0 0,0 0 0 0 0,0 0 0 0 0,1-2-3 0 0,1 1 21 0 0,103-71 35 0 0,-53 59-180 0 0,-36 52 182 0 0,-20 209-1211 0 0,2-246 438 0 0,0 0-402 0 0,8 0-10383 0 0,-3 0-550 0 0</inkml:trace>
  <inkml:trace contextRef="#ctx0" brushRef="#br0" timeOffset="3641.569">3047 678 7634 0 0,'0'0'2666'0'0,"0"0"-1546"0"0,0 0-383 0 0,0 0 293 0 0,0 0 386 0 0,0 0 223 0 0,0 0-49 0 0,0 0-279 0 0,0 0-340 0 0,-13 32-257 0 0,-42 100-153 0 0,35-38 711 0 0,9 52 380 0 0,8-141 558 0 0,3-26-1654 0 0,6-31-573 0 0,5 19 51 0 0,2 1 0 0 0,1 1 0 0 0,2 0 1 0 0,1 1-1 0 0,1 0 0 0 0,1 2 0 0 0,2 0 1 0 0,0 1-1 0 0,2 2 0 0 0,1 0 0 0 0,2 1 1 0 0,5-3-35 0 0,44-13 46 0 0,-73 40-43 0 0,0-1-1 0 0,0 1 0 0 0,0 0 0 0 0,0 0 0 0 0,1 0 1 0 0,-1 0-1 0 0,0 0 0 0 0,0 0 0 0 0,0 1 1 0 0,0-1-1 0 0,0 1 0 0 0,0-1 0 0 0,1 1 0 0 0,-1 0 1 0 0,0 0-1 0 0,-1 0 0 0 0,1 0 0 0 0,0 0 0 0 0,0 0 1 0 0,0 1-1 0 0,-1-1 0 0 0,1 1 0 0 0,-1-1 1 0 0,1 1-1 0 0,-1-1 0 0 0,1 1 0 0 0,-1 0 0 0 0,0 0 1 0 0,0 0-1 0 0,0-1 0 0 0,0 1 0 0 0,0 0 1 0 0,0 0-1 0 0,-1 1 0 0 0,1-1 0 0 0,-1 0-2 0 0,3 3 27 0 0,0-1 0 0 0,-1 1-1 0 0,0-1 1 0 0,0 1-1 0 0,-1 0 1 0 0,1 0 0 0 0,-1 0-1 0 0,0 0 1 0 0,0 0 0 0 0,-1 0-1 0 0,1 0 1 0 0,-1 0-1 0 0,0 1 1 0 0,-1-1 0 0 0,1 0-1 0 0,-1 0 1 0 0,0 0 0 0 0,0 0-1 0 0,-1 0 1 0 0,1 0 0 0 0,-1 0-1 0 0,0-1 1 0 0,-1 1-1 0 0,1-1 1 0 0,-1 1 0 0 0,0-1-1 0 0,0 0 1 0 0,0 0 0 0 0,0 0-1 0 0,-1 0 1 0 0,0-1 0 0 0,1 1-1 0 0,-1-1 1 0 0,-1 0-1 0 0,-2 2-26 0 0,-1-2-41 0 0,0-1 0 0 0,0 1-1 0 0,0-1 1 0 0,-1-1-1 0 0,1 1 1 0 0,-1-1-1 0 0,1-1 1 0 0,-1 0-1 0 0,1 0 1 0 0,-1 0-1 0 0,1-1 1 0 0,-1-1-1 0 0,1 1 1 0 0,0-1-1 0 0,-1-1 1 0 0,1 0 0 0 0,0 0-1 0 0,0 0 1 0 0,1-1-1 0 0,-1 0 1 0 0,1-1-1 0 0,-2-1 42 0 0,8 6-67 0 0,-32-31-2080 0 0,17 5-5344 0 0,11 14-4622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27 784 0 0,'0'0'1637'0'0,"0"0"-108"0"0,0 0 142 0 0,0 0 152 0 0,0 0 2 0 0,0 0-206 0 0,0 0-319 0 0,0 0-277 0 0,0 0-184 0 0,0 0-67 0 0,0 0 8 0 0,0 0 35 0 0,0 0 22 0 0,18 0 4525 0 0,158-15-2219 0 0,200 4-1372 0 0,-375 11-1752 0 0,-1 0-1 0 0,0 0-2 0 0,0 0-16 0 0,0 0 36 0 0,0 0 27 0 0,0 0-3 0 0,0 0 20 0 0,0 0-29 0 0,0 0-30 0 0,0 0-9 0 0,0 0-19 0 0,0 0-15 0 0,0 0-24 0 0,0 0-75 0 0,0 0-107 0 0,-20 0-16556 0 0,18 0 6086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18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0 0 0,'0'0'713'0'0,"0"0"170"0"0,0 0 52 0 0,0 0-17 0 0,0 0-5 0 0,0 0 11 0 0,0 0 42 0 0,-4 0 92 0 0,-11 0 64 0 0,11 0-9 0 0,4 0-93 0 0,0 0-113 0 0,0 0-76 0 0,-3 0 5437 0 0,-12 0-5257 0 0,-26 21 746 0 0,48-21 2782 0 0,12 4-3418 0 0,-7 0-836 0 0,170-4 1158 0 0,45-6-664 0 0,-118-9-452 0 0,-26 11-98 0 0,-44 3-35 0 0,-39 1-193 0 0,0 0 0 0 0,0 0-9 0 0,0 0 12 0 0,0 0 8 0 0,0 0 10 0 0,0 0-20 0 0,0 0 10 0 0,0 0 0 0 0,0 0-6 0 0,0 0 28 0 0,0 0-15 0 0,0 0-32 0 0,-4 0 182 0 0,1 0-171 0 0,3 0-4 0 0,0 0 8 0 0,0 0-10 0 0,-12 0-4976 0 0,9 0 667 0 0,0 0-3644 0 0,0 0-5052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0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 0 0 0,'0'0'2207'0'0,"0"0"168"0"0,0 0 8 0 0,0 0 114 0 0,0 0-44 0 0,0 0-204 0 0,0 0-344 0 0,0 0-358 0 0,0 0-275 0 0,0 0-213 0 0,0 0-160 0 0,0-3-134 0 0,0 30 3964 0 0,-6 115-3767 0 0,-1-101-834 0 0,-2 16 40 0 0,-3 0-1 0 0,-2-1 1 0 0,-13 31-168 0 0,-72 171 196 0 0,21-85-7 0 0,79-172-169 0 0,0 0 0 0 0,0 0-1 0 0,0 0 1 0 0,0 0 0 0 0,0 0-1 0 0,0-1 1 0 0,0 1 0 0 0,1 0 0 0 0,-1 0-1 0 0,0-1 1 0 0,0 1 0 0 0,1-1-1 0 0,-1 1 1 0 0,0-1 0 0 0,1 1 0 0 0,-1-1-1 0 0,0 0 1 0 0,1 0 0 0 0,-1 0 0 0 0,0 0-1 0 0,1 0 1 0 0,-1 0 0 0 0,0 0-1 0 0,1 0 1 0 0,-1 0 0 0 0,1-1 0 0 0,-1 1-1 0 0,0-1 1 0 0,0 1 0 0 0,1-1-1 0 0,-1 1 1 0 0,0-1 0 0 0,0 0 0 0 0,1 1-1 0 0,-1-1 1 0 0,0 0 0 0 0,0 0 0 0 0,0 0-20 0 0,6-1 62 0 0,277-36 416 0 0,-71 31-102 0 0,-187 14 403 0 0,-26-7-799 0 0,-27 0-3149 0 0,1 6-382 0 0,11-2-1913 0 0,7-3-4013 0 0</inkml:trace>
  <inkml:trace contextRef="#ctx0" brushRef="#br0" timeOffset="448.341">858 684 13827 0 0,'0'0'2018'0'0,"0"0"-638"0"0,0 0-257 0 0,0 0 113 0 0,0 0 99 0 0,0 0-85 0 0,0 0-281 0 0,0 0-325 0 0,0 0-226 0 0,0 0-95 0 0,0 0-33 0 0,0 0-22 0 0,0 0 38 0 0,1 3-6 0 0,0 10-61 0 0,0 0 0 0 0,0 0 0 0 0,-1 0 0 0 0,-1 0 0 0 0,0 0 0 0 0,0 0 1 0 0,-2 0-1 0 0,0 0 0 0 0,0-1 0 0 0,-1 1 0 0 0,0-1 0 0 0,-6 10-239 0 0,2 2 114 0 0,-50 133 54 0 0,43-123-148 0 0,15-60-8700 0 0,0 6-2485 0 0,0 15 2152 0 0</inkml:trace>
  <inkml:trace contextRef="#ctx0" brushRef="#br0" timeOffset="846.834">791 703 1744 0 0,'0'0'3026'0'0,"0"0"-509"0"0,0 0-130 0 0,0 0 24 0 0,0 0-66 0 0,0 0-290 0 0,0 0-397 0 0,0 0-365 0 0,0 0-275 0 0,0 0-157 0 0,0 0-105 0 0,0 0-79 0 0,0 0-69 0 0,-1-8 1279 0 0,153 19 1120 0 0,-132-10-4133 0 0,30 0 4025 0 0,-23 1-5695 0 0,-5-2-9939 0 0,-25 0 1308 0 0</inkml:trace>
  <inkml:trace contextRef="#ctx0" brushRef="#br0" timeOffset="1143.953">755 924 10906 0 0,'0'0'2985'0'0,"0"0"-1269"0"0,0 0-637 0 0,0 0-88 0 0,0 0 55 0 0,0 0-50 0 0,0 0-115 0 0,0 0 13 0 0,0 0-6 0 0,0 0 35 0 0,0 0-24 0 0,0 0-223 0 0,0 0-192 0 0,23 1-151 0 0,74 7-118 0 0,-28-10 4 0 0,-42-2 343 0 0,-15 2-2264 0 0,-1 1-6097 0 0,-7 1-4272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5921 0 0,'0'0'2014'0'0,"0"0"-374"0"0,0 0-242 0 0,0 0 12 0 0,0 0 47 0 0,0 0-67 0 0,0 0-215 0 0,0 0-298 0 0,0 0-245 0 0,0 0-157 0 0,0 0-84 0 0,0 0-15 0 0,21 10 1995 0 0,166 0 2244 0 0,-123-12-4039 0 0,435-1 912 0 0,-444 10-1419 0 0,-55-7-26 0 0,0 0 9 0 0,0 0 20 0 0,0 0 24 0 0,-30-4 2589 0 0,-24-34-2626 0 0,-42-41 48 0 0,41 15-572 0 0,53 60 94 0 0,2 3-3485 0 0,0 1-4001 0 0,0 6-4622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6913 0 0,'0'0'2317'0'0,"0"0"-203"0"0,0 0-162 0 0,0 0-67 0 0,0 0-34 0 0,0 0-170 0 0,0 0-319 0 0,0 0-328 0 0,0 0-238 0 0,0 0-138 0 0,0 0-92 0 0,0 0-39 0 0,0 0-34 0 0,12 7 2689 0 0,91-4-1651 0 0,133-10-361 0 0,-180 4-888 0 0,-56 3-251 0 0,0 0-38 0 0,0 0 35 0 0,0 0 10 0 0,0 0-3 0 0,0 0 26 0 0,0 0-9 0 0,0 0-28 0 0,0 0-1 0 0,0 0-2 0 0,0 0-6 0 0,0 0 11 0 0,0 0-3 0 0,0-7-62 0 0,0 6 25 0 0,0 1-6 0 0,0 0-20 0 0,0 0-19 0 0,0 0-4 0 0,0 0-20 0 0,-1 0-200 0 0,-6-3-9204 0 0,3 6 3778 0 0,1-3-5873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6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6993 0 0,'0'0'4499'0'0,"0"0"-1863"0"0,0 0-783 0 0,0 0-233 0 0,0 0-57 0 0,0 0-65 0 0,0 0-179 0 0,0 0-271 0 0,0 0-272 0 0,0 0-192 0 0,0 0-108 0 0,0 0-68 0 0,0 0-36 0 0,17 7 1485 0 0,44 4-668 0 0,209-7 821 0 0,-275-14-2834 0 0,5 7-2886 0 0,1 1-5072 0 0,1 2-3346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29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99 248 0 0 0,'0'0'1930'0'0,"0"0"306"0"0,0 0-39 0 0,0 0-228 0 0,0 0-188 0 0,0 0-290 0 0,0 0-242 0 0,0 0-175 0 0,0 0-124 0 0,1-2-96 0 0,6-10 1169 0 0,-7 12-1498 0 0,0 0-41 0 0,0 0-56 0 0,0 0-76 0 0,0 15 396 0 0,-35 144 1563 0 0,-33 78-1383 0 0,65-240 2693 0 0,6-64-3386 0 0,5 40-231 0 0,1 1 1 0 0,1 0-1 0 0,1 1 1 0 0,2 0-1 0 0,0 0 1 0 0,1 2-1 0 0,2 0 1 0 0,0 0-1 0 0,2 2 1 0 0,0-1-5 0 0,18-24 36 0 0,41-23-42 0 0,-44 91-347 0 0,-19 0 379 0 0,-2 1 0 0 0,0 1 0 0 0,-2 0 0 0 0,-1 1-1 0 0,-1-1 1 0 0,-1 2 0 0 0,-1-1 0 0 0,-1 1 0 0 0,0 16-26 0 0,-2-19 42 0 0,-9 60 46 0 0,6-83-98 0 0,0 0 19 0 0,0 0 11 0 0,0 0 8 0 0,0 0-25 0 0,0 0 6 0 0,0 0 16 0 0,10-18 249 0 0,15-26-219 0 0,3 2 0 0 0,1 0-1 0 0,2 2 1 0 0,2 2 0 0 0,19-17-55 0 0,-36 37-16 0 0,105-90-69 0 0,-120 110 73 0 0,1 0 0 0 0,-1-1-1 0 0,1 1 1 0 0,-1 0 0 0 0,0 0 0 0 0,0 0 0 0 0,1 0 0 0 0,-2 0-1 0 0,1 0 1 0 0,0 1 0 0 0,0-1 0 0 0,-1 0 0 0 0,1 0 0 0 0,-1 0-1 0 0,1 1 1 0 0,-1-1 0 0 0,0 0 0 0 0,0 1 0 0 0,0-1 0 0 0,0 0-1 0 0,-1 1 1 0 0,1-1 0 0 0,-1 0 0 0 0,1 1 12 0 0,0 10 9 0 0,4 318 397 0 0,-10-284-308 0 0,6-46-87 0 0,0-1-12 0 0,0 0 2 0 0,0 0-12 0 0,0 0 2 0 0,0 0 1 0 0,0 0 5 0 0,0 0 17 0 0,0 0-13 0 0,0 0 7 0 0,0 0-9 0 0,0 0 9 0 0,0 0 6 0 0,0 0-18 0 0,0 0 11 0 0,0 0-14 0 0,0 0-11 0 0,0 0 3 0 0,0 0-16 0 0,0 0-14 0 0,0 0-11 0 0,0 0-44 0 0,0 0-67 0 0,0-8-2242 0 0,0 1-3956 0 0,0 3-4854 0 0</inkml:trace>
  <inkml:trace contextRef="#ctx0" brushRef="#br0" timeOffset="3321.659">992 5 0 0 0,'0'0'1347'0'0,"0"0"267"0"0,0 0 61 0 0,0 0-28 0 0,0 0-44 0 0,0 0-76 0 0,0 0-116 0 0,2-4 6973 0 0,-2 5-7625 0 0,0-1-75 0 0,0 0-61 0 0,0 0-66 0 0,0 0-77 0 0,0 0-73 0 0,10 36 2387 0 0,42 153-1762 0 0,-34-117-857 0 0,-6-15-77 0 0,3-1-1 0 0,2 0 0 0 0,3-1 0 0 0,8 12-97 0 0,-3-23 63 0 0,-23-43-64 0 0,8-14 2163 0 0,-4-28-2136 0 0,-5 31 129 0 0,5-18-144 0 0,2 1 0 0 0,0 0 0 0 0,2 0 0 0 0,1 1 0 0 0,1 1 0 0 0,1 0 0 0 0,2 0 0 0 0,11-14-11 0 0,15-31 4 0 0,98-140 47 0 0,-136 206-413 0 0,5-13 1039 0 0,-12 12-5179 0 0,0 19-4231 0 0,2-9-2698 0 0</inkml:trace>
  <inkml:trace contextRef="#ctx0" brushRef="#br0" timeOffset="3891.921">1456 454 0 0 0,'0'0'1216'0'0,"0"0"642"0"0,0 0 294 0 0,0 0 44 0 0,0 0-153 0 0,0 0-284 0 0,0 0-332 0 0,0 0-280 0 0,0 0-182 0 0,0 0-101 0 0,0 0-54 0 0,0 0-53 0 0,9 0 1222 0 0,-8 37-174 0 0,0-15-1399 0 0,-1-1 0 0 0,-1 1 0 0 0,-1 0 0 0 0,0 0 0 0 0,-2-1 0 0 0,0 1 0 0 0,-3 4-406 0 0,-63 149 751 0 0,75-204-1929 0 0,8-8-1365 0 0,-7 12-4959 0 0,-4 17-2101 0 0</inkml:trace>
  <inkml:trace contextRef="#ctx0" brushRef="#br0" timeOffset="4285.627">1418 454 376 0 0,'0'0'2434'0'0,"0"0"-410"0"0,0 0-103 0 0,0 0 2 0 0,0 0 92 0 0,0 0-71 0 0,0 0-259 0 0,0 0-366 0 0,0 0-334 0 0,0 0-211 0 0,0 0-122 0 0,0 0-60 0 0,0 0-45 0 0,4 0 2501 0 0,240-17 661 0 0,-200 16-3586 0 0,-44 1-108 0 0,0 0-1 0 0,0 0-2 0 0,0 0 7 0 0,0 0-8 0 0,0 0-7 0 0,0 0-15 0 0,0 0-1 0 0,-20 4-3904 0 0,13 2 2452 0 0,-8 7-2087 0 0,4-7-3991 0 0,3-2-2108 0 0</inkml:trace>
  <inkml:trace contextRef="#ctx0" brushRef="#br0" timeOffset="4536.173">1403 661 7954 0 0,'0'0'2378'0'0,"0"0"-605"0"0,0 0-388 0 0,0 0-12 0 0,0 0 114 0 0,0 0-44 0 0,0 0-269 0 0,0 0-350 0 0,0 0-303 0 0,0 0-181 0 0,0 0-61 0 0,0 0 129 0 0,0 0 135 0 0,6 1 90 0 0,133-2 2069 0 0,-123-1-3168 0 0,16-3 1128 0 0,-10 4-9397 0 0,-20 1-2806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0:37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0 0 0,'0'0'687'0'0,"0"0"962"0"0,0 0 297 0 0,0 0 124 0 0,0 0 78 0 0,0 0-39 0 0,0 0-193 0 0,0 0-297 0 0,0 0-292 0 0,0 0-228 0 0,0 0-189 0 0,3-4 5909 0 0,-3 4-6559 0 0,20-1 698 0 0,166-38 648 0 0,243-9-428 0 0,-401 48-1090 0 0,-28 0-67 0 0,0 0 19 0 0,0 0 23 0 0,0 0 21 0 0,0 0 32 0 0,0 0 17 0 0,0 0 3 0 0,0 0 3 0 0,-5 0 2101 0 0,-8-1-1922 0 0,-56-50-209 0 0,-50-63 24 0 0,43 37-225 0 0,72 73 367 0 0,2 1-3887 0 0,-1 2-8463 0 0,3 1-877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3:5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2 439 0 0 0,'0'0'1362'0'0,"0"0"342"0"0,0 0 163 0 0,0 0 65 0 0,0 0 8 0 0,0 0-76 0 0,0 0-292 0 0,0 0-395 0 0,0 0-305 0 0,0 0-195 0 0,0 0-71 0 0,-1-9 522 0 0,0 7 6236 0 0,49 6-6113 0 0,33 0-462 0 0,-1-3 0 0 0,0-4-1 0 0,6-3-788 0 0,34-2 412 0 0,72-6 84 0 0,-36 10 792 0 0,-165-7-5783 0 0,8 11 3459 0 0,-2 0-1351 0 0,2 0-2792 0 0,1 0-6745 0 0</inkml:trace>
  <inkml:trace contextRef="#ctx0" brushRef="#br0" timeOffset="782.898">112 612 0 0 0,'0'0'966'0'0,"0"0"866"0"0,0 0 255 0 0,0 0-55 0 0,0 0-138 0 0,0 0-223 0 0,0 0-126 0 0,0 0-110 0 0,0 0-153 0 0,0 0-115 0 0,0 0-78 0 0,0 0-77 0 0,-2 2-93 0 0,-9 5-99 0 0,8-5-85 0 0,3-2-83 0 0,0 0-68 0 0,0 0-63 0 0,11 7 2608 0 0,61 5-1090 0 0,23-7-949 0 0,0-5 1 0 0,64-9-1091 0 0,44 9 709 0 0,-206 1-631 0 0,-7-6-5814 0 0,9 2 1456 0 0,1 2-2499 0 0,-1-2-5453 0 0</inkml:trace>
  <inkml:trace contextRef="#ctx0" brushRef="#br0" timeOffset="1939.158">503 15 4977 0 0,'0'0'2514'0'0,"0"0"-368"0"0,0 0-159 0 0,0 0 21 0 0,0 0-45 0 0,0 0-136 0 0,0 0-313 0 0,0 0-319 0 0,0 0-280 0 0,0 0-186 0 0,0 0-87 0 0,0 0-35 0 0,-1-2-34 0 0,-3-8-48 0 0,3 8-67 0 0,1 2-91 0 0,0 0-67 0 0,0 0-44 0 0,8 22 780 0 0,35 29-497 0 0,2-1-1 0 0,2-3 1 0 0,2-1-1 0 0,2-3 1 0 0,50 33-539 0 0,-24-25 262 0 0,-96-2 661 0 0,1-19-798 0 0,-2 0 0 0 0,-1-1 0 0 0,-1-1 1 0 0,-2-1-1 0 0,-1-1 0 0 0,0-2 0 0 0,-25 19-125 0 0,-91 95 231 0 0,99-73-70 0 0,36-50-109 0 0,6-14-46 0 0,0-1 4 0 0,0 0 10 0 0,0 0 0 0 0,0 0 7 0 0,0 0-14 0 0,0 0-15 0 0,0 0 22 0 0,0 0 0 0 0,0 0 21 0 0,0 0-18 0 0,0 0-11 0 0,0 0-10 0 0,0 0 20 0 0,0 0-6 0 0,0 0 11 0 0,0 0-2 0 0,0 0 0 0 0,0 0 2 0 0,0 0-18 0 0,0 0-14 0 0,0 0-3 0 0,0 0 3 0 0,0 0 14 0 0,0 0 16 0 0,0 0-6 0 0,0 0-3 0 0,0 0-1 0 0,0 0-5 0 0,0 0 5 0 0,0 0 0 0 0,0 0-10 0 0,0 0-17 0 0,0 0-3 0 0,0 0 5 0 0,0 0-4 0 0,0-5-564 0 0,2-4-5533 0 0,3 8-1123 0 0,-1 1-5706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17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0 0 0,'0'0'811'0'0,"0"0"1071"0"0,0 0 395 0 0,0 0-12 0 0,0 0-131 0 0,0 0-191 0 0,0 0-215 0 0,0 0-225 0 0,0 0-140 0 0,1-5-105 0 0,-1 0-2037 0 0,0 5 1011 0 0,1 0 0 0 0,-1 0 0 0 0,0 0-1 0 0,0 0 1 0 0,1 0 0 0 0,-1 0 0 0 0,0 0 0 0 0,0 0 0 0 0,1 0 0 0 0,-1 0-1 0 0,0 0 1 0 0,0 0 0 0 0,0 0 0 0 0,1 0 0 0 0,-1-1 0 0 0,0 1 0 0 0,0 0-1 0 0,0 0 1 0 0,1 0 0 0 0,-1 0 0 0 0,0 0 0 0 0,0 0 0 0 0,0-1 0 0 0,1 1-1 0 0,-1 0 1 0 0,0 0 0 0 0,0 0 0 0 0,0 0 0 0 0,0-1 0 0 0,0 1 0 0 0,0 0-1 0 0,1 0 1 0 0,-1 0 0 0 0,0-1 0 0 0,0 1 0 0 0,0 0 0 0 0,0 0 0 0 0,0-1-1 0 0,0 1 1 0 0,0 0 0 0 0,0 0 0 0 0,0-1-232 0 0,56 80 1550 0 0,116 248-251 0 0,-155-291-1152 0 0,-1 1 1 0 0,-1 1 0 0 0,-3 0-1 0 0,7 30-147 0 0,-18-68 68 0 0,1-1 0 0 0,0 0-1 0 0,-1 1 1 0 0,1-1 0 0 0,-1 0-1 0 0,1 0 1 0 0,-1 0 0 0 0,0 0-1 0 0,1 0 1 0 0,-1-1 0 0 0,0 1-1 0 0,0 0 1 0 0,1-1 0 0 0,-1 1-1 0 0,0 0 1 0 0,-1-1 0 0 0,1 1-1 0 0,0-1 1 0 0,0 0 0 0 0,-1 1 0 0 0,1-1-1 0 0,-1 0 1 0 0,1 1 0 0 0,-1-1-1 0 0,0 0 1 0 0,1 1 0 0 0,-1-1-1 0 0,0 0 1 0 0,0 0 0 0 0,0 0-68 0 0,0 2 2 0 0,115-296 179 0 0,-50 75-130 0 0,-32 111-33 0 0,-13 40 34 0 0,-22 64-2686 0 0,0 3-1753 0 0,1 0-5326 0 0,1 3-3073 0 0</inkml:trace>
  <inkml:trace contextRef="#ctx0" brushRef="#br0" timeOffset="1790.31">670 633 2929 0 0,'0'0'1811'0'0,"0"0"-418"0"0,0 0 146 0 0,0 0 298 0 0,0 0 140 0 0,0 0-125 0 0,0 0-374 0 0,0 0-337 0 0,0 0-176 0 0,0 0-2 0 0,0 0 4 0 0,6-1-52 0 0,25-5 484 0 0,-31 6-915 0 0,0 0-39 0 0,0 0-25 0 0,0 0-11 0 0,0 0-16 0 0,0 0-29 0 0,0 0 5 0 0,2 23 2027 0 0,3 135-625 0 0,-30 96-1409 0 0,19-262-2753 0 0,10-17-4346 0 0,0 13-1442 0 0,-1 5-3093 0 0</inkml:trace>
  <inkml:trace contextRef="#ctx0" brushRef="#br0" timeOffset="2326.773">718 633 1072 0 0,'0'0'2295'0'0,"0"0"-228"0"0,0 0-23 0 0,0 0 104 0 0,0 0-45 0 0,0 0-237 0 0,0 0-358 0 0,0 0-330 0 0,0 0-178 0 0,0 0-62 0 0,0 0 18 0 0,0 0 15 0 0,0 0-27 0 0,0 0-95 0 0,0 0-108 0 0,0 0-127 0 0,0 0-119 0 0,15 0 1647 0 0,218-25 197 0 0,-185 21-2234 0 0,-52 3-842 0 0,-13 1-10293 0 0,11 1-497 0 0</inkml:trace>
  <inkml:trace contextRef="#ctx0" brushRef="#br0" timeOffset="2591.759">672 840 6945 0 0,'0'0'2542'0'0,"0"0"-1005"0"0,0 0-342 0 0,0 0 161 0 0,0 0 183 0 0,0 0-25 0 0,0 0-297 0 0,0 0-391 0 0,0 0-298 0 0,0 0-80 0 0,0 0 112 0 0,0 0 105 0 0,0 0 40 0 0,3 3-1 0 0,0 0-523 0 0,0 0 1 0 0,0-1 0 0 0,0 0-1 0 0,1 1 1 0 0,-1-1-1 0 0,1 0 1 0 0,-1-1-1 0 0,1 1 1 0 0,0-1 0 0 0,-1 0-1 0 0,1 1 1 0 0,0-2-1 0 0,0 1 1 0 0,0 0-1 0 0,0-1 1 0 0,0 0 0 0 0,0 1-1 0 0,0-2 1 0 0,0 1-182 0 0,21 1-77 0 0,24-1 370 0 0,-20-8-9492 0 0,-24 4-3068 0 0</inkml:trace>
  <inkml:trace contextRef="#ctx0" brushRef="#br0" timeOffset="4356.742">742 847 0 0 0,'0'0'1124'0'0,"0"0"79"0"0,0 0 3 0 0,0 0-69 0 0,0 0-96 0 0,0 0-69 0 0,0 0-39 0 0,0 0-7 0 0,0 1 2617 0 0,-3 4-2170 0 0,3-3 5200 0 0,4 1-6344 0 0,1-1 1 0 0,0 0-1 0 0,1 0 1 0 0,-1 0-1 0 0,0 0 1 0 0,1-1-1 0 0,-1 0 1 0 0,1 0-1 0 0,-1-1 0 0 0,1 1 1 0 0,-1-1-1 0 0,1 0 1 0 0,-1-1-1 0 0,1 1 1 0 0,0-1-230 0 0,14 0 547 0 0,-20 1-482 0 0,20 7 2726 0 0,-19-7-2795 0 0,-1 0 10 0 0,0 0-2 0 0,18 0 110 0 0,-17 0-180 0 0,10-2-1002 0 0,-10-1-3140 0 0,-1-2-4156 0 0,0 4-3878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3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8 218 3265 0 0,'0'0'3222'0'0,"0"0"-472"0"0,0 0-445 0 0,0 0-241 0 0,0 0-164 0 0,0 0-242 0 0,0 0-314 0 0,0 0-288 0 0,0 0-230 0 0,0 0-141 0 0,0 0-70 0 0,-7 7 2146 0 0,40 4-1374 0 0,119-2 636 0 0,-98-10-1650 0 0,308-21 821 0 0,-361 22-1200 0 0,-1 0 24 0 0,0 0-6 0 0,0 0 36 0 0,0 0-23 0 0,0 0 4 0 0,0 0-33 0 0,0 0 18 0 0,0 0 0 0 0,0 0 20 0 0,0 0 19 0 0,0 0-10 0 0,0 0 9 0 0,0 0-19 0 0,0 0 6 0 0,0 0 5 0 0,0 0-7 0 0,0 0 6 0 0,0 0-7 0 0,0 0 4 0 0,0 0 18 0 0,0 0 38 0 0,0 0-34 0 0,-19-1 1585 0 0,-49-42-1431 0 0,57 35-225 0 0,0-1 1 0 0,1 0-1 0 0,-1-1 0 0 0,2 0 1 0 0,-1-1-1 0 0,2 0 1 0 0,-1 0-1 0 0,2-1 0 0 0,-1 0 1 0 0,2 0-1 0 0,-1-1 0 0 0,2 0 1 0 0,-2-4 8 0 0,6 6-1106 0 0,1 6-4695 0 0,0 2-6120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41 1536 0 0,'0'0'3033'0'0,"0"0"-319"0"0,0 0-198 0 0,0 0-80 0 0,0 0-215 0 0,0 0-316 0 0,0 0-409 0 0,0 0-338 0 0,0 0-193 0 0,0 0-97 0 0,0 0-41 0 0,-4-4 4362 0 0,172 6-2708 0 0,8 0-1964 0 0,-112-13-207 0 0,-63 11-293 0 0,-1 0-6 0 0,0 0-1 0 0,0 0-6 0 0,0 0 28 0 0,0 0 4 0 0,0 0-12 0 0,0 0 10 0 0,0 0-9 0 0,0 0-12 0 0,0 0-14 0 0,0 0 9 0 0,0 0 23 0 0,0 0 29 0 0,0 0-45 0 0,0 0-49 0 0,0-12-1342 0 0,0-2-4091 0 0,0 14 4835 0 0,1-3-1200 0 0,0 3-7057 0 0,1 0-3188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5489 0 0,'0'0'3514'0'0,"0"0"-992"0"0,0 0-652 0 0,0 0-198 0 0,0 0-42 0 0,0 0-126 0 0,0 0-282 0 0,0 0-337 0 0,0 0-238 0 0,0 0-108 0 0,0 0-7 0 0,0 0 20 0 0,0 0-6 0 0,11 18 1587 0 0,1-13-1786 0 0,0-1 0 0 0,1-1 0 0 0,-1 0 0 0 0,1 0 0 0 0,0-1 0 0 0,0-1 0 0 0,0 0 0 0 0,0-1 0 0 0,0 0 0 0 0,0-1 0 0 0,0-1-347 0 0,27 1 446 0 0,139-17 489 0 0,-167 12-754 0 0,-12 5-3773 0 0,-3 1-3877 0 0,3 0-5145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3 144 0 0 0,'0'0'492'0'0,"0"0"1323"0"0,0 0 434 0 0,0 0 31 0 0,0 0-34 0 0,0 0-120 0 0,0 0-269 0 0,0 0-307 0 0,0 0-339 0 0,0 0-285 0 0,0 0-166 0 0,0 0-47 0 0,0 0-19 0 0,-3-1-31 0 0,65 6 5400 0 0,85-2-4468 0 0,272-3 59 0 0,-319 4-1482 0 0,-65 0-72 0 0,-35-4-90 0 0,0 0 0 0 0,0 0-11 0 0,0 0 8 0 0,0 0 10 0 0,0 0 11 0 0,0 0 1 0 0,0 0 14 0 0,0 0-6 0 0,0 0-14 0 0,0 0 6 0 0,0 0 6 0 0,0 0 1 0 0,0 0-31 0 0,0 0 2 0 0,0 0-16 0 0,0 0 5 0 0,0 0 17 0 0,0 0-13 0 0,0 0 7 0 0,0 0 2 0 0,-22-8 1783 0 0,-110-91-1533 0 0,102 65-1154 0 0,28 24-3812 0 0,1 6-4513 0 0,0 0-4145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3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0 100 576 0 0,'0'0'1230'0'0,"0"0"-293"0"0,0 0 161 0 0,0 0 443 0 0,0 0 300 0 0,0 0-10 0 0,0 0-271 0 0,0 0-321 0 0,0 0-185 0 0,0 0-58 0 0,0 0 2 0 0,0 0-36 0 0,0 0-76 0 0,24 3 2988 0 0,109-80-24 0 0,-99 55-3534 0 0,-30 56 348 0 0,0 0-534 0 0,-1 1-1 0 0,-2 0 0 0 0,-2 0 0 0 0,-1 0 0 0 0,-1 0 0 0 0,-2 0 1 0 0,-8 25-130 0 0,-3 47 57 0 0,1-30-42 0 0,20-151 1481 0 0,-1 57-1493 0 0,0-1 0 0 0,2 1 0 0 0,0 0 0 0 0,1 0 0 0 0,1 1 0 0 0,0 0 0 0 0,1 0 0 0 0,1 1 0 0 0,7-8-3 0 0,5-4 11 0 0,0 2 0 0 0,2 0 0 0 0,1 2 0 0 0,0 0 0 0 0,2 2 0 0 0,13-8-11 0 0,-22 19 7 0 0,-4 0-23 0 0,0 1 0 0 0,1 0 0 0 0,-1 1 0 0 0,2 1 0 0 0,-1 1 0 0 0,1 0 1 0 0,0 1-1 0 0,0 0 0 0 0,1 1 0 0 0,-1 1 0 0 0,9 0 16 0 0,-23 4 0 0 0,-1 0 0 0 0,1 0-1 0 0,-1 0 1 0 0,0 0 0 0 0,1 0 0 0 0,-1 0-1 0 0,0 1 1 0 0,0-1 0 0 0,1 0-1 0 0,-1 1 1 0 0,0-1 0 0 0,0 1 0 0 0,-1-1-1 0 0,1 1 1 0 0,0-1 0 0 0,0 1-1 0 0,-1 0 1 0 0,1-1 0 0 0,-1 1 0 0 0,1 0-1 0 0,-1-1 1 0 0,0 1 0 0 0,0 0-1 0 0,0 0 1 0 0,0-1 0 0 0,0 1 0 0 0,0 0-1 0 0,0 0 1 0 0,-1-1 0 0 0,1 1-1 0 0,0 0 1 0 0,-1-1 0 0 0,0 1 0 0 0,1 7 13 0 0,-16 98 157 0 0,-30 109-174 0 0,27-164 46 0 0,27-116 630 0 0,6 33-680 0 0,1 1 0 0 0,2 0-1 0 0,1 0 1 0 0,1 2 0 0 0,1 1-1 0 0,2 0 1 0 0,1 1 0 0 0,1 2-1 0 0,1 0 1 0 0,0 2 0 0 0,2 1-1 0 0,18-11 9 0 0,-37 27-14 0 0,1-1 0 0 0,0 2 0 0 0,0-1 0 0 0,0 1 0 0 0,0 1 0 0 0,1 0-1 0 0,-1 0 1 0 0,1 0 0 0 0,0 1 0 0 0,0 1 0 0 0,0 0 0 0 0,0 0-1 0 0,2 1 15 0 0,-10 2 3 0 0,1-1 0 0 0,-1 1-1 0 0,0 0 1 0 0,0 0-1 0 0,0 0 1 0 0,0 1 0 0 0,0-1-1 0 0,-1 0 1 0 0,1 1-1 0 0,-1-1 1 0 0,1 1 0 0 0,-1-1-1 0 0,0 1 1 0 0,0 0 0 0 0,0 0-1 0 0,0-1 1 0 0,0 1-1 0 0,-1 0 1 0 0,0 0 0 0 0,1 0-1 0 0,-1 0 1 0 0,0 3-3 0 0,2 24 64 0 0,-1 1 0 0 0,-1-1 0 0 0,-2 1 0 0 0,-1-1-1 0 0,-6 23-63 0 0,3-8 42 0 0,-19 83-10 0 0,17-77 15 0 0,8-50-58 0 0,0-1 17 0 0,0 0 4 0 0,0-3-378 0 0,0 2 179 0 0,5-10-4061 0 0,0 4-3129 0 0,0 3-5196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28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9 968 0 0,'0'0'1470'0'0,"0"0"52"0"0,0 0 313 0 0,0 0 342 0 0,0 0 84 0 0,0 0-299 0 0,0 0-489 0 0,0 0-443 0 0,0 0-251 0 0,0 0-67 0 0,0 0 1 0 0,2 1-574 0 0,7 2 10419 0 0,-54 0-9475 0 0,7 0-1019 0 0,1 2 1 0 0,0 1-1 0 0,0 2 0 0 0,1 1 1 0 0,-8 4-65 0 0,-115 46 320 0 0,144-45 162 0 0,15-13-460 0 0,0-1-12 0 0,0 0-2 0 0,40 29 195 0 0,-23-22-149 0 0,0-1-1 0 0,1 0 1 0 0,0-1-1 0 0,1-1 1 0 0,-1-1-1 0 0,0-1 1 0 0,1 0-1 0 0,0-1 1 0 0,-1-1 0 0 0,10-2-54 0 0,65 5 175 0 0,-32 1-39 0 0,-64 8 7 0 0,-10 1-125 0 0,-96 76 182 0 0,-125 41-116 0 0,223-124-83 0 0,1 1 0 0 0,0 0-1 0 0,1 1 1 0 0,0 0 0 0 0,0 0-1 0 0,1 1 1 0 0,-1 0 0 0 0,2 0-1 0 0,0 1 1 0 0,-3 4-1 0 0,9-12-1 0 0,0 0 1 0 0,-1 0-1 0 0,1 0 1 0 0,0 0-1 0 0,0 0 1 0 0,0 0-1 0 0,0 0 1 0 0,1 1-1 0 0,-1-1 0 0 0,1 0 1 0 0,-1 1-1 0 0,1-1 1 0 0,0 0-1 0 0,0 1 1 0 0,0-1-1 0 0,0 0 0 0 0,0 1 1 0 0,0-1-1 0 0,1 0 1 0 0,-1 1-1 0 0,1-1 1 0 0,0 0-1 0 0,-1 1 1 0 0,1-1-1 0 0,0 0 0 0 0,0 0 1 0 0,1 0-1 0 0,-1 0 1 0 0,0 0-1 0 0,1 0 1 0 0,-1 0-1 0 0,1-1 0 0 0,-1 1 1 0 0,1 0-1 0 0,0-1 1 0 0,0 1-1 0 0,0-1 1 0 0,1 1 0 0 0,123 9 233 0 0,-93-11-178 0 0,3-2 49 0 0,0-2-1 0 0,0-1 1 0 0,-1-1 0 0 0,0-3 0 0 0,0 0 0 0 0,14-8-104 0 0,16 3 220 0 0,-64 14-199 0 0,-1 0 7 0 0,0 0 11 0 0,0 0-18 0 0,0 0-6 0 0,0 0 1 0 0,0 0 20 0 0,0 0-19 0 0,0 0-28 0 0,0 0-21 0 0,0 0 32 0 0,0 0 15 0 0,0 0-6 0 0,0 0-26 0 0,0-23-2961 0 0,4 10-967 0 0,2 5-3620 0 0,-6 8 7382 0 0,4-4-12744 0 0</inkml:trace>
  <inkml:trace contextRef="#ctx0" brushRef="#br0" timeOffset="597.377">1083 57 5585 0 0,'0'0'2449'0'0,"0"0"-389"0"0,0 0-89 0 0,0 0 79 0 0,0 0-51 0 0,0 0-237 0 0,0 0-349 0 0,0 0-292 0 0,0 0-169 0 0,0 0-81 0 0,0 0-72 0 0,0 0-85 0 0,0 0-108 0 0,7 11 1194 0 0,9 100 1025 0 0,-14-89-2709 0 0,-1 0 1 0 0,-1 0 0 0 0,0 0 0 0 0,-2 0-1 0 0,-1-1 1 0 0,-4 17-117 0 0,-6 13 114 0 0,-17 88 25 0 0,29-109-132 0 0,1-29-19 0 0,0-1-9 0 0,0 0-21 0 0,0 0 22 0 0,0 0-5 0 0,0 0 10 0 0,0 0 14 0 0,0 0-16 0 0,1-20-783 0 0,16-27-1452 0 0,-8 24-754 0 0,-1 0-4326 0 0,-6 14-4509 0 0</inkml:trace>
  <inkml:trace contextRef="#ctx0" brushRef="#br0" timeOffset="914.746">772 16 3457 0 0,'0'0'3024'0'0,"0"0"-684"0"0,0 0-209 0 0,0 0 42 0 0,0 0-29 0 0,0 0-292 0 0,0 0-426 0 0,0 0-447 0 0,0 0-419 0 0,0 0-220 0 0,0 0-99 0 0,0 0 40 0 0,0 0 154 0 0,5 10 811 0 0,88 2 1434 0 0,235-26 4 0 0,-140-8-2142 0 0,-164 21-803 0 0,-20 5-2533 0 0,-11 6-3950 0 0,3-9-4358 0 0</inkml:trace>
  <inkml:trace contextRef="#ctx0" brushRef="#br0" timeOffset="1209.226">750 480 10050 0 0,'0'0'2733'0'0,"0"0"-856"0"0,0 0-496 0 0,0 0-173 0 0,0 0-136 0 0,0 0-70 0 0,0 0-41 0 0,0 0-99 0 0,0 0-46 0 0,0 0-60 0 0,0 0-77 0 0,0 0-47 0 0,0 0-10 0 0,18 8-17 0 0,62 21-31 0 0,-5-22 426 0 0,-29-9-667 0 0,0-3 0 0 0,0-2 1 0 0,-1-1-1 0 0,13-7-333 0 0,43-7 75 0 0,-29 6-687 0 0,-41 7-6347 0 0,-25 9-5218 0 0</inkml:trace>
  <inkml:trace contextRef="#ctx0" brushRef="#br0" timeOffset="2065.692">1456 429 0 0 0,'0'0'1310'0'0,"0"0"-195"0"0,0 0 31 0 0,0 0 239 0 0,0 0 146 0 0,0 0-32 0 0,0 0-114 0 0,0 0-182 0 0,0 0-83 0 0,0 0 3 0 0,0 0-4 0 0,0 0-29 0 0,0 0-89 0 0,-5 20-100 0 0,-27 96 1259 0 0,37-117 6369 0 0,14-28-8740 0 0,-15 22 844 0 0,11-14-567 0 0,2 2 0 0 0,0-1-1 0 0,1 2 1 0 0,1 1-1 0 0,1 0 1 0 0,0 1 0 0 0,1 1-1 0 0,1 1 1 0 0,0 1-1 0 0,19-8-65 0 0,-39 20 0 0 0,-1 1-1 0 0,1-1 0 0 0,-1 1 0 0 0,1-1 1 0 0,-1 1-1 0 0,1-1 0 0 0,0 1 0 0 0,-1 0 0 0 0,1 0 1 0 0,0 0-1 0 0,-1 0 0 0 0,1 0 0 0 0,0 0 1 0 0,-1 0-1 0 0,1 0 0 0 0,0 1 0 0 0,-1-1 1 0 0,1 1-1 0 0,-1-1 0 0 0,1 1 0 0 0,-1 0 0 0 0,1-1 1 0 0,-1 1-1 0 0,1 0 0 0 0,-1 0 0 0 0,0 0 1 0 0,1 0-1 0 0,-1 0 0 0 0,0 0 0 0 0,0 1 0 0 0,0-1 1 0 0,0 0-1 0 0,0 1 0 0 0,0-1 0 0 0,0 0 1 0 0,0 1-1 0 0,-1-1 0 0 0,1 1 0 0 0,0 0 0 0 0,-1-1 1 0 0,1 1-1 0 0,-1-1 0 0 0,0 1 0 0 0,0 0 1 0 0,1-1-1 0 0,-1 1 0 0 0,0 0 0 0 0,0-1 0 0 0,-1 1 1 0 0,1 0-1 0 0,0-1 0 0 0,-1 1 0 0 0,1 0 1 0 0,0-1-1 0 0,-1 2 1 0 0,-1 76 18 0 0,2-79-14 0 0,0 0-13 0 0,4 1 13 0 0,1-1 0 0 0,0 0-1 0 0,-1 0 1 0 0,1 0 0 0 0,0-1 0 0 0,-1 0-1 0 0,1 0 1 0 0,-1 0 0 0 0,1 0 0 0 0,-1-1-1 0 0,1 0 1 0 0,-1 0 0 0 0,0 0 0 0 0,0 0-1 0 0,0 0 1 0 0,2-3-4 0 0,163-94 39 0 0,-163 132-54 0 0,-26 73 189 0 0,9-13-226 0 0,29-80-1106 0 0,-6-12-6329 0 0,-7-1 2048 0 0,0 0-7221 0 0</inkml:trace>
  <inkml:trace contextRef="#ctx0" brushRef="#br0" timeOffset="2650.84">2198 465 13843 0 0,'0'0'1502'0'0,"0"0"-305"0"0,0 0 183 0 0,0 0 216 0 0,0 0-21 0 0,0 0-318 0 0,0 0-357 0 0,0 0-256 0 0,0 0-139 0 0,0 0-71 0 0,0 0-88 0 0,0 0-46 0 0,0 0-72 0 0,4 31-63 0 0,12 92-37 0 0,-23-51 112 0 0,-26 15 114 0 0,33-87-296 0 0,0 0 8 0 0,0 0 34 0 0,0 0 25 0 0,0 0 18 0 0,0 0 37 0 0,0 0 24 0 0,0 0 5 0 0,0-28 358 0 0,2 16-555 0 0,0 1 0 0 0,1-1 0 0 0,0 1 0 0 0,1 0 0 0 0,0 0 0 0 0,1 0 0 0 0,0 1 0 0 0,1 0 0 0 0,0 0 0 0 0,0 0 1 0 0,1 1-1 0 0,1-1 0 0 0,7-6-12 0 0,-5 3 11 0 0,1-4-5 0 0,0 0-1 0 0,2 1 0 0 0,0 1 1 0 0,1 0-1 0 0,0 0 1 0 0,1 1-1 0 0,1 1 1 0 0,0 1-1 0 0,1 0 1 0 0,0 1-1 0 0,1 1 1 0 0,0 1-1 0 0,1 0 1 0 0,-1 2-1 0 0,2 0 1 0 0,-1 1-1 0 0,1 0 1 0 0,0 2-1 0 0,15-2-5 0 0,-29 6 14 0 0,0 1 0 0 0,0-1-1 0 0,0 1 1 0 0,-1 0 0 0 0,1 1 0 0 0,0-1 0 0 0,0 1-1 0 0,-1 0 1 0 0,1 1 0 0 0,-1-1 0 0 0,0 1-1 0 0,0 0 1 0 0,0 0 0 0 0,0 1 0 0 0,0 0 0 0 0,-1 0-1 0 0,0 0 1 0 0,1 0 0 0 0,-2 0 0 0 0,1 1-1 0 0,0 0 1 0 0,-1 0 0 0 0,0 0 0 0 0,1 1-14 0 0,-2-3 36 0 0,-1 0 0 0 0,1 1 0 0 0,0-1 0 0 0,-1 1 0 0 0,0-1-1 0 0,0 1 1 0 0,0-1 0 0 0,0 1 0 0 0,0 0 0 0 0,-1-1 0 0 0,0 1 0 0 0,0 0 0 0 0,0 0 0 0 0,0-1 0 0 0,0 1 0 0 0,-1 0 0 0 0,0-1 0 0 0,1 1 0 0 0,-1 0 0 0 0,-1-1 0 0 0,1 1 0 0 0,0-1 0 0 0,-1 0-1 0 0,0 1 1 0 0,0-1 0 0 0,0 0 0 0 0,0 0 0 0 0,0 0 0 0 0,-1 0 0 0 0,1-1 0 0 0,-1 1 0 0 0,0-1 0 0 0,0 1 0 0 0,0-1 0 0 0,0 0 0 0 0,0 0 0 0 0,0 0 0 0 0,0 0 0 0 0,-1-1 0 0 0,1 0 0 0 0,-1 1-1 0 0,0-1-35 0 0,-4 2-19 0 0,0-1-1 0 0,0 0 0 0 0,0 0 1 0 0,0 0-1 0 0,0-1 0 0 0,-1-1 1 0 0,1 1-1 0 0,0-1 0 0 0,0-1 0 0 0,-1 1 1 0 0,1-1-1 0 0,0-1 0 0 0,0 0 1 0 0,0 0-1 0 0,0 0 0 0 0,0-1 0 0 0,0 0 1 0 0,1-1-1 0 0,-1 0 0 0 0,1 0 1 0 0,0 0-1 0 0,0-1 0 0 0,1 0 0 0 0,0-1 1 0 0,-1 1-1 0 0,2-1 0 0 0,-4-3 20 0 0,-13-32-1541 0 0,13 12-5599 0 0,7 21-5099 0 0</inkml:trace>
  <inkml:trace contextRef="#ctx0" brushRef="#br0" timeOffset="7332.897">0 929 0 0 0,'0'0'1200'0'0,"0"0"333"0"0,0 0 150 0 0,0 0 97 0 0,0 0-36 0 0,0 0-207 0 0,0 0-305 0 0,0 0-311 0 0,0 0-247 0 0,0 0-105 0 0,3 8 1873 0 0,71 4 2752 0 0,44-12-2717 0 0,-52-1-1466 0 0,465-29 1828 0 0,-14 19-2201 0 0,-103-29-121 0 0,-260 18-310 0 0,-98 22-171 0 0,-56 0-47 0 0,1 0 3 0 0,0 0 8 0 0,-1 0 4 0 0,0 0-9 0 0,0 0 0 0 0,0 0 10 0 0,0 0 4 0 0,0 0 6 0 0,0 0 1 0 0,0 0 0 0 0,0 0-1 0 0,0 0-6 0 0,0 0 2 0 0,0 0 5 0 0,0 0-15 0 0,0 0 14 0 0,0 0 10 0 0,0 0-13 0 0,0 0-3 0 0,0 0 7 0 0,0 0 6 0 0,0 0-5 0 0,0 0-5 0 0,0 0-13 0 0,0 0 3 0 0,0 0-3 0 0,0 0 13 0 0,0 0 3 0 0,0 0-9 0 0,0 0-7 0 0,0 0 9 0 0,0 0-15 0 0,0 0-15 0 0,0 0-5 0 0,19 0 116 0 0,266 0 372 0 0,-211-8-416 0 0,2 1 82 0 0,55-4 101 0 0,-107 3-851 0 0,-28 5-65 0 0,-2 0-1751 0 0,1 2-2221 0 0,-2-2-7792 0 0</inkml:trace>
  <inkml:trace contextRef="#ctx0" brushRef="#br0" timeOffset="14730.311">3087 738 0 0 0,'0'0'591'0'0,"0"0"897"0"0,0 0 196 0 0,0 0-197 0 0,0 0-16 0 0,0 0 10 0 0,0 0 42 0 0,-6-1 152 0 0,-1-1-1027 0 0,-21-2 3205 0 0,27 4-2612 0 0,1 0-146 0 0,0 0-163 0 0,0 0-118 0 0,0 0-75 0 0,0 0-31 0 0,0 0-40 0 0,0 0-54 0 0,0 0-48 0 0,0 0-74 0 0,0 0-66 0 0,25 0 2016 0 0,254-27 348 0 0,-61-1-2140 0 0,-207 28-674 0 0,-4-7 8 0 0,-32 13-9266 0 0,14 1 6035 0 0,2-3-3334 0 0,2 0-4347 0 0</inkml:trace>
  <inkml:trace contextRef="#ctx0" brushRef="#br0" timeOffset="15627.722">3146 904 0 0 0,'0'0'1023'0'0,"0"0"592"0"0,0 0 85 0 0,0 0-137 0 0,0 0-212 0 0,0 0-231 0 0,0 0-110 0 0,0 0-71 0 0,0 0-58 0 0,0 0-43 0 0,0 0-18 0 0,0 0 3 0 0,-4 6 13 0 0,-18 32 1742 0 0,23-38-2349 0 0,-1 0 0 0 0,0 0-1 0 0,1 0 1 0 0,-1 0 0 0 0,0 0 0 0 0,1 0-1 0 0,-1 1 1 0 0,0-1 0 0 0,1 0 0 0 0,-1 0 0 0 0,0 0-1 0 0,1 1 1 0 0,-1-1 0 0 0,0 0 0 0 0,0 0-1 0 0,1 1 1 0 0,-1-1 0 0 0,0 0 0 0 0,0 1 0 0 0,1-1-1 0 0,-1 0 1 0 0,0 1 0 0 0,0-1 0 0 0,0 0-1 0 0,0 1 1 0 0,0-1 0 0 0,0 0 0 0 0,1 1 0 0 0,-1-1-1 0 0,0 0 1 0 0,0 1 0 0 0,0-1 0 0 0,0 1 0 0 0,0-1-1 0 0,0 0 1 0 0,0 1 0 0 0,-1-1 0 0 0,1 0-1 0 0,0 1 1 0 0,0-1 0 0 0,0 0 0 0 0,0 1 0 0 0,0-1-1 0 0,0 0 1 0 0,-1 1 0 0 0,1-1 0 0 0,0 0-1 0 0,0 1 1 0 0,-1-1 0 0 0,1 0 0 0 0,0 0 0 0 0,0 1-229 0 0,11-1-853 0 0,33-3 1372 0 0,0-2 1 0 0,-1-1-1 0 0,0-3 1 0 0,26-8-520 0 0,68-13 548 0 0,-19 4-202 0 0,-106 26-361 0 0,-5-1 110 0 0,-6-1 235 0 0,-1 1-402 0 0,0 1-31 0 0,0 0-52 0 0,0 0-43 0 0,-1-11-4799 0 0,4 4-5592 0 0,-1 3-2027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4:4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135 149 2449 0 0,'0'0'3012'0'0,"0"0"-886"0"0,0 0-455 0 0,0 0 92 0 0,0 0 189 0 0,0 0 88 0 0,0 0-137 0 0,0 0-334 0 0,0 0-328 0 0,0 0-275 0 0,0 0-192 0 0,5-11-125 0 0,18-44 382 0 0,-23 55-616 0 0,0 0-70 0 0,-4 31-142 0 0,-1-1 0 0 0,-2 0-1 0 0,-1 0 1 0 0,-1 0-1 0 0,-1-1 1 0 0,-2-1 0 0 0,-1 0-1 0 0,-1 0 1 0 0,-1-2-1 0 0,-2 1 1 0 0,-18 21-203 0 0,32-43 6 0 0,2-5-6 0 0,1 0 1 0 0,-1 0 0 0 0,1 0 0 0 0,-1 1-1 0 0,1-1 1 0 0,-1 0 0 0 0,1 1-1 0 0,-1-1 1 0 0,1 0 0 0 0,-1 1-1 0 0,1-1 1 0 0,-1 1 0 0 0,1-1 0 0 0,0 0-1 0 0,-1 1 1 0 0,1-1 0 0 0,0 1-1 0 0,-1-1 1 0 0,1 1 0 0 0,0-1 0 0 0,0 1-1 0 0,-1 0 1 0 0,1-1 0 0 0,0 1-1 0 0,0-1 1 0 0,0 1 0 0 0,0-1 0 0 0,0 1-1 0 0,0 0 1 0 0,0-1 0 0 0,0 1-1 0 0,0-1 1 0 0,0 1 0 0 0,0 0-1 0 0,0-1 1 0 0,0 1 0 0 0,1-1 0 0 0,-1 1-1 0 0,0-1 1 0 0,0 1 0 0 0,1-1-1 0 0,-1 1 1 0 0,0-1 0 0 0,1 1 0 0 0,-1-1-1 0 0,0 1 1 0 0,1-1 0 0 0,-1 1-1 0 0,1-1 1 0 0,-1 0 0 0 0,0 1 0 0 0,1-1-1 0 0,79 8 580 0 0,150-24 529 0 0,-154 6-826 0 0,-76-13-2342 0 0,0 4-1228 0 0,0 6-3882 0 0,0 5-3353 0 0</inkml:trace>
  <inkml:trace contextRef="#ctx0" brushRef="#br0" timeOffset="332.904">500 57 6481 0 0,'0'0'2717'0'0,"0"0"-419"0"0,0 0-198 0 0,0 0-121 0 0,0 0-104 0 0,0 0-204 0 0,0 0-313 0 0,0 0-292 0 0,0 0-280 0 0,0 0-171 0 0,0 0-95 0 0,0 0-4 0 0,0 0-17 0 0,-3 10 11 0 0,-60 187 2090 0 0,16 105-1756 0 0,7-144-493 0 0,22-118-338 0 0,18-40-41 0 0,0 0 11 0 0,0 0-12 0 0,0 0-6 0 0,0 0 11 0 0,0 0-9 0 0,0 0 2 0 0,0 0-16 0 0,0 0-23 0 0,31-47-6932 0 0,-25 39 1477 0 0,-3 1-6208 0 0</inkml:trace>
  <inkml:trace contextRef="#ctx0" brushRef="#br0" timeOffset="585.035">610 573 9706 0 0,'0'0'2399'0'0,"0"0"-641"0"0,0 0-110 0 0,0 0 153 0 0,0 0 16 0 0,0 0-206 0 0,0 0-356 0 0,0 0-229 0 0,0 0-146 0 0,0 0-92 0 0,0 0-70 0 0,0 0-179 0 0,0 0-131 0 0,-1 16-75 0 0,-3 53-52 0 0,-14 7-185 0 0,39-113-3840 0 0,-10 24-2623 0 0,-3 5-5705 0 0</inkml:trace>
  <inkml:trace contextRef="#ctx0" brushRef="#br0" timeOffset="1166.222">837 164 10938 0 0,'0'0'2261'0'0,"0"0"-509"0"0,0 0-170 0 0,0 0-23 0 0,0 0-108 0 0,0 0-244 0 0,0 0-275 0 0,0 0-247 0 0,0 0-155 0 0,0 0-23 0 0,0 0-34 0 0,0 0-7 0 0,18-10 2 0 0,115-60 819 0 0,-122 65-1161 0 0,0 1 0 0 0,0 0 1 0 0,0 0-1 0 0,0 1 1 0 0,1 1-1 0 0,-1 0 1 0 0,1 1-1 0 0,0 0 0 0 0,-1 0 1 0 0,13 2-127 0 0,-22 0 2 0 0,0-1 1 0 0,-1 1-1 0 0,1 0 0 0 0,0 0 1 0 0,0 0-1 0 0,0 0 1 0 0,-1 1-1 0 0,1-1 0 0 0,-1 0 1 0 0,1 1-1 0 0,-1-1 1 0 0,1 1-1 0 0,-1-1 0 0 0,0 1 1 0 0,0 0-1 0 0,0-1 1 0 0,0 1-1 0 0,0 0 0 0 0,0 0 1 0 0,0 0-1 0 0,-1 0 1 0 0,1 0-1 0 0,-1 0 0 0 0,1 0 1 0 0,-1 0-1 0 0,0 0 0 0 0,0 0 1 0 0,0 0-1 0 0,0 0 1 0 0,0 0-1 0 0,0 0 0 0 0,0 0 1 0 0,-1 1-3 0 0,-18 71 216 0 0,-80 75 49 0 0,62-100-254 0 0,6-8 24 0 0,18-28-31 0 0,2 1 0 0 0,-1 0-1 0 0,2 0 1 0 0,0 2 0 0 0,1-1 0 0 0,0 1-1 0 0,1 0 1 0 0,1 1 0 0 0,1-1-1 0 0,0 2 1 0 0,1-1 0 0 0,1 0 0 0 0,-1 14-4 0 0,5-28 7 0 0,0 0 1 0 0,1 0-1 0 0,-1 0 1 0 0,1 0-1 0 0,0 0 1 0 0,0 0-1 0 0,0 0 1 0 0,0-1-1 0 0,0 1 1 0 0,1 0-1 0 0,-1 0 0 0 0,1-1 1 0 0,0 1-1 0 0,-1-1 1 0 0,1 1-1 0 0,0-1 1 0 0,1 0-1 0 0,-1 0 1 0 0,0 0-1 0 0,1 0 1 0 0,-1 0-1 0 0,1-1 1 0 0,-1 1-1 0 0,1-1 1 0 0,0 1-1 0 0,0-1 1 0 0,-1 0-1 0 0,1 0 1 0 0,0 0-1 0 0,0-1 1 0 0,1 1-8 0 0,96 9 752 0 0,-98-10-723 0 0,10-2-3 0 0,0-1 0 0 0,-1 0 0 0 0,1 0 0 0 0,-1-1 0 0 0,0 0 0 0 0,0-1 0 0 0,-1 0 0 0 0,1-1 0 0 0,-1 0 0 0 0,0-1 0 0 0,-1 0 0 0 0,1 0 0 0 0,6-9-26 0 0,13-20-911 0 0,-22 22-2517 0 0,-4 2-4675 0 0,-3 8-4046 0 0</inkml:trace>
  <inkml:trace contextRef="#ctx0" brushRef="#br0" timeOffset="1801.748">1457 91 10314 0 0,'0'0'2523'0'0,"0"0"-366"0"0,0 0-181 0 0,0 0-33 0 0,0 0-169 0 0,0 0-246 0 0,0 0-342 0 0,0 0-342 0 0,0 0-244 0 0,0 0-146 0 0,0 0-81 0 0,0 0-65 0 0,0 0-20 0 0,0-5-9 0 0,1 2-245 0 0,-1 1-1 0 0,1 0 1 0 0,0-1 0 0 0,0 1-1 0 0,0 0 1 0 0,0-1-1 0 0,0 1 1 0 0,1 0 0 0 0,-1 0-1 0 0,0 0 1 0 0,1 0 0 0 0,0 1-1 0 0,-1-1 1 0 0,1 0-1 0 0,0 1 1 0 0,0-1 0 0 0,0 1-1 0 0,0-1 1 0 0,0 1 0 0 0,1 0-1 0 0,-1 0 1 0 0,0 0-1 0 0,0 0 1 0 0,1 0 0 0 0,-1 1-1 0 0,1-1 1 0 0,-1 1 0 0 0,1-1-34 0 0,136-15 872 0 0,-126 16-859 0 0,-12 0-10 0 0,0 0 1 0 0,1 0-1 0 0,-1 0 0 0 0,0 0 1 0 0,0 0-1 0 0,0 1 1 0 0,1-1-1 0 0,-1 0 0 0 0,0 1 1 0 0,0-1-1 0 0,0 0 0 0 0,0 1 1 0 0,0-1-1 0 0,0 1 0 0 0,0 0 1 0 0,0-1-1 0 0,0 1 0 0 0,0 0 1 0 0,0 0-1 0 0,0-1 0 0 0,0 1 1 0 0,0 0-1 0 0,-1 0 0 0 0,1 0 1 0 0,0 0-1 0 0,-1 0 1 0 0,1 0-1 0 0,-1 0 0 0 0,1 1 1 0 0,-1-1-1 0 0,1 0 0 0 0,-1 0 1 0 0,0 0-1 0 0,0 0 0 0 0,1 1 1 0 0,-1-1-1 0 0,0 0 0 0 0,0 0 1 0 0,0 0-1 0 0,0 1 0 0 0,0-1 1 0 0,-1 0-1 0 0,1 0 0 0 0,0 0 1 0 0,-1 0-1 0 0,1 1-3 0 0,-23 52 166 0 0,-79 86-19 0 0,100-136-149 0 0,1 1 1 0 0,1-1 0 0 0,-1 0-1 0 0,1 1 1 0 0,-1-1-1 0 0,1 0 1 0 0,0 1 0 0 0,1-1-1 0 0,-1 0 1 0 0,1 0-1 0 0,0 1 1 0 0,0-1-1 0 0,0 0 1 0 0,0 0 0 0 0,1 0-1 0 0,0 0 1 0 0,0 0-1 0 0,0 0 1 0 0,0-1 0 0 0,1 1-1 0 0,-1 0 1 0 0,1-1-1 0 0,0 0 1 0 0,0 0 0 0 0,0 0-1 0 0,0 0 1 0 0,1 0-1 0 0,-1-1 1 0 0,1 1 0 0 0,-1-1-1 0 0,1 0 1 0 0,0 0-1 0 0,0 0 1 0 0,0-1-1 0 0,4 1 2 0 0,67 58-5 0 0,-71-53 8 0 0,0 1-1 0 0,0-1 1 0 0,-1 1-1 0 0,0 0 1 0 0,-1 0-1 0 0,1 0 1 0 0,-2 0-1 0 0,1 0 1 0 0,-1 1-1 0 0,0-1 1 0 0,-1 1-1 0 0,0-1 1 0 0,0 0-1 0 0,-2 6-2 0 0,2 2 5 0 0,-2-8 29 0 0,-1 0-1 0 0,-1-1 1 0 0,1 0-1 0 0,-1 0 1 0 0,0 0-1 0 0,-1 0 1 0 0,1-1 0 0 0,-1 1-1 0 0,-1-1 1 0 0,1 0-1 0 0,-1-1 1 0 0,0 1-1 0 0,0-1 1 0 0,-1-1-1 0 0,0 1 1 0 0,0-1 0 0 0,0 0-1 0 0,0 0 1 0 0,-6 1-34 0 0,-2 2 54 0 0,0-1 1 0 0,0 0 0 0 0,-1-1-1 0 0,1-1 1 0 0,-1-1 0 0 0,0 0-1 0 0,0-1 1 0 0,-1-1 0 0 0,1 0-1 0 0,-13-1-54 0 0,29-1-2 0 0,-1 1-1 0 0,0 0 1 0 0,0 0-1 0 0,0-1 1 0 0,0 1-1 0 0,0 0 1 0 0,0-1-1 0 0,0 1 0 0 0,1-1 1 0 0,-1 1-1 0 0,0-1 1 0 0,0 0-1 0 0,1 1 1 0 0,-1-1-1 0 0,0 0 1 0 0,1 1-1 0 0,-1-1 0 0 0,1 0 1 0 0,-1 0-1 0 0,1 0 1 0 0,-1 0-1 0 0,1 1 1 0 0,-1-1-1 0 0,1 0 1 0 0,0 0-1 0 0,0 0 0 0 0,-1 0 1 0 0,1 0-1 0 0,0 0 1 0 0,0 0-1 0 0,0 0 1 0 0,0 0-1 0 0,0 0 1 0 0,0 0-1 0 0,0 0 0 0 0,0 0 1 0 0,1 1-1 0 0,-1-1 1 0 0,0 0-1 0 0,0 0 1 0 0,1 0-1 0 0,-1 0 1 0 0,1 0-1 0 0,-1 0 0 0 0,1 1 1 0 0,-1-1-1 0 0,1 0 1 0 0,0 0 2 0 0,12-26-3578 0 0,1 10-9416 0 0,-10 13 406 0 0</inkml:trace>
  <inkml:trace contextRef="#ctx0" brushRef="#br0" timeOffset="3840.215">2188 68 4681 0 0,'0'0'2219'0'0,"0"0"-477"0"0,0 0-139 0 0,0 0 47 0 0,0 0 38 0 0,0 0-114 0 0,0 0-265 0 0,0 0-317 0 0,0 0-247 0 0,0 0-143 0 0,0 0-15 0 0,0 0 16 0 0,0 0 0 0 0,0 0-6 0 0,0 0-45 0 0,0 0-56 0 0,0 0-53 0 0,0 16 1174 0 0,-2 17-1177 0 0,-1 1 1 0 0,-1-1-1 0 0,-2 0 1 0 0,-2 0-1 0 0,0 0 1 0 0,-5 6-441 0 0,-86 303 324 0 0,76-282-340 0 0,8-25-1575 0 0,27-88-3993 0 0,2 21-4444 0 0,-10 23-23 0 0</inkml:trace>
  <inkml:trace contextRef="#ctx0" brushRef="#br0" timeOffset="4505.683">2125 172 3601 0 0,'0'0'2158'0'0,"0"0"-359"0"0,0 0-56 0 0,0 0 93 0 0,0 0 56 0 0,0 0-114 0 0,0 0-251 0 0,0 0-307 0 0,0 0-285 0 0,0 0-199 0 0,0 0-87 0 0,0 0-57 0 0,2-9-30 0 0,6-25-44 0 0,-7 39 2808 0 0,-1 33-2362 0 0,-2 0-648 0 0,1-1 0 0 0,1 1 1 0 0,3 0-1 0 0,0-1 0 0 0,4 4-316 0 0,2 43 232 0 0,14 54-68 0 0,-21-131-154 0 0,0-1 1 0 0,1 0 0 0 0,-1 0 0 0 0,1 0 0 0 0,0 0 0 0 0,1 0 0 0 0,-1 0-1 0 0,1-1 1 0 0,0 0 0 0 0,1 0 0 0 0,-1 0 0 0 0,1 0 0 0 0,0-1 0 0 0,4 4-11 0 0,-8-8 31 0 0,0 0 0 0 0,1 1 1 0 0,-1-1-1 0 0,0 0 1 0 0,1 0-1 0 0,-1 0 1 0 0,1 0-1 0 0,-1 0 0 0 0,0 0 1 0 0,1 0-1 0 0,-1 0 1 0 0,1-1-1 0 0,-1 1 1 0 0,0 0-1 0 0,0-1 0 0 0,1 1 1 0 0,-1-1-1 0 0,0 0 1 0 0,0 1-1 0 0,1-1 1 0 0,-1 0-1 0 0,0 0 0 0 0,0 1 1 0 0,0-1-1 0 0,0 0 1 0 0,0 0-1 0 0,0 0 1 0 0,0-1-1 0 0,-1 1 0 0 0,1 0 1 0 0,0 0-1 0 0,0 0 1 0 0,-1-1-1 0 0,1 1 1 0 0,-1 0-1 0 0,1 0 0 0 0,-1-1 1 0 0,0 1-1 0 0,1 0 1 0 0,-1-1-32 0 0,8-12 2 0 0,9-19 119 0 0,0-1 0 0 0,-3-1 1 0 0,-1 0-1 0 0,-1-1 0 0 0,-2-1 1 0 0,3-24-122 0 0,1 5 92 0 0,22-139 201 0 0,-35 166-220 0 0,-1 28-46 0 0,0 1 0 0 0,0 0 4 0 0,0 0-2 0 0,0 0-16 0 0,0 0-23 0 0,0 0-5 0 0,0 0 6 0 0,0 0-1 0 0,0 0 0 0 0,0 0 4 0 0,0 0-34 0 0,0 0-17 0 0,0 0-21 0 0,0 0-34 0 0,0 0-22 0 0,0 0-76 0 0,-5 8-10803 0 0,4-5-971 0 0</inkml:trace>
  <inkml:trace contextRef="#ctx0" brushRef="#br0" timeOffset="5537.68">2595 481 0 0 0,'0'0'1274'0'0,"0"0"1007"0"0,0 0 103 0 0,0 0-373 0 0,0 0-388 0 0,0 0-272 0 0,0 0-144 0 0,0 0-58 0 0,0 0-29 0 0,0 0-54 0 0,0 0-60 0 0,0 0-68 0 0,0 0-47 0 0,7 0 462 0 0,-6 0 5464 0 0,-21-2-6157 0 0,16 1-635 0 0,0 0 0 0 0,0 1 1 0 0,0-1-1 0 0,0 1 0 0 0,0 0 1 0 0,0 0-1 0 0,0 1 1 0 0,-1-1-1 0 0,1 1 0 0 0,0-1 1 0 0,1 1-1 0 0,-1 1 0 0 0,0-1 1 0 0,0 1-1 0 0,0-1 1 0 0,-2 2-26 0 0,-6 42 125 0 0,13-36-119 0 0,0-1 0 0 0,1 0 0 0 0,1 1 1 0 0,-1-1-1 0 0,1 0 0 0 0,0 0 0 0 0,1 0 0 0 0,0-1 1 0 0,0 1-1 0 0,1-1 0 0 0,3 4-6 0 0,-4-3 30 0 0,0 1 0 0 0,0-1 0 0 0,-1 1 1 0 0,-1-1-1 0 0,0 1 0 0 0,0 0 0 0 0,0 0 0 0 0,-1 0 1 0 0,0 0-1 0 0,-1 0 0 0 0,-1 8-30 0 0,0-13 42 0 0,0-1 1 0 0,0 0-1 0 0,-1 0 0 0 0,1 0 1 0 0,-1 0-1 0 0,0 0 0 0 0,0-1 1 0 0,0 1-1 0 0,0 0 0 0 0,0-1 1 0 0,0 0-1 0 0,-1 1 0 0 0,0-1 1 0 0,1 0-1 0 0,-1 0 0 0 0,0 0 1 0 0,0-1-1 0 0,0 1 0 0 0,0-1 1 0 0,0 1-1 0 0,0-1 0 0 0,0 0 1 0 0,-1 0-1 0 0,1-1 0 0 0,0 1 1 0 0,0-1-1 0 0,-1 1 0 0 0,1-1 1 0 0,-1 0-1 0 0,1 0 0 0 0,0-1 1 0 0,-1 1-1 0 0,1-1 0 0 0,0 1 1 0 0,-1-2-43 0 0,-29-8 64 0 0,29 5-5026 0 0,3-2-5225 0 0,1 4-2432 0 0</inkml:trace>
  <inkml:trace contextRef="#ctx0" brushRef="#br0" timeOffset="9359.999">2823 551 776 0 0,'0'0'2593'0'0,"0"0"-569"0"0,0 0-343 0 0,0 0-10 0 0,0 0 52 0 0,0 0-91 0 0,0 0-262 0 0,0 0-350 0 0,0 0-331 0 0,0 0-233 0 0,0 0-114 0 0,30 3 2172 0 0,-21-2-2203 0 0,-1-1 1 0 0,1 0 0 0 0,0-1 0 0 0,0 0-1 0 0,-1-1 1 0 0,1 0 0 0 0,-1 0 0 0 0,1-1 0 0 0,-1 0-1 0 0,0 0 1 0 0,0-1 0 0 0,0 0 0 0 0,0 0-1 0 0,-1-1 1 0 0,0 0 0 0 0,0 0 0 0 0,0-1-1 0 0,3-3-311 0 0,47-66 2237 0 0,-46 168-830 0 0,90 234-1310 0 0,-93-304-87 0 0,-1 0 1 0 0,-1 0-1 0 0,-1 1 0 0 0,-1-1 0 0 0,-1 1 0 0 0,-1 0 0 0 0,-2 0 1 0 0,0 6-11 0 0,-1-23 12 0 0,0 1 1 0 0,-1-1 0 0 0,1 1-1 0 0,-2-1 1 0 0,1 0 0 0 0,-1 0-1 0 0,0 0 1 0 0,0 0-1 0 0,-1 0 1 0 0,0-1 0 0 0,0 1-1 0 0,-1-1 1 0 0,1 0 0 0 0,-1-1-1 0 0,-1 1 1 0 0,1-1 0 0 0,-1 0-1 0 0,0 0 1 0 0,0-1 0 0 0,0 0-1 0 0,-1 0 1 0 0,1 0 0 0 0,-1-1-1 0 0,0 0 1 0 0,0 0-1 0 0,-1 0 1 0 0,1-1 0 0 0,0-1-1 0 0,-1 1 1 0 0,1-1 0 0 0,-5 0-13 0 0,10 0 8 0 0,0-1-1 0 0,0 1 1 0 0,0-1 0 0 0,-1 0 0 0 0,1 0 0 0 0,0 1-1 0 0,0-2 1 0 0,0 1 0 0 0,0 0 0 0 0,0 0 0 0 0,0-1-1 0 0,0 1 1 0 0,0-1 0 0 0,0 1 0 0 0,0-1 0 0 0,0 0-1 0 0,0 0 1 0 0,0 0 0 0 0,0 0 0 0 0,1 0 0 0 0,-1 0-1 0 0,0-1 1 0 0,1 1 0 0 0,-1-1 0 0 0,1 1 0 0 0,-1-1-1 0 0,1 1 1 0 0,0-1 0 0 0,-1 0 0 0 0,1 0 0 0 0,0 1 0 0 0,0-1-1 0 0,1 0 1 0 0,-1 0 0 0 0,0 0 0 0 0,0 0 0 0 0,1 0-1 0 0,0 0 1 0 0,-1 0 0 0 0,1 0 0 0 0,0-2-8 0 0,3-9 2 0 0,1 0 0 0 0,0 1 1 0 0,1-1-1 0 0,1 1 1 0 0,0 0-1 0 0,0 0 0 0 0,1 1 1 0 0,1-1-1 0 0,0 2 0 0 0,0-1 1 0 0,1 1-1 0 0,1 0 0 0 0,0 1 1 0 0,0 0-1 0 0,8-5-2 0 0,-2-1 27 0 0,112-95 88 0 0,-105 99-158 0 0,-23 11 25 0 0,0 0 4 0 0,0 0-10 0 0,0 0-13 0 0,0 0-14 0 0,28-1-2836 0 0,-17-1-6882 0 0,-6 1-2561 0 0</inkml:trace>
  <inkml:trace contextRef="#ctx0" brushRef="#br0" timeOffset="9899.984">2727 201 3697 0 0,'0'0'2388'0'0,"0"0"-383"0"0,0 0-32 0 0,0 0 9 0 0,0 0-149 0 0,0 0-221 0 0,0 0-244 0 0,0 0-227 0 0,0 0-139 0 0,0 0-67 0 0,0 0-32 0 0,0 0-37 0 0,0 0-70 0 0,18-1 3117 0 0,7-13-3532 0 0,-1-2-1 0 0,-1-1 1 0 0,0 0 0 0 0,-1-2 0 0 0,-1-1 0 0 0,-1 0 0 0 0,-1-2 0 0 0,9-12-381 0 0,-27 33 5 0 0,-1 0 9 0 0,0 0 0 0 0,0 0 1 0 0,0 0-1 0 0,1 0 0 0 0,-1 0 0 0 0,0 0 0 0 0,1 1 1 0 0,-1-1-1 0 0,0 0 0 0 0,1 0 0 0 0,-1 1 0 0 0,1-1 1 0 0,-1 0-1 0 0,1 0 0 0 0,0 1 0 0 0,-1-1 0 0 0,1 1 1 0 0,0-1-1 0 0,-1 0 0 0 0,1 1 0 0 0,0-1 0 0 0,0 1 1 0 0,-1 0-1 0 0,1-1 0 0 0,0 1 0 0 0,0 0 0 0 0,0-1 1 0 0,0 1-1 0 0,-1 0 0 0 0,1 0 0 0 0,0 0 0 0 0,0 0 1 0 0,0 0-1 0 0,0 0 0 0 0,0 0 0 0 0,0 0 0 0 0,0 0 1 0 0,-1 0-1 0 0,1 0 0 0 0,0 0 0 0 0,0 1 0 0 0,0-1-14 0 0,50 75 330 0 0,-15 35-139 0 0,-5-75-773 0 0,-15-33-1983 0 0,3-3-3394 0 0,-10-3-6684 0 0</inkml:trace>
  <inkml:trace contextRef="#ctx0" brushRef="#br0" timeOffset="12808.119">62 1107 0 0 0,'0'0'1112'0'0,"0"0"125"0"0,0 0 183 0 0,0 0 264 0 0,0 0 227 0 0,0 0 23 0 0,0 0-176 0 0,0 0-290 0 0,0 0-308 0 0,0 0-228 0 0,0 0-123 0 0,0 0-69 0 0,0 0-40 0 0,0 0-23 0 0,0 0-31 0 0,0 0-42 0 0,0 0-29 0 0,0 0-34 0 0,0 0-46 0 0,0 0-54 0 0,24 0 2537 0 0,127 0-516 0 0,263-44-621 0 0,454 14-522 0 0,-423 23-931 0 0,-103-8 86 0 0,-298 11-353 0 0,-44 4-115 0 0,0 0-11 0 0,0 0 18 0 0,0 0 13 0 0,0 0-12 0 0,0 0 2 0 0,21 0 15 0 0,113 0 336 0 0,-116 0-3770 0 0,-10 0-3699 0 0,-9 0-5326 0 0</inkml:trace>
  <inkml:trace contextRef="#ctx0" brushRef="#br0" timeOffset="14697.224">459 1353 0 0 0,'0'0'743'0'0,"0"0"1203"0"0,0 0 242 0 0,0 0-169 0 0,0 0-272 0 0,0 0-246 0 0,0 0-115 0 0,0 0-131 0 0,0 0-133 0 0,0 0-63 0 0,0 0-43 0 0,0 0-56 0 0,-2-6-12 0 0,-5-21-38 0 0,-2 20 4758 0 0,-6 13-6022 0 0,13-5 799 0 0,-8 7-388 0 0,0 0 0 0 0,1 0 0 0 0,0 1 0 0 0,1 0 0 0 0,-1 1 1 0 0,2 0-1 0 0,-1 0 0 0 0,2 1 0 0 0,-1-1 0 0 0,1 1 0 0 0,1 1 1 0 0,0-1-1 0 0,1 1 0 0 0,0 0 0 0 0,0 0 0 0 0,2 0 1 0 0,-1 1-1 0 0,2-1 0 0 0,-1 1 0 0 0,2-1 0 0 0,0 1 0 0 0,0-1 1 0 0,1 3-58 0 0,0-8 28 0 0,0 0-1 0 0,0 0 1 0 0,0 0 0 0 0,0-1 0 0 0,1 1 0 0 0,0-1 0 0 0,1 1 0 0 0,0-1 0 0 0,0 0 0 0 0,0 0 0 0 0,0 0 0 0 0,1 0 0 0 0,0 0 0 0 0,0-1 0 0 0,1 0 0 0 0,0 0 0 0 0,0 0 0 0 0,0 0 0 0 0,0-1 0 0 0,1 0 0 0 0,-1 0 0 0 0,1-1 0 0 0,0 1 0 0 0,0-1 0 0 0,0 0 0 0 0,1-1 0 0 0,-1 0 0 0 0,1 0 0 0 0,0 0 0 0 0,-1-1 0 0 0,1 1 0 0 0,0-2 0 0 0,0 1 0 0 0,0-1 0 0 0,-1 0 0 0 0,1 0 0 0 0,0-1 0 0 0,0 0 0 0 0,0 0 0 0 0,-1-1 0 0 0,1 0 0 0 0,-1 0-1 0 0,1-1-27 0 0,12-4 88 0 0,0-1-1 0 0,0-1 1 0 0,-1-1-1 0 0,-1 0 1 0 0,0-1-1 0 0,0-1 0 0 0,-1-1 1 0 0,-1 0-1 0 0,0-1 1 0 0,-1-1-1 0 0,0 0 0 0 0,-1-1 1 0 0,-1 0-1 0 0,-1-1 1 0 0,0 0-1 0 0,-1-1 1 0 0,-1 0-1 0 0,-1-1 0 0 0,0 0 1 0 0,3-12-88 0 0,-10 23 2 0 0,-1 0 0 0 0,1 1 0 0 0,-1-1 1 0 0,-1 0-1 0 0,1 0 0 0 0,-1 1 0 0 0,0-1 0 0 0,-1 0 1 0 0,0 1-1 0 0,0 0 0 0 0,-1-1 0 0 0,0 1 0 0 0,0 0 1 0 0,0 0-1 0 0,-1 0 0 0 0,0 1 0 0 0,-1 0 0 0 0,1-1 1 0 0,-1 1-1 0 0,-1 1 0 0 0,1-1 0 0 0,-1 1 0 0 0,0 0 1 0 0,0 0-1 0 0,0 1 0 0 0,0-1 0 0 0,-1 1 0 0 0,0 1 1 0 0,0 0-1 0 0,0-1 0 0 0,0 2 0 0 0,-1-1 0 0 0,1 1 1 0 0,-3 0-3 0 0,-1-1-114 0 0,-1 1 0 0 0,1 0 0 0 0,-1 0 0 0 0,1 1 1 0 0,-1 1-1 0 0,0 0 0 0 0,0 0 0 0 0,1 1 1 0 0,-1 1-1 0 0,1 0 0 0 0,-1 1 0 0 0,1 0 0 0 0,0 0 1 0 0,0 1-1 0 0,0 1 0 0 0,0 0 0 0 0,1 0 1 0 0,0 1-1 0 0,-1 1 114 0 0,-85 75-3194 0 0,65-40-6183 0 0,23-26-2758 0 0</inkml:trace>
  <inkml:trace contextRef="#ctx0" brushRef="#br0" timeOffset="15357.934">1004 1655 3665 0 0,'0'0'2371'0'0,"0"0"-208"0"0,0 0-22 0 0,0 0 23 0 0,0 0-117 0 0,0 0-288 0 0,0 0-341 0 0,0 0-271 0 0,0 0-192 0 0,0 0-99 0 0,0 0-49 0 0,0 0-49 0 0,0 3-57 0 0,-23 64 1472 0 0,71-121-1130 0 0,-25 23 371 0 0,-23 32-1443 0 0,0-1-31 0 0,0 0-16 0 0,0 0-24 0 0,0 0-19 0 0,0 0-40 0 0,18-2-2260 0 0,-7 0-2555 0 0,-6-2-2955 0 0,0 1-3788 0 0</inkml:trace>
  <inkml:trace contextRef="#ctx0" brushRef="#br0" timeOffset="17042.137">1503 1350 0 0 0,'0'0'835'0'0,"0"0"477"0"0,0 0 164 0 0,0 0-98 0 0,0 0-88 0 0,0 0-39 0 0,0 0-112 0 0,0-5-39 0 0,-12-21 2719 0 0,-27 11 3457 0 0,-8 25-4207 0 0,-37 41-1469 0 0,75-44-1520 0 0,0 1-1 0 0,1 1 1 0 0,0 0-1 0 0,1 0 1 0 0,0 0-1 0 0,1 1 0 0 0,0 0 1 0 0,0 0-1 0 0,1 1 1 0 0,0-1-1 0 0,1 1 0 0 0,0 0 1 0 0,1 1-1 0 0,0-1 1 0 0,1 1-1 0 0,0-1 1 0 0,1 1-1 0 0,0-1 0 0 0,1 1 1 0 0,0 7-80 0 0,1-12 41 0 0,1 0 0 0 0,-1 0 0 0 0,1 0 0 0 0,0 0 1 0 0,1 0-1 0 0,0-1 0 0 0,0 1 0 0 0,0-1 0 0 0,1 0 0 0 0,0 0 1 0 0,0 0-1 0 0,0 0 0 0 0,1-1 0 0 0,0 1 0 0 0,2 1-41 0 0,-1 0 47 0 0,1-1 0 0 0,-1-1 0 0 0,1 1-1 0 0,0-1 1 0 0,0 0 0 0 0,0 0-1 0 0,1-1 1 0 0,0 0 0 0 0,0 0 0 0 0,0-1-1 0 0,0 0 1 0 0,0-1 0 0 0,1 0 0 0 0,-1 0-1 0 0,1 0 1 0 0,-1-1 0 0 0,1-1 0 0 0,0 1-1 0 0,1-2-46 0 0,2 0 64 0 0,1 0 0 0 0,-1-1-1 0 0,0-1 1 0 0,0 0 0 0 0,0-1-1 0 0,0 0 1 0 0,0-1 0 0 0,-1 0-1 0 0,0-1 1 0 0,0 0 0 0 0,-1 0-1 0 0,1-1 1 0 0,-1-1 0 0 0,-1 0-1 0 0,0 0 1 0 0,0-1 0 0 0,0 0-1 0 0,-1-1 1 0 0,1-2-64 0 0,-5 6 30 0 0,0 0-1 0 0,-1 0 0 0 0,0-1 1 0 0,-1 1-1 0 0,1-1 1 0 0,-1 1-1 0 0,-1-1 1 0 0,1 0-1 0 0,-1 1 1 0 0,0-1-1 0 0,0 0 1 0 0,-1 0-1 0 0,0 0 1 0 0,-1 0-1 0 0,1 0 1 0 0,-1 0-1 0 0,0 1 1 0 0,-1-1-1 0 0,0 0 1 0 0,0 1-1 0 0,0-2-29 0 0,-4-8 8 0 0,-1 1 0 0 0,0 0-1 0 0,0 0 1 0 0,-2 0 0 0 0,1 1 0 0 0,-2 0 0 0 0,0 1 0 0 0,-3-3-8 0 0,10 12-28 0 0,0 1 1 0 0,-1-1 0 0 0,1 0 0 0 0,-1 1 0 0 0,0 0-1 0 0,0-1 1 0 0,0 2 0 0 0,0-1 0 0 0,0 0 0 0 0,-1 1-1 0 0,1 0 1 0 0,-1 0 0 0 0,0 0 0 0 0,0 0 0 0 0,1 1-1 0 0,-1 0 1 0 0,0 0 0 0 0,0 0 0 0 0,0 1 0 0 0,0 0 0 0 0,0 0-1 0 0,0 0 1 0 0,0 0 0 0 0,0 1 0 0 0,0 0 0 0 0,0 0-1 0 0,0 0 1 0 0,0 0 0 0 0,0 1 0 0 0,1 0 0 0 0,-1 0-1 0 0,1 0 1 0 0,-1 1 0 0 0,1-1 0 0 0,0 1 0 0 0,-1 1 27 0 0,-38 36-1656 0 0,23-6-6769 0 0,17-24-3764 0 0</inkml:trace>
  <inkml:trace contextRef="#ctx0" brushRef="#br0" timeOffset="17980.338">2000 1313 456 0 0,'0'0'2349'0'0,"0"0"-117"0"0,0 0-35 0 0,0 0 2 0 0,0 0-139 0 0,0 0-257 0 0,0 0-278 0 0,0 0-191 0 0,0 0-103 0 0,0 0-66 0 0,0 0-86 0 0,0 0-122 0 0,0 0-110 0 0,1-2-104 0 0,-3-7 1781 0 0,-14 19-175 0 0,9-5-2940 0 0,-6 4 700 0 0,-1 0-1 0 0,2 2 1 0 0,-1 0 0 0 0,2 0 0 0 0,-1 1-1 0 0,2 0 1 0 0,-1 1 0 0 0,2 0 0 0 0,0 1-1 0 0,0 0 1 0 0,1 0 0 0 0,1 1 0 0 0,-1 3-109 0 0,-15 101 382 0 0,39-27-131 0 0,-5-67-206 0 0,18 27 142 0 0,7-33 24 0 0,-23-18-134 0 0,0-1 0 0 0,1 0 1 0 0,-1 0-1 0 0,0-1 0 0 0,0-1 0 0 0,0-1 1 0 0,0 1-1 0 0,-1-2 0 0 0,1 0 0 0 0,-1 0 1 0 0,0-1-1 0 0,0-1 0 0 0,0 0 0 0 0,10-8-77 0 0,44-44 336 0 0,-65 56-324 0 0,0 0-1 0 0,0 0 0 0 0,0 0 1 0 0,0 0-1 0 0,0 0 0 0 0,-1 0 0 0 0,1 0 1 0 0,-1 0-1 0 0,1-1 0 0 0,-1 1 1 0 0,0 0-1 0 0,0 0 0 0 0,0 0 0 0 0,0 0 1 0 0,0-1-1 0 0,0 1 0 0 0,-1 0 0 0 0,1 0 1 0 0,-1 0-1 0 0,0 0 0 0 0,1 0 1 0 0,-1 0-1 0 0,0 0 0 0 0,0 0 0 0 0,0 0 1 0 0,0 0-1 0 0,-1 1 0 0 0,1-1 1 0 0,0 0-1 0 0,-1 1 0 0 0,1-1 0 0 0,-1 1 1 0 0,0-1-1 0 0,0 1 0 0 0,1 0 0 0 0,-1 0-11 0 0,-73-33-60 0 0,66 34 41 0 0,-3-3-44 0 0,0 1 1 0 0,0 1 0 0 0,-1 0-1 0 0,1 1 1 0 0,0 0-1 0 0,-1 1 1 0 0,1 0-1 0 0,0 1 1 0 0,0 0-1 0 0,0 1 1 0 0,0 1 0 0 0,0 0-1 0 0,-3 2 63 0 0,10-4-569 0 0,-38 25-555 0 0,32-15-2996 0 0,2 1-4979 0 0,7-8-3517 0 0</inkml:trace>
  <inkml:trace contextRef="#ctx0" brushRef="#br0" timeOffset="20463.112">2468 1180 3081 0 0,'0'0'2331'0'0,"0"0"-272"0"0,0 0-39 0 0,0 0 18 0 0,0 0-135 0 0,0 0-250 0 0,0 0-304 0 0,0 0-250 0 0,0 0-184 0 0,0 0-118 0 0,0 0-54 0 0,0 0-43 0 0,0 0-31 0 0,0 3 2481 0 0,0-2-2801 0 0,13 47 2733 0 0,-12 166-1864 0 0,-11 135-901 0 0,9-313-276 0 0,1-35-53 0 0,0-1-5 0 0,0 0-3 0 0,0 0 8 0 0,0 0 1 0 0,0 0 15 0 0,0 0 2 0 0,0 0-12 0 0,0 0-11 0 0,0-22-842 0 0,0 10-152 0 0,1-18-916 0 0,2 9-5794 0 0,-1 14-4197 0 0</inkml:trace>
  <inkml:trace contextRef="#ctx0" brushRef="#br0" timeOffset="21091.195">2768 1306 9530 0 0,'0'0'2074'0'0,"0"0"-278"0"0,0 0-51 0 0,0 0-36 0 0,0 0-171 0 0,0 0-292 0 0,0 0-301 0 0,0 0-178 0 0,0 0-56 0 0,0 0-12 0 0,0 0-26 0 0,0 0-41 0 0,0 0-97 0 0,-3 2-90 0 0,-174 125 1931 0 0,57-21-1928 0 0,109-81-254 0 0,11-24-174 0 0,0-1-9 0 0,0 0 4 0 0,0 0 21 0 0,25 15 446 0 0,49 22 216 0 0,-70-36-667 0 0,0 0-1 0 0,0 0 1 0 0,0 1 0 0 0,-1 0-1 0 0,1 0 1 0 0,0 0 0 0 0,-1 0-1 0 0,1 1 1 0 0,-1-1 0 0 0,0 1-1 0 0,0 0 1 0 0,0 0 0 0 0,0 0-1 0 0,0 0 1 0 0,-1 1 0 0 0,1-1-1 0 0,-1 1 1 0 0,0-1 0 0 0,0 1-1 0 0,-1 0 1 0 0,1 0 0 0 0,-1 0-1 0 0,1 0 1 0 0,-1 0 0 0 0,0 0-1 0 0,-1 0 1 0 0,1 1-31 0 0,6 61 207 0 0,-7-65-205 0 0,0-1-12 0 0,0 0-1 0 0,0 0-9 0 0,0 0-25 0 0,0 0-21 0 0,0 0-26 0 0,0 0-48 0 0,0 0-77 0 0,0-9-3344 0 0,0 3-3720 0 0,0 2-5045 0 0</inkml:trace>
  <inkml:trace contextRef="#ctx0" brushRef="#br0" timeOffset="21883.35">2967 1563 10866 0 0,'0'0'2153'0'0,"0"0"-537"0"0,0 0-90 0 0,0 0 45 0 0,0 0-76 0 0,0 0-174 0 0,0 0-278 0 0,0 0-188 0 0,0 0-125 0 0,0 0-172 0 0,0 0-83 0 0,0 0-100 0 0,0 0-66 0 0,-3 0 13 0 0,-5-2-146 0 0,0 1 1 0 0,-1 0 0 0 0,1 1-1 0 0,0 0 1 0 0,0 0 0 0 0,-1 1-1 0 0,1 0 1 0 0,0 0 0 0 0,0 1-1 0 0,0 0 1 0 0,0 1 0 0 0,1 0-1 0 0,-7 2-176 0 0,-55 47 452 0 0,66-49-451 0 0,1 1-1 0 0,0-1 1 0 0,0 1-1 0 0,0-1 1 0 0,0 1-1 0 0,0 0 1 0 0,1 0-1 0 0,-1 0 1 0 0,1 0 0 0 0,0 0-1 0 0,1 0 1 0 0,-1 0-1 0 0,1 0 1 0 0,-1 0-1 0 0,1 0 1 0 0,0 0-1 0 0,1 0 1 0 0,-1 1-1 0 0,2-3-1 0 0,-1-1 1 0 0,1 1-1 0 0,-1-1 1 0 0,1 1 0 0 0,0-1-1 0 0,0 0 1 0 0,0 0 0 0 0,0 0-1 0 0,0 0 1 0 0,0 0-1 0 0,0 0 1 0 0,0 0 0 0 0,0-1-1 0 0,0 1 1 0 0,0-1-1 0 0,0 0 1 0 0,0 1 0 0 0,1-1-1 0 0,-1 0 1 0 0,0 0-1 0 0,0-1 1 0 0,0 1 0 0 0,1 0-1 0 0,-1-1 1 0 0,2 0 0 0 0,5 1 6 0 0,5-2 44 0 0,-1-1 0 0 0,1 0 0 0 0,-1-1 0 0 0,0 0 0 0 0,0-1 1 0 0,0-1-1 0 0,-1 0 0 0 0,0 0 0 0 0,0-2 0 0 0,0 1 0 0 0,-1-1 1 0 0,0-1-1 0 0,-1 0 0 0 0,0-1 0 0 0,0 0 0 0 0,-1 0 0 0 0,0-1 0 0 0,2-4-49 0 0,29-33 580 0 0,-39 48-516 0 0,-1 0-3 0 0,0 0-13 0 0,0 0-12 0 0,0 0-21 0 0,0 20-57 0 0,-19 358 160 0 0,17-360-113 0 0,0 1 1 0 0,-2-1 0 0 0,0 1 0 0 0,-1-1 0 0 0,-1 0-1 0 0,0-1 1 0 0,-2 1 0 0 0,0-1 0 0 0,-1-1 0 0 0,0 0-1 0 0,-2 0 1 0 0,1 0 0 0 0,-2-2 0 0 0,0 1-1 0 0,-1-2 1 0 0,-1 1 0 0 0,0-2 0 0 0,0 0 0 0 0,-1 0-1 0 0,-1-2 1 0 0,0 0 0 0 0,0-1 0 0 0,-1 0-7 0 0,16-8 2 0 0,0 0 0 0 0,-1 0 0 0 0,1-1 0 0 0,-1 1 1 0 0,1 0-1 0 0,-1-1 0 0 0,1 1 0 0 0,-1-1 0 0 0,1 1 1 0 0,-1-1-1 0 0,1 0 0 0 0,-1 0 0 0 0,0 0 0 0 0,1 0 0 0 0,-1 0 1 0 0,1 0-1 0 0,-1 0 0 0 0,0 0 0 0 0,1 0 0 0 0,-1-1 0 0 0,1 1 1 0 0,-1-1-1 0 0,1 1 0 0 0,-1-1 0 0 0,1 0 0 0 0,-1 0 1 0 0,1 1-1 0 0,0-1 0 0 0,-1 0 0 0 0,1 0 0 0 0,0 0 0 0 0,0 0 1 0 0,0-1-1 0 0,0 1 0 0 0,0 0 0 0 0,0 0 0 0 0,0-1 1 0 0,0 1-1 0 0,0-1 0 0 0,1 1 0 0 0,-1 0 0 0 0,0-1 0 0 0,1 0 1 0 0,-1 1-1 0 0,1-1 0 0 0,0 1 0 0 0,0-1 0 0 0,-1 1 1 0 0,1-1-1 0 0,0 0 0 0 0,0 1 0 0 0,0-1-2 0 0,4-10-4 0 0,0-1 0 0 0,1 1 0 0 0,0 1 0 0 0,1-1 0 0 0,0 1 0 0 0,0 0 0 0 0,1 0 0 0 0,1 1 0 0 0,0 0 0 0 0,0 0 0 0 0,1 1 0 0 0,1 0 0 0 0,-1 1 0 0 0,1 0 0 0 0,0 0 0 0 0,1 1 0 0 0,2-1 4 0 0,155-105-79 0 0,-140 100 467 0 0,-6 3-3430 0 0,-11 3-8447 0 0,-10 7-1481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16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9 307 0 0 0,'0'0'1883'0'0,"0"0"-31"0"0,0 0-59 0 0,0 0-86 0 0,0 0-49 0 0,0 0-65 0 0,0 0-182 0 0,0 0-201 0 0,-6-3 550 0 0,6 3 4251 0 0,116 7-2265 0 0,15-10-2365 0 0,0-6 0 0 0,13-8-1381 0 0,95 2 457 0 0,-239 15-433 0 0,0 0-10 0 0,0 0-25 0 0,0 0 4 0 0,0 0 34 0 0,0 0-8 0 0,0 0-17 0 0,-21 0-1994 0 0,-38 26-4582 0 0,40-16-910 0 0,8-6-3697 0 0</inkml:trace>
  <inkml:trace contextRef="#ctx0" brushRef="#br0" timeOffset="244.001">0 525 6585 0 0,'0'0'2862'0'0,"0"0"-522"0"0,0 0-403 0 0,0 0-218 0 0,0 0-200 0 0,0 0-245 0 0,0 0-287 0 0,0 0-290 0 0,0 0-167 0 0,0 0-26 0 0,0 0 69 0 0,0 0 99 0 0,0 0 54 0 0,21-2-38 0 0,121-8 472 0 0,231-22 1397 0 0,-226 31-2812 0 0,-149-20-3620 0 0,-19-2-2822 0 0,6 10-2894 0 0,14 12 8995 0 0,-6-3-5720 0 0</inkml:trace>
  <inkml:trace contextRef="#ctx0" brushRef="#br0" timeOffset="830.063">317 50 896 0 0,'0'0'2795'0'0,"0"0"6"0"0,0 0-42 0 0,0 0-139 0 0,0 0-260 0 0,0 0-345 0 0,0 0-349 0 0,0 0-291 0 0,0 0-283 0 0,0 0-180 0 0,0 0-144 0 0,0 0-107 0 0,0 0-95 0 0,-4-10-119 0 0,-14-30-108 0 0,17 57 1240 0 0,9-6-1390 0 0,1-1 0 0 0,0 0 1 0 0,1 0-1 0 0,0-1 0 0 0,0-1 0 0 0,1 1 1 0 0,0-2-1 0 0,0 1 0 0 0,1-2 0 0 0,0 0 1 0 0,0 0-1 0 0,13 4-189 0 0,218 86 889 0 0,-219-84-849 0 0,-14-8-32 0 0,0 0 1 0 0,-1 1 0 0 0,0 0-1 0 0,0 1 1 0 0,0 0-1 0 0,0 0 1 0 0,-1 0 0 0 0,0 1-1 0 0,0 1 1 0 0,-1-1-1 0 0,0 1 1 0 0,-1 0 0 0 0,1 1-1 0 0,-1 0 1 0 0,-1 0-1 0 0,0 0 1 0 0,1 2-9 0 0,-5-6 25 0 0,0-1 0 0 0,0 1 0 0 0,0 0 1 0 0,0 0-1 0 0,-1-1 0 0 0,1 1 0 0 0,-1 0 0 0 0,-1 0 0 0 0,1 0 0 0 0,-1 0 1 0 0,1 0-1 0 0,-1-1 0 0 0,-1 1 0 0 0,1 0 0 0 0,-1-1 0 0 0,0 1 1 0 0,0-1-1 0 0,0 1 0 0 0,0-1 0 0 0,-1 0 0 0 0,0 0 0 0 0,0 0 1 0 0,0 0-1 0 0,0-1 0 0 0,-1 1 0 0 0,1-1 0 0 0,-1 0 0 0 0,0 0 1 0 0,0 0-1 0 0,-2 1-25 0 0,-152 98 380 0 0,111-74-270 0 0,0 2-1 0 0,2 2 1 0 0,-37 34-110 0 0,14 4 144 0 0,66-66-444 0 0,2-5 148 0 0,12-13-3937 0 0,-3 10-566 0 0,-4 0-7656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23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16 181 3097 0 0,'0'0'2442'0'0,"0"0"-85"0"0,0 0 13 0 0,0 0 4 0 0,0 0-172 0 0,0 0-259 0 0,0 0-320 0 0,0 0-273 0 0,0 0-225 0 0,0 0-161 0 0,0 0-127 0 0,0 0-105 0 0,0 0-92 0 0,-3-2-111 0 0,-7-6-82 0 0,8 7-74 0 0,2 1-50 0 0,21 0 1360 0 0,92 17-746 0 0,1-6 0 0 0,0-4 0 0 0,26-6-937 0 0,29 2 201 0 0,115 9 37 0 0,-191-1 1320 0 0,-94-11-1547 0 0,-16-4 173 0 0,-62-42-188 0 0,-55-44 24 0 0,94 34-1275 0 0,57 38-3046 0 0,-5 11-1138 0 0,-6 4-1146 0 0,7-5-7129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1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842 0 0 0 0,'0'0'1382'0'0,"0"0"897"0"0,0 0 228 0 0,0 0-205 0 0,0 0-292 0 0,0 0-263 0 0,0 0-224 0 0,0 0-152 0 0,0 0-150 0 0,0 0-129 0 0,0 0-109 0 0,0 2 7724 0 0,0-1-8539 0 0,0 0 53 0 0,0-1-73 0 0,0 0-26 0 0,0 0-4 0 0,0 0-29 0 0,0 0 19 0 0,0 0-7 0 0,0 0-9 0 0,0 0-30 0 0,0 0 34 0 0,0 0 13 0 0,0 0-14 0 0,0 0 34 0 0,0 0-46 0 0,0 0-4 0 0,0 0 9 0 0,-4 7 1347 0 0,-27-3-1389 0 0,0 0 0 0 0,0 2 0 0 0,1 1 0 0 0,0 2 1 0 0,0 1-1 0 0,-25 12-46 0 0,-205 75 21 0 0,177-70 15 0 0,51-17-30 0 0,58 19 59 0 0,46 19-42 0 0,-36-33-15 0 0,157 51 86 0 0,-11-33 5 0 0,-121-14-68 0 0,-82 7 233 0 0,-5-7-237 0 0,0 0 0 0 0,-2-2 0 0 0,0-1 0 0 0,0-2 0 0 0,-2 0 0 0 0,-3-1-27 0 0,5-1-4 0 0,-376 164 104 0 0,269-101-73 0 0,128-72-43 0 0,6-3 27 0 0,1 0-3 0 0,0 0-28 0 0,0 0 6 0 0,25 1-54 0 0,33 5 128 0 0,0-3 1 0 0,0-2-1 0 0,33-4-60 0 0,-80 2 5 0 0,352-26 172 0 0,-137 22-194 0 0,-226 5-41 0 0,-14-3-4447 0 0,9 2-2659 0 0,1 1-5182 0 0</inkml:trace>
  <inkml:trace contextRef="#ctx0" brushRef="#br0" timeOffset="584.649">1359 81 11610 0 0,'0'0'2445'0'0,"0"0"-607"0"0,0 0-318 0 0,0 0-6 0 0,0 0-2 0 0,0 0-142 0 0,0 0-322 0 0,0 0-339 0 0,0 0-235 0 0,0 0-114 0 0,0 0 41 0 0,0 0 101 0 0,0 0 61 0 0,4 11 10 0 0,25 134 1070 0 0,-26-107-1481 0 0,-3 0 0 0 0,-1 0 0 0 0,-2 0 0 0 0,-2 0 0 0 0,-1-1 0 0 0,-4 11-162 0 0,-43 103 99 0 0,48-135-326 0 0,4-24-2495 0 0,-6-38-6235 0 0,4 29 585 0 0,2 10-503 0 0</inkml:trace>
  <inkml:trace contextRef="#ctx0" brushRef="#br0" timeOffset="997.202">1007 74 3153 0 0,'0'0'2671'0'0,"0"0"-203"0"0,0 0-72 0 0,0 0-29 0 0,0 0-101 0 0,0 0-275 0 0,0 0-347 0 0,0 0-328 0 0,0 0-271 0 0,0 0-229 0 0,0 0-147 0 0,0 0-81 0 0,0 0-74 0 0,-3-2-47 0 0,-1-1-404 0 0,4 3-30 0 0,0 0 0 0 0,1 0 1 0 0,-1 0-1 0 0,0-1 0 0 0,1 1 1 0 0,-1 0-1 0 0,0 0 0 0 0,0 0 1 0 0,1 0-1 0 0,-1 0 1 0 0,0-1-1 0 0,0 1 0 0 0,0 0 1 0 0,1 0-1 0 0,-1 0 0 0 0,0-1 1 0 0,0 1-1 0 0,0 0 0 0 0,1 0 1 0 0,-1-1-1 0 0,0 1 1 0 0,0 0-1 0 0,0 0 0 0 0,0-1 1 0 0,0 1-1 0 0,0 0 0 0 0,0-1 1 0 0,0 1-1 0 0,0 0 1 0 0,1 0-1 0 0,-1-1 0 0 0,0 1 1 0 0,0 0-1 0 0,-1-1 0 0 0,1 1 1 0 0,0 0-1 0 0,0 0 0 0 0,0-1 1 0 0,0 1-1 0 0,0 0 1 0 0,0-1-34 0 0,140-17 2099 0 0,-20 9-1305 0 0,1 5 0 0 0,24 6-794 0 0,27 20 149 0 0,-171-18-2050 0 0,-24 11-5621 0 0,6-5 1197 0 0,6-2-5677 0 0</inkml:trace>
  <inkml:trace contextRef="#ctx0" brushRef="#br0" timeOffset="1248.04">967 637 5697 0 0,'0'0'2937'0'0,"0"0"-694"0"0,0 0-243 0 0,0 0 17 0 0,0 0-67 0 0,0 0-299 0 0,0 0-402 0 0,0 0-387 0 0,0 0-282 0 0,0 0-151 0 0,0 0-10 0 0,0 0 29 0 0,-8 11 43 0 0,-19 31 68 0 0,27-41-521 0 0,1 0 0 0 0,-1 0 0 0 0,0 0 0 0 0,1 0-1 0 0,-1 0 1 0 0,1 0 0 0 0,-1 0 0 0 0,1 0 0 0 0,-1 0 0 0 0,1 0 0 0 0,0 0 0 0 0,-1-1 0 0 0,1 1 0 0 0,0 0 0 0 0,0 0 0 0 0,-1-1 0 0 0,1 1 0 0 0,0 0 0 0 0,0-1 0 0 0,0 1 0 0 0,0-1 0 0 0,0 1 0 0 0,0-1 0 0 0,0 0 0 0 0,0 1-1 0 0,0-1 1 0 0,0 0 0 0 0,0 0 0 0 0,0 0 0 0 0,0 0 0 0 0,0 0 0 0 0,0 0 0 0 0,0 0 0 0 0,1 0 0 0 0,-1 0 0 0 0,0 0 0 0 0,0 0 0 0 0,0-1 0 0 0,0 1 0 0 0,0 0 0 0 0,0-1 0 0 0,0 0-38 0 0,3 1 163 0 0,202-15 2535 0 0,77-48-1660 0 0,-236 57-2192 0 0,-47 6 63 0 0,-3 0-8257 0 0,1 0-3379 0 0</inkml:trace>
  <inkml:trace contextRef="#ctx0" brushRef="#br0" timeOffset="1983.596">1606 781 8634 0 0,'0'0'2970'0'0,"0"0"-311"0"0,0 0-242 0 0,0 0-333 0 0,0 0-382 0 0,0 0-395 0 0,0 0-350 0 0,0 0-197 0 0,0 0-153 0 0,0 0-121 0 0,0 0-92 0 0,0 0-64 0 0,0 0-18 0 0,8-13 15 0 0,68-99 803 0 0,-55 93-940 0 0,0 0-1 0 0,1 2 0 0 0,0 1 0 0 0,2 0 0 0 0,0 2 0 0 0,9-4-189 0 0,9 8-18 0 0,-26 58 12 0 0,0 46 90 0 0,-14-93-80 0 0,-1 0-1 0 0,1-1 0 0 0,-1 1 1 0 0,1 0-1 0 0,-1-1 0 0 0,1 0 1 0 0,0 1-1 0 0,-1-1 0 0 0,1 0 1 0 0,-1 0-1 0 0,1 0 0 0 0,0 0 1 0 0,-1 0-1 0 0,1 0 0 0 0,0 0 0 0 0,-1-1 1 0 0,1 1-1 0 0,-1 0 0 0 0,1-1 1 0 0,-1 0-1 0 0,1 1 0 0 0,-1-1 1 0 0,1 0-1 0 0,-1 0 0 0 0,0 0 1 0 0,1 1-1 0 0,-1-1 0 0 0,0-1 1 0 0,0 1-1 0 0,1 0 0 0 0,-1 0 1 0 0,0 0-1 0 0,0-1 0 0 0,0 1 1 0 0,-1 0-1 0 0,1-1 0 0 0,0 1 0 0 0,0-1-2 0 0,10-8 27 0 0,38-28 24 0 0,-35 26-46 0 0,0 1-1 0 0,0 1 0 0 0,1 0 0 0 0,0 0 0 0 0,1 2 0 0 0,-1 0 0 0 0,2 1 0 0 0,0 0-5 0 0,-16 8 1 0 0,1 0-1 0 0,0-1 0 0 0,-1 1 1 0 0,1 0-1 0 0,-1 0 0 0 0,1 0 1 0 0,-1 1-1 0 0,1-1 0 0 0,-1 0 1 0 0,0 0-1 0 0,0 1 0 0 0,1-1 1 0 0,-1 1-1 0 0,0-1 0 0 0,0 1 1 0 0,0-1-1 0 0,-1 1 0 0 0,1 0 1 0 0,0 0-1 0 0,-1-1 0 0 0,1 1 1 0 0,-1 0-1 0 0,1 0 0 0 0,-1 0 1 0 0,0-1-1 0 0,0 1 0 0 0,0 0 1 0 0,0 0-1 0 0,0 0 0 0 0,0 0 0 0 0,0-1 1 0 0,-1 1-1 0 0,1 0 0 0 0,-1 0 1 0 0,1 0-1 0 0,-1-1 0 0 0,0 1 1 0 0,0 0-1 0 0,1 8 37 0 0,-33 129 227 0 0,22-77-1414 0 0,20-57-2600 0 0,-5-5-2182 0 0,-3 0 2126 0 0,1 0-8853 0 0</inkml:trace>
  <inkml:trace contextRef="#ctx0" brushRef="#br0" timeOffset="2496.466">2532 674 16131 0 0,'0'0'1150'0'0,"0"0"-144"0"0,0 0 217 0 0,0 0 182 0 0,0 0-41 0 0,0 0-234 0 0,0 0-387 0 0,0 0-275 0 0,0 0-131 0 0,-7 33-81 0 0,-21 100-21 0 0,15-45 321 0 0,-11-7 178 0 0,19-73-556 0 0,-33 36 1083 0 0,30-66-672 0 0,6 11-569 0 0,0 1 1 0 0,0-1-1 0 0,1 0 0 0 0,0 1 1 0 0,1-1-1 0 0,0 0 0 0 0,1 0 1 0 0,0 1-1 0 0,1-1 0 0 0,0 0 1 0 0,0 1-1 0 0,1 0 0 0 0,1-1 1 0 0,0 1-1 0 0,0 0 0 0 0,5-8-20 0 0,102-140 167 0 0,-100 145-168 0 0,1 1 0 0 0,0 0 0 0 0,1 0-1 0 0,0 2 1 0 0,0 0 0 0 0,1 0 0 0 0,1 1 0 0 0,0 1-1 0 0,0 0 1 0 0,2 1 1 0 0,-14 5 3 0 0,1 1-1 0 0,0 0 0 0 0,-1 1 0 0 0,1-1 1 0 0,0 1-1 0 0,0-1 0 0 0,-1 1 1 0 0,1 0-1 0 0,0 0 0 0 0,0 1 1 0 0,0-1-1 0 0,-1 1 0 0 0,1 0 1 0 0,0 0-1 0 0,0 0 0 0 0,-1 0 1 0 0,1 1-1 0 0,-1 0 0 0 0,0-1 0 0 0,1 1 1 0 0,-1 0-1 0 0,0 1 0 0 0,0-1 1 0 0,0 0-1 0 0,0 1 0 0 0,-1 0 1 0 0,1 0-1 0 0,-1 0 0 0 0,1 0 1 0 0,-1 0-1 0 0,0 0 0 0 0,0 0 0 0 0,0 3-2 0 0,3 2 26 0 0,-1 1 0 0 0,0-1-1 0 0,-1 1 1 0 0,1 0-1 0 0,-2 0 1 0 0,0 0-1 0 0,0 0 1 0 0,0 0-1 0 0,-1 1 1 0 0,0-1-1 0 0,-1 0 1 0 0,0 1-1 0 0,-1 2-25 0 0,0-9 17 0 0,1 1-1 0 0,-1-1 0 0 0,0 0 0 0 0,0 0 1 0 0,0 0-1 0 0,-1 0 0 0 0,1 0 1 0 0,-1 0-1 0 0,1 0 0 0 0,-1 0 0 0 0,0-1 1 0 0,0 1-1 0 0,0-1 0 0 0,-1 1 0 0 0,1-1 1 0 0,0 0-1 0 0,-1 0 0 0 0,0 0 1 0 0,1 0-1 0 0,-1-1 0 0 0,0 1 0 0 0,0-1 1 0 0,0 1-1 0 0,0-1 0 0 0,0 0 1 0 0,0 0-1 0 0,0 0 0 0 0,-1-1 0 0 0,1 1 1 0 0,0-1-1 0 0,0 0 0 0 0,-1 0 0 0 0,1 0 1 0 0,0 0-1 0 0,-1 0 0 0 0,1-1-16 0 0,-5 1-22 0 0,0-1-1 0 0,0 0 1 0 0,0-1 0 0 0,0 0-1 0 0,0 0 1 0 0,1-1-1 0 0,-1 0 1 0 0,1 0 0 0 0,0-1-1 0 0,-1 0 1 0 0,2 0-1 0 0,-1 0 1 0 0,0-1-1 0 0,-1-2 23 0 0,-46-89-3261 0 0,39 53-7679 0 0,15 43 10852 0 0,-6-15-12900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30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8410 0 0,'0'0'2391'0'0,"0"0"-644"0"0,0 0-259 0 0,0 0 27 0 0,0 0-62 0 0,0 0-192 0 0,0 0-287 0 0,0 0-283 0 0,0 0-133 0 0,0 0-26 0 0,0 0 27 0 0,0 0 1 0 0,0 0-17 0 0,2 3-45 0 0,-15 48 1329 0 0,4-35-1585 0 0,44-34 923 0 0,-35 18-1067 0 0,0 0 14 0 0,0 0 11 0 0,0 0-15 0 0,0 0-29 0 0,0 0-11 0 0,0 0-22 0 0,0 0-20 0 0,-33 38-145 0 0,32-36-260 0 0,-5 7-600 0 0,-1-7-7480 0 0,6-2-3462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25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57 509 3001 0 0,'0'0'2723'0'0,"0"0"-293"0"0,0 0-148 0 0,0 0-106 0 0,0 0-196 0 0,0 0-325 0 0,0 0-352 0 0,0 0-304 0 0,0 0-192 0 0,0 0-103 0 0,0 0-54 0 0,8-1 3449 0 0,55 13-426 0 0,174-2-1915 0 0,-56-9-1609 0 0,-149-1-2521 0 0,-49 2-3137 0 0,6 0-2871 0 0,10-2 7453 0 0,-7 3-11282 0 0</inkml:trace>
  <inkml:trace contextRef="#ctx0" brushRef="#br0" timeOffset="588.22">0 866 2513 0 0,'0'0'2476'0'0,"0"0"-385"0"0,0 0-36 0 0,0 0 19 0 0,0 0-106 0 0,0 0-252 0 0,0 0-378 0 0,0 0-305 0 0,0 0-176 0 0,0 0-70 0 0,0 0-15 0 0,0 0-20 0 0,0 0-29 0 0,6 3 4315 0 0,9 1-3522 0 0,286-11 1169 0 0,-34-8-1942 0 0,-267 15-783 0 0,-22 2-3634 0 0,14 3 1867 0 0,0-1-2773 0 0,2 0-7686 0 0</inkml:trace>
  <inkml:trace contextRef="#ctx0" brushRef="#br0" timeOffset="2505.498">979 306 6385 0 0,'0'0'2224'0'0,"0"0"-493"0"0,0 0-263 0 0,0 0-4 0 0,0 0 59 0 0,0 0-16 0 0,0 0-171 0 0,0 0-295 0 0,0 0-307 0 0,0 0-229 0 0,0 0-141 0 0,-4 3 980 0 0,31 2 552 0 0,-1 0-1400 0 0,0-1 0 0 0,0-1 0 0 0,1-1 0 0 0,-1-1 0 0 0,1-2 0 0 0,-1 0 0 0 0,3-2-496 0 0,7-1 195 0 0,0-1 0 0 0,0-2 0 0 0,0-1 0 0 0,-1-1 1 0 0,-1-3-1 0 0,29-12-195 0 0,-33 17 562 0 0,-30 29-580 0 0,2 65 236 0 0,-9 117 335 0 0,-12-116-293 0 0,-5 0 0 0 0,-23 54-260 0 0,-30 110 189 0 0,61-128-158 0 0,16-123-15 0 0,0-1-4 0 0,0 0-3 0 0,0 0-14 0 0,0 0 7 0 0,0 0-22 0 0,0 0 7 0 0,0 0-2 0 0,0 0 3 0 0,0-25-1309 0 0,5-35-3115 0 0,-2 42 348 0 0,-2 1-3961 0 0,1 8-4219 0 0</inkml:trace>
  <inkml:trace contextRef="#ctx0" brushRef="#br0" timeOffset="2762.317">1143 877 10634 0 0,'0'0'2636'0'0,"0"0"-789"0"0,0 0-435 0 0,0 0-63 0 0,0 0 33 0 0,0 0-55 0 0,0 0-195 0 0,0 0-300 0 0,0 0-295 0 0,0 0-176 0 0,0 0-48 0 0,0 0-7 0 0,11-4 817 0 0,300-4 2717 0 0,-2-31-5767 0 0,-277 29-820 0 0,-13 1-7055 0 0,-14 5-2384 0 0</inkml:trace>
  <inkml:trace contextRef="#ctx0" brushRef="#br0" timeOffset="3287.44">2246 483 3185 0 0,'0'0'2296'0'0,"0"0"-107"0"0,0 0 79 0 0,0 0 85 0 0,0 0-274 0 0,0 0-346 0 0,0 0-446 0 0,0 0-340 0 0,0 0-124 0 0,0 0-108 0 0,0 0-98 0 0,0 0-50 0 0,0 0-17 0 0,-10 1-24 0 0,2-1-378 0 0,5-1-105 0 0,0 1-1 0 0,0 0 0 0 0,0 0 1 0 0,0 0-1 0 0,0 1 1 0 0,0-1-1 0 0,0 1 1 0 0,0-1-1 0 0,0 1 1 0 0,1 0-1 0 0,-1 0 1 0 0,0 0-1 0 0,1 1 1 0 0,-1-1-1 0 0,0 1 1 0 0,1-1-1 0 0,0 1 1 0 0,-1 0-1 0 0,0 1-42 0 0,-13 14 221 0 0,-1 0 0 0 0,2 2 0 0 0,1 0 0 0 0,0 0 0 0 0,2 2 0 0 0,0 0 0 0 0,1 0 0 0 0,1 1 0 0 0,1 0 0 0 0,0 4-221 0 0,3-13 32 0 0,2 1 0 0 0,0 0 1 0 0,0 0-1 0 0,1 0 0 0 0,1 1 0 0 0,1-1 0 0 0,0 1 1 0 0,0 0-1 0 0,2-1 0 0 0,0 1 0 0 0,0-1 0 0 0,2 1 0 0 0,-1-1 1 0 0,2 0-1 0 0,4 11-32 0 0,-4-14 39 0 0,1 0 0 0 0,1 0 1 0 0,0-1-1 0 0,0 0 0 0 0,1 0 1 0 0,0 0-1 0 0,0-1 0 0 0,1 0 1 0 0,1-1-1 0 0,-1 0 0 0 0,1 0 1 0 0,1-1-1 0 0,-1 0 0 0 0,1 0 0 0 0,1-1 1 0 0,-1-1-1 0 0,1 0 0 0 0,0 0 1 0 0,0-1-1 0 0,0 0 0 0 0,8 1-39 0 0,-7-4 96 0 0,-1 1-1 0 0,1-2 0 0 0,0 0 0 0 0,-1 0 0 0 0,1-1 0 0 0,0 0 1 0 0,-1-1-1 0 0,1-1 0 0 0,-1 0 0 0 0,0 0 0 0 0,0-1 1 0 0,0 0-1 0 0,0-1 0 0 0,-1-1 0 0 0,1 1 0 0 0,-1-2 1 0 0,-1 1-1 0 0,1-1 0 0 0,-1-1 0 0 0,-1 0 0 0 0,1 0 0 0 0,-1 0 1 0 0,-1-1-1 0 0,3-4-95 0 0,-1 2 35 0 0,0-1 0 0 0,-1 0 0 0 0,0 0 1 0 0,-2-1-1 0 0,1 0 0 0 0,-1 0 0 0 0,-1-1 1 0 0,0 1-1 0 0,-1-1 0 0 0,-1 0 0 0 0,0 0 0 0 0,-1-1 1 0 0,0 1-1 0 0,-2-1 0 0 0,1-3-35 0 0,-1 3-33 0 0,0 0 0 0 0,-1 0 0 0 0,-1 0 0 0 0,-1 1-1 0 0,0-1 1 0 0,0 0 0 0 0,-2 1 0 0 0,1 0 0 0 0,-2 0 0 0 0,0 0 0 0 0,-1 1 0 0 0,0 0 0 0 0,-1 0 0 0 0,0 0-1 0 0,-1 1 1 0 0,-1 1 0 0 0,0 0 0 0 0,0 0 0 0 0,-1 1 0 0 0,0 0 0 0 0,-1 0 0 0 0,-2 0 33 0 0,-3-1-239 0 0,0 1-1 0 0,-1 1 1 0 0,1 0 0 0 0,-2 2 0 0 0,1 0 0 0 0,-1 1-1 0 0,0 0 1 0 0,-1 2 0 0 0,1 0 0 0 0,-19 0 239 0 0,25 3-766 0 0,0 1-1 0 0,0 0 1 0 0,1 1 0 0 0,-1 1-1 0 0,0 0 1 0 0,0 1 0 0 0,1 0 0 0 0,-1 1-1 0 0,1 0 1 0 0,0 1 0 0 0,0 1 766 0 0,-13 8-7603 0 0,8-2-2666 0 0</inkml:trace>
  <inkml:trace contextRef="#ctx0" brushRef="#br0" timeOffset="23083.168">1035 8 0 0 0,'0'0'907'0'0,"0"0"623"0"0,0 0 434 0 0,0 0 104 0 0,0 0-285 0 0,0 0-398 0 0,0 0-345 0 0,0 0-185 0 0,0 0-46 0 0,0 0 47 0 0,0 0 58 0 0,0 0 21 0 0,1-2-24 0 0,-1 0-1510 0 0,4-2 9219 0 0,-4 5-8278 0 0,-4 10 653 0 0,-28 44-471 0 0,-2 1-321 0 0,-34 97 252 0 0,-13 87 294 0 0,68-190-576 0 0,3 1 1 0 0,1 0 0 0 0,3 1-1 0 0,1 0 1 0 0,4 0-1 0 0,1 5-173 0 0,5-29 136 0 0,1-1 0 0 0,1 0 0 0 0,1 0 0 0 0,2 0 1 0 0,0-1-1 0 0,2-1 0 0 0,1 0 0 0 0,1 0 0 0 0,0-2 0 0 0,2 1 0 0 0,1-2 0 0 0,1 0 0 0 0,1-1 0 0 0,1-1 0 0 0,2 0-136 0 0,60 61 711 0 0,-80-79-1326 0 0,9 4 1673 0 0,-6-6-9220 0 0,1 0-3892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35:35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402 207 0 0 0,'0'0'1739'0'0,"0"0"304"0"0,0 0 231 0 0,0 0 64 0 0,0 0-184 0 0,0 0-385 0 0,0 0-399 0 0,0 0-310 0 0,0 0-205 0 0,0 0-143 0 0,0 0-77 0 0,0 3-378 0 0,-1 8 6591 0 0,-7-11-6679 0 0,-26-1 63 0 0,1 2 1 0 0,0 1-1 0 0,-1 1 0 0 0,1 2 0 0 0,-22 7-232 0 0,-60 18 794 0 0,115-30-742 0 0,-4 25 608 0 0,-5 119 1899 0 0,3-7-1856 0 0,4-115-256 0 0,3-22-418 0 0,-1 0-10 0 0,64-4 269 0 0,114 1-88 0 0,-99 35-160 0 0,-10 31-124 0 0,-66-59 89 0 0,1 1 0 0 0,-1-1 1 0 0,1 1-1 0 0,-1 0 0 0 0,-1 0 1 0 0,1 0-1 0 0,-1 0 0 0 0,1 0 1 0 0,-2 1-1 0 0,1-1 0 0 0,0 1 1 0 0,-1-1-1 0 0,0 1 0 0 0,-1 0 1 0 0,1-1-1 0 0,-1 1 0 0 0,0 0 1 0 0,0 0-1 0 0,-1-1 0 0 0,0 1 1 0 0,0 0-1 0 0,0-1 0 0 0,-1 2-5 0 0,-3 4 17 0 0,0 0-1 0 0,-1 0 0 0 0,0 0 1 0 0,-1-1-1 0 0,0 1 0 0 0,-1-2 0 0 0,0 1 1 0 0,0-1-1 0 0,-7 5-16 0 0,-28 34 99 0 0,-18 2-53 0 0,30-41 98 0 0,-78 16 7 0 0,40-21-11 0 0,8-4-80 0 0,56-7-3285 0 0,5 2 481 0 0,0 2-2097 0 0,0-1-7827 0 0</inkml:trace>
  <inkml:trace contextRef="#ctx0" brushRef="#br0" timeOffset="10391.054">842 575 1360 0 0,'0'0'1783'0'0,"0"0"-325"0"0,0 0 105 0 0,0 0 364 0 0,0 0 336 0 0,0 0 34 0 0,0 0-321 0 0,0 0-416 0 0,0 0-351 0 0,0 0-168 0 0,0 0-54 0 0,5 7 5829 0 0,6-73-4192 0 0,42-48-2412 0 0,-39 92-176 0 0,1 1 0 0 0,1 0 0 0 0,0 1 1 0 0,1 1-1 0 0,2 1 0 0 0,0 0 1 0 0,0 1-1 0 0,2 1 0 0 0,7-4-36 0 0,-26 18 2 0 0,1 1 0 0 0,0-1-1 0 0,0 0 1 0 0,0 1 0 0 0,1-1-1 0 0,-1 1 1 0 0,0 0 0 0 0,0 0-1 0 0,1 1 1 0 0,-1-1 0 0 0,0 1-1 0 0,1-1 1 0 0,-1 1 0 0 0,1 0 0 0 0,-1 0-1 0 0,1 1 1 0 0,-1-1 0 0 0,0 1-1 0 0,1-1 1 0 0,-1 1 0 0 0,0 0-1 0 0,0 0 1 0 0,3 2-2 0 0,46 60 29 0 0,-48-55-10 0 0,-1 1 0 0 0,0 0 0 0 0,0 1-1 0 0,-1-1 1 0 0,0 0 0 0 0,-1 1 0 0 0,0-1 0 0 0,0 1-1 0 0,-1-1 1 0 0,0 1 0 0 0,-2 4-19 0 0,2 9 20 0 0,-24 70 89 0 0,87-218 556 0 0,-48 101-665 0 0,2 1 0 0 0,1 0 0 0 0,0 2 0 0 0,2 0 0 0 0,0 1 0 0 0,2 1 0 0 0,0 1 0 0 0,18-11 0 0 0,10 9-225 0 0,-49 20 176 0 0,-1 0-4 0 0,7 19 26 0 0,2-5 54 0 0,0 0-1 0 0,-1 1 1 0 0,-1 0-1 0 0,-1 0 1 0 0,0 1 0 0 0,-1-1-1 0 0,0 1 1 0 0,-2 1-1 0 0,0-1 1 0 0,0 1-1 0 0,-2-1 1 0 0,0 1 0 0 0,-1 4-27 0 0,0-21-10 0 0,0 0-8 0 0,0 0-21 0 0,0 0-23 0 0,0 0-44 0 0,0 0-66 0 0,0 0-102 0 0,0 0-168 0 0,4 1-618 0 0,1 1-2403 0 0,-2 1-4883 0 0,-2-2 6129 0 0,1 0-10613 0 0</inkml:trace>
  <inkml:trace contextRef="#ctx0" brushRef="#br0" timeOffset="10714.463">735 774 11378 0 0,'0'0'3066'0'0,"0"0"-1126"0"0,0 0-558 0 0,0 0-39 0 0,0 0-28 0 0,0 0-80 0 0,0 0-138 0 0,0 0-147 0 0,0 0-113 0 0,37-5-89 0 0,117-12-69 0 0,11 6 954 0 0,-18 7-691 0 0,-26 3-737 0 0,-1-6-1 0 0,0-5 0 0 0,35-12-204 0 0,-78 3-452 0 0,-77 16-3880 0 0,-7 5-609 0 0,4 0 315 0 0,-2 0-8061 0 0</inkml:trace>
  <inkml:trace contextRef="#ctx0" brushRef="#br0" timeOffset="11500.176">1372 943 3185 0 0,'0'0'3007'0'0,"0"0"-357"0"0,0 0-228 0 0,0 0-142 0 0,0 0-209 0 0,0 0-304 0 0,0 0-332 0 0,0 0-220 0 0,0 0-128 0 0,0 0-81 0 0,0 0-70 0 0,0 0-121 0 0,5-4 1200 0 0,-42 4-1022 0 0,25-1-905 0 0,-1 0 1 0 0,0 1-1 0 0,0 1 0 0 0,0 0 1 0 0,1 1-1 0 0,-1 0 1 0 0,1 1-1 0 0,-1 0 0 0 0,0 1-88 0 0,-50 23 444 0 0,63 14-70 0 0,2-36-363 0 0,0 0 0 0 0,0-1 0 0 0,1 1 0 0 0,-1 0 1 0 0,1-1-1 0 0,0 0 0 0 0,1 0 0 0 0,-1 0 0 0 0,1 0 0 0 0,0 0 0 0 0,0-1 1 0 0,0 1-1 0 0,0-1 0 0 0,1 0 0 0 0,2 1-11 0 0,12 11 121 0 0,103 66 80 0 0,-100-51-123 0 0,-21-28-56 0 0,-1 1 0 0 0,1-1 0 0 0,0 1 0 0 0,-1-1 1 0 0,1 1-1 0 0,-1 0 0 0 0,0-1 0 0 0,0 1 1 0 0,0-1-1 0 0,0 1 0 0 0,0 0 0 0 0,-1-1 1 0 0,1 1-1 0 0,-1-1 0 0 0,1 1 0 0 0,-1-1 1 0 0,0 1-1 0 0,0-1 0 0 0,0 1 0 0 0,-1-1 1 0 0,1 0-1 0 0,-1 0 0 0 0,1 0 0 0 0,-1 0 1 0 0,1 0-1 0 0,-1 0 0 0 0,0 0 0 0 0,0 0 0 0 0,0 0 1 0 0,0-1-1 0 0,0 1 0 0 0,-1-1 0 0 0,1 0 1 0 0,0 0-1 0 0,-1 0 0 0 0,1 0 0 0 0,-3 1-22 0 0,-16 8 44 0 0,-1-1 0 0 0,0-1-1 0 0,-1-1 1 0 0,0-1-1 0 0,0-1 1 0 0,-1-1 0 0 0,1 0-1 0 0,-1-2 1 0 0,0-1-1 0 0,-14-2-43 0 0,36 1-59 0 0,1 0-1 0 0,0 0 0 0 0,-1 0 1 0 0,1 0-1 0 0,0-1 0 0 0,-1 1 0 0 0,1 0 1 0 0,0-1-1 0 0,-1 1 0 0 0,1-1 0 0 0,0 1 1 0 0,-1-1-1 0 0,1 0 0 0 0,0 1 1 0 0,0-1-1 0 0,0 0 0 0 0,0 0 0 0 0,0 0 1 0 0,0 0-1 0 0,0 0 0 0 0,0 0 0 0 0,0 0 1 0 0,0 0-1 0 0,1 0 0 0 0,-1-1 1 0 0,0 1-1 0 0,1 0 0 0 0,-1 0 0 0 0,1-1 1 0 0,-1 1-1 0 0,1 0 0 0 0,0-1 0 0 0,-1 1 1 0 0,1 0-1 0 0,0-1 0 0 0,0 1 1 0 0,0-1-1 0 0,0 1 0 0 0,0 0 0 0 0,0-1 1 0 0,1 1-1 0 0,-1 0 0 0 0,0-1 0 0 0,1 1 1 0 0,-1 0-1 0 0,1-1 0 0 0,-1 1 1 0 0,1 0-1 0 0,0 0 0 0 0,-1-1 0 0 0,1 1 1 0 0,0 0-1 0 0,0 0 0 0 0,0 0 0 0 0,0 0 1 0 0,0 0-1 0 0,0 0 0 0 0,0 0 0 0 0,0 1 1 0 0,0-1-1 0 0,1 0 60 0 0,1-2-648 0 0,7-8-2524 0 0,-2 5-3624 0 0,0 1-6066 0 0</inkml:trace>
  <inkml:trace contextRef="#ctx0" brushRef="#br0" timeOffset="12301.145">1779 8 0 0 0,'0'0'864'0'0,"0"0"1089"0"0,0 0 411 0 0,0 0 81 0 0,0 0-158 0 0,0 0-297 0 0,0 0-390 0 0,0 0-380 0 0,0 0-238 0 0,0 0-85 0 0,0 0-14 0 0,0 0 1 0 0,-4-1-12 0 0,-9-4-17 0 0,10 4-29 0 0,12 5 2789 0 0,70 76-17 0 0,38 93-2444 0 0,-101-139-1097 0 0,-1 0 0 0 0,-2 1 1 0 0,-2 1-1 0 0,-1 0 0 0 0,-2 0 0 0 0,-1 1 0 0 0,-2 0 1 0 0,-1 0-1 0 0,-2 1 0 0 0,-2-1 0 0 0,-4 30-57 0 0,-2-36 26 0 0,-1-1-1 0 0,-2 0 0 0 0,-1 0 0 0 0,-1-1 0 0 0,-2 0 1 0 0,0-1-1 0 0,-2 0 0 0 0,-1-1 0 0 0,-20 24-25 0 0,-90 111-9 0 0,110-145-61 0 0,-1-2-1 0 0,-1 0 1 0 0,-1-1 0 0 0,0 0 0 0 0,-1-2-1 0 0,0 0 1 0 0,-1-2 0 0 0,-5 2 70 0 0,-9 6-461 0 0,-26 5-1911 0 0,36-19-5069 0 0,17-4-4601 0 0</inkml:trace>
  <inkml:trace contextRef="#ctx0" brushRef="#br0" timeOffset="34229.918">2259 799 2673 0 0,'0'0'2085'0'0,"0"0"-304"0"0,0 0-89 0 0,0 0 46 0 0,0 0-25 0 0,0 0-187 0 0,0 0-320 0 0,0 0-307 0 0,0 0-207 0 0,0 0-91 0 0,0 0 14 0 0,28 4 2828 0 0,-8-4-1985 0 0,-13 1-1246 0 0,1 0 0 0 0,-1-1 0 0 0,0 0 0 0 0,0 0 0 0 0,1-1 0 0 0,-1 0 0 0 0,0 0 0 0 0,0-1 0 0 0,0 0 0 0 0,0 0 0 0 0,0 0 0 0 0,-1-1 0 0 0,1 0-1 0 0,-1-1 1 0 0,1 1 0 0 0,3-4-212 0 0,1-2 121 0 0,-1 0 0 0 0,-1-1 0 0 0,1 0-1 0 0,-2 0 1 0 0,1-1 0 0 0,-1 0-1 0 0,-1 0 1 0 0,0-1 0 0 0,-1 0-1 0 0,5-12-120 0 0,11-34 713 0 0,-22 57-591 0 0,0 1-10 0 0,0 0-22 0 0,0 0-34 0 0,0 0-2 0 0,0 0-74 0 0,0 0-46 0 0,0 26-412 0 0,45 131 637 0 0,-32-126-130 0 0,7 20 21 0 0,-1 0 1 0 0,-3 2-1 0 0,-2-1 0 0 0,-3 2 0 0 0,1 23-50 0 0,-10 148 55 0 0,-5-204-42 0 0,0 0 0 0 0,-1 0 1 0 0,-2 0-1 0 0,0 0 1 0 0,-1-1-1 0 0,-1 0 1 0 0,0-1-1 0 0,-2 0 0 0 0,0 0 1 0 0,-1-1-1 0 0,-1 0 1 0 0,-1-1-1 0 0,-1 0 1 0 0,-2 1-14 0 0,11-13 18 0 0,-1-1 1 0 0,0 0-1 0 0,-1 0 1 0 0,1 0 0 0 0,-1-1-1 0 0,1 0 1 0 0,-1 0-1 0 0,0 0 1 0 0,0-1 0 0 0,-1 0-1 0 0,1-1 1 0 0,0 0-1 0 0,0 0 1 0 0,-1 0-1 0 0,1-1 1 0 0,-2 0-19 0 0,5-2 16 0 0,1 0 0 0 0,0-1-1 0 0,0 0 1 0 0,-1 0 0 0 0,2 1-1 0 0,-1-2 1 0 0,0 1 0 0 0,1 0 0 0 0,-1 0-1 0 0,1-1 1 0 0,0 0 0 0 0,0 1 0 0 0,0-1-1 0 0,1 0 1 0 0,-1 0 0 0 0,1 0 0 0 0,0 0-1 0 0,0 0 1 0 0,1 0 0 0 0,-1 0-1 0 0,1 0 1 0 0,0 0 0 0 0,0 0 0 0 0,0 0-1 0 0,0-1 1 0 0,1 1 0 0 0,-1 0 0 0 0,1 0-1 0 0,1 0 1 0 0,0-3-16 0 0,7-22 31 0 0,1 0 0 0 0,1 1 0 0 0,2 0 0 0 0,1 0 0 0 0,1 1 0 0 0,1 1 0 0 0,2 1 0 0 0,0 0 0 0 0,1 2 0 0 0,15-14-31 0 0,-28 30 10 0 0,0-1 0 0 0,0 1 0 0 0,1 1 0 0 0,0-1 1 0 0,0 1-1 0 0,0 0 0 0 0,1 0 0 0 0,0 1 1 0 0,0 0-1 0 0,1 1 0 0 0,-1 0 0 0 0,1 0 0 0 0,0 1 1 0 0,0 0-1 0 0,0 0 0 0 0,0 1 0 0 0,1 0 1 0 0,-1 1-1 0 0,0 0 0 0 0,1 0 0 0 0,-1 1 0 0 0,1 1 1 0 0,-1-1-1 0 0,1 1 0 0 0,-1 1 0 0 0,1 0 1 0 0,6 2-11 0 0,28 15-473 0 0,-46-39-3122 0 0,-5 2-691 0 0,3 8-4609 0 0,0 3-3164 0 0</inkml:trace>
  <inkml:trace contextRef="#ctx0" brushRef="#br0" timeOffset="34980.418">2142 413 4137 0 0,'0'0'2312'0'0,"0"0"-261"0"0,0 0-89 0 0,0 0-29 0 0,0 0-73 0 0,0 0-202 0 0,0 0-281 0 0,0 0-246 0 0,0 0-184 0 0,0 0-123 0 0,0 0-66 0 0,0 0-13 0 0,0 0-29 0 0,-3-1-53 0 0,3 1-607 0 0,1 0 0 0 0,-1 0 0 0 0,0 0 1 0 0,1 0-1 0 0,-1 0 0 0 0,1 0 0 0 0,-1 0 0 0 0,0 0 0 0 0,1 0 0 0 0,-1 0 0 0 0,0 0 0 0 0,1 0 0 0 0,-1-1 0 0 0,0 1 0 0 0,1 0 0 0 0,-1 0 0 0 0,0 0 0 0 0,1-1 1 0 0,-1 1-1 0 0,0 0 0 0 0,1 0 0 0 0,-1-1 0 0 0,0 1 0 0 0,0 0 0 0 0,1-1 0 0 0,-1 1 0 0 0,0 0 0 0 0,0-1 0 0 0,0 1 0 0 0,1 0 0 0 0,-1-1 0 0 0,0 1 1 0 0,0-1-1 0 0,0 1 0 0 0,0 0 0 0 0,0-1 0 0 0,0 1 0 0 0,0-1 0 0 0,0 1 0 0 0,0 0 0 0 0,0-1 0 0 0,0 1 0 0 0,0 0 0 0 0,0-1 0 0 0,0 1 0 0 0,0-1 0 0 0,-1 1 1 0 0,1 0-1 0 0,0-1 0 0 0,0 1 0 0 0,0 0 0 0 0,0-1 0 0 0,-1 1 0 0 0,1 0 0 0 0,0-1 0 0 0,0 1 0 0 0,-1 0 0 0 0,1 0 0 0 0,0-1 0 0 0,-1 1-56 0 0,15-8 278 0 0,184-143 2315 0 0,-179 133-2515 0 0,112-134 588 0 0,-112 120-463 0 0,9 134 381 0 0,-9-2-365 0 0,-14-71-157 0 0,1 0 1 0 0,1 0 0 0 0,2 0-1 0 0,1-1 1 0 0,2 0 0 0 0,7 12-63 0 0,-19-40 5 0 0,0 0-1 0 0,0-1 1 0 0,1 1 0 0 0,-1 0 0 0 0,0 0 0 0 0,1 0 0 0 0,-1-1 0 0 0,0 1 0 0 0,1 0-1 0 0,-1 0 1 0 0,0 0 0 0 0,1 0 0 0 0,-1 0 0 0 0,0 0 0 0 0,1 0 0 0 0,-1 0-1 0 0,0-1 1 0 0,1 1 0 0 0,-1 0 0 0 0,0 1 0 0 0,1-1 0 0 0,-1 0 0 0 0,0 0 0 0 0,1 0-1 0 0,-1 0 1 0 0,0 0 0 0 0,1 0 0 0 0,-1 0 0 0 0,0 0 0 0 0,1 1 0 0 0,-1-1 0 0 0,0 0-1 0 0,0 0 1 0 0,1 0 0 0 0,-1 1 0 0 0,0-1 0 0 0,1 0-5 0 0,-1-9-4481 0 0,2 1-5657 0 0,0 7-3049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580 0,'-72'35,"2"3,1 3,3 3,1 3,59-44,0 1,1 0,-1 0,1 1,0-1,0 1,0 0,1 0,0 1,0-1,0 1,0 0,1 0,0 0,1 1,-1-1,1 1,0-1,1 1,0 0,-1 6,5-9,1 1,0-1,0 1,0-1,1 0,-1-1,1 1,0-1,0 0,0 0,0-1,0 1,1-1,-1 0,1-1,0 1,-1-1,1 0,0 0,4-1,-3 1,-5-1,0-1,1 1,-1 0,1 0,-1 0,0 0,1 0,-1 0,1 0,-1 1,0-1,1 1,-1 0,0 0,0 0,0 0,1 0,-1 0,0 1,0-1,-1 0,1 1,0 0,0-1,-1 1,1 0,-1 0,0 0,1 0,-1 0,0 0,0 1,0-1,0 0,-1 0,1 1,-1-1,1 0,-1 1,0-1,0 1,0-1,0 0,-1 2,-4 5,-1-1,-1 1,0-1,0 0,0-1,-1 0,0 0,-1-1,-5 4,2-1,-138 68,72-43,58-23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5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5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61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5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5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61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5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5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5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61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5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4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437 652,'-35'14,"0"2,1 2,1 1,0 1,2 2,0 1,1 2,2 1,-9 11,27-29,0 1,1 1,0-1,1 1,0 1,1-1,0 1,1 1,0-1,0 1,1 0,1 0,0 1,1 0,0-1,1 1,0 8,2-18,0 0,1 0,-1 0,1 1,0-1,0 0,0 0,1 0,-1 0,0-1,1 1,0 0,0-1,0 1,0-1,0 1,0-1,1 0,-1 0,1 0,-1 0,1 0,0-1,0 1,0-1,0 0,0 0,0 0,0 0,0 0,0-1,1 1,104-13,-63-8,-1-2,-1-2,-1-2,-1-1,-2-2,0-2,-3-2,0-1,26-34,-38 44,-1-1,-1-1,-1-1,-1-1,-1-1,-2 0,-1-2,-2 0,0 0,-2-1,-2-1,-1 0,2-18,-8 28,-1-1,-1 1,-1-1,-1 1,-2 0,0 0,-1 0,-1 0,-6-14,8 28,0 0,0 1,-1 0,-1 0,1 0,-1 0,0 1,-1-1,0 1,0 1,-1-1,1 1,-1 0,-1 1,1-1,-1 1,0 1,0 0,0 0,-1 0,1 1,-1 1,0-1,0 1,-7 0,4 1,0 1,0 1,-1 0,1 1,0 0,0 0,1 2,-1-1,0 2,1-1,0 1,0 1,1 0,-1 1,1 0,1 0,-1 1,-7 9,-6 6,0 2,2 0,1 2,1 0,1 1,-6 14,13-23,0 0,1 2,0-1,2 1,1 0,0 0,2 1,0 0,2 0,0 0,1 1,2-1,0 1,1-1,1 0,2 1,0-1,1-1,1 1,1-1,1 0,1 0,0-1,2 0,9 12,-3-13,2 0,-1-2,2 0,1-1,0-1,0-1,2-1,-1-1,2-1,0-1,0-1,0-1,1-1,1-1,-1-2,1 0,-1-2,1-1,19-1,-2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5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5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61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5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4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2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5993 0 0,'0'0'2107'0'0,"0"0"-489"0"0,0 0-294 0 0,0 0 71 0 0,0 0 136 0 0,0 0 18 0 0,0 0-168 0 0,0 0-244 0 0,0 0-101 0 0,0 0 69 0 0,0 0 69 0 0,9 0 6 0 0,114-9 2216 0 0,62-8-1570 0 0,0 7 0 0 0,50 9-1826 0 0,-192 1 83 0 0,-43 0-91 0 0,0 0-1 0 0,0 0 18 0 0,0 0 7 0 0,0 0 19 0 0,0 0-21 0 0,-1-2-282 0 0,-1 0 0 0 0,0 0-1 0 0,0 1 1 0 0,0-1 0 0 0,0 1-1 0 0,0-1 1 0 0,-1 1 0 0 0,1-1 0 0 0,0 1-1 0 0,-1 0 1 0 0,1 0 0 0 0,-1 0-1 0 0,1 1 1 0 0,-1-1 0 0 0,1 1-1 0 0,-1-1 1 0 0,0 1 0 0 0,1 0-1 0 0,-1 0 1 0 0,1 0 0 0 0,-1 0-1 0 0,0 0 1 0 0,1 1 0 0 0,-1-1 0 0 0,-2 2 268 0 0,-3-2-1034 0 0,-42 7-6738 0 0,19 4-1143 0 0,19-4 3625 0 0</inkml:trace>
  <inkml:trace contextRef="#ctx0" brushRef="#br0" timeOffset="388.727">200 481 3849 0 0,'0'0'3070'0'0,"0"0"-130"0"0,0 0-150 0 0,0 0-242 0 0,0 0-471 0 0,0 0-514 0 0,0 0-418 0 0,0 0-287 0 0,0 0-176 0 0,0 0-117 0 0,0 0-87 0 0,0 0-86 0 0,0 0-57 0 0,-2 2-51 0 0,1-2-242 0 0,1 1 0 0 0,0 0 0 0 0,0 0 0 0 0,0 0 0 0 0,0-1 0 0 0,0 1 0 0 0,0 0 0 0 0,0 0 0 0 0,0 0 0 0 0,0-1 0 0 0,0 1 0 0 0,0 0 0 0 0,0 0 0 0 0,0 0 0 0 0,1-1 0 0 0,-1 1 0 0 0,0 0 0 0 0,1 0 0 0 0,-1-1 0 0 0,0 1 0 0 0,1 0 0 0 0,-1-1 0 0 0,1 1 0 0 0,-1 0 0 0 0,1-1 0 0 0,0 1 0 0 0,-1-1 0 0 0,1 1 0 0 0,-1-1 0 0 0,1 1 0 0 0,0-1 0 0 0,-1 1 0 0 0,1-1 0 0 0,0 0 0 0 0,0 1 1 0 0,-1-1-1 0 0,1 0 0 0 0,0 0 0 0 0,0 0 0 0 0,0 1 0 0 0,-1-1 0 0 0,1 0 0 0 0,0 0 0 0 0,0 0 0 0 0,0 0 0 0 0,-1 0 0 0 0,1-1 0 0 0,0 1 0 0 0,0 0 0 0 0,0 0 0 0 0,0 0-42 0 0,37 6 360 0 0,1-1 0 0 0,0-1-1 0 0,0-2 1 0 0,1-3 0 0 0,-1 0 0 0 0,0-3 0 0 0,0-1 0 0 0,33-9-360 0 0,-4 3 236 0 0,-2 1-96 0 0,-65 9-136 0 0,-1 0-7616 0 0,2-5 326 0 0,-2 2-1305 0 0</inkml:trace>
  <inkml:trace contextRef="#ctx0" brushRef="#br0" timeOffset="1070.508">533 13 2320 0 0,'0'0'2556'0'0,"0"0"-225"0"0,0 0-95 0 0,0 0-26 0 0,0 0-129 0 0,0 0-254 0 0,0 0-298 0 0,0 0-282 0 0,0 0-207 0 0,0 0-122 0 0,0 0-88 0 0,0 0-93 0 0,0 0-94 0 0,-5-2-114 0 0,-12-8-102 0 0,19 22 1615 0 0,8 2-1775 0 0,1 0 0 0 0,1 0 0 0 0,0-2 0 0 0,1 0 1 0 0,0 0-1 0 0,1-1 0 0 0,0 0 0 0 0,1-2 0 0 0,0 1 0 0 0,0-2 0 0 0,8 3-267 0 0,-14-6 81 0 0,211 128 530 0 0,-139-79-466 0 0,-65-38-158 0 0,-16-16 14 0 0,0 0 26 0 0,0 0-4 0 0,-21 19 601 0 0,-89 89-460 0 0,-245 166-56 0 0,254-189-67 0 0,102-83-68 0 0,0-1 1 0 0,0 0-1 0 0,-1 0 0 0 0,1 0 1 0 0,0 0-1 0 0,0 0 0 0 0,0 0 0 0 0,0 0 1 0 0,1 0-1 0 0,-1 0 0 0 0,0-1 1 0 0,0 1-1 0 0,0 0 0 0 0,1-1 0 0 0,-1 1 1 0 0,0-1-1 0 0,1 1 0 0 0,-1-1 1 0 0,0 0-1 0 0,1 1 0 0 0,-1-1 0 0 0,1 0 1 0 0,-1 0-1 0 0,1 0 0 0 0,-1 0 1 0 0,0 0-1 0 0,1 0 0 0 0,-1-1 0 0 0,1 1 1 0 0,-1 0-1 0 0,1-1 27 0 0,23-6-1485 0 0,-15 0-1793 0 0,-4 2-832 0 0,1-2-8520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3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4 228 0 0 0,'0'0'1236'0'0,"0"0"95"0"0,0 0 94 0 0,0 0 75 0 0,0 0 19 0 0,0 0-39 0 0,-3-13 12796 0 0,2 8-14800 0 0,4-2 678 0 0,0 0 0 0 0,0 0 0 0 0,0 1 0 0 0,1-1 0 0 0,0 1 0 0 0,0 0 0 0 0,1 0 0 0 0,0 0 0 0 0,0 0 0 0 0,0 1 0 0 0,1 0 0 0 0,0 0 0 0 0,0 1 0 0 0,0-1 0 0 0,0 1 0 0 0,1 0 0 0 0,-1 1 0 0 0,1 0 0 0 0,3-1-154 0 0,-7 2 11 0 0,-1 0-1 0 0,1 1 1 0 0,0-1-1 0 0,0 1 0 0 0,0-1 1 0 0,0 1-1 0 0,0 0 1 0 0,1 0-1 0 0,-1 1 0 0 0,0-1 1 0 0,0 1-1 0 0,1-1 1 0 0,-1 1-1 0 0,0 0 1 0 0,0 0-1 0 0,1 1 0 0 0,-1-1 1 0 0,0 1-1 0 0,0-1 1 0 0,1 1-1 0 0,-1 0 0 0 0,0 0 1 0 0,0 1-1 0 0,0-1 1 0 0,0 1-1 0 0,0-1 0 0 0,-1 1 1 0 0,1 0-1 0 0,0 0 1 0 0,-1 0-1 0 0,1 1-10 0 0,3 8 18 0 0,0 0-1 0 0,-1 1 1 0 0,0-1-1 0 0,-1 1 1 0 0,0 0 0 0 0,-1 1-1 0 0,0-1 1 0 0,-1 1-1 0 0,-1-1 1 0 0,0 1 0 0 0,0-1-1 0 0,-1 1 1 0 0,-1 0-1 0 0,0-1 1 0 0,-1 2-18 0 0,1 0 22 0 0,-2 11 6 0 0,-1 1 1 0 0,-1 0-1 0 0,-1-1 1 0 0,-2 0-1 0 0,0 0 1 0 0,-2-1 0 0 0,-1 2-29 0 0,-31 32 198 0 0,30-87 617 0 0,13 12-804 0 0,1-1-1 0 0,1 1 1 0 0,1 0 0 0 0,0 0-1 0 0,1 1 1 0 0,1 0 0 0 0,0-1-1 0 0,2 2 1 0 0,-1-1 0 0 0,2 1-1 0 0,0 0 1 0 0,1 1 0 0 0,1 0 0 0 0,0 0-11 0 0,-8 11 1 0 0,21-30 6 0 0,2 1 1 0 0,1 2 0 0 0,2 1-1 0 0,31-25-7 0 0,-52 47-4 0 0,1-2 13 0 0,1 1 0 0 0,0 0-1 0 0,1 1 1 0 0,-1 0 0 0 0,1 0-1 0 0,0 1 1 0 0,1 1 0 0 0,10-4-9 0 0,-20 8-1 0 0,-1 1 1 0 0,1 0-1 0 0,0-1 1 0 0,0 1-1 0 0,0 0 1 0 0,0 0-1 0 0,0 0 1 0 0,-1 1-1 0 0,1-1 1 0 0,0 0-1 0 0,0 1 1 0 0,0-1-1 0 0,0 1 0 0 0,-1-1 1 0 0,1 1-1 0 0,0 0 1 0 0,-1 0-1 0 0,1 0 1 0 0,0 0-1 0 0,-1 0 1 0 0,0 0-1 0 0,1 0 1 0 0,-1 1-1 0 0,1-1 1 0 0,-1 0-1 0 0,0 1 1 0 0,0-1-1 0 0,0 1 1 0 0,0 0-1 0 0,0-1 1 0 0,0 1-1 0 0,0 0 0 0 0,-1-1 1 0 0,1 1-1 0 0,-1 0 1 0 0,1 0-1 0 0,-1 0 1 0 0,1 1 0 0 0,5 80 35 0 0,-6-71-41 0 0,-2 24 21 0 0,-2 0 1 0 0,-2 0-1 0 0,-1-1 0 0 0,-10 31-15 0 0,5-21-37 0 0,99-134 17 0 0,94-99 19 0 0,-111 127 15 0 0,-70 61-16 0 0,0 0 0 0 0,0 0-1 0 0,0 1 1 0 0,0-1-1 0 0,0 0 1 0 0,0 0-1 0 0,0 0 1 0 0,1 1-1 0 0,-1-1 1 0 0,0 0-1 0 0,0 0 1 0 0,0 1 0 0 0,0-1-1 0 0,0 0 1 0 0,1 0-1 0 0,-1 0 1 0 0,0 0-1 0 0,0 1 1 0 0,0-1-1 0 0,1 0 1 0 0,-1 0-1 0 0,0 0 1 0 0,0 0 0 0 0,1 0-1 0 0,-1 0 1 0 0,0 0-1 0 0,0 0 1 0 0,0 1-1 0 0,1-1 1 0 0,-1 0-1 0 0,0 0 1 0 0,0 0-1 0 0,1 0 1 0 0,-1 0 0 0 0,0 0-1 0 0,0 0 1 0 0,1 0-1 0 0,-1-1 1 0 0,0 1-1 0 0,0 0 1 0 0,1 0-1 0 0,-1 0 1 0 0,0 0-1 0 0,1 0 3 0 0,-3 7 7 0 0,-28 98 16 0 0,-10 73 59 0 0,34 9-110 0 0,-17-147-772 0 0,10-34-3263 0 0,-3-4-5447 0 0,11-2-2373 0 0</inkml:trace>
  <inkml:trace contextRef="#ctx0" brushRef="#br0" timeOffset="528.053">991 497 6521 0 0,'0'0'4008'0'0,"0"0"-2358"0"0,0 0-1126 0 0,0 0-91 0 0,0 0 230 0 0,0 0 369 0 0,0 0 170 0 0,0 0-69 0 0,0 0-174 0 0,0 0-331 0 0,0 0-180 0 0,0 0-37 0 0,0 16-5 0 0,1 47-13 0 0,-1-56-290 0 0,-1 0-1 0 0,1 0 1 0 0,-1-1-1 0 0,0 1 1 0 0,-1 0 0 0 0,0 0-1 0 0,0-1 1 0 0,0 1-1 0 0,-1-1 1 0 0,0 1-1 0 0,0-1 1 0 0,-1 0 0 0 0,0 1-103 0 0,-3 5 154 0 0,-71 88 677 0 0,77-100-786 0 0,1 0-1 0 0,-1 0 1 0 0,0 0-1 0 0,1 0 0 0 0,-1 0 1 0 0,1 0-1 0 0,-1 0 1 0 0,0 0-1 0 0,1 0 1 0 0,-1 0-1 0 0,1 0 1 0 0,-1 0-1 0 0,0 0 1 0 0,1 0-1 0 0,-1-1 0 0 0,1 1 1 0 0,-1 0-1 0 0,0 0 1 0 0,1-1-1 0 0,-1 1 1 0 0,1-1-1 0 0,-1 1 1 0 0,1 0-1 0 0,-1-1 1 0 0,1 1-1 0 0,0-1 0 0 0,-1 1 1 0 0,1-1-1 0 0,-1 1 1 0 0,1-1-1 0 0,0 1 1 0 0,0-1-1 0 0,-1 1 1 0 0,1-1-1 0 0,0 0 1 0 0,0 1-1 0 0,0-1 1 0 0,-1 1-1 0 0,1-1 0 0 0,0 0 1 0 0,0 1-1 0 0,0-1 1 0 0,0 1-1 0 0,0-1 1 0 0,0 0-1 0 0,0 1 1 0 0,1-1-1 0 0,-1 0 1 0 0,0 1-1 0 0,0-1 0 0 0,0 1 1 0 0,1-1-45 0 0,0-43 446 0 0,4 28-316 0 0,0 1 0 0 0,2-1 0 0 0,0 2 1 0 0,0-1-1 0 0,2 1 0 0 0,0 0 0 0 0,0 0 0 0 0,8-8-130 0 0,-12 16 19 0 0,17-21 45 0 0,1 1-1 0 0,1 0 1 0 0,2 2 0 0 0,0 1-1 0 0,2 1 1 0 0,0 1-1 0 0,2 2 1 0 0,0 1-1 0 0,11-4-63 0 0,54 3 194 0 0,-92 21-186 0 0,-1 0-1 0 0,1 0 1 0 0,-1 0 0 0 0,1 0-1 0 0,-1 0 1 0 0,0 1 0 0 0,0-1-1 0 0,0 1 1 0 0,0 0 0 0 0,0-1-1 0 0,-1 1 1 0 0,1 0 0 0 0,-1 0-1 0 0,1 0 1 0 0,-1 0 0 0 0,0 0-1 0 0,-1 0 1 0 0,1 1 0 0 0,0-1-1 0 0,-1 0 1 0 0,0 0 0 0 0,1 1-1 0 0,-1-1 1 0 0,-1 0 0 0 0,1 0-1 0 0,0 1 1 0 0,-1-1 0 0 0,0 0-1 0 0,0 0 1 0 0,0 0 0 0 0,0 0 0 0 0,0 0-1 0 0,-1 2-7 0 0,-5 6 23 0 0,0 0 0 0 0,0 0 0 0 0,-1 0 0 0 0,-1-1 0 0 0,0-1-1 0 0,0 1 1 0 0,-1-1 0 0 0,0-1 0 0 0,0 0 0 0 0,-1 0 0 0 0,0-1 0 0 0,0-1-1 0 0,-1 0 1 0 0,0 0 0 0 0,0-1 0 0 0,0-1 0 0 0,-1 0 0 0 0,0 0 0 0 0,0-2-1 0 0,1 1 1 0 0,-3-1-23 0 0,11-2-24 0 0,-1 1 0 0 0,1-1 0 0 0,0 0-1 0 0,-1 0 1 0 0,1 0 0 0 0,0 0-1 0 0,-1-1 1 0 0,1 0 0 0 0,0 0 0 0 0,0 0-1 0 0,0 0 1 0 0,-1-1 0 0 0,1 1 0 0 0,1-1-1 0 0,-1 0 1 0 0,0 0 0 0 0,0-1 0 0 0,-2-1 24 0 0,4 2-141 0 0,1 0 1 0 0,-1 0 0 0 0,1-1-1 0 0,0 1 1 0 0,0 0 0 0 0,-1 0-1 0 0,2-1 1 0 0,-1 1 0 0 0,0-1 0 0 0,0 1-1 0 0,1-1 1 0 0,-1 1 0 0 0,1-1-1 0 0,0 1 1 0 0,0-1 0 0 0,0 1-1 0 0,0-1 1 0 0,0 1 0 0 0,0-1 0 0 0,1 1-1 0 0,0-1 1 0 0,0 0 140 0 0,22-34-4888 0 0,-14 26 113 0 0,0-1-6765 0 0</inkml:trace>
  <inkml:trace contextRef="#ctx0" brushRef="#br0" timeOffset="1201.639">1443 133 5049 0 0,'0'0'3366'0'0,"0"0"-916"0"0,0 0-519 0 0,0 0-141 0 0,0 0-99 0 0,0 0-236 0 0,0 0-262 0 0,0 0-303 0 0,0 0-257 0 0,0 0-109 0 0,0 0 50 0 0,0 0 42 0 0,0 0 27 0 0,9 5-30 0 0,-1-1-485 0 0,-1 0 0 0 0,1 1 0 0 0,-1 1 0 0 0,-1-1 0 0 0,1 1 1 0 0,-1 0-1 0 0,0 0 0 0 0,0 1 0 0 0,-1 0 0 0 0,1 0 0 0 0,-2 0 0 0 0,1 1 0 0 0,-1-1 0 0 0,0 1 0 0 0,-1 1-128 0 0,8 22 128 0 0,-1 0 0 0 0,-2 1 0 0 0,-1 0 0 0 0,-2 1 0 0 0,-1 0 0 0 0,0 21-128 0 0,-1-10 69 0 0,-3-44-43 0 0,0 0 18 0 0,13-59 1720 0 0,-5 28-1733 0 0,0 0 1 0 0,2 1-1 0 0,2 0 1 0 0,1 0-1 0 0,1 2 1 0 0,1-1-1 0 0,1 2 0 0 0,2 0 1 0 0,4-3-32 0 0,49-85-72 0 0,-46 53-126 0 0,-25 61 122 0 0,0 1-66 0 0,0 0-104 0 0,0 0-139 0 0,0 0-197 0 0,-4 6-1417 0 0,-2 5-1 0 0,0-2-2887 0 0,2-2-6802 0 0</inkml:trace>
  <inkml:trace contextRef="#ctx0" brushRef="#br0" timeOffset="1840.581">1867 453 5161 0 0,'0'0'3522'0'0,"0"0"-2068"0"0,0 0-775 0 0,0 0 304 0 0,0 0 457 0 0,0 0 240 0 0,0 0-114 0 0,0 0-393 0 0,0 0-332 0 0,0 0-172 0 0,0 0-83 0 0,0 0-70 0 0,-2 23-84 0 0,-9 106 188 0 0,8-108-453 0 0,-1 0-1 0 0,-1-1 1 0 0,-1 0 0 0 0,0 0-1 0 0,-2 0 1 0 0,0-1 0 0 0,-5 8-167 0 0,12-27 42 0 0,1-1-1 0 0,0 1 1 0 0,-1 0 0 0 0,1-1-1 0 0,-1 1 1 0 0,1-1 0 0 0,0 1 0 0 0,-1 0-1 0 0,1-1 1 0 0,-1 1 0 0 0,1 0 0 0 0,-1 0-1 0 0,1-1 1 0 0,-1 1 0 0 0,1 0-1 0 0,-1 0 1 0 0,0 0 0 0 0,1 0 0 0 0,-1 0-1 0 0,1 0 1 0 0,-1-1 0 0 0,1 1-1 0 0,-1 0 1 0 0,1 1 0 0 0,-1-1 0 0 0,0 0-1 0 0,1 0 1 0 0,-1 0 0 0 0,1 0 0 0 0,-1 0-1 0 0,1 0 1 0 0,-1 1 0 0 0,1-1-1 0 0,-1 0 1 0 0,1 1 0 0 0,-1-1 0 0 0,1 0-1 0 0,-1 1 1 0 0,1-1 0 0 0,0 0 0 0 0,-1 1-1 0 0,1-1 1 0 0,0 1 0 0 0,-1-1-1 0 0,1 0 1 0 0,0 1 0 0 0,-1-1 0 0 0,1 1-1 0 0,0-1 1 0 0,0 1 0 0 0,-1 0 0 0 0,1-1-1 0 0,0 1 1 0 0,0-1 0 0 0,0 1-1 0 0,0-1 1 0 0,0 1 0 0 0,0 0-42 0 0,-4-53 1155 0 0,7 35-1098 0 0,0-1-1 0 0,1 1 0 0 0,1 0 1 0 0,1 0-1 0 0,0 0 1 0 0,1 1-1 0 0,1 0 0 0 0,0 0 1 0 0,1 1-1 0 0,1 0 1 0 0,0 0-1 0 0,2 2 0 0 0,-1-1 1 0 0,1 1-1 0 0,1 1 1 0 0,0 0-1 0 0,11-7-56 0 0,-15 12 4 0 0,-1 0-1 0 0,1 0 1 0 0,0 1-1 0 0,0 0 1 0 0,1 1-1 0 0,-1 0 1 0 0,1 1 0 0 0,0 0-1 0 0,1 0 1 0 0,-1 1-1 0 0,1 0 1 0 0,0 1-1 0 0,-1 0 1 0 0,1 1-1 0 0,1 0-3 0 0,-10 1-1 0 0,0 0-1 0 0,0-1 0 0 0,0 1 0 0 0,0 0 0 0 0,0 0 0 0 0,0 1 0 0 0,0-1 0 0 0,0 0 0 0 0,0 1 0 0 0,0-1 0 0 0,0 1 0 0 0,0 0 0 0 0,0-1 0 0 0,0 1 0 0 0,-1 0 0 0 0,1 0 1 0 0,0 0-1 0 0,-1 0 0 0 0,1 1 0 0 0,0-1 0 0 0,-1 0 0 0 0,0 1 0 0 0,1-1 0 0 0,-1 1 0 0 0,0-1 0 0 0,0 1 0 0 0,0 0 0 0 0,0 0 0 0 0,0-1 0 0 0,0 1 0 0 0,0 0 0 0 0,0 0 1 0 0,-1 0-1 0 0,1 0 0 0 0,-1 0 0 0 0,0 0 0 0 0,1 0 0 0 0,-1 0 0 0 0,0 0 0 0 0,0 0 0 0 0,0 0 0 0 0,-1 1 2 0 0,1 3 9 0 0,0-1-1 0 0,0 1 1 0 0,-1 0-1 0 0,1-1 1 0 0,-2 1-1 0 0,1-1 1 0 0,0 0-1 0 0,-1 1 1 0 0,0-1-1 0 0,0 0 1 0 0,-1 0-1 0 0,0 0 1 0 0,0 0-1 0 0,0-1 1 0 0,0 1-1 0 0,0-1 1 0 0,-1 1-1 0 0,0-1 1 0 0,0 0-1 0 0,0-1 1 0 0,-5 4-9 0 0,2-1 0 0 0,-1-1 0 0 0,0 1 0 0 0,0-1 0 0 0,0-1 0 0 0,-1 1 0 0 0,0-1 0 0 0,0-1 0 0 0,0 0 0 0 0,0 0 0 0 0,0-1 0 0 0,-1 0 0 0 0,1 0 0 0 0,-1-1 0 0 0,1-1 0 0 0,-1 1 0 0 0,1-2 0 0 0,-9 0 0 0 0,16 1-68 0 0,0-1 0 0 0,0 1 0 0 0,0 0 0 0 0,0-1 0 0 0,0 0 0 0 0,0 1 0 0 0,1-1 0 0 0,-1 0 1 0 0,0 0-1 0 0,0 0 0 0 0,0 0 0 0 0,1 0 0 0 0,-1-1 0 0 0,1 1 0 0 0,-1 0 0 0 0,1-1 0 0 0,0 1 0 0 0,-1-1 0 0 0,1 0 0 0 0,0 1 1 0 0,0-1-1 0 0,0 0 0 0 0,0 0 0 0 0,0 0 0 0 0,0 0 0 0 0,1 1 0 0 0,-1-1 0 0 0,1 0 0 0 0,-1 0 0 0 0,1 0 0 0 0,0-1 68 0 0,2-18-3911 0 0,8 1-3784 0 0,-6 13-3535 0 0</inkml:trace>
  <inkml:trace contextRef="#ctx0" brushRef="#br0" timeOffset="3451.366">2246 527 0 0 0,'0'0'1276'0'0,"0"0"405"0"0,0 0 143 0 0,0 0 126 0 0,0 0 26 0 0,0 0-201 0 0,0 0-309 0 0,0 0-271 0 0,0 0-160 0 0,0 0-32 0 0,0 0-3 0 0,0 0-43 0 0,0 0-100 0 0,15 4 1680 0 0,-1 60 252 0 0,-15-49-2719 0 0,-1 0 1 0 0,-1 0-1 0 0,0 0 1 0 0,-1 0-1 0 0,0-1 0 0 0,-1 0 1 0 0,-1 0-1 0 0,0 0 0 0 0,-3 4-70 0 0,-17 33-380 0 0,16-48-4619 0 0,3-12-7369 0 0,7 8 6161 0 0</inkml:trace>
  <inkml:trace contextRef="#ctx0" brushRef="#br0" timeOffset="3998.498">2209 527 912 0 0,'0'0'2545'0'0,"0"0"-331"0"0,0 0-125 0 0,0 0-36 0 0,0 0-145 0 0,0 0-313 0 0,0 0-357 0 0,0 0-283 0 0,0 0-149 0 0,0 0-61 0 0,0 0-48 0 0,0 0-46 0 0,40 0 3719 0 0,22 0-688 0 0,85 0-3472 0 0,-162 1-1876 0 0,-5 1-4582 0 0,6 1-5547 0 0,11-2 4834 0 0</inkml:trace>
  <inkml:trace contextRef="#ctx0" brushRef="#br0" timeOffset="4344.06">2195 652 0 0 0,'0'0'604'0'0,"0"0"495"0"0,0 0 93 0 0,0 0-126 0 0,0 0-118 0 0,0 0 27 0 0,0 0 199 0 0,0 0 294 0 0,0 0 204 0 0,0 0 30 0 0,0 0-127 0 0,20 10 6324 0 0,88 1-3165 0 0,-52-9-4372 0 0,-28-3-4028 0 0,-25-1-2307 0 0,-1 1 724 0 0,1 0-6333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0,'0'0'1358'0'0,"0"0"1003"0"0,0 0 153 0 0,0 0-336 0 0,0 0-391 0 0,0 0-270 0 0,0 0-152 0 0,0 0-73 0 0,0 0-50 0 0,0 0-79 0 0,0 0-111 0 0,0 0 4927 0 0,0 0-5567 0 0,7 0 3452 0 0,8 0-2786 0 0,134-22-698 0 0,122-3 23 0 0,-233 25-347 0 0,-37 0-41 0 0,-1 0 7 0 0,0 0 4 0 0,0 0 0 0 0,0 0-12 0 0,0 0 3 0 0,0 0 11 0 0,0 0 0 0 0,-25 0-2231 0 0,2 9-545 0 0,12-4-1158 0 0,1-2-5379 0 0,7-2-2750 0 0</inkml:trace>
  <inkml:trace contextRef="#ctx0" brushRef="#br0" timeOffset="896.84">620 527 1024 0 0,'0'0'2866'0'0,"0"0"-631"0"0,0 0-242 0 0,0 0 73 0 0,0 0 74 0 0,0 0-157 0 0,0 0-319 0 0,0 0-351 0 0,0 0-244 0 0,0 0-119 0 0,0 0-38 0 0,0 0 2 0 0,0 0-8 0 0,8 3 3162 0 0,17-72-2282 0 0,-16 44-1729 0 0,2-1 1 0 0,0 1 0 0 0,2 1 0 0 0,1 0 0 0 0,1 1-1 0 0,1 1 1 0 0,1 0 0 0 0,0 1 0 0 0,2 1 0 0 0,1 1-1 0 0,0 0 1 0 0,10-6-58 0 0,-8 10 9 0 0,1 0 1 0 0,1 1-1 0 0,0 1 0 0 0,0 2 1 0 0,1 0-1 0 0,21-5-9 0 0,-25 64-165 0 0,-12 110 199 0 0,14-63-146 0 0,-4-103 20 0 0,55-67 110 0 0,4 3-1 0 0,75-52-17 0 0,-148 120-3 0 0,0 0-1 0 0,0 0 0 0 0,0 1 1 0 0,0 0-1 0 0,1 0 1 0 0,-1 0-1 0 0,1 0 1 0 0,0 1-1 0 0,0 0 1 0 0,-1 1-1 0 0,1-1 1 0 0,1 1-1 0 0,-1 0 1 0 0,0 1-1 0 0,0-1 1 0 0,0 1-1 0 0,3 0 4 0 0,-6 4-1 0 0,-1-1 1 0 0,0 1-1 0 0,0-1 0 0 0,0 1 0 0 0,0-1 1 0 0,-1 1-1 0 0,1 0 0 0 0,-1 0 0 0 0,0 0 1 0 0,0 0-1 0 0,0 0 0 0 0,-1 0 0 0 0,0 0 1 0 0,1 0-1 0 0,-1 0 0 0 0,-1 4 1 0 0,-3 168 620 0 0,2-89-1539 0 0,1 0-4802 0 0,1-86 457 0 0,0-1-6565 0 0</inkml:trace>
  <inkml:trace contextRef="#ctx0" brushRef="#br0" timeOffset="1400.511">1746 380 5513 0 0,'0'0'4152'0'0,"0"0"-1597"0"0,0 0-620 0 0,0 0-137 0 0,0 0-145 0 0,0 0-291 0 0,0 0-347 0 0,0 0-312 0 0,0 0-226 0 0,-3 31-123 0 0,-9 97-97 0 0,6-29 239 0 0,6-96-456 0 0,-1-1 1 0 0,0 1-1 0 0,0 0 0 0 0,1-1 0 0 0,-2 1 0 0 0,1-1 1 0 0,0 0-1 0 0,0 1 0 0 0,-1-1 0 0 0,0 0 0 0 0,1 0 1 0 0,-1 0-1 0 0,0 0 0 0 0,0 0 0 0 0,0 0 1 0 0,0-1-1 0 0,0 1 0 0 0,0 0 0 0 0,-1-1 0 0 0,1 0 1 0 0,0 0-1 0 0,-1 1 0 0 0,1-1 0 0 0,-1-1 1 0 0,1 1-1 0 0,-1 0 0 0 0,0-1 0 0 0,1 1 0 0 0,-1-1 1 0 0,0 0-1 0 0,1 0 0 0 0,-3 0-40 0 0,-10-42 834 0 0,16 30-736 0 0,0 0-1 0 0,1 0 1 0 0,1 0 0 0 0,0 1 0 0 0,0-1 0 0 0,1 1 0 0 0,1-1 0 0 0,0 1 0 0 0,0 1 0 0 0,1-1 0 0 0,0 1 0 0 0,1 0 0 0 0,5-6-98 0 0,6-9 63 0 0,1 0-1 0 0,1 1 1 0 0,1 1-1 0 0,1 1 1 0 0,1 1-1 0 0,1 1 1 0 0,1 1 0 0 0,1 1-1 0 0,0 2 1 0 0,23-11-63 0 0,-41 23 30 0 0,0 1 0 0 0,0 0-1 0 0,1 0 1 0 0,0 1 0 0 0,-1 0 0 0 0,1 0 0 0 0,0 1 0 0 0,0 0 0 0 0,0 1 0 0 0,-1 0 0 0 0,1 0 0 0 0,0 1 0 0 0,1 0-30 0 0,-6 2 19 0 0,0-1-1 0 0,0 1 1 0 0,-1 0 0 0 0,1 0 0 0 0,-1 1-1 0 0,1-1 1 0 0,-1 1 0 0 0,0-1-1 0 0,-1 1 1 0 0,1 0 0 0 0,-1 0 0 0 0,0 0-1 0 0,1 0 1 0 0,-2 1 0 0 0,1-1-1 0 0,0 0 1 0 0,-1 1 0 0 0,0-1 0 0 0,0 1-1 0 0,-1 0 1 0 0,1-1 0 0 0,-1 1-1 0 0,0 0 1 0 0,0-1 0 0 0,0 1 0 0 0,-1 0-1 0 0,1-1 1 0 0,-1 1 0 0 0,-1-1-1 0 0,1 1 1 0 0,-1 0-19 0 0,1-1 14 0 0,0-1-1 0 0,0 1 1 0 0,0 0 0 0 0,0-1-1 0 0,-1 0 1 0 0,0 1-1 0 0,0-1 1 0 0,0 0 0 0 0,0 0-1 0 0,0 0 1 0 0,0 0-1 0 0,-1 0 1 0 0,0 0-1 0 0,1-1 1 0 0,-1 1 0 0 0,0-1-1 0 0,0 0 1 0 0,-1 0-1 0 0,1 0 1 0 0,0 0 0 0 0,-1-1-1 0 0,1 1 1 0 0,-1-1-1 0 0,1 0 1 0 0,-1 0 0 0 0,-2 0-14 0 0,-101 9-133 0 0,100-10 99 0 0,-64-16-1261 0 0,53 1-2107 0 0,2-5-4309 0 0,13 12-4230 0 0</inkml:trace>
  <inkml:trace contextRef="#ctx0" brushRef="#br0" timeOffset="2126.825">2254 96 7314 0 0,'0'0'2467'0'0,"0"0"-513"0"0,0 0-317 0 0,0 0-150 0 0,0 0-127 0 0,0 0-207 0 0,0 0-206 0 0,0 0-177 0 0,0 0-3 0 0,0 0 61 0 0,0 0 46 0 0,0 0-18 0 0,0 0-138 0 0,11 5-124 0 0,2 1-349 0 0,1 1-1 0 0,-1 0 1 0 0,0 1-1 0 0,-1 1 1 0 0,0 0-1 0 0,0 1 1 0 0,-1 0-1 0 0,0 0 0 0 0,0 1 1 0 0,-1 1-245 0 0,0 4 97 0 0,0 0 0 0 0,-1 1 0 0 0,-1 0 0 0 0,0 1 0 0 0,-1-1 0 0 0,-1 1 0 0 0,-1 1 0 0 0,-1-1 0 0 0,0 1 0 0 0,-1 0 0 0 0,-1 7-97 0 0,11 25 103 0 0,10-73 1581 0 0,89-193-1264 0 0,4 9-316 0 0,-103 179-188 0 0,-13 27-1 0 0,0 0-31 0 0,0 0-68 0 0,0 0-62 0 0,0 0-113 0 0,0 0-170 0 0,0 16-4367 0 0,0-10-3832 0 0,0-3-3578 0 0</inkml:trace>
  <inkml:trace contextRef="#ctx0" brushRef="#br0" timeOffset="2811.967">2816 372 9058 0 0,'0'0'2011'0'0,"0"0"-433"0"0,0 0-70 0 0,0 0 87 0 0,0 0-83 0 0,0 0-297 0 0,0 0-397 0 0,0 0-303 0 0,0 0 3 0 0,0 0 82 0 0,0 0 107 0 0,0 0 44 0 0,0 0-139 0 0,2 15-106 0 0,16 114 969 0 0,-15-119-1440 0 0,-1 1 0 0 0,0-1 0 0 0,-1 1 1 0 0,0-1-1 0 0,-1 1 0 0 0,0-1 0 0 0,-1 1 1 0 0,0 0-1 0 0,0-1 0 0 0,-1 0 0 0 0,0 1 0 0 0,-3 3-35 0 0,-29 47 102 0 0,18-93 1414 0 0,16 20-1468 0 0,0 0-1 0 0,1 1 1 0 0,0-1 0 0 0,0 1-1 0 0,2-1 1 0 0,-1 1 0 0 0,2-1-1 0 0,-1 1 1 0 0,2 0 0 0 0,-1 1-1 0 0,2-1 1 0 0,-1 1 0 0 0,1 0-1 0 0,1 0 1 0 0,6-8-48 0 0,0 2 11 0 0,0 0-1 0 0,1 1 1 0 0,1 0-1 0 0,0 1 1 0 0,1 1-1 0 0,0 0 1 0 0,1 1 0 0 0,1 1-1 0 0,0 0 1 0 0,0 2-1 0 0,1 0 1 0 0,0 1-1 0 0,0 1 1 0 0,1 1 0 0 0,10-2-11 0 0,-29 7-3 0 0,1 0 0 0 0,0 0 1 0 0,0 0-1 0 0,-1 1 0 0 0,1-1 0 0 0,0 1 1 0 0,0-1-1 0 0,0 1 0 0 0,0 0 1 0 0,0-1-1 0 0,0 1 0 0 0,0 0 1 0 0,0 0-1 0 0,0 1 0 0 0,0-1 1 0 0,-1 0-1 0 0,1 1 0 0 0,0-1 0 0 0,0 1 1 0 0,0-1-1 0 0,0 1 0 0 0,0 0 1 0 0,-1 0-1 0 0,1 0 0 0 0,0 0 1 0 0,-1 0-1 0 0,1 0 0 0 0,-1 0 0 0 0,1 1 1 0 0,-1-1-1 0 0,0 0 0 0 0,1 1 1 0 0,-1-1-1 0 0,0 1 0 0 0,0 0 1 0 0,0-1-1 0 0,0 1 0 0 0,0 0 1 0 0,-1 0-1 0 0,1-1 0 0 0,0 1 0 0 0,-1 0 1 0 0,1 0-1 0 0,-1 0 0 0 0,0 0 1 0 0,1 1 2 0 0,-2 1 6 0 0,0 0 0 0 0,1 0 0 0 0,-1 0 1 0 0,-1 0-1 0 0,1-1 0 0 0,0 1 0 0 0,-1 0 0 0 0,0-1 1 0 0,0 1-1 0 0,0-1 0 0 0,0 1 0 0 0,0-1 1 0 0,-1 0-1 0 0,0 0 0 0 0,1 0 0 0 0,-1-1 1 0 0,0 1-1 0 0,-1 0 0 0 0,1-1 0 0 0,0 0 1 0 0,-1 0-1 0 0,1 0 0 0 0,-1 0 0 0 0,1-1 0 0 0,-1 1 1 0 0,0-1-1 0 0,0 0 0 0 0,-3 1-6 0 0,-114 15-258 0 0,103-24-1440 0 0,17-7-7223 0 0,1 10 4742 0 0,0 0-7556 0 0</inkml:trace>
  <inkml:trace contextRef="#ctx0" brushRef="#br0" timeOffset="3475.763">3394 391 4665 0 0,'0'0'3241'0'0,"0"0"-665"0"0,0 0-406 0 0,0 0-211 0 0,0 0-211 0 0,0 0-302 0 0,0 0-351 0 0,0 0-288 0 0,0 0-195 0 0,0 0-105 0 0,0 0-104 0 0,0 0-81 0 0,1 2 8 0 0,4 122 2684 0 0,-28-34-2645 0 0,17-66-719 0 0,3-37-4608 0 0,3-3 1392 0 0,0 4-3646 0 0,0 8-1966 0 0</inkml:trace>
  <inkml:trace contextRef="#ctx0" brushRef="#br0" timeOffset="3698.039">3175 339 6249 0 0,'0'0'2932'0'0,"0"0"-1025"0"0,0 0-368 0 0,0 0 160 0 0,0 0 70 0 0,0 0-99 0 0,0 0-234 0 0,0 0-427 0 0,0 0-253 0 0,0 0-135 0 0,0 0-67 0 0,0 0-57 0 0,33 8-79 0 0,103 22-92 0 0,35-2-78 0 0,-151-24-1811 0 0,-19-4 595 0 0,-1 0-557 0 0,0 0-1340 0 0,-1 0-3268 0 0,0 0-4443 0 0</inkml:trace>
  <inkml:trace contextRef="#ctx0" brushRef="#br0" timeOffset="3929.946">3201 630 6817 0 0,'0'0'2854'0'0,"0"0"-488"0"0,0 0-260 0 0,0 0-207 0 0,0 0-332 0 0,0 0-268 0 0,0 0-188 0 0,0 0-119 0 0,0 0-114 0 0,0 0-155 0 0,0 0-163 0 0,0 0-184 0 0,25 9-147 0 0,81 25-88 0 0,-14-29-100 0 0,-71-9-83 0 0,54-15-1406 0 0,-45 10-3687 0 0,-18 8-4165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0,'0'0'2151'0'0,"0"0"-36"0"0,0 0 31 0 0,0 0 144 0 0,0 0 6 0 0,0 0-227 0 0,0 0-344 0 0,0 0-407 0 0,0 0-310 0 0,0 0-157 0 0,0 0-111 0 0,0 0-94 0 0,0 0-97 0 0,-3 0-75 0 0,-9 1-19 0 0,21 2 821 0 0,27 0 803 0 0,215-9 1462 0 0,-39 5-2841 0 0,-123 9-579 0 0,-67-1-336 0 0,-68-15-3933 0 0,20 8-1458 0 0,8 0-3905 0 0,10 0 441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0,'0'0'2575'0'0,"0"0"-680"0"0,0 0-286 0 0,0 0 36 0 0,0 0 64 0 0,0 0-132 0 0,0 0-274 0 0,0 0-314 0 0,0 0-212 0 0,0 0-48 0 0,0 0 30 0 0,0 0 37 0 0,8 6 8636 0 0,-5-5-8753 0 0,36 10 478 0 0,62-6-198 0 0,0-3 0 0 0,59-9-959 0 0,48 0 487 0 0,-208 7-474 0 0,0 0 7 0 0,0 0 4 0 0,0 0 25 0 0,0 0 5 0 0,0 0-8 0 0,0 0 12 0 0,-11 0 62 0 0,-3 0-3444 0 0,7 0 1184 0 0,2 0-3084 0 0,2 0-7146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5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96 0 0,'0'0'2203'0'0,"0"0"-128"0"0,0 0-73 0 0,0 0-31 0 0,0 0-93 0 0,0 0-186 0 0,0 0-227 0 0,0 0-244 0 0,0 0-161 0 0,0 0-111 0 0,0 0-61 0 0,-1 1 2009 0 0,-7 2-2125 0 0,-79 26-139 0 0,-82 11 1053 0 0,365-72-249 0 0,-94 29-1481 0 0,-61 2 1067 0 0,-98-1-757 0 0,-72 8-410 0 0,98 1-598 0 0,30-7 153 0 0,1 0-469 0 0,0 3-3149 0 0,1-2-4693 0 0,2-1-1630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02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437 446 0 0 0,'0'0'1790'0'0,"0"0"6"0"0,0 0-60 0 0,0 0-67 0 0,0 0-154 0 0,0 0-243 0 0,0 0-280 0 0,0 0-124 0 0,0 0-31 0 0,0 0-18 0 0,0 0-58 0 0,0 0-38 0 0,0 0-44 0 0,-7 2-19 0 0,-20 6-4 0 0,1 23 2243 0 0,-103 161-293 0 0,-102 83-1628 0 0,215-252-862 0 0,40-15 124 0 0,13-4-19 0 0,0-2 0 0 0,0-1 1 0 0,0-2-1 0 0,0-1 0 0 0,0-2 1 0 0,2-2-222 0 0,20-1 101 0 0,26-7 17 0 0,-59 10-236 0 0,-27-15 1293 0 0,-29-42-1012 0 0,1 2-101 0 0,4-2 0 0 0,2-1 0 0 0,2 0 0 0 0,2-7-62 0 0,6 21-41 0 0,13 48 1 0 0,0 28-6780 0 0,4-16-286 0 0,2-4-4530 0 0</inkml:trace>
  <inkml:trace contextRef="#ctx0" brushRef="#br0" timeOffset="729.015">754 421 1576 0 0,'0'0'2753'0'0,"0"0"-662"0"0,0 0-356 0 0,0 0 5 0 0,0 0 90 0 0,0 0-44 0 0,0 0-252 0 0,0 0-390 0 0,0 0-365 0 0,0 0-265 0 0,0 0-152 0 0,0 0-30 0 0,0 0 131 0 0,1 3 151 0 0,-1 11-296 0 0,0 1 0 0 0,0-1 0 0 0,-1 0 0 0 0,-1 0 0 0 0,0 0 0 0 0,-1 0 0 0 0,-1 0 0 0 0,0-1 0 0 0,-1 0 0 0 0,0 1 0 0 0,-1-2 0 0 0,-1 1 0 0 0,0-1 0 0 0,-1 2-318 0 0,-18 39 343 0 0,-14 32-104 0 0,-34 96-10 0 0,70-130-200 0 0,5-49-12 0 0,0 0 0 0 0,1 0 0 0 0,-1 0-1 0 0,1-1 1 0 0,0 1 0 0 0,-1 0 0 0 0,1-1-1 0 0,0 0 1 0 0,0 1 0 0 0,0-1 0 0 0,0 0-1 0 0,0 0 1 0 0,0 0 0 0 0,0 0 0 0 0,1 0-1 0 0,-1 0 1 0 0,0-1 0 0 0,0 1 0 0 0,1-1 0 0 0,-1 1-1 0 0,3-1-16 0 0,27 1 322 0 0,0-1 0 0 0,0-2-1 0 0,0-1 1 0 0,0-1 0 0 0,0-2-1 0 0,18-5-321 0 0,24-5 341 0 0,-59 13-150 0 0,-16 3-209 0 0,1 0-21 0 0,0 0-45 0 0,0 0-79 0 0,7-18-7520 0 0,-3 11 1951 0 0,-2 3-5756 0 0</inkml:trace>
  <inkml:trace contextRef="#ctx0" brushRef="#br0" timeOffset="1129.245">1139 848 6185 0 0,'0'0'3158'0'0,"0"0"-1191"0"0,0 0-632 0 0,0 0-12 0 0,0 0 163 0 0,0 0 8 0 0,0 0-235 0 0,0 0-417 0 0,0 0-383 0 0,0 0-221 0 0,0 0-2 0 0,0 0 86 0 0,0 8 82 0 0,-13 260 2520 0 0,7-250-4442 0 0,-1-26-8108 0 0,7 2 3581 0 0,0 2-398 0 0</inkml:trace>
  <inkml:trace contextRef="#ctx0" brushRef="#br0" timeOffset="1633.053">1070 859 2897 0 0,'0'0'3555'0'0,"0"0"-613"0"0,0 0-488 0 0,0 0-291 0 0,0 0-391 0 0,0 0-411 0 0,0 0-393 0 0,0 0-308 0 0,0 0-196 0 0,0 0-94 0 0,0 0 20 0 0,0 0 142 0 0,0 0 89 0 0,7-1 43 0 0,23-6-102 0 0,1 2 1 0 0,0 2 0 0 0,1 0 0 0 0,-1 2 0 0 0,23 3-563 0 0,-52-2 7 0 0,0 0 0 0 0,0 0 0 0 0,0 0 0 0 0,0 0 0 0 0,0 1 0 0 0,0-1 0 0 0,0 1 1 0 0,0-1-1 0 0,0 1 0 0 0,-1 0 0 0 0,1-1 0 0 0,0 1 0 0 0,0 0 0 0 0,0 0 1 0 0,-1 1-1 0 0,1-1 0 0 0,-1 0 0 0 0,1 0 0 0 0,-1 1 0 0 0,1-1 0 0 0,-1 1 0 0 0,0 0 1 0 0,1-1-1 0 0,-1 1 0 0 0,0 0 0 0 0,0-1 0 0 0,0 1 0 0 0,-1 0 0 0 0,1 0 0 0 0,0 0 1 0 0,-1 0-1 0 0,1 0 0 0 0,-1 0 0 0 0,0 0 0 0 0,1 0 0 0 0,-1 0 0 0 0,0 0 0 0 0,0 0 1 0 0,-1 0-1 0 0,1 0 0 0 0,0 0 0 0 0,-1 0 0 0 0,1 0 0 0 0,-1 0 0 0 0,1 0 1 0 0,-1 0-1 0 0,0 0 0 0 0,0 0 0 0 0,0-1 0 0 0,0 1 0 0 0,0 0 0 0 0,0-1 0 0 0,-1 1 1 0 0,1-1-1 0 0,-2 2-7 0 0,-62 56 201 0 0,63-59-203 0 0,1 1 0 0 0,-1-1-1 0 0,1 0 1 0 0,-1 1 0 0 0,1 0 0 0 0,-1-1-1 0 0,1 1 1 0 0,0 0 0 0 0,-1 0 0 0 0,1 0 0 0 0,0 0-1 0 0,0 0 1 0 0,0 0 0 0 0,0 0 0 0 0,0 0-1 0 0,0 0 1 0 0,0 1 0 0 0,0-1 0 0 0,0 0 0 0 0,0 1-1 0 0,1-1 1 0 0,-1 0 0 0 0,1 1 0 0 0,-1-1-1 0 0,1 1 1 0 0,-1-1 0 0 0,1 1 0 0 0,0-1 0 0 0,0 1-1 0 0,0-1 1 0 0,0 1 0 0 0,0 0 0 0 0,0-1-1 0 0,0 1 1 0 0,0-1 0 0 0,0 1 0 0 0,1-1 0 0 0,-1 1-1 0 0,1-1 1 0 0,-1 1 0 0 0,1-1 0 0 0,0 0-1 0 0,-1 1 1 0 0,1-1 0 0 0,0 0 0 0 0,0 1 0 0 0,0-1-1 0 0,0 0 1 0 0,0 0 0 0 0,0 0 0 0 0,1 0 2 0 0,56 20-3 0 0,-52-19 3 0 0,1-1 1 0 0,-1 1-1 0 0,0 0 0 0 0,1 0 0 0 0,-1 0 0 0 0,0 1 0 0 0,0 0 0 0 0,-1 0 0 0 0,1 1 0 0 0,0 0 0 0 0,-1 0 0 0 0,0 0 0 0 0,0 0 0 0 0,0 1 0 0 0,-1 0 0 0 0,2 1 0 0 0,-6-3 16 0 0,0 1 0 0 0,0-1-1 0 0,0 1 1 0 0,0-1 0 0 0,-1 0-1 0 0,1 1 1 0 0,-1-1 0 0 0,0 0-1 0 0,0 0 1 0 0,0 1 0 0 0,0-1 0 0 0,-1 0-1 0 0,1 0 1 0 0,-1 0 0 0 0,0-1-1 0 0,0 1 1 0 0,0 0 0 0 0,0-1-1 0 0,0 1 1 0 0,0-1 0 0 0,-1 1-1 0 0,1-1 1 0 0,-1 0 0 0 0,0 0-1 0 0,0 0 1 0 0,0-1 0 0 0,0 1-1 0 0,0-1 1 0 0,0 1 0 0 0,0-1-1 0 0,0 0 1 0 0,0 0 0 0 0,-2 0-16 0 0,-6 6 1 0 0,0-1-1 0 0,0 0 1 0 0,0 0 0 0 0,-1-1-1 0 0,0-1 1 0 0,0 0 0 0 0,0-1-1 0 0,-1 0 1 0 0,1-1 0 0 0,-1 0 0 0 0,1-1-1 0 0,-1 0 1 0 0,0-1 0 0 0,0 0-1 0 0,1-1 1 0 0,-1-1 0 0 0,-8-2-1 0 0,-14-24-1587 0 0,27 16-1301 0 0,3-2-3406 0 0,5 6-5027 0 0</inkml:trace>
  <inkml:trace contextRef="#ctx0" brushRef="#br0" timeOffset="2765.909">446 288 1504 0 0,'0'0'3053'0'0,"0"0"-874"0"0,0 0-441 0 0,0 0-78 0 0,0 0 33 0 0,0 0-73 0 0,0 0-284 0 0,0 0-376 0 0,0 0-295 0 0,0 0-137 0 0,0 0-36 0 0,0 0 1 0 0,26 0 2090 0 0,133 26 3053 0 0,155-15-4139 0 0,-203-3-1321 0 0,-58-1-134 0 0,-43-3 437 0 0,-16-8 864 0 0,-72-101-1308 0 0,70 91-651 0 0,-44-109 759 0 0,50 79-4132 0 0,16 3-5332 0 0,-8 29-3303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42:59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2093 288 0 0 0,'0'0'495'0'0,"0"0"982"0"0,0 0 404 0 0,0 0 275 0 0,0 0 203 0 0,0 0-45 0 0,0 0-264 0 0,0 0-362 0 0,0 0-343 0 0,0 0-202 0 0,0 0-95 0 0,-1-10-24 0 0,-3-32-46 0 0,3 32-76 0 0,1 10-60 0 0,0 0-81 0 0,0 0-76 0 0,0 0-69 0 0,0 0-93 0 0,0 0-87 0 0,0 0-67 0 0,0 0-54 0 0,0 0-47 0 0,0 0-53 0 0,0 0-34 0 0,0 0-40 0 0,0 0-43 0 0,0 0-18 0 0,0 0-34 0 0,4 23 188 0 0,14 82 682 0 0,-9 133-83 0 0,-10-155-682 0 0,-25 307 449 0 0,26-390-582 0 0,0 0-10 0 0,0 0-10 0 0,0 0 13 0 0,0 0-7 0 0,0 0-17 0 0,0 0 15 0 0,0 0 9 0 0,0 0 8 0 0,0-3-13 0 0,0 3-14 0 0,-8-23-493 0 0,-18-74-3946 0 0,21 64-244 0 0,4-2-4360 0 0,1 24-1485 0 0</inkml:trace>
  <inkml:trace contextRef="#ctx0" brushRef="#br0" timeOffset="695.81">1994 288 2120 0 0,'0'0'2196'0'0,"0"0"-81"0"0,0 0 16 0 0,0 0 57 0 0,0 0-63 0 0,0 0-190 0 0,0 0-280 0 0,0 0-287 0 0,0 0-213 0 0,0 0-145 0 0,0 0-98 0 0,0 0-85 0 0,0 0-73 0 0,-5-8-61 0 0,-12-23-80 0 0,16 29-557 0 0,1 1 0 0 0,-1 0 1 0 0,1 0-1 0 0,0-1 0 0 0,-1 1 0 0 0,1 0 0 0 0,0-1 0 0 0,0 1 0 0 0,-1 0 1 0 0,1-1-1 0 0,0 1 0 0 0,1 0 0 0 0,-1-1 0 0 0,0 1 0 0 0,0 0 0 0 0,0 0 1 0 0,1-1-1 0 0,-1 1 0 0 0,1 0 0 0 0,-1-1 0 0 0,1 1 0 0 0,-1 0 0 0 0,1 0 1 0 0,0 0-1 0 0,0 0 0 0 0,-1 0 0 0 0,1 0 0 0 0,0 0 0 0 0,0 0 0 0 0,0 0 1 0 0,0 0-1 0 0,0 0 0 0 0,0 0 0 0 0,0 1 0 0 0,1-1 0 0 0,-1 0 1 0 0,0 1-1 0 0,0-1-56 0 0,7-5 235 0 0,136-89 797 0 0,-125 86-970 0 0,-1-1 0 0 0,1 2 1 0 0,0 1-1 0 0,1 0 0 0 0,-1 2 1 0 0,1 0-1 0 0,0 1 0 0 0,1 1 1 0 0,-1 0-1 0 0,1 2 0 0 0,6 1-62 0 0,-25 0 4 0 0,1 0 1 0 0,0 0-1 0 0,-1 1 0 0 0,1 0 0 0 0,0-1 0 0 0,-1 1 0 0 0,1 0 0 0 0,-1 0 1 0 0,1 0-1 0 0,-1 0 0 0 0,1 1 0 0 0,-1-1 0 0 0,0 1 0 0 0,0-1 1 0 0,0 1-1 0 0,0 0 0 0 0,0 0 0 0 0,0 0 0 0 0,0 0 0 0 0,-1 0 0 0 0,1 0 1 0 0,-1 1-1 0 0,1-1 0 0 0,-1 0 0 0 0,0 1 0 0 0,0-1 0 0 0,0 1 0 0 0,0-1 1 0 0,0 1-1 0 0,-1 0 0 0 0,1-1 0 0 0,-1 1 0 0 0,0 0 0 0 0,1 0-4 0 0,-12 95 223 0 0,-119 114-65 0 0,126-205-159 0 0,1-3 1 0 0,1-1 0 0 0,-1 1 0 0 0,0 0 0 0 0,1 0 0 0 0,0 0 0 0 0,0 0 0 0 0,0 0 0 0 0,1 0 0 0 0,-1 0 0 0 0,1 1 0 0 0,0-1 0 0 0,0 1 0 0 0,0-1 0 0 0,1 1 0 0 0,0-1 0 0 0,0 1 0 0 0,0-1 0 0 0,0 1 0 0 0,1-1 0 0 0,-1 1 1 0 0,1-1-1 0 0,0 1 0 0 0,1-1 0 0 0,-1 0 0 0 0,1 1 0 0 0,0-1 0 0 0,0 0 0 0 0,0 0 0 0 0,0 0 0 0 0,3 3 0 0 0,118 56 36 0 0,-74-43-27 0 0,170 66 74 0 0,-215-82-56 0 0,0-1 0 0 0,0 2-1 0 0,0-1 1 0 0,0 0 0 0 0,-1 1 0 0 0,0-1 0 0 0,0 1 0 0 0,0 0 0 0 0,0 0 0 0 0,-1 0-1 0 0,0 1 1 0 0,0-1 0 0 0,0 0 0 0 0,-1 1 0 0 0,0-1 0 0 0,0 1 0 0 0,0 0 0 0 0,-1-1-1 0 0,0 1 1 0 0,0-1 0 0 0,0 1 0 0 0,-1 0 0 0 0,0-1 0 0 0,0 1 0 0 0,0-1 0 0 0,0 1-1 0 0,-1-1 1 0 0,0 0 0 0 0,0 1 0 0 0,-1-1 0 0 0,0 0 0 0 0,1 0 0 0 0,-2-1 0 0 0,1 1-1 0 0,0-1 1 0 0,-1 1 0 0 0,0-1 0 0 0,0 0 0 0 0,-2 1-27 0 0,-8 10 50 0 0,0 0-1 0 0,-1-1 1 0 0,0-1 0 0 0,-2 0-1 0 0,1-1 1 0 0,-1-1-1 0 0,-1 0 1 0 0,0-2 0 0 0,-1 0-1 0 0,1-1 1 0 0,-2 0 0 0 0,1-2-1 0 0,-1 0 1 0 0,0-2 0 0 0,0 0-1 0 0,0-1 1 0 0,-1-1 0 0 0,-12-1-50 0 0,16 0 15 0 0,-101-16 143 0 0,115 14-165 0 0,-2 0-28 0 0,0 0 1 0 0,1-1 0 0 0,-1 1-1 0 0,0-1 1 0 0,0 0-1 0 0,1-1 1 0 0,-1 1 0 0 0,1-1-1 0 0,0 1 1 0 0,0-1-1 0 0,0-1 1 0 0,0 1 0 0 0,0 0-1 0 0,0-1 1 0 0,1 0-1 0 0,0 0 1 0 0,0 0 0 0 0,0 0-1 0 0,0 0 1 0 0,1-1-1 0 0,0 1 1 0 0,0-1 0 0 0,0 0-1 0 0,0 0 1 0 0,1 1-1 0 0,-1-4 35 0 0,16-38-2654 0 0,3 34-1141 0 0,-7 4 577 0 0,-2 1-8875 0 0</inkml:trace>
  <inkml:trace contextRef="#ctx0" brushRef="#br0" timeOffset="12567.643">3190 701 0 0 0,'0'0'541'0'0,"0"0"233"0"0,14-4 150 0 0,41-11 135 0 0,-40 12 157 0 0,-14 3 187 0 0,-1 0 156 0 0,0 0 66 0 0,0 0-33 0 0,0 0-124 0 0,0 0-186 0 0,0 0-205 0 0,0 0-235 0 0,0 0-195 0 0,0 0-120 0 0,-28-12 4102 0 0,18 11-4487 0 0,0 1 1 0 0,0 0-1 0 0,0 1 1 0 0,0 0-1 0 0,0 1 1 0 0,0-1-1 0 0,1 2 1 0 0,-1 0-1 0 0,1 0 1 0 0,-1 0-1 0 0,1 1 1 0 0,0 1 0 0 0,1-1-1 0 0,-1 1 1 0 0,1 1-1 0 0,0 0 1 0 0,0 0-1 0 0,1 1 1 0 0,-1-1-1 0 0,2 2 1 0 0,-1-1-1 0 0,1 1 1 0 0,0 0 0 0 0,0 0-1 0 0,1 0 1 0 0,-4 9-143 0 0,2-2 28 0 0,1 0 0 0 0,0 0 0 0 0,1 0 0 0 0,0 1 0 0 0,1 0 0 0 0,1 0 0 0 0,1 0 0 0 0,0 1 0 0 0,1-1 0 0 0,1 0 0 0 0,1 15-28 0 0,0-27 22 0 0,1 1 0 0 0,-1 0 0 0 0,1-1 0 0 0,0 1 0 0 0,0-1 0 0 0,1 0 0 0 0,-1 0 0 0 0,1 0 0 0 0,0 0 0 0 0,0 0 1 0 0,0 0-1 0 0,0-1 0 0 0,1 0 0 0 0,0 1 0 0 0,-1-1 0 0 0,1-1 0 0 0,0 1 0 0 0,0 0 0 0 0,1-1 0 0 0,-1 0 0 0 0,0 0 0 0 0,1 0 0 0 0,0-1 1 0 0,-1 1-1 0 0,1-1 0 0 0,0 0 0 0 0,-1-1 0 0 0,1 1 0 0 0,0-1 0 0 0,0 0 0 0 0,0 0 0 0 0,0 0 0 0 0,-1-1 0 0 0,1 0 0 0 0,0 0 0 0 0,0 0 1 0 0,-1 0-1 0 0,2-1-22 0 0,8-3 111 0 0,0 0 1 0 0,-1-1 0 0 0,0 0 0 0 0,0-1 0 0 0,-1 0 0 0 0,0-2 0 0 0,0 1 0 0 0,0-1 0 0 0,-1-1-1 0 0,8-9-111 0 0,4-4 101 0 0,-2-1 1 0 0,0 0-1 0 0,-2-2 0 0 0,-1-1 0 0 0,-1 0 0 0 0,-1-1 0 0 0,-1 0 0 0 0,2-12-101 0 0,-4-33 258 0 0,-36 135-420 0 0,21-57 162 0 0,1 0 1 0 0,0 0-1 0 0,1 0 1 0 0,-1 0-1 0 0,1 0 0 0 0,0 0 1 0 0,0 1-1 0 0,1-1 1 0 0,-1 0-1 0 0,1 0 1 0 0,0 0-1 0 0,1 0 1 0 0,-1-1-1 0 0,1 1 1 0 0,0 0-1 0 0,0 0 1 0 0,3 3-1 0 0,28 98 30 0 0,-20-64-46 0 0,-13-37 15 0 0,0 0 1 0 0,0 0-1 0 0,1 0 0 0 0,0 0 0 0 0,0 0 0 0 0,1 0 0 0 0,-1 0 0 0 0,1 0 0 0 0,0 0 0 0 0,0-1 0 0 0,1 1 0 0 0,0-1 0 0 0,-1 0 0 0 0,1 0 0 0 0,0 0 0 0 0,1 0 0 0 0,-1 0 0 0 0,1-1 0 0 0,0 1 0 0 0,0-1 1 0 0,0 0-1 0 0,0 0 0 0 0,0 0 0 0 0,1-1 0 0 0,0 0 0 0 0,-1 1 0 0 0,1-2 0 0 0,0 1 0 0 0,0 0 0 0 0,0-1 0 0 0,3 0 1 0 0,0 0 5 0 0,-1-1 1 0 0,0 0-1 0 0,1 0 1 0 0,-1-1-1 0 0,0 0 1 0 0,1 0-1 0 0,-1 0 0 0 0,0-1 1 0 0,0 0-1 0 0,0-1 1 0 0,0 0-1 0 0,-1 0 1 0 0,1 0-1 0 0,5-5-5 0 0,48-37 48 0 0,-2-4 1 0 0,-3-1-1 0 0,-1-3 0 0 0,-3-3 0 0 0,24-35-48 0 0,-52 62 20 0 0,-1 0 0 0 0,-2-1-1 0 0,-1-1 1 0 0,-1-1-1 0 0,-2 0 1 0 0,-1-2-1 0 0,-1 1 1 0 0,-2-2-1 0 0,-1-4-19 0 0,-1-123 72 0 0,-10 161-71 0 0,0-1-1 0 0,0 0 0 0 0,0 1 0 0 0,0-1 1 0 0,0 0-1 0 0,0 1 0 0 0,-1-1 0 0 0,1 0 0 0 0,-1 1 1 0 0,1-1-1 0 0,-1 1 0 0 0,1-1 0 0 0,-1 1 1 0 0,0-1-1 0 0,0 1 0 0 0,0-1 0 0 0,0 1 0 0 0,0 0 1 0 0,0-1-1 0 0,0 1 0 0 0,0 0 0 0 0,0 0 1 0 0,-1 0-1 0 0,1 0 0 0 0,0 0 0 0 0,-1 0 0 0 0,1 0 1 0 0,-1 0-1 0 0,1 1 0 0 0,-1-1 0 0 0,1 1 1 0 0,-1-1-1 0 0,0 1 0 0 0,1-1 0 0 0,-1 1 0 0 0,1 0 1 0 0,-1 0-1 0 0,0 0 0 0 0,1 0 0 0 0,-1 0 1 0 0,0 0-1 0 0,1 0 0 0 0,-1 1 0 0 0,0-1 0 0 0,1 0 1 0 0,-1 1-1 0 0,1-1 0 0 0,-1 1 0 0 0,-17 17-12 0 0,1 0 1 0 0,2 2-1 0 0,0 0 0 0 0,0 0 0 0 0,2 1 0 0 0,1 1 0 0 0,0 1 1 0 0,2 0-1 0 0,1 0 0 0 0,0 1 0 0 0,2 0 0 0 0,1 1 1 0 0,1 0-1 0 0,1 0 0 0 0,1 0 0 0 0,1 0 0 0 0,1 1 1 0 0,2-1-1 0 0,0 1 0 0 0,2 1 12 0 0,5 182 91 0 0,-7-202-89 0 0,1 0 0 0 0,0 0 0 0 0,0 0 0 0 0,0 0 1 0 0,1-1-1 0 0,0 1 0 0 0,0 0 0 0 0,1-1 0 0 0,0 0 0 0 0,0 1 0 0 0,0-1 1 0 0,1-1-1 0 0,0 1 0 0 0,0 0 0 0 0,1-1 0 0 0,-1 0 0 0 0,1 0 0 0 0,0 0 1 0 0,0-1-1 0 0,1 1 0 0 0,-1-1 0 0 0,1 0 0 0 0,0-1 0 0 0,0 0 1 0 0,1 0-1 0 0,-1 0 0 0 0,1-1 0 0 0,-1 1 0 0 0,1-1 0 0 0,0-1 0 0 0,1 1-2 0 0,9-3 17 0 0,1-1 0 0 0,-1 0-1 0 0,1-1 1 0 0,-1-1-1 0 0,0 0 1 0 0,0-1 0 0 0,0-1-1 0 0,-1-1 1 0 0,6-4-17 0 0,12-6 44 0 0,-2-2 0 0 0,0-1 0 0 0,-1-2 0 0 0,-2-1 0 0 0,0-1 0 0 0,-1-2 0 0 0,-1 0 1 0 0,-2-2-1 0 0,-1-1 0 0 0,-1-1 0 0 0,-2-1 0 0 0,0 0 0 0 0,-3-2 0 0 0,0-1 0 0 0,-2 0 0 0 0,-2 0 0 0 0,2-13-44 0 0,-4 12 8 0 0,-2-1 0 0 0,-2 0 0 0 0,-1 0 0 0 0,-2-1 0 0 0,-1 0 0 0 0,-2 0 0 0 0,-1-2-8 0 0,-1 38 1 0 0,0-1 0 0 0,1 1 0 0 0,-1 0 0 0 0,0-1 0 0 0,0 1 0 0 0,0 0 0 0 0,1-1 0 0 0,-2 1 0 0 0,1 0-1 0 0,0-1 1 0 0,0 1 0 0 0,0 0 0 0 0,0-1 0 0 0,-1 1 0 0 0,1 0 0 0 0,-1 0 0 0 0,1-1 0 0 0,-1 1 0 0 0,1 0 0 0 0,-1 0 0 0 0,0 0-1 0 0,0 0 1 0 0,1-1 0 0 0,-1 1 0 0 0,0 0 0 0 0,0 1 0 0 0,0-1 0 0 0,0 0 0 0 0,0 0 0 0 0,0 0 0 0 0,-1 0 0 0 0,1 1 0 0 0,0-1-1 0 0,0 1 1 0 0,0-1 0 0 0,-1 1 0 0 0,1-1 0 0 0,0 1 0 0 0,-1 0 0 0 0,1-1 0 0 0,0 1 0 0 0,-1 0 0 0 0,1 0 0 0 0,0 0 0 0 0,-1 0-1 0 0,1 0 1 0 0,0 1 0 0 0,-1-1-1 0 0,-15 17 2 0 0,2 1 0 0 0,0 0 0 0 0,1 1 0 0 0,1 1 0 0 0,0 0 0 0 0,2 1 0 0 0,0 0 0 0 0,2 1 0 0 0,0 0 0 0 0,1 0 0 0 0,2 1 0 0 0,0 1-2 0 0,-7 14-14 0 0,-2 7 38 0 0,2 1 1 0 0,2 1 0 0 0,2 0 0 0 0,3 0-1 0 0,1 0 1 0 0,2 1 0 0 0,3 26-25 0 0,4-52 31 0 0,0-1 1 0 0,1 0-1 0 0,1 0 1 0 0,1-1-1 0 0,1 0 1 0 0,1 0-1 0 0,1 0 1 0 0,1-1-1 0 0,6 8-31 0 0,-10-13 50 0 0,50 62 214 0 0,-33-50 233 0 0,-24-25-473 0 0,0-1 1 0 0,0 0 4 0 0,0 0 1 0 0,0 0 11 0 0,0 0-2 0 0,0 0 9 0 0,0 0-14 0 0,0 0-10 0 0,0 0-6 0 0,0 0 0 0 0,0 0 8 0 0,0 0-12 0 0,0 0 0 0 0,0 0-24 0 0,0 0 20 0 0,0 0 8 0 0,0-30-4369 0 0,0 28 3985 0 0,1-7-1769 0 0,2 1-3559 0 0,-1 2-5984 0 0</inkml:trace>
  <inkml:trace contextRef="#ctx0" brushRef="#br0" timeOffset="14716.572">5806 403 7274 0 0,'0'0'3803'0'0,"0"0"-1296"0"0,0 0-682 0 0,0 0-186 0 0,0 0-123 0 0,0 0-153 0 0,0 0-217 0 0,0 0-252 0 0,0 0-223 0 0,0 0-181 0 0,0 0-133 0 0,0 0-92 0 0,-12 1-55 0 0,-34 7-65 0 0,46-8-147 0 0,0 0 0 0 0,0 1-1 0 0,0-1 1 0 0,0 0 0 0 0,0 1-1 0 0,0-1 1 0 0,0 0 0 0 0,0 1 0 0 0,0-1-1 0 0,0 0 1 0 0,0 1 0 0 0,0-1-1 0 0,0 0 1 0 0,0 1 0 0 0,0-1-1 0 0,0 0 1 0 0,-1 1 0 0 0,1-1 0 0 0,0 0-1 0 0,0 0 1 0 0,0 1 0 0 0,0-1-1 0 0,-1 0 1 0 0,1 0 0 0 0,0 1 0 0 0,0-1-1 0 0,-1 0 1 0 0,1 0 0 0 0,0 0-1 0 0,0 1 1 0 0,-1-1 0 0 0,1 0 2 0 0,15-2-748 0 0,1 0-5620 0 0,-9 2-4939 0 0</inkml:trace>
  <inkml:trace contextRef="#ctx0" brushRef="#br0" timeOffset="14476.464">5753 701 0 0 0,'0'0'1374'0'0,"0"0"727"0"0,0 0 309 0 0,0 0-1 0 0,0 0-130 0 0,0 0-248 0 0,0 0-273 0 0,0 0-233 0 0,0 0-139 0 0,0 0-116 0 0,0-4-126 0 0,0-11 1054 0 0,0 27 2069 0 0,7 333-2289 0 0,-12-312-1737 0 0,4-25-83 0 0,3-24-168 0 0,16-63-817 0 0,-9 44-2167 0 0,1-4-8006 0 0,-8 28-1170 0 0</inkml:trace>
  <inkml:trace contextRef="#ctx0" brushRef="#br0" timeOffset="15420.859">6305 712 3561 0 0,'0'0'2303'0'0,"0"0"-119"0"0,0 0 18 0 0,0 0-59 0 0,0 0-240 0 0,0 0-369 0 0,0 0-350 0 0,0 0-227 0 0,0 0-123 0 0,0 0-75 0 0,0 0-17 0 0,0 0-25 0 0,0 0-54 0 0,-4-5-23 0 0,-15-15-65 0 0,-37 4 1921 0 0,-37 16-814 0 0,59 34-1388 0 0,32-30-289 0 0,1 0 0 0 0,0 0 0 0 0,0 0 1 0 0,0 0-1 0 0,0 0 0 0 0,1 0 0 0 0,-1 1 1 0 0,1-1-1 0 0,0 0 0 0 0,0 0 0 0 0,1 0 1 0 0,-1 0-1 0 0,1 1 0 0 0,0-1 1 0 0,0 0-1 0 0,0 0 0 0 0,1 0 0 0 0,-1 0 1 0 0,1-1-1 0 0,2 4-5 0 0,56 59 87 0 0,-53-61-59 0 0,-1 0 0 0 0,1 0 1 0 0,-1 0-1 0 0,-1 1 0 0 0,1 0 0 0 0,-1 0 1 0 0,0 1-1 0 0,0-1 0 0 0,-1 1 1 0 0,0 0-1 0 0,0 0 0 0 0,0 1 1 0 0,-1-1-1 0 0,0 1 0 0 0,-1-1 1 0 0,0 1-1 0 0,1 7-28 0 0,-2-10 67 0 0,-1 1-1 0 0,0-1 1 0 0,-1 0-1 0 0,1 0 1 0 0,-1 0-1 0 0,0 0 1 0 0,-1 0 0 0 0,1 0-1 0 0,-1 0 1 0 0,0-1-1 0 0,0 1 1 0 0,0 0 0 0 0,0-1-1 0 0,-1 0 1 0 0,0 1-1 0 0,0-1 1 0 0,0 0-1 0 0,-1 0 1 0 0,1-1 0 0 0,-1 1-1 0 0,0-1 1 0 0,0 0-1 0 0,0 0 1 0 0,0 0-1 0 0,-1 0 1 0 0,0-1-67 0 0,1 0 35 0 0,1-1 0 0 0,-1 0 0 0 0,0 0 0 0 0,0-1 0 0 0,0 1 0 0 0,0-1 1 0 0,0 0-1 0 0,1 0 0 0 0,-1 0 0 0 0,0 0 0 0 0,0-1 0 0 0,0 0 0 0 0,0 0 0 0 0,0 0 0 0 0,1 0 0 0 0,-1 0 0 0 0,0-1 0 0 0,1 1 0 0 0,-1-1 1 0 0,1-1-36 0 0,-55-44-1075 0 0,57 42-185 0 0,0 0-5309 0 0,1 5 5488 0 0,0-1-11259 0 0</inkml:trace>
  <inkml:trace contextRef="#ctx0" brushRef="#br0" timeOffset="37974.377">21459 778 0 0 0,'0'0'769'0'0,"0"0"927"0"0,0 0 321 0 0,0 0 22 0 0,0 0-57 0 0,0 0-161 0 0,0 0-224 0 0,0 0-110 0 0,0 0-129 0 0,0 0-90 0 0,0 0-76 0 0,-3-3-130 0 0,1 1-889 0 0,1 1 0 0 0,-1-1 0 0 0,0 1 0 0 0,-1-1-1 0 0,1 1 1 0 0,0 0 0 0 0,0 0 0 0 0,-1 0 0 0 0,1 0 0 0 0,0 0 0 0 0,-1 1 0 0 0,1-1 0 0 0,-1 1 0 0 0,1-1 0 0 0,-1 1-1 0 0,1 0 1 0 0,-1 0 0 0 0,1 0 0 0 0,-1 0 0 0 0,1 1 0 0 0,-1-1 0 0 0,1 1 0 0 0,-1-1 0 0 0,1 1 0 0 0,0 0 0 0 0,-1 0-173 0 0,-5 5 74 0 0,0 0 0 0 0,1 0 0 0 0,0 1-1 0 0,0 0 1 0 0,0 0 0 0 0,1 0 0 0 0,1 1 0 0 0,-1 0 0 0 0,1 0 0 0 0,0 1 0 0 0,1-1 0 0 0,0 1 0 0 0,0 0 0 0 0,1 0 0 0 0,0 0 0 0 0,1 1 0 0 0,0-1 0 0 0,0 1 0 0 0,1-1 0 0 0,0 1 0 0 0,1 0 0 0 0,0-1 0 0 0,1 1 0 0 0,0 0 0 0 0,1 3-74 0 0,-1-9 35 0 0,0 0 0 0 0,0-1 0 0 0,0 0 0 0 0,0 1 0 0 0,1-1 0 0 0,0 0 0 0 0,-1 1 0 0 0,1-1 0 0 0,1 0 0 0 0,-1-1 0 0 0,0 1 0 0 0,1 0 0 0 0,-1 0 0 0 0,1-1 0 0 0,0 0 0 0 0,0 1 0 0 0,0-1 0 0 0,0 0 0 0 0,0-1 0 0 0,0 1 0 0 0,0 0 0 0 0,1-1 0 0 0,-1 0 0 0 0,1 0 0 0 0,-1 0 0 0 0,1 0 0 0 0,0 0 0 0 0,2-1-35 0 0,105-4 1794 0 0,-96-1-1694 0 0,0 0 1 0 0,-1-1-1 0 0,1 0 0 0 0,-1-1 1 0 0,-1-1-1 0 0,1 0 0 0 0,-1-1 0 0 0,-1 0 1 0 0,0-1-1 0 0,0-1 0 0 0,-1 0 0 0 0,0 0 1 0 0,-1-1-1 0 0,0 0 0 0 0,-1-1 1 0 0,-1 0-1 0 0,0-1 0 0 0,0 0 0 0 0,-1 0 1 0 0,-1 0-1 0 0,4-15-100 0 0,-9 22-2 0 0,0 0 1 0 0,0 1-1 0 0,-1-1 0 0 0,0 0 1 0 0,-1 0-1 0 0,1 0 1 0 0,-1 0-1 0 0,0 1 0 0 0,-1-1 1 0 0,0 0-1 0 0,0 1 0 0 0,0 0 1 0 0,-1-1-1 0 0,0 1 0 0 0,0 0 1 0 0,0 0-1 0 0,-1 0 0 0 0,0 1 1 0 0,0-1-1 0 0,-1 1 1 0 0,1 0-1 0 0,-1 0 0 0 0,0 1 1 0 0,-1 0-1 0 0,1-1 0 0 0,-1 2 1 0 0,0-1-1 0 0,1 1 0 0 0,-2-1 1 0 0,1 2-1 0 0,0-1 1 0 0,-1 1-1 0 0,1 0 0 0 0,-1 0 1 0 0,0 0 1 0 0,-3 1-133 0 0,1 0 0 0 0,-1 0 0 0 0,1 1 0 0 0,0 0 0 0 0,-1 1 1 0 0,1 0-1 0 0,-1 0 0 0 0,1 1 0 0 0,0 0 0 0 0,0 1 0 0 0,0 0 1 0 0,0 0-1 0 0,1 1 0 0 0,-1 0 0 0 0,1 1 0 0 0,0 0 1 0 0,0 0-1 0 0,0 0 0 0 0,1 1 0 0 0,0 1 0 0 0,0-1 0 0 0,0 2 133 0 0,-23 28-4967 0 0,6 5-4000 0 0,17-29-3064 0 0</inkml:trace>
  <inkml:trace contextRef="#ctx0" brushRef="#br0" timeOffset="38553.708">21910 885 3809 0 0,'0'0'3187'0'0,"0"0"-950"0"0,0 0-213 0 0,0 0 123 0 0,0 0-6 0 0,0 0-230 0 0,0 0-335 0 0,0 0-312 0 0,0 0-254 0 0,0 0-177 0 0,0 0-143 0 0,0 0-102 0 0,-9 10-64 0 0,-27 29-6 0 0,36-39-480 0 0,0-1 1 0 0,1 1 0 0 0,-1 0 0 0 0,0 0 0 0 0,0-1-1 0 0,0 1 1 0 0,1 0 0 0 0,-1-1 0 0 0,0 1 0 0 0,0 0 0 0 0,1 0-1 0 0,-1 0 1 0 0,0-1 0 0 0,1 1 0 0 0,-1 0 0 0 0,0 0-1 0 0,0 0 1 0 0,1 0 0 0 0,-1 0 0 0 0,0 0 0 0 0,1-1-1 0 0,-1 1 1 0 0,1 0 0 0 0,-1 0 0 0 0,0 0 0 0 0,1 0 0 0 0,-1 0-1 0 0,0 0 1 0 0,1 0 0 0 0,-1 0 0 0 0,0 1 0 0 0,1-1-1 0 0,-1 0 1 0 0,0 0 0 0 0,1 0 0 0 0,-1 0 0 0 0,0 0-1 0 0,1 1 1 0 0,-1-1 0 0 0,0 0 0 0 0,0 0 0 0 0,1 0 0 0 0,-1 1-1 0 0,0-1 1 0 0,0 0 0 0 0,1 0 0 0 0,-1 1 0 0 0,0-1-1 0 0,0 0 1 0 0,0 1 0 0 0,0-1 0 0 0,1 0 0 0 0,-1 0-1 0 0,0 1 1 0 0,0-1 0 0 0,0 0 0 0 0,0 1 0 0 0,0-1 0 0 0,0 1-39 0 0,0-2 10 0 0,278-234 2751 0 0,-236 206-2616 0 0,-41 28-152 0 0,-1 1 6 0 0,0 0-19 0 0,0 0-7 0 0,0 0 10 0 0,4 34-107 0 0,-3-25 127 0 0,1 0-1 0 0,0 0 1 0 0,1-1-1 0 0,0 1 1 0 0,0 0-1 0 0,1-1 1 0 0,0 0 0 0 0,1 1-1 0 0,-1-2 1 0 0,2 1-1 0 0,-1-1 1 0 0,1 1-1 0 0,0-1 1 0 0,7 5-3 0 0,-10-10 39 0 0,-1 0 0 0 0,1-1 0 0 0,0 1 0 0 0,0-1 0 0 0,0 0 0 0 0,0 0 0 0 0,0 0 0 0 0,0 0 0 0 0,1 0-1 0 0,-1-1 1 0 0,0 1 0 0 0,0-1 0 0 0,1 0 0 0 0,-1 0 0 0 0,0 0 0 0 0,0-1 0 0 0,0 1 0 0 0,1-1 0 0 0,-1 0 0 0 0,0 1 0 0 0,0-1 0 0 0,0-1 0 0 0,0 1 0 0 0,1-1-39 0 0,9-7 91 0 0,-1 0 1 0 0,-1-1-1 0 0,1-1 1 0 0,-2 0-1 0 0,1-1 0 0 0,-2 1 1 0 0,0-2-1 0 0,0 1 1 0 0,-1-2-1 0 0,0 1 0 0 0,-1-1 1 0 0,-1 0-1 0 0,0 0 1 0 0,-1-1-1 0 0,-1 1 1 0 0,0-1-1 0 0,-1 0 0 0 0,0 0 1 0 0,-2-1-1 0 0,1-6-91 0 0,-2 3-133 0 0,0 18-3341 0 0,0 2-3628 0 0,0 3-5423 0 0</inkml:trace>
  <inkml:trace contextRef="#ctx0" brushRef="#br0" timeOffset="36522.724">19926 789 13035 0 0,'0'0'2480'0'0,"0"0"-598"0"0,0 0-352 0 0,0 0-73 0 0,0 0-135 0 0,0 0-184 0 0,0 0-273 0 0,0 0-269 0 0,0 0-189 0 0,0 0-152 0 0,0 0-63 0 0,0 12 366 0 0,-11 153 785 0 0,17-157-2392 0 0,8-20-7320 0 0,-12 5 1407 0 0,3 0-3718 0 0</inkml:trace>
  <inkml:trace contextRef="#ctx0" brushRef="#br0" timeOffset="36780.959">19962 439 13635 0 0,'0'0'1912'0'0,"0"0"-361"0"0,0 0-250 0 0,0 0-88 0 0,0 0-139 0 0,0 0-230 0 0,0 0-283 0 0,0 0-245 0 0,0 0-176 0 0,0 0-105 0 0,0 0-48 0 0,0 0-26 0 0,0 0-21 0 0,-7 6-45 0 0,-21 18-86 0 0,28-22 142 0 0,0 0-1 0 0,0 0 1 0 0,0 0 0 0 0,0 0-1 0 0,0 0 1 0 0,0 0 0 0 0,1 0-1 0 0,-1-1 1 0 0,1 1 0 0 0,-1 0-1 0 0,1 0 1 0 0,0 0 0 0 0,-1-1-1 0 0,1 1 1 0 0,0 0 0 0 0,0-1-1 0 0,0 1 1 0 0,0-1 0 0 0,1 1-1 0 0,-1-1 1 0 0,0 0 0 0 0,1 1-1 0 0,-1-1 1 0 0,1 0 0 0 0,-1 0-1 0 0,2 1 50 0 0,0 1-273 0 0,24 22-2619 0 0,-7-11-4182 0 0,-9-9-3578 0 0</inkml:trace>
  <inkml:trace contextRef="#ctx0" brushRef="#br0" timeOffset="37170.846">20402 631 7826 0 0,'0'0'2644'0'0,"0"0"-518"0"0,0 0-252 0 0,0 0-210 0 0,0 0-226 0 0,0 0-237 0 0,0 0-218 0 0,0 0-156 0 0,0 0-115 0 0,0 0-46 0 0,0 0-28 0 0,0 0-23 0 0,0 0-9 0 0,-1 4-46 0 0,-60 62 1791 0 0,57-64-2325 0 0,0 0 0 0 0,0 0 1 0 0,0 1-1 0 0,0-1 0 0 0,1 1 0 0 0,-1 0 1 0 0,1 0-1 0 0,0 0 0 0 0,0 1 0 0 0,0-1 0 0 0,0 1 1 0 0,0 0-1 0 0,1 0 0 0 0,0 0 0 0 0,0 0 0 0 0,0 0 1 0 0,0 0-1 0 0,0 0 0 0 0,1 1 0 0 0,0-1 0 0 0,0 1 1 0 0,0-1-1 0 0,1 1 0 0 0,-1-1 0 0 0,1 1 1 0 0,0 0-27 0 0,51 31 153 0 0,-11-20-71 0 0,-34-14-73 0 0,0-1 0 0 0,0 1 1 0 0,0 1-1 0 0,0-1 1 0 0,0 1-1 0 0,0 0 0 0 0,-1 0 1 0 0,0 1-1 0 0,1-1 1 0 0,-1 1-1 0 0,0 0 0 0 0,-1 1 1 0 0,1-1-1 0 0,-1 1 1 0 0,0 0-1 0 0,0 0-9 0 0,-3-3 18 0 0,1 0 1 0 0,-1-1-1 0 0,0 1 1 0 0,0 0-1 0 0,0 0 1 0 0,0 0-1 0 0,0 0 0 0 0,-1 0 1 0 0,1 0-1 0 0,-1 1 1 0 0,1-1-1 0 0,-1 0 1 0 0,0 0-1 0 0,1 0 1 0 0,-1 0-1 0 0,0 1 0 0 0,-1-1 1 0 0,1 0-1 0 0,0 0 1 0 0,-1 0-1 0 0,1 0 1 0 0,-1 1-1 0 0,1-1 1 0 0,-1 0-1 0 0,0 0 0 0 0,0 0 1 0 0,0 0-1 0 0,0-1 1 0 0,-1 1-1 0 0,1 0 1 0 0,0 0-1 0 0,-1-1 1 0 0,1 1-1 0 0,-1-1 0 0 0,1 1 1 0 0,-1-1-1 0 0,0 1 1 0 0,0-1-1 0 0,0 0 1 0 0,0 0-1 0 0,-1 1-18 0 0,-3 1 21 0 0,0 0 0 0 0,0-1 0 0 0,-1 0 0 0 0,1 0 0 0 0,-1 0 0 0 0,1 0 0 0 0,-1-1 0 0 0,0 0-1 0 0,1-1 1 0 0,-1 0 0 0 0,0 0 0 0 0,0 0 0 0 0,-4-1-21 0 0,1-29-1853 0 0,11 8-4017 0 0,0 20 4518 0 0,0-6-9965 0 0</inkml:trace>
  <inkml:trace contextRef="#ctx0" brushRef="#br0" timeOffset="32659.429">16875 75 1936 0 0,'0'0'2217'0'0,"0"0"-306"0"0,0 0-140 0 0,0 0-27 0 0,0 0-63 0 0,0 0-84 0 0,0 0-214 0 0,0 0-240 0 0,0 0-183 0 0,0 0-151 0 0,0 0-92 0 0,-2-2-77 0 0,1 2-595 0 0,1-1 1 0 0,-1 1-1 0 0,0 0 0 0 0,1-1 0 0 0,-1 1 0 0 0,0 0 1 0 0,1 0-1 0 0,-1 0 0 0 0,0-1 0 0 0,0 1 0 0 0,1 0 1 0 0,-1 0-1 0 0,0 0 0 0 0,0 0 0 0 0,1 0 0 0 0,-1 1 0 0 0,0-1 1 0 0,0 0-1 0 0,1 0 0 0 0,-1 0 0 0 0,0 1 0 0 0,1-1 1 0 0,-1 0-1 0 0,0 1 0 0 0,1-1 0 0 0,-1 0 0 0 0,0 1 1 0 0,1-1-1 0 0,-1 1 0 0 0,1-1 0 0 0,-1 1 0 0 0,1-1 0 0 0,-1 1 1 0 0,1-1-1 0 0,-1 1 0 0 0,1 0 0 0 0,0-1 0 0 0,-1 1 1 0 0,1 0-1 0 0,0-1 0 0 0,-1 1 0 0 0,1 0 0 0 0,0 0 0 0 0,0-1 1 0 0,0 1-1 0 0,0 0 0 0 0,0 0 0 0 0,0-1 0 0 0,0 1 1 0 0,0 0-1 0 0,0 0-45 0 0,-9 32 481 0 0,2 0 1 0 0,2 1-1 0 0,1-1 1 0 0,1 1-1 0 0,2 0 0 0 0,2 0 1 0 0,1 6-482 0 0,-1 56 449 0 0,-20 279 515 0 0,-4-290-691 0 0,-12-67-631 0 0,19-18-2651 0 0,3-6-4136 0 0,10 2 820 0 0,0 0-2708 0 0</inkml:trace>
  <inkml:trace contextRef="#ctx0" brushRef="#br0" timeOffset="32968.32">16456 557 11026 0 0,'0'0'1366'0'0,"0"0"-374"0"0,0 0 35 0 0,0 0 229 0 0,0 0 93 0 0,0 0-102 0 0,0 0-205 0 0,0 0-203 0 0,0 0-160 0 0,32-8-100 0 0,105-28-99 0 0,-78 20-187 0 0,1 2 1 0 0,0 3-1 0 0,0 3 1 0 0,1 2-1 0 0,24 2-293 0 0,34-18-1803 0 0,-57-29-7086 0 0,-48 32 594 0 0,-7 12 3933 0 0</inkml:trace>
  <inkml:trace contextRef="#ctx0" brushRef="#br0" timeOffset="33420.748">17284 149 0 0 0,'0'0'2713'0'0,"0"0"101"0"0,0 0-135 0 0,0 0-316 0 0,0 0-311 0 0,0 0-319 0 0,0 0-348 0 0,0 0-350 0 0,0 0-239 0 0,0 0-157 0 0,0 0-113 0 0,0 0-77 0 0,0 0-22 0 0,5-7 592 0 0,-16 61 969 0 0,-16 49-1162 0 0,5 1 1 0 0,4 1-1 0 0,5 0 0 0 0,4 7-826 0 0,9 10 213 0 0,-1-118-194 0 0,1-1 0 0 0,0 0 0 0 0,0 0-1 0 0,1 0 1 0 0,-1 1 0 0 0,1-1 0 0 0,-1 0-1 0 0,1 0 1 0 0,0 0 0 0 0,0 0 0 0 0,0 0-1 0 0,1 0 1 0 0,-1 0 0 0 0,1 0 0 0 0,0-1-1 0 0,-1 1 1 0 0,1-1 0 0 0,0 1 0 0 0,1-1-1 0 0,-1 0 1 0 0,0 1 0 0 0,1-1 0 0 0,-1 0-1 0 0,1-1 1 0 0,0 1 0 0 0,-1 0 0 0 0,1-1-1 0 0,0 1 1 0 0,0-1 0 0 0,0 0 0 0 0,0 0-1 0 0,0 0 1 0 0,0-1 0 0 0,0 1 0 0 0,1-1-1 0 0,-1 1 1 0 0,0-1 0 0 0,0 0 0 0 0,0 0-1 0 0,1-1 1 0 0,-1 1 0 0 0,0-1 0 0 0,0 1-1 0 0,0-1 1 0 0,0 0 0 0 0,0 0 0 0 0,0-1-1 0 0,0 1 1 0 0,0 0 0 0 0,1-2-19 0 0,174-122 731 0 0,-33 31-495 0 0,-145 93-237 0 0,1 1 0 0 0,0-1 0 0 0,-1 0 0 0 0,1 1 0 0 0,0-1 1 0 0,-1 1-1 0 0,1 0 0 0 0,0-1 0 0 0,0 1 0 0 0,0-1 0 0 0,-1 1 1 0 0,1 0-1 0 0,0 0 0 0 0,0 0 0 0 0,0-1 0 0 0,0 1 0 0 0,-1 0 1 0 0,1 0-1 0 0,0 0 0 0 0,0 0 0 0 0,0 0 0 0 0,0 0 0 0 0,-1 1 1 0 0,1-1-1 0 0,0 0 0 0 0,0 0 0 0 0,0 1 0 0 0,-1-1 0 0 0,1 0 1 0 0,0 1-1 0 0,0-1 0 0 0,-1 1 0 0 0,1-1 0 0 0,0 1 0 0 0,-1-1 1 0 0,1 1-1 0 0,0-1 0 0 0,-1 1 0 0 0,1 0 0 0 0,-1-1 0 0 0,1 1 1 0 0,-1 0-1 0 0,1-1 0 0 0,-1 1 0 0 0,0 0 0 0 0,1 0 0 0 0,-1 0 1 0 0,0-1-1 0 0,1 1 0 0 0,-1 0 0 0 0,0 0 0 0 0,0 0 0 0 0,0 0 1 0 0,0-1-1 0 0,0 1 0 0 0,0 0 1 0 0,-10 168 135 0 0,8-167-147 0 0,1 0 0 0 0,0 0-1 0 0,0 1 1 0 0,0-1 0 0 0,0 0 0 0 0,1 1 0 0 0,-1-1 0 0 0,0 1 0 0 0,1-1 0 0 0,0 1 0 0 0,0-1 0 0 0,0 1 0 0 0,0-1 0 0 0,0 1 0 0 0,0-1 0 0 0,1 1 0 0 0,-1-1 0 0 0,1 1 0 0 0,-1-1-1 0 0,1 0 1 0 0,0 1 0 0 0,0-1 0 0 0,0 0 0 0 0,0 0 0 0 0,1 1 0 0 0,-1-1 0 0 0,1 0 0 0 0,-1 0 0 0 0,1 0 0 0 0,0-1 0 0 0,-1 1 0 0 0,1 0 0 0 0,0-1 0 0 0,0 1 0 0 0,0-1 0 0 0,1 0-1 0 0,-1 1 1 0 0,0-1 0 0 0,0 0 0 0 0,1 0 0 0 0,-1-1 0 0 0,1 1 0 0 0,-1 0 0 0 0,0-1 0 0 0,1 1 0 0 0,2-1 12 0 0,73-50-3539 0 0,-45 23-600 0 0,-3 6-4804 0 0,-20 17-1906 0 0</inkml:trace>
  <inkml:trace contextRef="#ctx0" brushRef="#br0" timeOffset="34172.977">18155 679 2649 0 0,'0'0'3174'0'0,"0"0"-383"0"0,0 0-316 0 0,0 0-206 0 0,0 0-297 0 0,0 0-317 0 0,0 0-244 0 0,0 0-261 0 0,0 0-220 0 0,0 0-181 0 0,0 0-127 0 0,0 0-79 0 0,-13 1-40 0 0,-83 20 828 0 0,84-15-1231 0 0,0 0-1 0 0,1 1 1 0 0,-1 0 0 0 0,2 0-1 0 0,-1 1 1 0 0,1 1 0 0 0,0 0 0 0 0,1 0-1 0 0,0 1 1 0 0,0 0 0 0 0,1 0 0 0 0,1 1-1 0 0,-1 0 1 0 0,2 0 0 0 0,0 1-1 0 0,0 0 1 0 0,1 0 0 0 0,-1 4-100 0 0,5-15 6 0 0,0 1-1 0 0,1-1 1 0 0,-1 1 0 0 0,0-1 0 0 0,1 1 0 0 0,-1 0-1 0 0,1-1 1 0 0,-1 1 0 0 0,1 0 0 0 0,0 0-1 0 0,0-1 1 0 0,0 1 0 0 0,0 0 0 0 0,0-1 0 0 0,0 1-1 0 0,0 0 1 0 0,1 0 0 0 0,-1-1 0 0 0,1 1-1 0 0,-1 0 1 0 0,1-1 0 0 0,-1 1 0 0 0,1-1 0 0 0,0 1-1 0 0,0-1 1 0 0,0 1 0 0 0,0-1 0 0 0,0 1-1 0 0,0-1 1 0 0,0 0 0 0 0,0 0 0 0 0,1 1 0 0 0,-1-1-1 0 0,0 0 1 0 0,1 0 0 0 0,-1 0 0 0 0,1-1-1 0 0,-1 1 1 0 0,1 0 0 0 0,0 0 0 0 0,-1-1 0 0 0,2 1-6 0 0,8-1 105 0 0,0-1 0 0 0,0 0 0 0 0,0-1 0 0 0,0 0 0 0 0,0 0 0 0 0,-1-2 0 0 0,1 1 0 0 0,-1-1 0 0 0,0 0 0 0 0,0-1 0 0 0,2-2-105 0 0,240-160 562 0 0,-217 152-519 0 0,-34 48-111 0 0,0 84 0 0 0,-1-115 70 0 0,1 0 1 0 0,-1-1-1 0 0,1 1 1 0 0,0 0-1 0 0,0 0 0 0 0,-1-1 1 0 0,1 1-1 0 0,0 0 1 0 0,0-1-1 0 0,0 1 1 0 0,1-1-1 0 0,-1 1 0 0 0,0-1 1 0 0,1 0-1 0 0,-1 1 1 0 0,1-1-1 0 0,-1 0 0 0 0,1 0 1 0 0,-1 0-1 0 0,1 0 1 0 0,0 0-1 0 0,-1-1 1 0 0,1 1-1 0 0,0 0 0 0 0,0-1 1 0 0,0 1-1 0 0,0-1 1 0 0,0 0-1 0 0,-1 0 0 0 0,1 1 1 0 0,0-1-1 0 0,0 0 1 0 0,0-1-1 0 0,1 1-2 0 0,65-16 123 0 0,90-106 345 0 0,-117 84-414 0 0,-1-1-1 0 0,-3-3 0 0 0,-1-1 0 0 0,-2-1 1 0 0,-2-2-1 0 0,-2-2 0 0 0,-2 0 0 0 0,-3-2 0 0 0,-1-1 1 0 0,-3-1-1 0 0,9-35-53 0 0,-3-90 69 0 0,-28 177-66 0 0,0-1 0 0 0,1 0 0 0 0,-1 0-1 0 0,0 1 1 0 0,1-1 0 0 0,-1 1 0 0 0,0-1 0 0 0,0 1-1 0 0,1-1 1 0 0,-1 1 0 0 0,0-1 0 0 0,0 1 0 0 0,0-1-1 0 0,0 1 1 0 0,0 0 0 0 0,0 0 0 0 0,0 0-1 0 0,0-1 1 0 0,1 1 0 0 0,-1 0 0 0 0,0 0 0 0 0,0 0-1 0 0,0 0 1 0 0,0 0 0 0 0,0 1 0 0 0,0-1 0 0 0,0 0-1 0 0,0 0 1 0 0,0 1 0 0 0,0-1 0 0 0,1 0 0 0 0,-1 1-1 0 0,0-1 1 0 0,0 1 0 0 0,0-1 0 0 0,0 1 0 0 0,1 0-1 0 0,-1-1 1 0 0,0 1 0 0 0,1 0 0 0 0,-1-1-1 0 0,1 1 1 0 0,-1 0-3 0 0,-9 10-6 0 0,0 1-1 0 0,1 0 1 0 0,0 1-1 0 0,1 0 1 0 0,1 0-1 0 0,0 1 1 0 0,1 0-1 0 0,0 0 1 0 0,1 1-1 0 0,1-1 1 0 0,0 1-1 0 0,1 0 0 0 0,0 3 7 0 0,-9 203 96 0 0,12-188-69 0 0,28 182 176 0 0,-6-80-118 0 0,-16-53-3 0 0,-6-82-84 0 0,0 1 1 0 0,0-1-1 0 0,0 0 0 0 0,0 1 0 0 0,0-1 0 0 0,0 1 0 0 0,0-1 0 0 0,0 1 0 0 0,0-1 0 0 0,0 1 0 0 0,0-1 1 0 0,0 1-1 0 0,0-1 0 0 0,0 1 0 0 0,-1-1 0 0 0,1 0 0 0 0,0 1 0 0 0,0-1 0 0 0,0 1 0 0 0,-1-1 1 0 0,1 0-1 0 0,0 1 0 0 0,-1-1 0 0 0,1 1 0 0 0,0-1 0 0 0,-1 0 0 0 0,1 1 0 0 0,0-1 0 0 0,-1 0 0 0 0,1 0 1 0 0,-1 1-1 0 0,1-1 0 0 0,0 0 0 0 0,-1 0 0 0 0,1 0 0 0 0,-1 0 0 0 0,1 1 0 0 0,-1-1 0 0 0,1 0 1 0 0,-1 0-1 0 0,1 0 0 0 0,-1 0 0 0 0,1 0 0 0 0,0 0 0 0 0,-1 0 0 0 0,1 0 0 0 0,-1 0 0 0 0,1-1 0 0 0,-1 1 1 0 0,1 0-1 0 0,-1 0 0 0 0,1 0 0 0 0,-1 0 0 0 0,1-1 0 0 0,0 1 0 0 0,-1 0 0 0 0,1 0 0 0 0,-1-1 0 0 0,1 1 1 0 0,0 0-1 0 0,-1-1 0 0 0,1 1 0 0 0,0 0 0 0 0,0-1 0 0 0,-1 1 0 0 0,1-1 0 0 0,0 1 0 0 0,0 0 1 0 0,-1-1 1 0 0,-23-25-878 0 0,-41-79-4772 0 0,45 69 1067 0 0,0 1-3364 0 0,13 20-2607 0 0</inkml:trace>
  <inkml:trace contextRef="#ctx0" brushRef="#br0" timeOffset="35176.481">18538 458 3505 0 0,'0'0'3306'0'0,"0"0"-288"0"0,0 0-259 0 0,0 0-270 0 0,0 0-282 0 0,0 0-302 0 0,0 0-352 0 0,0 0-322 0 0,0 0-246 0 0,0 0-179 0 0,0 0-111 0 0,0 0-63 0 0,0 0-27 0 0,2 0 1129 0 0,11 0-1377 0 0,153 0 3303 0 0,127-19-3660 0 0,-168 8 338 0 0,-113 7-748 0 0,-12-8-3481 0 0,0 6-3963 0 0,0 3-4262 0 0</inkml:trace>
  <inkml:trace contextRef="#ctx0" brushRef="#br0" timeOffset="20519.915">7119 804 2921 0 0,'0'0'1671'0'0,"0"0"-75"0"0,0 0 259 0 0,0 0 280 0 0,0 0-30 0 0,0 0-314 0 0,0 0-451 0 0,0 0-396 0 0,0 0-234 0 0,0 0-120 0 0,0 0-93 0 0,-8-4-60 0 0,-20-14-34 0 0,27 18-366 0 0,0 0 0 0 0,0 0 0 0 0,0 0-1 0 0,0 0 1 0 0,0 0 0 0 0,0 0 0 0 0,0 0 0 0 0,0 0 0 0 0,0 0 0 0 0,0 0 0 0 0,0 0 0 0 0,0 1 0 0 0,0-1 0 0 0,0 0 0 0 0,0 1 0 0 0,0-1 0 0 0,0 1-1 0 0,0-1 1 0 0,0 1 0 0 0,1-1 0 0 0,-1 1 0 0 0,0 0 0 0 0,0-1 0 0 0,1 1 0 0 0,-1 0 0 0 0,0 0 0 0 0,1 0 0 0 0,-1-1 0 0 0,1 1 0 0 0,-1 0 0 0 0,1 0-1 0 0,-1 0 1 0 0,1 0 0 0 0,0 0 0 0 0,-1 0 0 0 0,1 0 0 0 0,0 1-37 0 0,-2 1 95 0 0,-7 14-10 0 0,0 0 1 0 0,1 1-1 0 0,1 0 0 0 0,1 0 0 0 0,0 1 0 0 0,1-1 0 0 0,1 1 0 0 0,1 0 1 0 0,1 1-1 0 0,1-1 0 0 0,0 0 0 0 0,2 9-85 0 0,1-26 74 0 0,-1 1 0 0 0,1 0 1 0 0,0-1-1 0 0,0 1 0 0 0,1-1 1 0 0,-1 0-1 0 0,0 0 0 0 0,1 0 0 0 0,-1 0 1 0 0,1 0-1 0 0,0-1 0 0 0,0 1 1 0 0,-1-1-1 0 0,1 1 0 0 0,0-1 0 0 0,0 0 1 0 0,1 0-1 0 0,-1-1 0 0 0,0 1 1 0 0,0-1-1 0 0,0 1 0 0 0,0-1 0 0 0,1 0 1 0 0,-1 0-1 0 0,0 0 0 0 0,0-1 0 0 0,0 1 1 0 0,0-1-1 0 0,0 0 0 0 0,1 1 1 0 0,-1-1-1 0 0,0-1 0 0 0,1 1-74 0 0,11-8 233 0 0,1 0 0 0 0,-1-1 1 0 0,-1 0-1 0 0,0-2 0 0 0,0 1 0 0 0,-1-2 0 0 0,-1 1 0 0 0,0-2 0 0 0,-1 0 1 0 0,1-1-234 0 0,3-3 147 0 0,6-7-41 0 0,-2-1 0 0 0,0-1 0 0 0,-2 0 0 0 0,-1-2 0 0 0,-1 0-1 0 0,-1 0 1 0 0,-2-1 0 0 0,-1-1 0 0 0,-1 0 0 0 0,-2 0 0 0 0,4-27-106 0 0,-9 45 1 0 0,0 0 0 0 0,-1-1 0 0 0,-1 0 0 0 0,0 1 0 0 0,0-1 1 0 0,-2 0-1 0 0,1 1 0 0 0,-2-1 0 0 0,0 0 0 0 0,-1 1 0 0 0,0-1 1 0 0,-1 1-1 0 0,0 0 0 0 0,-1 0 0 0 0,0 1 0 0 0,-2 0 0 0 0,1-1 1 0 0,-1 2-1 0 0,-1-1 0 0 0,0 1 0 0 0,0 0 0 0 0,-2 1 0 0 0,1 0 1 0 0,-1 0-2 0 0,5 8-12 0 0,0-1 1 0 0,1 1-1 0 0,-1 0 1 0 0,0 0 0 0 0,0 0-1 0 0,0 1 1 0 0,0 0 0 0 0,-1 0-1 0 0,1 0 1 0 0,0 0 0 0 0,0 1-1 0 0,-1 0 1 0 0,1 0 0 0 0,0 1-1 0 0,-1-1 1 0 0,1 1-1 0 0,0 0 1 0 0,0 1 0 0 0,0-1-1 0 0,0 1 1 0 0,0 0 0 0 0,0 0-1 0 0,1 1 1 0 0,-1-1 0 0 0,0 1-1 0 0,1 0 1 0 0,0 0 0 0 0,0 1-1 0 0,0-1 1 0 0,0 1-1 0 0,0 0 1 0 0,-1 2 11 0 0,-3 3-3 0 0,1-1 0 0 0,0 2-1 0 0,0-1 1 0 0,1 1 0 0 0,0 0 0 0 0,0 0 0 0 0,1 1 0 0 0,1-1-1 0 0,0 1 1 0 0,0 0 0 0 0,1 1 0 0 0,1-1 0 0 0,0 0-1 0 0,-1 7 4 0 0,4 0 42 0 0,1 0 0 0 0,0 0-1 0 0,1 0 1 0 0,1 0 0 0 0,1-1-1 0 0,0 0 1 0 0,1 0 0 0 0,1 0-1 0 0,1-1 1 0 0,0 0 0 0 0,1 0-1 0 0,1-1 1 0 0,9 11-42 0 0,-5-3 79 0 0,26 38 340 0 0,-2 1 0 0 0,-3 3 0 0 0,16 44-419 0 0,-18-17 191 0 0,-16-74-749 0 0,-14-33-5949 0 0,1 9-1335 0 0,0 2-4216 0 0</inkml:trace>
  <inkml:trace contextRef="#ctx0" brushRef="#br0" timeOffset="21004.767">7581 885 7954 0 0,'0'0'1957'0'0,"0"0"-534"0"0,0 0-276 0 0,0 0 70 0 0,0 0 118 0 0,0 0 9 0 0,0 0-188 0 0,0 0-286 0 0,0 0-205 0 0,0 0-99 0 0,0 0-36 0 0,0 0-40 0 0,0 0-46 0 0,0 19-59 0 0,-3 99 483 0 0,0-42 2394 0 0,23-130-505 0 0,87-212-1531 0 0,-62 200-980 0 0,-43 67-253 0 0,0 0-1 0 0,0 0 1 0 0,1 1-1 0 0,-1-1 1 0 0,0 0-1 0 0,0 1 1 0 0,0-1-1 0 0,0 1 1 0 0,-1-1 0 0 0,1 1-1 0 0,0 0 1 0 0,-1 0-1 0 0,1 0 1 0 0,-1 0-1 0 0,1 0 1 0 0,-1 0-1 0 0,0 0 1 0 0,0 1-1 0 0,0-1 1 0 0,0 0-1 0 0,0 1 8 0 0,-1-2 1 0 0,24 75 61 0 0,-24-75-216 0 0,1-1 0 0 0,0 0 0 0 0,-1 1 0 0 0,1-1 0 0 0,-1 0 0 0 0,1 0 0 0 0,0 0 1 0 0,-1 0-1 0 0,1 0 0 0 0,0 0 0 0 0,-1 0 0 0 0,1 0 0 0 0,0 0 0 0 0,-1 0 0 0 0,1 0 1 0 0,0 0-1 0 0,-1 0 0 0 0,1-1 0 0 0,0 1 0 0 0,-1 0 0 0 0,1 0 0 0 0,-1-1 0 0 0,1 1 0 0 0,-1 0 1 0 0,1-1-1 0 0,0 1 0 0 0,-1-1 0 0 0,1 1 0 0 0,-1-1 0 0 0,0 1 0 0 0,1-1 0 0 0,-1 1 0 0 0,1-1 1 0 0,-1 1-1 0 0,0-1 0 0 0,1 1 0 0 0,-1-1 0 0 0,0 0 0 0 0,0 1 0 0 0,1-1 0 0 0,-1 0 0 0 0,0 1 1 0 0,0-1-1 0 0,0 1 0 0 0,0-2 154 0 0,3-2-2399 0 0,3-2-5128 0 0,-4 1-4642 0 0</inkml:trace>
  <inkml:trace contextRef="#ctx0" brushRef="#br0" timeOffset="21324.726">8067 693 5577 0 0,'0'0'3645'0'0,"0"0"-1374"0"0,0 0-489 0 0,0 0 58 0 0,0 0 21 0 0,0 0-193 0 0,0 0-317 0 0,0 0-322 0 0,0 0-222 0 0,0 0-140 0 0,0 0-111 0 0,0 0-92 0 0,0 0-85 0 0,-21 32-76 0 0,-64 99-76 0 0,55-66 49 0 0,29-62-258 0 0,0 0 0 0 0,0-1 1 0 0,1 1-1 0 0,-1 0 0 0 0,1 0 1 0 0,0 0-1 0 0,0 0 0 0 0,0-1 0 0 0,0 1 1 0 0,0 0-1 0 0,0 0 0 0 0,1 0 1 0 0,0 0-1 0 0,-1-1 0 0 0,1 1 1 0 0,0 0-1 0 0,0-1 0 0 0,0 1 1 0 0,1 0-1 0 0,-1-1 0 0 0,1 0 1 0 0,-1 1-1 0 0,1-1 0 0 0,0 0 1 0 0,0 0-1 0 0,0 0 0 0 0,0 0 0 0 0,0 0 1 0 0,1 0-1 0 0,-1-1 0 0 0,0 1 1 0 0,1-1-1 0 0,-1 1 0 0 0,1-1 1 0 0,0 0-1 0 0,-1 0 0 0 0,1 0 1 0 0,0 0-1 0 0,0-1 0 0 0,0 1 1 0 0,-1-1-1 0 0,1 0 0 0 0,0 0 1 0 0,0 0-1 0 0,1 0-18 0 0,3 0 92 0 0,0 0 1 0 0,0 0 0 0 0,0-1 0 0 0,-1 0-1 0 0,1 0 1 0 0,0-1 0 0 0,-1 1-1 0 0,1-2 1 0 0,-1 1 0 0 0,1-1-1 0 0,-1 0 1 0 0,0 0 0 0 0,0 0-1 0 0,-1-1 1 0 0,1 0 0 0 0,-1 0-1 0 0,0-1 1 0 0,0 1 0 0 0,0-1 0 0 0,0 0-1 0 0,-1-1 1 0 0,0 0-93 0 0,1 1 69 0 0,0-1-1 0 0,-1 0 1 0 0,0 0 0 0 0,0 0 0 0 0,-1-1-1 0 0,0 1 1 0 0,0-1 0 0 0,0 0 0 0 0,-1 0-1 0 0,0 0 1 0 0,0 0 0 0 0,-1 0 0 0 0,0 0-1 0 0,0-1 1 0 0,-1 1 0 0 0,1 0 0 0 0,-2-1-1 0 0,0-2-68 0 0,0 5-13 0 0,-1 1-1 0 0,0 0 1 0 0,0 0-1 0 0,-1 0 1 0 0,1 0-1 0 0,-1 0 1 0 0,0 0-1 0 0,0 1 1 0 0,0 0-1 0 0,0-1 1 0 0,-1 1-1 0 0,1 0 0 0 0,-1 1 1 0 0,0-1-1 0 0,0 1 1 0 0,0-1-1 0 0,0 1 1 0 0,0 0-1 0 0,-1 1 1 0 0,1-1-1 0 0,0 1 1 0 0,-1 0-1 0 0,1 0 1 0 0,-1 0-1 0 0,0 0 0 0 0,-2 1 14 0 0,-72 8-1631 0 0,33 16-5241 0 0,37-16-2754 0 0</inkml:trace>
  <inkml:trace contextRef="#ctx0" brushRef="#br0" timeOffset="21907.847">8378 789 13291 0 0,'0'0'2094'0'0,"0"0"-506"0"0,0 0-212 0 0,0 0-158 0 0,0 0-146 0 0,0 0-186 0 0,0 0-233 0 0,0 0-106 0 0,0 0-83 0 0,0 0-61 0 0,0 0-73 0 0,0 0-61 0 0,0 0-45 0 0,-9 21-36 0 0,-26 66-22 0 0,20-7 273 0 0,-1 211 644 0 0,15-291-1020 0 0,1-1 1 0 0,0 1-1 0 0,0 0 0 0 0,0-1 0 0 0,0 1 1 0 0,0 0-1 0 0,0-1 0 0 0,-1 1 1 0 0,1 0-1 0 0,0 0 0 0 0,0-1 0 0 0,0 1 1 0 0,-1 0-1 0 0,1 0 0 0 0,0 0 1 0 0,0-1-1 0 0,-1 1 0 0 0,1 0 1 0 0,0 0-1 0 0,-1 0 0 0 0,1 0 0 0 0,0 0 1 0 0,0 0-1 0 0,-1-1 0 0 0,1 1 1 0 0,0 0-1 0 0,-1 0 0 0 0,1 0 1 0 0,0 0-1 0 0,-1 0 0 0 0,1 0 0 0 0,0 0 1 0 0,-1 0-1 0 0,1 0 0 0 0,0 0 1 0 0,-1 0-1 0 0,1 1 0 0 0,0-1 0 0 0,0 0 1 0 0,-1 0-1 0 0,1 0 0 0 0,0 0-63 0 0,-10-36 253 0 0,10 18-216 0 0,0-1-1 0 0,2 1 1 0 0,0 0-1 0 0,0 0 1 0 0,2 1-1 0 0,0-1 1 0 0,2 1 0 0 0,-1 0-1 0 0,2 0 1 0 0,0 0-1 0 0,1 1 1 0 0,1 0-1 0 0,1 0 1 0 0,0 1-1 0 0,4-4-36 0 0,-7 7-7 0 0,0 0 0 0 0,0 1 0 0 0,1 0 0 0 0,1 0 0 0 0,0 1 0 0 0,0 0 0 0 0,1 0 0 0 0,0 1 0 0 0,1 1 0 0 0,0-1 1 0 0,0 2-1 0 0,1 0 0 0 0,0 0 0 0 0,0 1 0 0 0,1 0 0 0 0,-1 1 0 0 0,1 1 0 0 0,0 0 0 0 0,1 1 0 0 0,-1 0 0 0 0,10-1 7 0 0,-19 6 0 0 0,-1 0 0 0 0,0 0 0 0 0,0 1 0 0 0,0-1 0 0 0,0 1 0 0 0,0-1 0 0 0,-1 1 0 0 0,1 0 0 0 0,-1 0 0 0 0,1 0 0 0 0,-1 0 0 0 0,0 1 0 0 0,0-1 0 0 0,-1 0 0 0 0,1 1 0 0 0,-1 0 0 0 0,0-1 0 0 0,0 1 0 0 0,0 0 0 0 0,0-1 0 0 0,0 1 1 0 0,-1 0-1 0 0,0 0 0 0 0,0 0 0 0 0,0-1 0 0 0,0 1 0 0 0,0 0 0 0 0,-1 0 0 0 0,0 0 0 0 0,0-1 0 0 0,0 1 0 0 0,0 0 0 0 0,0-1 0 0 0,-2 3 0 0 0,-3 5 13 0 0,0-1-1 0 0,-1 0 1 0 0,0 0 0 0 0,-1 0-1 0 0,0 0 1 0 0,0-1 0 0 0,-1-1-1 0 0,0 0 1 0 0,0 0 0 0 0,-1 0-1 0 0,0-1 1 0 0,-1-1 0 0 0,0 0-1 0 0,0 0 1 0 0,0-1 0 0 0,0-1-1 0 0,-1 0 1 0 0,0 0 0 0 0,0-1-1 0 0,0 0 1 0 0,0-1 0 0 0,-5 0-13 0 0,-49-2-192 0 0,64-1 94 0 0,1 0 1 0 0,0 0-1 0 0,-1 0 1 0 0,1 0-1 0 0,0 0 1 0 0,0 0-1 0 0,0 0 1 0 0,0-1-1 0 0,0 1 1 0 0,0 0-1 0 0,0-1 1 0 0,1 1-1 0 0,-1 0 1 0 0,0-1-1 0 0,1 1 1 0 0,-1-1-1 0 0,1 1 1 0 0,-1-1-1 0 0,1 1 1 0 0,0-1-1 0 0,0 1 1 0 0,0-1-1 0 0,0 0 1 0 0,0 1-1 0 0,0-1 1 0 0,0 1-1 0 0,0-1 1 0 0,0 1-1 0 0,1-2 98 0 0,6-23-9008 0 0,-2 21-3023 0 0</inkml:trace>
  <inkml:trace contextRef="#ctx0" brushRef="#br0" timeOffset="22472.124">8912 852 10746 0 0,'0'0'3225'0'0,"0"0"-1375"0"0,0 0-555 0 0,0 0 33 0 0,0 0 8 0 0,0 0-102 0 0,0 0-233 0 0,0 0-320 0 0,0 0-216 0 0,0 0-52 0 0,0 0 5 0 0,0 0 9 0 0,0 0-27 0 0,-1 10-91 0 0,-11 72 236 0 0,-23 91 42 0 0,6-74-204 0 0,19-188 2192 0 0,14 67-2547 0 0,1-1 1 0 0,1 1-1 0 0,1 1 0 0 0,1-1 0 0 0,1 1 1 0 0,1 0-1 0 0,0 1 0 0 0,2 0 0 0 0,9-12-28 0 0,-10 14 8 0 0,-7 8-12 0 0,1 1 1 0 0,0 0 0 0 0,0 0-1 0 0,1 0 1 0 0,0 1 0 0 0,1 0-1 0 0,-1 0 1 0 0,2 1 0 0 0,-1-1-1 0 0,1 2 1 0 0,0-1 0 0 0,0 1-1 0 0,1 0 1 0 0,0 1 0 0 0,0 0-1 0 0,0 0 1 0 0,1 1 0 0 0,0 0-1 0 0,-1 1 1 0 0,1 0 0 0 0,1 1-1 0 0,-1 0 1 0 0,0 0 0 0 0,9 0 3 0 0,-15 5 0 0 0,0 0 0 0 0,0 0 0 0 0,-1 1 0 0 0,1-1 1 0 0,-1 1-1 0 0,0 0 0 0 0,0 0 0 0 0,0 0 0 0 0,0 0 0 0 0,-1 0 1 0 0,0 1-1 0 0,1-1 0 0 0,-2 1 0 0 0,1 0 0 0 0,0-1 0 0 0,-1 1 1 0 0,0 0-1 0 0,0 0 0 0 0,-1 0 0 0 0,1 0 0 0 0,-1 0 1 0 0,0 0-1 0 0,0 0 0 0 0,-1-1 0 0 0,1 1 0 0 0,-1 0 0 0 0,0 0 1 0 0,-1 0-1 0 0,1 0 0 0 0,-2 3 0 0 0,0-1 5 0 0,0-1 0 0 0,0 1-1 0 0,0 0 1 0 0,-1-1 0 0 0,0 0 0 0 0,-1 0 0 0 0,1 0 0 0 0,-1 0 0 0 0,0-1-1 0 0,0 0 1 0 0,-1 0 0 0 0,1 0 0 0 0,-1 0 0 0 0,0-1 0 0 0,-1 0-1 0 0,1-1 1 0 0,-1 1 0 0 0,1-1 0 0 0,-1 0 0 0 0,0-1 0 0 0,0 0-1 0 0,-1 0 1 0 0,1 0 0 0 0,0-1 0 0 0,-1 0 0 0 0,1-1 0 0 0,0 1-5 0 0,4-1-36 0 0,0 0 0 0 0,0 0 1 0 0,0 0-1 0 0,0-1 0 0 0,0 1 1 0 0,0-1-1 0 0,0 1 1 0 0,0-1-1 0 0,0 0 0 0 0,0 0 1 0 0,0 0-1 0 0,0-1 0 0 0,1 1 1 0 0,-1-1-1 0 0,1 1 0 0 0,-1-1 1 0 0,1 0-1 0 0,-1 0 1 0 0,1 0-1 0 0,0 0 0 0 0,0-1 1 0 0,0 1 35 0 0,-10-46-4880 0 0,12 34 489 0 0,0 4-3277 0 0,0 2-4145 0 0</inkml:trace>
  <inkml:trace contextRef="#ctx0" brushRef="#br0" timeOffset="22949.611">9304 900 7066 0 0,'0'0'2577'0'0,"0"0"-784"0"0,0 0-22 0 0,0 0 120 0 0,0 0-5 0 0,0 0-119 0 0,0 0-219 0 0,0 0-270 0 0,0 0-222 0 0,0 0-169 0 0,0 0-119 0 0,0 0-59 0 0,32 2-79 0 0,99 7-69 0 0,-61-20 359 0 0,-64 9-850 0 0,1 0 0 0 0,-1 0 0 0 0,0-1 0 0 0,0 0 0 0 0,0 0 0 0 0,0 0 0 0 0,-1-1 0 0 0,1 0 0 0 0,-1 0 0 0 0,0 0 0 0 0,0 0 0 0 0,-1-1 0 0 0,1 0 0 0 0,-1 0 0 0 0,0 0 0 0 0,0-1 0 0 0,-1 1 0 0 0,1-1 0 0 0,-1 0 0 0 0,0 0 0 0 0,-1 0 0 0 0,0 0 0 0 0,0-1 0 0 0,0 1 0 0 0,-1-1 0 0 0,1 1 0 0 0,-2-1 0 0 0,1 1 0 0 0,-1-7-70 0 0,-1 10-7 0 0,-1 0-1 0 0,1 0 1 0 0,-1 1-1 0 0,0-1 0 0 0,0 1 1 0 0,0-1-1 0 0,0 1 1 0 0,0 0-1 0 0,-1-1 1 0 0,1 1-1 0 0,-1 1 1 0 0,0-1-1 0 0,1 0 0 0 0,-1 1 1 0 0,0-1-1 0 0,0 1 1 0 0,0 0-1 0 0,0 0 1 0 0,0 0-1 0 0,0 0 1 0 0,0 0-1 0 0,0 1 0 0 0,0-1 1 0 0,-1 1-1 0 0,1 0 1 0 0,0 0-1 0 0,-2 0 8 0 0,-87 18-235 0 0,78-13 224 0 0,-1 1-1 0 0,2 0 1 0 0,-1 2-1 0 0,1-1 1 0 0,0 2-1 0 0,1 0 0 0 0,0 0 1 0 0,0 1-1 0 0,1 0 1 0 0,0 1-1 0 0,1 1 0 0 0,0-1 1 0 0,1 2-1 0 0,0-1 1 0 0,1 1-1 0 0,-5 11 12 0 0,11-21-3 0 0,1 1 1 0 0,0-1-1 0 0,0 1 1 0 0,0-1-1 0 0,0 1 0 0 0,1 0 1 0 0,-1-1-1 0 0,1 1 0 0 0,0 0 1 0 0,0-1-1 0 0,0 1 1 0 0,1 0-1 0 0,-1-1 0 0 0,1 1 1 0 0,0 0-1 0 0,0-1 0 0 0,0 1 1 0 0,1-1-1 0 0,-1 0 1 0 0,1 1-1 0 0,0-1 0 0 0,0 0 1 0 0,0 0-1 0 0,0 0 0 0 0,0 0 1 0 0,1 0-1 0 0,-1-1 0 0 0,1 1 1 0 0,0-1-1 0 0,-1 0 1 0 0,1 1-1 0 0,1-1 0 0 0,-1-1 1 0 0,2 2 2 0 0,12 2-138 0 0,1-2 0 0 0,0 0-1 0 0,0 0 1 0 0,0-2 0 0 0,0 0 0 0 0,0-1 0 0 0,0-1 0 0 0,0-1 0 0 0,0-1 0 0 0,0 0-1 0 0,0-1 1 0 0,-1-1 0 0 0,0-1 0 0 0,0 0 0 0 0,0-1 0 0 0,13-8 138 0 0,8-4-2548 0 0,-20 9-638 0 0,0 1-3772 0 0,-5 2-5389 0 0</inkml:trace>
  <inkml:trace contextRef="#ctx0" brushRef="#br0" timeOffset="23429.828">9970 778 8906 0 0,'0'0'4002'0'0,"0"0"-1859"0"0,0 0-597 0 0,0 0 30 0 0,0 0 10 0 0,0 0-95 0 0,0 0-243 0 0,0 0-316 0 0,0 0-244 0 0,0 0-185 0 0,0 0-137 0 0,0 0-77 0 0,-25 27-56 0 0,-75 81-51 0 0,69-59 25 0 0,32-41-169 0 0,1-5-2 0 0,0 0 0 0 0,0 0-1 0 0,0 0 1 0 0,0 0 0 0 0,1 0 0 0 0,-1-1-1 0 0,1 1 1 0 0,0-1 0 0 0,-1 0 0 0 0,1 1-1 0 0,0-2 1 0 0,0 1 0 0 0,0 0 0 0 0,1 0-1 0 0,-1-1 1 0 0,0 0 0 0 0,1 0 0 0 0,-1 0-1 0 0,1 0 1 0 0,-1 0 0 0 0,1 0 0 0 0,-1-1-1 0 0,1 0 1 0 0,-1 0 0 0 0,1 0 0 0 0,0 0-1 0 0,-1 0 1 0 0,1-1 0 0 0,-1 0-1 0 0,1 0 1 0 0,-1 0 0 0 0,0 0 0 0 0,4-1-36 0 0,3 1 80 0 0,4-2 19 0 0,0-1-1 0 0,0 0 0 0 0,-1 0 0 0 0,1-2 0 0 0,-1 0 0 0 0,0 0 0 0 0,0-1 1 0 0,-1-1-1 0 0,0 0 0 0 0,0 0 0 0 0,-1-2 0 0 0,9-8-98 0 0,-1 0 91 0 0,-1-1 1 0 0,0-1-1 0 0,-2-1 1 0 0,0-1-1 0 0,-1 0 1 0 0,-1-1-1 0 0,-2 0 0 0 0,0-1 1 0 0,-1 0-1 0 0,6-24-91 0 0,-12 36-12 0 0,-2-1 0 0 0,0 1-1 0 0,-1-1 1 0 0,0 0 0 0 0,-1 1 0 0 0,0-1-1 0 0,-1 0 1 0 0,0 0 0 0 0,-1 0 0 0 0,0 0-1 0 0,-2 1 1 0 0,1-1 0 0 0,-1 0 0 0 0,-1 1-1 0 0,0 0 1 0 0,-1 0 0 0 0,0 0 0 0 0,-1 1-1 0 0,0-1 1 0 0,-1 1 0 0 0,-1 1-1 0 0,1 0 1 0 0,-4-4 12 0 0,5 8-5 0 0,1 1-1 0 0,-1 0 0 0 0,1 0 1 0 0,-1 0-1 0 0,-1 0 0 0 0,1 1 1 0 0,-1 0-1 0 0,1 1 0 0 0,-1 0 1 0 0,0 0-1 0 0,-1 0 1 0 0,1 0-1 0 0,0 1 0 0 0,-1 1 1 0 0,1-1-1 0 0,-1 1 0 0 0,0 1 1 0 0,1-1-1 0 0,-1 1 0 0 0,1 0 1 0 0,-1 1-1 0 0,0 0 0 0 0,1 0 1 0 0,-1 1-1 0 0,1 0 1 0 0,-1 0-1 0 0,1 0 0 0 0,0 1 1 0 0,0 1-1 0 0,0-1 0 0 0,1 1 1 0 0,-1 0-1 0 0,1 0 0 0 0,0 1 1 0 0,0 0-1 0 0,0 0 0 0 0,1 0 1 0 0,-1 1-1 0 0,2 0 1 0 0,-1 0-1 0 0,0 0 0 0 0,1 0 1 0 0,0 1-1 0 0,1 0 0 0 0,-1 0 1 0 0,1 0-1 0 0,1 0 0 0 0,-1 2 6 0 0,1 3 15 0 0,0 1-1 0 0,1-1 1 0 0,1 1-1 0 0,0 0 1 0 0,0-1-1 0 0,1 1 1 0 0,1-1-1 0 0,0 1 1 0 0,1-1-1 0 0,1 0 1 0 0,-1 0-1 0 0,2 0 1 0 0,0 0-1 0 0,0-1 1 0 0,1 0-1 0 0,2 3-14 0 0,125 164 685 0 0,-110-151-551 0 0,34 33 167 0 0,3-3 0 0 0,1-3 0 0 0,4-3 0 0 0,1-2 0 0 0,32 15-301 0 0,-61-43 73 0 0,-11-15-866 0 0,-39-25-1632 0 0,-1 3-1869 0 0,8 10-3924 0 0,2 3-4255 0 0</inkml:trace>
  <inkml:trace contextRef="#ctx0" brushRef="#br0" timeOffset="25526.769">11378 675 4913 0 0,'0'0'2522'0'0,"0"0"-611"0"0,0 0-327 0 0,0 0-163 0 0,0 0-169 0 0,0 0-196 0 0,0 0-216 0 0,0 0-152 0 0,0 0-86 0 0,0 0-21 0 0,0 0-28 0 0,-7-1 12 0 0,-22-3-13 0 0,-13 28 1489 0 0,35-16-1917 0 0,0 1 1 0 0,1 0 0 0 0,0 0 0 0 0,0 0-1 0 0,1 1 1 0 0,0-1 0 0 0,1 1 0 0 0,0 1-1 0 0,1-1 1 0 0,0 0 0 0 0,0 1 0 0 0,1 0-1 0 0,0-1 1 0 0,1 1 0 0 0,0 0 0 0 0,1 0 0 0 0,1 0-1 0 0,0 4-124 0 0,-1-11 50 0 0,0-1-1 0 0,1 1 1 0 0,-1 0-1 0 0,1 0 0 0 0,0 0 1 0 0,0 0-1 0 0,1-1 1 0 0,-1 1-1 0 0,1-1 1 0 0,0 1-1 0 0,0-1 0 0 0,0 1 1 0 0,0-1-1 0 0,0 0 1 0 0,1 0-1 0 0,0 0 1 0 0,-1 0-1 0 0,1-1 0 0 0,0 1 1 0 0,0-1-1 0 0,1 0 1 0 0,-1 1-1 0 0,0-1 1 0 0,1-1-1 0 0,-1 1 0 0 0,1-1 1 0 0,0 1-1 0 0,0-1 1 0 0,-1 0-1 0 0,1 0 1 0 0,0 0-1 0 0,3-1-49 0 0,8 0 195 0 0,-1-1 0 0 0,0-1-1 0 0,1 0 1 0 0,-1-1 0 0 0,0-1 0 0 0,0 0 0 0 0,-1-1-1 0 0,0 0 1 0 0,1-1 0 0 0,-2-1 0 0 0,1 0-1 0 0,9-8-194 0 0,-19 14 21 0 0,7-4 33 0 0,0-1-1 0 0,0 0 1 0 0,-1-1 0 0 0,0 0 0 0 0,0 0 0 0 0,-1-1 0 0 0,0 0-1 0 0,0 0 1 0 0,-1-1 0 0 0,0 0 0 0 0,-1 0 0 0 0,1 0 0 0 0,-2-1-1 0 0,0 0 1 0 0,0-1 0 0 0,0 1 0 0 0,-2-1 0 0 0,1 0 0 0 0,-1 0-1 0 0,-1 0 1 0 0,0 0 0 0 0,1-9-54 0 0,-6 14-17 0 0,1 0 1 0 0,-1 1-1 0 0,0-1 1 0 0,0 0-1 0 0,-1 1 0 0 0,0 0 1 0 0,1 0-1 0 0,-2 0 0 0 0,1 0 1 0 0,-1 1-1 0 0,1-1 1 0 0,-1 1-1 0 0,0 0 0 0 0,-1 1 1 0 0,1-1-1 0 0,-1 1 0 0 0,1 0 1 0 0,-1 1-1 0 0,0-1 1 0 0,0 1-1 0 0,0 0 0 0 0,-1 1 1 0 0,1-1-1 0 0,0 1 1 0 0,-1 0-1 0 0,1 1 0 0 0,0 0 1 0 0,-7 0 16 0 0,0-1-163 0 0,1 1 1 0 0,-1 0-1 0 0,0 1 1 0 0,0 0 0 0 0,1 1-1 0 0,-1 1 1 0 0,1 0-1 0 0,-1 0 1 0 0,1 1-1 0 0,0 1 1 0 0,-3 2 162 0 0,-27 22-3531 0 0,7 12-4390 0 0,30-33-3568 0 0</inkml:trace>
  <inkml:trace contextRef="#ctx0" brushRef="#br0" timeOffset="26318.947">11977 627 560 0 0,'0'0'3030'0'0,"0"0"-515"0"0,0 0-356 0 0,0 0-150 0 0,0 0-147 0 0,0 0-174 0 0,0 0-220 0 0,0 0-266 0 0,0 0-233 0 0,0 0-171 0 0,0 0-94 0 0,0 0-26 0 0,0 0-56 0 0,-20 16-68 0 0,-62 48-73 0 0,44-14 210 0 0,-54 166 491 0 0,131-280-444 0 0,2 1 0 0 0,3 2 1 0 0,13-12-739 0 0,-11 18 56 0 0,-41 81-104 0 0,-6 11 113 0 0,0-25-62 0 0,0 0 0 0 0,1-1 0 0 0,0 1 0 0 0,1 0-1 0 0,1-1 1 0 0,-1 1 0 0 0,2-1 0 0 0,0 1 0 0 0,0-1 0 0 0,1 0 0 0 0,0 0 0 0 0,2 1-3 0 0,-4-7 6 0 0,0-1 0 0 0,0 1 0 0 0,0-1 0 0 0,1 0 0 0 0,0 0 0 0 0,0 0 0 0 0,0 0 0 0 0,0 0 0 0 0,0-1 0 0 0,1 1-1 0 0,0-1 1 0 0,-1 0 0 0 0,1 0 0 0 0,1 0 0 0 0,-1-1 0 0 0,0 1 0 0 0,0-1 0 0 0,1 0 0 0 0,0-1 0 0 0,-1 1 0 0 0,1-1 0 0 0,0 1 0 0 0,0-1 0 0 0,-1-1 0 0 0,2 1-6 0 0,0-1 69 0 0,0 0 0 0 0,0-1-1 0 0,0 0 1 0 0,0 0 0 0 0,0 0 0 0 0,0 0-1 0 0,0-1 1 0 0,-1 0 0 0 0,1-1 0 0 0,-1 1-1 0 0,1-1 1 0 0,-1 0 0 0 0,0 0 0 0 0,0-1-1 0 0,0 1 1 0 0,0-1 0 0 0,-1 0 0 0 0,1 0-1 0 0,-1-1 1 0 0,3-3-69 0 0,3-8 155 0 0,1-1 0 0 0,-2 1 0 0 0,0-2 0 0 0,-1 1 0 0 0,-1-1 0 0 0,-1 0 0 0 0,0 0 1 0 0,-1-1-1 0 0,-1 0 0 0 0,-1 0 0 0 0,-1 0 0 0 0,0 0 0 0 0,-2 0 0 0 0,0-1 0 0 0,-2-6-155 0 0,-5 22-2871 0 0,7 7 1782 0 0,0 8-8634 0 0,2-7-3162 0 0</inkml:trace>
  <inkml:trace contextRef="#ctx0" brushRef="#br0" timeOffset="28576.39">13004 741 968 0 0,'0'0'1846'0'0,"0"0"-416"0"0,0 0 13 0 0,0 0 392 0 0,0 0 381 0 0,0 0 90 0 0,0 0-254 0 0,0 0-446 0 0,0 0-403 0 0,0 0-255 0 0,0 0-106 0 0,-7 4 2389 0 0,40-38-37 0 0,23-49-1864 0 0,-35 20-500 0 0,-8 17-96 0 0,7 243-609 0 0,-12-53 38 0 0,-7 1 1 0 0,-6 0-1 0 0,-18 97-163 0 0,1-146 208 0 0,22-97-195 0 0,0 1 0 0 0,0-1-1 0 0,0 1 1 0 0,0-1 0 0 0,0 1 0 0 0,0 0 0 0 0,0-1 0 0 0,0 1 0 0 0,0-1 0 0 0,0 1 0 0 0,0 0-1 0 0,-1-1 1 0 0,1 1 0 0 0,0 0 0 0 0,0-1 0 0 0,-1 1 0 0 0,1-1 0 0 0,0 1 0 0 0,0 0 0 0 0,-1 0-1 0 0,1-1 1 0 0,0 1 0 0 0,-1 0 0 0 0,1 0 0 0 0,0-1 0 0 0,-1 1 0 0 0,1 0 0 0 0,0 0 0 0 0,-1 0-1 0 0,1-1 1 0 0,-1 1 0 0 0,1 0 0 0 0,0 0 0 0 0,-1 0 0 0 0,1 0 0 0 0,-1 0 0 0 0,1 0 0 0 0,-1 0-1 0 0,1 0 1 0 0,0 0 0 0 0,-1 0 0 0 0,1 0 0 0 0,-1 0 0 0 0,1 0 0 0 0,0 1 0 0 0,-1-1 0 0 0,1 0-1 0 0,-1 0 1 0 0,1 0 0 0 0,0 0 0 0 0,-1 1 0 0 0,1-1 0 0 0,0 0 0 0 0,-1 0 0 0 0,1 1 0 0 0,0-1-1 0 0,0 0 1 0 0,-1 1 0 0 0,1-1 0 0 0,0 0 0 0 0,0 1 0 0 0,-1-1 0 0 0,1 0 0 0 0,0 1 0 0 0,0-1-1 0 0,0 1 1 0 0,0-1 0 0 0,-1 0-13 0 0,-5-37 96 0 0,9-8-88 0 0,1 0 0 0 0,3 0 0 0 0,1 1 0 0 0,2-1 0 0 0,2 2 0 0 0,3 0 0 0 0,0 0 0 0 0,3 2 0 0 0,2 0 0 0 0,1 1 0 0 0,2 1 0 0 0,2 1 0 0 0,6-5-8 0 0,-8 10-2 0 0,2 0 0 0 0,1 2 0 0 0,2 1 0 0 0,1 1-1 0 0,8-5 3 0 0,-32 28-2 0 0,0 2 0 0 0,0-1 0 0 0,1 1 0 0 0,0-1-1 0 0,-1 1 1 0 0,1 1 0 0 0,1-1 0 0 0,-1 1 0 0 0,0 0-1 0 0,1 1 1 0 0,-1 0 0 0 0,1 0 0 0 0,0 0 0 0 0,0 0-1 0 0,0 1 1 0 0,0 1 0 0 0,0-1 0 0 0,0 1 0 0 0,0 0-1 0 0,5 1 3 0 0,-9 2-4 0 0,0 0-1 0 0,0 1 1 0 0,-1-1-1 0 0,1 1 1 0 0,-1 0-1 0 0,0-1 1 0 0,0 1-1 0 0,-1 0 1 0 0,1 0-1 0 0,-1 0 1 0 0,1 0-1 0 0,-2 1 1 0 0,1-1-1 0 0,0 0 1 0 0,-1 0-1 0 0,1 1 1 0 0,-1-1-1 0 0,0 0 1 0 0,-1 0-1 0 0,1 1 1 0 0,-1 0 4 0 0,1-1 2 0 0,-2 13 2 0 0,-1 0 1 0 0,-1 0-1 0 0,0-1 0 0 0,-1 1 0 0 0,0-1 0 0 0,-2 0 0 0 0,0-1 0 0 0,-1 1 1 0 0,0-1-1 0 0,-1-1 0 0 0,-1 0 0 0 0,0 0 0 0 0,-1-1 0 0 0,0 0 0 0 0,-1-1 1 0 0,-1 0-1 0 0,1-1 0 0 0,-2 0 0 0 0,0-1 0 0 0,-9 5-4 0 0,16-10-10 0 0,0 0-1 0 0,-1-1 1 0 0,1 0 0 0 0,-1 0-1 0 0,0-1 1 0 0,0 1 0 0 0,0-2 0 0 0,-1 1-1 0 0,1-1 1 0 0,0-1 0 0 0,-1 1-1 0 0,0-1 1 0 0,1-1 0 0 0,-1 0-1 0 0,-7 0 11 0 0,13-1-81 0 0,1 0-1 0 0,0 0 0 0 0,0 0 0 0 0,0 0 0 0 0,0 0 0 0 0,0 0 1 0 0,0 0-1 0 0,0-1 0 0 0,1 1 0 0 0,-1-1 0 0 0,0 1 1 0 0,1-1-1 0 0,-1 0 0 0 0,1 0 0 0 0,-1 0 0 0 0,1 1 0 0 0,0-1 1 0 0,0 0-1 0 0,0-1 0 0 0,0 1 0 0 0,0 0 0 0 0,1 0 1 0 0,-1 0-1 0 0,0 0 0 0 0,1-1 0 0 0,0 1 0 0 0,0 0 0 0 0,-1-1 1 0 0,1 1-1 0 0,1 0 0 0 0,-1 0 0 0 0,0-1 0 0 0,1 0 82 0 0,14-45-5747 0 0,-7 37 79 0 0,0 3-6054 0 0</inkml:trace>
  <inkml:trace contextRef="#ctx0" brushRef="#br0" timeOffset="29019.164">13952 174 10026 0 0,'0'0'1770'0'0,"0"0"-300"0"0,0 0-9 0 0,0 0 55 0 0,0 0-39 0 0,0 0-122 0 0,0 0-183 0 0,0 0-173 0 0,0 0-138 0 0,0 0-110 0 0,0 0-108 0 0,0 0-96 0 0,-1 28-80 0 0,-4 87-62 0 0,3 86 1319 0 0,-110 202-747 0 0,101-332-989 0 0,54-76-571 0 0,34-70-1657 0 0,-54 47-2064 0 0,-2 0-5140 0 0,-12 16-1594 0 0</inkml:trace>
  <inkml:trace contextRef="#ctx0" brushRef="#br0" timeOffset="29927.025">14405 620 11522 0 0,'0'0'2285'0'0,"0"0"-377"0"0,0 0-138 0 0,0 0-107 0 0,0 0-223 0 0,0 0-277 0 0,0 0-261 0 0,0 0-194 0 0,0 0-125 0 0,0 0-83 0 0,0 0-64 0 0,0 0-64 0 0,0 0-29 0 0,-22 3-51 0 0,-67 10-37 0 0,-15 25 576 0 0,89-30-745 0 0,7-3-73 0 0,-1 0 0 0 0,1 1 0 0 0,1-1-1 0 0,-1 1 1 0 0,1 1 0 0 0,0 0 0 0 0,1 0 0 0 0,-1 0 0 0 0,1 0 0 0 0,1 1-1 0 0,0 0 1 0 0,0 0 0 0 0,0 1 0 0 0,1 0 0 0 0,0-1 0 0 0,1 1-1 0 0,0 1 1 0 0,0-1 0 0 0,1 0 0 0 0,0 1 0 0 0,1-1 0 0 0,0 1-1 0 0,0-1 1 0 0,1 1 0 0 0,0 0 0 0 0,1-1 0 0 0,1 7-13 0 0,2-11 19 0 0,-1-1 1 0 0,1-1-1 0 0,0 1 0 0 0,0 0 1 0 0,0-1-1 0 0,1 0 0 0 0,-1 0 1 0 0,1 0-1 0 0,0-1 0 0 0,0 1 1 0 0,0-1-1 0 0,0 0 0 0 0,0-1 1 0 0,0 1-1 0 0,0-1 0 0 0,1 0 1 0 0,-1 0-1 0 0,1-1 0 0 0,-1 1 1 0 0,0-1-1 0 0,1-1 0 0 0,-1 1 1 0 0,1-1-1 0 0,-1 0 0 0 0,0 0 1 0 0,0 0-1 0 0,1-1 0 0 0,-1 0 1 0 0,0 0-1 0 0,0 0 0 0 0,-1 0 1 0 0,2-1-20 0 0,22-12 88 0 0,-1-2 1 0 0,-1 0-1 0 0,0-2 1 0 0,-1-1-1 0 0,-1 0 0 0 0,-1-2 1 0 0,0-1-1 0 0,-2-1 1 0 0,8-13-89 0 0,46-61 167 0 0,-75 97-163 0 0,0 1-44 0 0,0 0-57 0 0,-31 96-117 0 0,16 32 174 0 0,16-123 40 0 0,0-1 0 0 0,1 0 1 0 0,-1 0-1 0 0,1 1 0 0 0,0-1 1 0 0,0-1-1 0 0,0 1 1 0 0,1 0-1 0 0,-1 0 0 0 0,1-1 1 0 0,0 0-1 0 0,0 1 0 0 0,0-1 1 0 0,0 0-1 0 0,1 0 0 0 0,-1-1 1 0 0,1 1-1 0 0,-1-1 0 0 0,1 0 1 0 0,0 0-1 0 0,0 0 0 0 0,0 0 1 0 0,1-1-1 0 0,-1 1 0 0 0,0-1 1 0 0,0 0-1 0 0,1 0 0 0 0,-1-1 1 0 0,1 0-1 0 0,-1 1 0 0 0,0-1 1 0 0,1-1-1 0 0,-1 1 0 0 0,1-1 1 0 0,-1 1-1 0 0,0-1 0 0 0,1-1 1 0 0,-1 1-1 0 0,0 0 0 0 0,0-1 1 0 0,0 0-1 0 0,0 0 0 0 0,2-1 0 0 0,31-18 17 0 0,0-2 0 0 0,-2-1 0 0 0,0-1 0 0 0,-2-2 0 0 0,-1-1 0 0 0,-1-2 0 0 0,-1-1 0 0 0,-2-2-17 0 0,2 0 10 0 0,-2-1 0 0 0,-1-1-1 0 0,-2-2 1 0 0,-2 0 0 0 0,-1-2-1 0 0,-2 0 1 0 0,-1-1 0 0 0,-3-1-1 0 0,8-29-9 0 0,-4-81-20 0 0,-20 150 20 0 0,1 0 1 0 0,-1 1-1 0 0,0-1 0 0 0,0 0 0 0 0,0 1 1 0 0,0-1-1 0 0,1 0 0 0 0,-1 0 0 0 0,0 1 1 0 0,0-1-1 0 0,0 0 0 0 0,-1 1 0 0 0,1-1 1 0 0,0 0-1 0 0,0 0 0 0 0,0 1 0 0 0,0-1 0 0 0,-1 0 1 0 0,1 1-1 0 0,0-1 0 0 0,-1 0 0 0 0,1 1 1 0 0,-1-1-1 0 0,1 1 0 0 0,0-1 0 0 0,-1 1 1 0 0,1-1-1 0 0,-1 1 0 0 0,0-1 0 0 0,1 1 1 0 0,-1-1-1 0 0,1 1 0 0 0,-1-1 0 0 0,0 1 1 0 0,1 0-1 0 0,-1-1 0 0 0,0 1 0 0 0,1 0 1 0 0,-1 0-1 0 0,0 0 0 0 0,1 0 0 0 0,-1-1 0 0 0,0 1 1 0 0,0 0-1 0 0,1 0 0 0 0,-1 0 0 0 0,0 0 1 0 0,1 0-1 0 0,-1 1 0 0 0,0-1 0 0 0,0 0 1 0 0,1 0-1 0 0,-1 0 0 0 0,0 1 0 0 0,1-1 1 0 0,-1 0-1 0 0,0 1 0 0 0,-32 27-5 0 0,24-12 17 0 0,1 1 0 0 0,0-1 0 0 0,2 2-1 0 0,0-1 1 0 0,1 0 0 0 0,0 1-1 0 0,2 0 1 0 0,-2 18-12 0 0,0-5 17 0 0,1 198 418 0 0,15 27-215 0 0,-7-66-100 0 0,-3-178-159 0 0,-13-174-4624 0 0,-13 91 387 0 0,5 26-4559 0 0,11 29-2449 0 0</inkml:trace>
  <inkml:trace contextRef="#ctx0" brushRef="#br0" timeOffset="30175.438">14710 465 5401 0 0,'0'0'3449'0'0,"0"0"-846"0"0,0 0-396 0 0,0 0-126 0 0,0 0-158 0 0,0 0-287 0 0,0 0-302 0 0,0 0-190 0 0,0 0-141 0 0,0 0-70 0 0,0 0-76 0 0,0 0-144 0 0,0 0-145 0 0,23 0-102 0 0,158 0 613 0 0,144-22-755 0 0,-236 22-3669 0 0,-71 7-1128 0 0,-15 1-5661 0 0,-1-4 365 0 0</inkml:trace>
  <inkml:trace contextRef="#ctx0" brushRef="#br0" timeOffset="30479.527">15296 657 0 0 0,'0'0'1175'0'0,"0"0"1145"0"0,0 0 405 0 0,0 0-22 0 0,0 0-304 0 0,0 0-341 0 0,0 0-316 0 0,0 0-246 0 0,0 0-155 0 0,0 0-92 0 0,0 0-71 0 0,0 0-62 0 0,0 0-56 0 0,33 16-94 0 0,103 50-97 0 0,-133-63-811 0 0,-1-1 0 0 0,1-1 0 0 0,0 1 1 0 0,0 0-1 0 0,0-1 0 0 0,0 1 0 0 0,0-1 0 0 0,0 0 0 0 0,1 0 0 0 0,-1 0 0 0 0,0-1 0 0 0,1 1 0 0 0,-1-1 0 0 0,0 0 1 0 0,1 1-1 0 0,-1-2 0 0 0,0 1 0 0 0,1 0 0 0 0,-1-1 0 0 0,3 0-58 0 0,4-2 232 0 0,5-1-24 0 0,0-1-1 0 0,-1 0 1 0 0,0-1 0 0 0,0-1-1 0 0,0 0 1 0 0,0-1 0 0 0,-1 0 0 0 0,-1-1-1 0 0,0-1 1 0 0,0 0 0 0 0,0 0-1 0 0,3-7-207 0 0,-12 15 15 0 0,0 0 0 0 0,0-1-1 0 0,0 0 1 0 0,-1 1 0 0 0,1-1-1 0 0,-1 0 1 0 0,0 0 0 0 0,0 0-1 0 0,0-1 1 0 0,0 1 0 0 0,0 0-1 0 0,-1-1 1 0 0,1 1 0 0 0,-1-1-1 0 0,0 1 1 0 0,0-1 0 0 0,-1 0-1 0 0,1 1 1 0 0,-1-1 0 0 0,0 0-1 0 0,0 0 1 0 0,0 0 0 0 0,0 1-1 0 0,0-1 1 0 0,-1 0 0 0 0,0 1-1 0 0,0-1 1 0 0,0 0 0 0 0,0 1-1 0 0,-1-1 1 0 0,1 1 0 0 0,-1 0-1 0 0,0-1 1 0 0,0 1 0 0 0,0 0-1 0 0,0 0 1 0 0,0 0 0 0 0,-1 0-1 0 0,0 1 1 0 0,1-1 0 0 0,-1 1-1 0 0,0-1 1 0 0,0 1 0 0 0,0 0 0 0 0,-1 0-1 0 0,1 0 1 0 0,0 1 0 0 0,-1-1-1 0 0,1 1 1 0 0,-1 0 0 0 0,1 0-1 0 0,-3 0-14 0 0,-4 0-16 0 0,-1 1-1 0 0,1 0 0 0 0,-1 1 1 0 0,1 1-1 0 0,0-1 1 0 0,-1 2-1 0 0,1-1 0 0 0,0 1 1 0 0,0 1-1 0 0,1 0 1 0 0,-1 0-1 0 0,1 1 0 0 0,0 0 1 0 0,0 1-1 0 0,0 0 1 0 0,1 0-1 0 0,0 1 0 0 0,0 0 17 0 0,-5 2-1 0 0,1 0-1 0 0,1 0 0 0 0,0 1 0 0 0,0 1 0 0 0,1 0 0 0 0,0 0 0 0 0,1 1 1 0 0,0 1-1 0 0,1-1 0 0 0,0 1 0 0 0,1 0 0 0 0,0 1 0 0 0,2 0 0 0 0,-1 0 1 0 0,2 0-1 0 0,0 1 0 0 0,0-1 0 0 0,2 1 0 0 0,-1 0 0 0 0,2 0 1 0 0,0 0-1 0 0,1 0 0 0 0,1 12 2 0 0,5-16 25 0 0,1 1 1 0 0,0-2-1 0 0,0 1 0 0 0,1-1 1 0 0,0 0-1 0 0,1 0 1 0 0,0-1-1 0 0,0 0 0 0 0,1-1 1 0 0,0 0-1 0 0,1-1 1 0 0,-1 0-1 0 0,1 0 0 0 0,1-1 1 0 0,-1-1-1 0 0,1 0 1 0 0,0 0-1 0 0,1-1 0 0 0,-1-1 1 0 0,1 0-1 0 0,-1-1 1 0 0,10 1-26 0 0,-7 1-44 0 0,0-1 0 0 0,0 0 0 0 0,0-1 1 0 0,1 0-1 0 0,-1-2 0 0 0,0 0 0 0 0,1 0 1 0 0,-1-1-1 0 0,0-1 0 0 0,1-1 0 0 0,-1 0 1 0 0,-1-1-1 0 0,1-1 0 0 0,0 0 0 0 0,-1-1 1 0 0,0 0-1 0 0,0-1 0 0 0,-1-1 0 0 0,0 0 1 0 0,11-10 43 0 0,-12-1-3150 0 0,-10 13 41 0 0,2-1-9387 0 0</inkml:trace>
  <inkml:trace contextRef="#ctx0" brushRef="#br0" timeOffset="49802.666">7295 1522 2152 0 0,'0'0'1992'0'0,"0"0"-215"0"0,0 0-87 0 0,0 0 97 0 0,0 0 71 0 0,0 0-26 0 0,0 0-161 0 0,0 0-288 0 0,0 0-301 0 0,0 0-230 0 0,-13 4 2631 0 0,-16 302 369 0 0,11-100-3399 0 0,12-131-384 0 0,-3 0 0 0 0,-4 0 0 0 0,-11 33-69 0 0,15-81 56 0 0,17-34 965 0 0,-5 3-990 0 0,20-30 35 0 0,1 1 1 0 0,2 2-1 0 0,1 0 0 0 0,2 2 0 0 0,0 0 1 0 0,2 3-1 0 0,1 0 0 0 0,1 2 0 0 0,1 1 1 0 0,1 2-1 0 0,1 2 0 0 0,28-11-66 0 0,-61 28 1 0 0,0 0 1 0 0,0-1-1 0 0,0 1 1 0 0,1 1-1 0 0,-1-1 0 0 0,1 0 1 0 0,-1 1-1 0 0,1 0 1 0 0,-1 0-1 0 0,1 0 0 0 0,0 0 1 0 0,0 1-1 0 0,0-1 1 0 0,-1 1-1 0 0,1 0 0 0 0,0 0 1 0 0,0 0-1 0 0,0 1 1 0 0,0-1-1 0 0,-1 1 0 0 0,1 0 1 0 0,0 0-1 0 0,-1 0 1 0 0,1 1-1 0 0,-1-1 0 0 0,1 1 1 0 0,-1 0-1 0 0,0 0 1 0 0,1 0-1 0 0,-1 0 0 0 0,0 1 1 0 0,0-1-1 0 0,-1 1 1 0 0,1 0-1 0 0,-1 0 0 0 0,1 0 1 0 0,-1 0-1 0 0,0 0 1 0 0,0 0-1 0 0,0 1 0 0 0,0 0-1 0 0,-1 12 20 0 0,-2 0 0 0 0,0 0-1 0 0,0-1 1 0 0,-2 1 0 0 0,0 0 0 0 0,0-1-1 0 0,-2 0 1 0 0,0 0 0 0 0,0 0-1 0 0,-2 0 1 0 0,0-1 0 0 0,0 0-1 0 0,-1-1 1 0 0,-1 1 0 0 0,0-2-1 0 0,-1 1 1 0 0,0-1 0 0 0,-1-1 0 0 0,-1 0-1 0 0,0 0 1 0 0,0-1 0 0 0,-1-1-1 0 0,0 0 1 0 0,0-1 0 0 0,-1 0-1 0 0,-6 2-19 0 0,2 1 8 0 0,0 0-1 0 0,-1-1 0 0 0,0 0 0 0 0,-1-2 1 0 0,0 0-1 0 0,0-2 0 0 0,-1 0 0 0 0,0-1 0 0 0,0-1 1 0 0,0-1-1 0 0,0-1 0 0 0,-5 0-7 0 0,24-2-42 0 0,-1 1-1 0 0,1-1 1 0 0,0 0 0 0 0,-1 0-1 0 0,1 0 1 0 0,0 0 0 0 0,0 0 0 0 0,-1 0-1 0 0,1 0 1 0 0,0-1 0 0 0,0 1-1 0 0,-1-1 1 0 0,1 0 0 0 0,0 0-1 0 0,0 0 1 0 0,0 0 0 0 0,0 0-1 0 0,0 0 1 0 0,0 0 0 0 0,0 0-1 0 0,0-1 1 0 0,1 1 0 0 0,-1-1-1 0 0,0 0 1 0 0,1 1 0 0 0,-1-1-1 0 0,1 0 1 0 0,0 0 0 0 0,-1 0-1 0 0,1 0 1 0 0,0 0 0 0 0,0 0-1 0 0,1 0 1 0 0,-1 0 0 0 0,0-1-1 0 0,1 1 1 0 0,-1 0 0 0 0,1 0-1 0 0,0-1 1 0 0,-1 1 0 0 0,1 0-1 0 0,1-3 43 0 0,-1 1-299 0 0,1 1 0 0 0,-1-1 1 0 0,1 0-1 0 0,0 0 0 0 0,0 0 0 0 0,1 1 0 0 0,-1-1 0 0 0,1 0 0 0 0,0 1 0 0 0,0 0 0 0 0,0-1 0 0 0,1 1 0 0 0,-1 0 0 0 0,1 0 0 0 0,-1 0 0 0 0,3-2 299 0 0,17-13-5706 0 0,-8 9-5472 0 0</inkml:trace>
  <inkml:trace contextRef="#ctx0" brushRef="#br0" timeOffset="50820.689">8096 2181 9282 0 0,'0'0'1791'0'0,"0"0"-337"0"0,0 0 17 0 0,0 0 118 0 0,0 0-34 0 0,0 0-170 0 0,0 0-249 0 0,0 0-219 0 0,0 0-140 0 0,0 0-63 0 0,0 0-39 0 0,0 0-55 0 0,0 0-49 0 0,-1 3-67 0 0,-73 71 1774 0 0,64-62-2117 0 0,2-5-104 0 0,-1 1 0 0 0,2 1 1 0 0,-1 0-1 0 0,1 0 0 0 0,1 0 1 0 0,-1 1-1 0 0,2-1 0 0 0,-1 1 1 0 0,1 1-1 0 0,1-1 0 0 0,0 1 0 0 0,0 0 1 0 0,1 0-1 0 0,1 0 0 0 0,0 0 1 0 0,-1 12-58 0 0,3-21 13 0 0,0-1 1 0 0,0 1-1 0 0,0-1 0 0 0,0 1 1 0 0,1-1-1 0 0,-1 1 1 0 0,0-1-1 0 0,1 1 1 0 0,-1-1-1 0 0,1 1 1 0 0,-1-1-1 0 0,1 0 1 0 0,0 1-1 0 0,0-1 1 0 0,-1 0-1 0 0,1 1 0 0 0,0-1 1 0 0,0 0-1 0 0,0 0 1 0 0,0 0-1 0 0,1 0 1 0 0,-1 0-1 0 0,0 0 1 0 0,0 0-1 0 0,1 0 1 0 0,-1-1-1 0 0,0 1 1 0 0,1 0-1 0 0,-1-1 0 0 0,1 1 1 0 0,-1-1-1 0 0,1 0 1 0 0,-1 1-1 0 0,1-1 1 0 0,-1 0-1 0 0,1 0 1 0 0,-1 0-1 0 0,1 0 1 0 0,-1 0-1 0 0,1 0 1 0 0,-1 0-1 0 0,2-1-13 0 0,60-25 962 0 0,125-167-380 0 0,-66 67-507 0 0,-101 104-72 0 0,-21 21-2 0 0,0 1-18 0 0,-2 19-137 0 0,-31 127 149 0 0,33-142 5 0 0,1 0-1 0 0,-1 0 1 0 0,1 0 0 0 0,0 0-1 0 0,0-1 1 0 0,0 1 0 0 0,0 0-1 0 0,0-1 1 0 0,1 1 0 0 0,0-1-1 0 0,0 1 1 0 0,0-1 0 0 0,0 0-1 0 0,0 0 1 0 0,1 0 0 0 0,-1 0-1 0 0,1 0 1 0 0,0 0 0 0 0,0-1-1 0 0,0 1 1 0 0,0-1 0 0 0,0 0-1 0 0,1 0 1 0 0,-1 0 0 0 0,0 0-1 0 0,1-1 1 0 0,0 0 0 0 0,-1 1-1 0 0,1-1 1 0 0,0 0 0 0 0,1 0 0 0 0,124 7-5 0 0,-104-12 19 0 0,0-1-1 0 0,-1-1 0 0 0,1-1 0 0 0,-1-1 0 0 0,-1-2 0 0 0,0 0 0 0 0,0-1 1 0 0,-1-1-1 0 0,0-2 0 0 0,-1 0 0 0 0,-1-1 0 0 0,0-1 0 0 0,-1 0 0 0 0,17-20-13 0 0,-10 8 5 0 0,-1-1-1 0 0,-1-1 1 0 0,-1-1 0 0 0,-2-1-1 0 0,-1-1 1 0 0,-1-1-1 0 0,-2 0 1 0 0,-2-1-1 0 0,-1-1 1 0 0,2-13-5 0 0,-11-21 8 0 0,-6 69-11 0 0,-1 0 0 0 0,1 0 1 0 0,-1 0-1 0 0,0 0 0 0 0,0 0 1 0 0,1 0-1 0 0,-1 0 0 0 0,0 1 0 0 0,0-1 1 0 0,0 0-1 0 0,0 1 0 0 0,0 0 1 0 0,0-1-1 0 0,0 1 0 0 0,0 0 0 0 0,0 0 1 0 0,0 0-1 0 0,0 0 0 0 0,0 1 1 0 0,0-1-1 0 0,0 1 0 0 0,0-1 0 0 0,0 1 1 0 0,0-1-1 0 0,1 1 0 0 0,-1 0 1 0 0,0 0-1 0 0,0 0 0 0 0,1 0 1 0 0,-1 0-1 0 0,0 0 0 0 0,1 1 0 0 0,-1-1 1 0 0,0 1 2 0 0,-19 16-15 0 0,1 0 0 0 0,1 2 0 0 0,1 0 0 0 0,0 1 0 0 0,2 1 0 0 0,0 0 0 0 0,2 1 0 0 0,0 1 0 0 0,2 0 0 0 0,1 1 0 0 0,0 0 0 0 0,1 3 15 0 0,6-20-6 0 0,0-1 1 0 0,1 1 0 0 0,-1 0 0 0 0,2 0-1 0 0,-1 0 1 0 0,1 0 0 0 0,0 1-1 0 0,1-1 1 0 0,0 0 0 0 0,0 1 0 0 0,1-1-1 0 0,0 1 1 0 0,0-1 0 0 0,1 1-1 0 0,0-1 1 0 0,1 1 0 0 0,0-1-1 0 0,0 0 1 0 0,1 0 0 0 0,0 0 0 0 0,0 0-1 0 0,1 0 1 0 0,-1-1 0 0 0,2 1-1 0 0,-1-1 1 0 0,1 0 0 0 0,1-1 0 0 0,-1 1-1 0 0,5 3 6 0 0,3-3 4 0 0,2 0-1 0 0,-1-1 0 0 0,1 0 1 0 0,0-1-1 0 0,0-1 0 0 0,0-1 1 0 0,0 0-1 0 0,1 0 0 0 0,0-2 1 0 0,-1 0-1 0 0,1-1 0 0 0,0 0 1 0 0,5-2-4 0 0,-5 2 14 0 0,19-4 31 0 0,0-1-1 0 0,0-2 1 0 0,0-1 0 0 0,-1-2 0 0 0,0-1 0 0 0,-1-2 0 0 0,-1-1-1 0 0,29-18-44 0 0,-25 14 45 0 0,-2-1 0 0 0,-1-3-1 0 0,-1 0 1 0 0,0-2-1 0 0,-2-1 1 0 0,-1-2 0 0 0,-1 0-1 0 0,-1-2 1 0 0,-1-1 0 0 0,-2-2-1 0 0,14-24-44 0 0,-33 48 6 0 0,6-6-7 0 0,-1 0 0 0 0,-1-1 0 0 0,0 0 0 0 0,-1-1 0 0 0,-1 0 0 0 0,-1 0-1 0 0,0 0 1 0 0,-1-1 0 0 0,0 0 0 0 0,-1 0 0 0 0,-2 0 0 0 0,1-1 0 0 0,-2-6 1 0 0,-1 22-5 0 0,0 0 0 0 0,0 0 0 0 0,0-1-1 0 0,-1 1 1 0 0,1 0 0 0 0,-1 0 0 0 0,0 0 0 0 0,1 0 0 0 0,-1 0-1 0 0,0 0 1 0 0,0 0 0 0 0,0 1 0 0 0,0-1 0 0 0,-1 0-1 0 0,1 0 1 0 0,0 1 0 0 0,-1-1 0 0 0,1 1 0 0 0,-1-1 0 0 0,0 1-1 0 0,1 0 1 0 0,-1 0 0 0 0,0 0 0 0 0,0-1 0 0 0,0 2-1 0 0,0-1 1 0 0,0 0 0 0 0,0 0 0 0 0,0 1 0 0 0,0-1 0 0 0,0 1-1 0 0,0-1 1 0 0,0 1 0 0 0,0 0 0 0 0,0 0 0 0 0,0 0-1 0 0,-1 0 1 0 0,1 0 0 0 0,-1 1 5 0 0,-80 27-133 0 0,59-9 128 0 0,2 0-1 0 0,1 1 0 0 0,0 1 0 0 0,2 1 0 0 0,0 1 0 0 0,1 1 0 0 0,2 0 0 0 0,0 2 0 0 0,0 3 6 0 0,6-11 0 0 0,2 0 1 0 0,0 1-1 0 0,1-1 1 0 0,0 1-1 0 0,2 1 0 0 0,0-1 1 0 0,1 1-1 0 0,1 0 1 0 0,1 0-1 0 0,1 0 0 0 0,1 0 1 0 0,1 0-1 0 0,0 0 0 0 0,4 15 0 0 0,-1-24 8 0 0,0 0-1 0 0,1 0 0 0 0,1 0 0 0 0,0-1 0 0 0,0 1 0 0 0,1-2 1 0 0,0 1-1 0 0,0-1 0 0 0,1 0 0 0 0,1 0 0 0 0,0-1 0 0 0,0 0 0 0 0,0-1 1 0 0,1 0-1 0 0,0 0 0 0 0,0-1 0 0 0,1-1 0 0 0,0 1 0 0 0,0-2 1 0 0,0 1-1 0 0,0-2 0 0 0,1 1 0 0 0,0-2 0 0 0,-1 0 0 0 0,1 0 1 0 0,0-1-1 0 0,0 0 0 0 0,0-1 0 0 0,0 0 0 0 0,1-1-7 0 0,-11 1-38 0 0,0 0 1 0 0,0 0-1 0 0,0 1 0 0 0,0-1 0 0 0,0-1 1 0 0,0 1-1 0 0,0 0 0 0 0,0 0 0 0 0,0-1 1 0 0,0 1-1 0 0,0-1 0 0 0,-1 0 1 0 0,1 1-1 0 0,0-1 0 0 0,0 0 0 0 0,0 0 1 0 0,-1 0-1 0 0,1 0 0 0 0,0-1 0 0 0,-1 1 1 0 0,1 0-1 0 0,-1-1 0 0 0,0 1 0 0 0,1-1 38 0 0,3-22-8525 0 0,-5 17-4083 0 0</inkml:trace>
  <inkml:trace contextRef="#ctx0" brushRef="#br0" timeOffset="77913.245">10721 2394 5305 0 0,'0'0'2517'0'0,"0"0"-952"0"0,0 0-210 0 0,0 0 258 0 0,0 0 300 0 0,0 0 114 0 0,0 0-202 0 0,0 0-299 0 0,0 0-278 0 0,0 0-223 0 0,0 0-142 0 0,26-1-109 0 0,81-9-87 0 0,-34-12 422 0 0,132-121 928 0 0,34-63-1195 0 0,-238 205-839 0 0,1-1 8 0 0,0 0 1 0 0,0 0-1 0 0,1 0 0 0 0,-1 0 1 0 0,1 0-1 0 0,0 0 0 0 0,-1 0 1 0 0,1 1-1 0 0,0 0 0 0 0,0-1 1 0 0,0 1-1 0 0,0 0 0 0 0,0 0 1 0 0,0 1-1 0 0,0-1 0 0 0,0 1 1 0 0,1-1-1 0 0,-1 1 0 0 0,0 0 1 0 0,1 0-12 0 0,17 52 121 0 0,-16-22-48 0 0,0 0 0 0 0,-2 0 0 0 0,-1 0 0 0 0,-1 0 0 0 0,-3 11-73 0 0,2 3 49 0 0,0-33-37 0 0,1 1 1 0 0,-2-1-1 0 0,0 1 1 0 0,0-1-1 0 0,-1 1 1 0 0,0-1-1 0 0,-1 0 1 0 0,0 0 0 0 0,-1 0-1 0 0,0-1 1 0 0,-1 1-1 0 0,0-1 1 0 0,-1 0-1 0 0,0 0 1 0 0,0-1 0 0 0,-1 1-1 0 0,0-2 1 0 0,-1 1-1 0 0,0-1 1 0 0,0 0-1 0 0,-1 0 1 0 0,0-1 0 0 0,0-1-1 0 0,-1 1 1 0 0,0-1-1 0 0,-4 1-12 0 0,-3-1-15 0 0,-1-1-1 0 0,0 0 1 0 0,1-2-1 0 0,-2 0 1 0 0,1-1-1 0 0,0 0 1 0 0,0-2-1 0 0,-1 0 1 0 0,1-1-1 0 0,0-1 1 0 0,-9-3 15 0 0,26 6-40 0 0,-1-2 0 0 0,1 1 0 0 0,-1 0 1 0 0,1 0-1 0 0,-1 0 0 0 0,1-1 0 0 0,0 1 0 0 0,-1-1 1 0 0,1 1-1 0 0,0-1 0 0 0,-1 1 0 0 0,1-1 1 0 0,0 0-1 0 0,0 0 0 0 0,-1 1 0 0 0,1-1 1 0 0,0 0-1 0 0,0 0 0 0 0,0 0 0 0 0,0 0 1 0 0,0-1-1 0 0,0 1 0 0 0,0 0 0 0 0,1 0 0 0 0,-1-1 1 0 0,0 1-1 0 0,1 0 0 0 0,-1-1 0 0 0,1 1 1 0 0,-1 0-1 0 0,1-1 0 0 0,0 1 0 0 0,0-1 1 0 0,-1 1-1 0 0,1-1 0 0 0,0 1 0 0 0,0-2 40 0 0,28-45-5015 0 0,-17 38-64 0 0,-2 2-6726 0 0</inkml:trace>
  <inkml:trace contextRef="#ctx0" brushRef="#br0" timeOffset="78325.396">11960 1647 6233 0 0,'0'0'3285'0'0,"0"0"-703"0"0,0 0-366 0 0,0 0-136 0 0,0 0-188 0 0,0 0-262 0 0,0 0-327 0 0,0 0-345 0 0,0 0-221 0 0,0 0-153 0 0,0 0-91 0 0,0 0-2 0 0,0 0 2 0 0,2 5 7 0 0,4 23-271 0 0,-1 0-1 0 0,-1 0 0 0 0,-2 1 0 0 0,-1-1 0 0 0,-1 1 0 0 0,-1-1 0 0 0,-2 1 0 0 0,-1-1 0 0 0,-1 0 0 0 0,-1 0 0 0 0,-2-1 0 0 0,0 0 0 0 0,-2 1-228 0 0,-13 61 123 0 0,-39 175-13 0 0,51-158-606 0 0,11-105 378 0 0,0-1-44 0 0,0 0-30 0 0,0 0-56 0 0,0 0-61 0 0,0 0-55 0 0,0 0-58 0 0,0 0-30 0 0,0 0-67 0 0,0 0-99 0 0,-1-14-4766 0 0,0 8 2048 0 0,1 0-3885 0 0,0-1-1613 0 0</inkml:trace>
  <inkml:trace contextRef="#ctx0" brushRef="#br0" timeOffset="78575.201">11629 2174 8954 0 0,'0'0'3641'0'0,"0"0"-1497"0"0,0 0-728 0 0,0 0-183 0 0,0 0-24 0 0,0 0-15 0 0,0 0-113 0 0,0 0-154 0 0,0 0-137 0 0,0 0-142 0 0,0 0-121 0 0,0 0-43 0 0,33-5-57 0 0,104-16-25 0 0,64-1 568 0 0,-68 21-1528 0 0,-75 2-3657 0 0,-43-1-1085 0 0,-7 3-6329 0 0</inkml:trace>
  <inkml:trace contextRef="#ctx0" brushRef="#br0" timeOffset="79747.551">12557 2059 5497 0 0,'0'0'3592'0'0,"0"0"-1411"0"0,0 0-556 0 0,0 0 20 0 0,0 0 4 0 0,0 0-117 0 0,0 0-177 0 0,0 0-248 0 0,0 0-193 0 0,0 0-162 0 0,0 0-130 0 0,-34 18-117 0 0,-104 56-87 0 0,40-4 439 0 0,89-61-817 0 0,0 0 0 0 0,0 0 1 0 0,1 0-1 0 0,0 1 0 0 0,0 0 1 0 0,1 1-1 0 0,1 0 0 0 0,0 0 1 0 0,0 0-1 0 0,1 1 0 0 0,0-1 1 0 0,1 2-41 0 0,3-10-1 0 0,0-1 0 0 0,0 1 1 0 0,0 0-1 0 0,0-1 0 0 0,1 1 1 0 0,-1 0-1 0 0,1 0 0 0 0,0-1 1 0 0,-1 1-1 0 0,1 0 0 0 0,1 0 1 0 0,-1 0-1 0 0,0 0 1 0 0,1-1-1 0 0,-1 1 0 0 0,1 0 1 0 0,0-1-1 0 0,0 1 0 0 0,0 0 1 0 0,0-1-1 0 0,1 1 0 0 0,-1-1 1 0 0,1 1-1 0 0,-1-1 0 0 0,1 0 1 0 0,0 0-1 0 0,0 0 0 0 0,0 0 1 0 0,0 0-1 0 0,0 0 0 0 0,0 0 1 0 0,1-1-1 0 0,-1 1 1 0 0,0-1-1 0 0,1 1 0 0 0,-1-1 1 0 0,1 0-1 0 0,0 0 0 0 0,-1 0 1 0 0,1-1-1 0 0,1 1 1 0 0,11-2 31 0 0,0-1 0 0 0,0-1 0 0 0,0 0 0 0 0,0-1 1 0 0,-1 0-1 0 0,0-1 0 0 0,0-1 0 0 0,0-1 0 0 0,0 0 0 0 0,-1 0 0 0 0,0-1 0 0 0,-1-1 0 0 0,0 0 1 0 0,0-1-1 0 0,9-10-31 0 0,125-112 168 0 0,-138 123-124 0 0,-8 10-55 0 0,0-1-1 0 0,0 0 0 0 0,0 0 0 0 0,0 1 0 0 0,0-1 1 0 0,0 0-1 0 0,0 0 0 0 0,1 0 0 0 0,-1 1 0 0 0,0-1 0 0 0,0 0 1 0 0,0 0-1 0 0,0 0 0 0 0,1 1 0 0 0,-1-1 0 0 0,0 0 0 0 0,0 0 1 0 0,1 0-1 0 0,-1 0 0 0 0,0 1 0 0 0,0-1 0 0 0,1 0 0 0 0,-1 0 1 0 0,0 0-1 0 0,0 0 0 0 0,1 0 0 0 0,-1 0 0 0 0,0 0 0 0 0,0 0 1 0 0,1 0-1 0 0,-1 0 0 0 0,0 0 0 0 0,1 0 0 0 0,-1 0 12 0 0,-54 128-78 0 0,53-123 71 0 0,0-1 0 0 0,0 1 0 0 0,0 0 0 0 0,1 0 0 0 0,-1-1 0 0 0,1 1 1 0 0,0 0-1 0 0,1 0 0 0 0,-1 0 0 0 0,1-1 0 0 0,0 1 0 0 0,0 0 0 0 0,0-1 0 0 0,1 1 1 0 0,0-1-1 0 0,0 1 0 0 0,0-1 0 0 0,0 0 0 0 0,1 0 0 0 0,-1 0 0 0 0,1 0 0 0 0,0 0 1 0 0,0 0-1 0 0,1-1 0 0 0,-1 0 0 0 0,1 0 0 0 0,0 0 0 0 0,0 0 0 0 0,0 0 0 0 0,0-1 1 0 0,0 1-1 0 0,0-1 0 0 0,1 0 0 0 0,-1-1 0 0 0,1 1 0 0 0,-1-1 0 0 0,1 0 0 0 0,0 0 1 0 0,3 1 6 0 0,8-2 22 0 0,0 0-1 0 0,0-1 1 0 0,0-1 0 0 0,0 0 0 0 0,0-2 0 0 0,-1 1 0 0 0,1-2 0 0 0,-1 0 0 0 0,0-1 0 0 0,-1 0 0 0 0,1-1 0 0 0,-1-1-1 0 0,0 0 1 0 0,6-6-22 0 0,9-2 49 0 0,-1 0 0 0 0,-1-2 0 0 0,-1-1 0 0 0,-1-2 0 0 0,0 0 0 0 0,-1-1-1 0 0,-2-2 1 0 0,0 0 0 0 0,-2-1 0 0 0,-1-2 0 0 0,0 1 0 0 0,-2-2 0 0 0,-2-1-1 0 0,1-3-48 0 0,-7-34 98 0 0,-56 63-257 0 0,38 7 146 0 0,0 0 0 0 0,0 0-1 0 0,0 1 1 0 0,1 0 0 0 0,0 1 0 0 0,0 0-1 0 0,0 0 1 0 0,0 0 0 0 0,1 1 0 0 0,0 0 0 0 0,1 1-1 0 0,0 0 1 0 0,-4 6 13 0 0,9-13-3 0 0,-1 0-1 0 0,1 1 1 0 0,0-1-1 0 0,1 0 0 0 0,-1 0 1 0 0,0 1-1 0 0,0-1 1 0 0,1 1-1 0 0,-1-1 1 0 0,0 1-1 0 0,1-1 1 0 0,0 1-1 0 0,-1-1 1 0 0,1 1-1 0 0,0 0 1 0 0,0-1-1 0 0,0 1 1 0 0,0-1-1 0 0,0 1 1 0 0,0 0-1 0 0,0-1 1 0 0,0 1-1 0 0,1-1 0 0 0,-1 1 1 0 0,1-1-1 0 0,-1 1 1 0 0,1-1-1 0 0,0 1 1 0 0,-1-1-1 0 0,1 1 1 0 0,0-1-1 0 0,0 0 1 0 0,0 1-1 0 0,0-1 1 0 0,0 0-1 0 0,0 0 1 0 0,1 0-1 0 0,-1 0 1 0 0,0 0-1 0 0,0 0 1 0 0,1 0-1 0 0,-1 0 1 0 0,1-1-1 0 0,-1 1 0 0 0,1 0 1 0 0,-1-1-1 0 0,1 1 1 0 0,0-1 3 0 0,82 9 86 0 0,-75-10-83 0 0,-4 1-2 0 0,-2 0-1 0 0,0-1 1 0 0,0 0 0 0 0,0 0 0 0 0,0 1 0 0 0,0 0 0 0 0,0 0 0 0 0,1 0 0 0 0,-1 0 0 0 0,0 0 0 0 0,0 0 0 0 0,0 1 0 0 0,0 0 0 0 0,0-1 0 0 0,0 1-1 0 0,0 0 1 0 0,0 1 0 0 0,0-1 0 0 0,0 0 0 0 0,0 1 0 0 0,-1 0 0 0 0,1-1 0 0 0,-1 1 0 0 0,1 0 0 0 0,-1 0 0 0 0,0 1 0 0 0,1-1 0 0 0,-1 0-1 0 0,-1 1 1 0 0,1-1 0 0 0,0 1 0 0 0,0 0 0 0 0,-1 0 0 0 0,0-1 0 0 0,1 1 0 0 0,-1 0 0 0 0,0 0 0 0 0,0 2-1 0 0,-6 135 76 0 0,6-138-80 0 0,0 0 1 0 0,0 1 0 0 0,0-1-1 0 0,0 1 1 0 0,0-1-1 0 0,0 0 1 0 0,0 0 0 0 0,1 0-1 0 0,0 0 1 0 0,-1 0 0 0 0,1 0-1 0 0,0 0 1 0 0,0 0-1 0 0,0-1 1 0 0,0 1 0 0 0,0-1-1 0 0,0 1 1 0 0,0-1-1 0 0,0 0 1 0 0,1 0 0 0 0,-1 0-1 0 0,1 0 1 0 0,-1 0-1 0 0,0 0 1 0 0,1-1 0 0 0,0 1-1 0 0,-1-1 1 0 0,1 0 0 0 0,0 0 3 0 0,79-1 31 0 0,-58-6 45 0 0,0-2 0 0 0,-1-1 0 0 0,0 0-1 0 0,-1-2 1 0 0,0-1 0 0 0,0 0 0 0 0,-2-2 0 0 0,0 0-1 0 0,0-2 1 0 0,-1 0 0 0 0,-2-1 0 0 0,1 0 0 0 0,8-14-76 0 0,12-15 159 0 0,-2-1 0 0 0,-2-2 0 0 0,-3-2 0 0 0,5-12-159 0 0,-22 37 17 0 0,0-1 0 0 0,-2 0 0 0 0,-1 0 0 0 0,-2-1 0 0 0,-1-1 0 0 0,-1 1 0 0 0,-1-1 1 0 0,-1-1-1 0 0,-2 1 0 0 0,-2 0 0 0 0,-1-22-17 0 0,0 50 7 0 0,0 0 0 0 0,0 0 0 0 0,0 0 0 0 0,-1 0 0 0 0,1 0 0 0 0,-1 0 0 0 0,0 0 0 0 0,1 0 0 0 0,-1 0 0 0 0,0 0 0 0 0,0 1 0 0 0,0-1 0 0 0,0 0 0 0 0,-1 1 0 0 0,1-1 0 0 0,0 1 0 0 0,-1-1 0 0 0,1 1 0 0 0,-1 0 0 0 0,1-1 0 0 0,-1 1 0 0 0,0 0 0 0 0,1 0 0 0 0,-1 0 0 0 0,0 0 1 0 0,0 0-1 0 0,0 1 0 0 0,0-1 0 0 0,1 1 0 0 0,-1-1 0 0 0,0 1 0 0 0,0-1 0 0 0,0 1 0 0 0,0 0 0 0 0,0 0 0 0 0,0 0 0 0 0,0 0 0 0 0,0 1 0 0 0,0-1 0 0 0,0 0 0 0 0,0 1 0 0 0,0-1 0 0 0,0 1 0 0 0,0 0 0 0 0,0 0 0 0 0,0 0 0 0 0,1 0 0 0 0,-1 0 0 0 0,0 0 0 0 0,1 0 0 0 0,-1 0 0 0 0,0 1-7 0 0,-10 13 38 0 0,1 0-1 0 0,1 1 1 0 0,0 1 0 0 0,1-1-1 0 0,1 2 1 0 0,0-1 0 0 0,1 1-1 0 0,1 0 1 0 0,1 0-1 0 0,1 1 1 0 0,0-1 0 0 0,1 1-1 0 0,1 0 1 0 0,1 3-38 0 0,-1 471 720 0 0,2-464-715 0 0,-1-3-3 0 0,1 1 0 0 0,1 0 0 0 0,2 0 0 0 0,0-1-1 0 0,2 0 1 0 0,1 3-2 0 0,-5-29-1 0 0,-1 1-1 0 0,1 0 1 0 0,0-1-1 0 0,-1 1 1 0 0,1-1-1 0 0,0 1 0 0 0,-1 0 1 0 0,1-1-1 0 0,0 0 1 0 0,-1 1-1 0 0,1-1 1 0 0,0 1-1 0 0,0-1 1 0 0,0 0-1 0 0,-1 0 1 0 0,1 1-1 0 0,0-1 1 0 0,0 0-1 0 0,0 0 1 0 0,0 0-1 0 0,-1 0 1 0 0,1 0-1 0 0,0 0 1 0 0,0 0-1 0 0,0 0 1 0 0,0 0-1 0 0,0 0 1 0 0,-1-1-1 0 0,1 1 0 0 0,0 0 1 0 0,0-1-1 0 0,0 1 1 0 0,-1 0-1 0 0,1-1 1 0 0,0 1-1 0 0,0-1 1 0 0,-1 1-1 0 0,1-1 1 0 0,0 1-1 0 0,-1-1 1 0 0,1 0-1 0 0,0 0 2 0 0,16-96-1666 0 0,-16 64-1529 0 0,-1 0-3413 0 0,0 31 5911 0 0,0-10-9190 0 0</inkml:trace>
  <inkml:trace contextRef="#ctx0" brushRef="#br0" timeOffset="79989.004">13492 1912 13859 0 0,'0'0'2574'0'0,"0"0"-943"0"0,0 0-486 0 0,0 0-30 0 0,0 0 92 0 0,0 0 82 0 0,0 0-125 0 0,0 0-239 0 0,0 0-199 0 0,0 0-157 0 0,37 6-111 0 0,122 16-92 0 0,10-17 297 0 0,-20-8 467 0 0,-75 0-3080 0 0,0 2-9368 0 0,-68 1-618 0 0</inkml:trace>
  <inkml:trace contextRef="#ctx0" brushRef="#br0" timeOffset="80593.401">14442 1967 4745 0 0,'0'0'2148'0'0,"0"0"-171"0"0,0 0 83 0 0,0 0-23 0 0,0 0-175 0 0,0 0-314 0 0,0 0-352 0 0,0 0-198 0 0,0 0-63 0 0,0 0 17 0 0,0 0 20 0 0,0 0-35 0 0,0 0-79 0 0,2 2-111 0 0,-4 0-642 0 0,0 1 0 0 0,-1 0 0 0 0,1-1 0 0 0,0 1-1 0 0,-1-1 1 0 0,0 1 0 0 0,1-1 0 0 0,-1 0 0 0 0,0 0 0 0 0,0-1 0 0 0,0 1 0 0 0,0-1 0 0 0,-1 1 0 0 0,1-1 0 0 0,0 0 0 0 0,-1 0 0 0 0,1 0 0 0 0,0-1 0 0 0,-1 1-1 0 0,1-1 1 0 0,-4 0-105 0 0,-7 4 119 0 0,-79 50 393 0 0,91-52-512 0 0,0-1 0 0 0,0 1-1 0 0,1-1 1 0 0,-1 1 0 0 0,1-1 0 0 0,-1 1 0 0 0,1 0 0 0 0,0 0 0 0 0,0 0 0 0 0,0 0 0 0 0,0 0 0 0 0,0 0 0 0 0,0 0 0 0 0,0 0-1 0 0,1 0 1 0 0,-1 0 0 0 0,1 0 0 0 0,-1 0 0 0 0,1 1 0 0 0,0-1 0 0 0,0 0 0 0 0,0 0 0 0 0,0 1 0 0 0,0-1 0 0 0,1 0 0 0 0,-1 0-1 0 0,1 0 1 0 0,-1 0 0 0 0,1 0 0 0 0,0 0 0 0 0,0 1 0 0 0,1 0 0 0 0,67 53 168 0 0,-60-48-116 0 0,0 1 0 0 0,-1 1 0 0 0,0-1 0 0 0,-1 1-1 0 0,0 1 1 0 0,0-1 0 0 0,-1 1 0 0 0,-1 0 0 0 0,0 1 0 0 0,0-1 0 0 0,-2 1 0 0 0,1 0-1 0 0,-1 0 1 0 0,-1 0 0 0 0,0 1 0 0 0,-1-1 0 0 0,0 0 0 0 0,0 1 0 0 0,-2-1 0 0 0,0 4-52 0 0,1-11 42 0 0,0 0 0 0 0,-1 0 0 0 0,0 0 0 0 0,0 0 0 0 0,0 0 0 0 0,0-1 0 0 0,-1 1 0 0 0,1 0 0 0 0,-1-1 0 0 0,-1 0 0 0 0,1 1 0 0 0,0-1 0 0 0,-1 0 0 0 0,0 0 0 0 0,0 0 0 0 0,0 0 0 0 0,-1-1 0 0 0,1 1 0 0 0,-1-1 0 0 0,0 0 0 0 0,0 0 0 0 0,0 0 0 0 0,0-1 0 0 0,0 1 0 0 0,-1-1 0 0 0,1 0 0 0 0,-1 0-42 0 0,-132 31 448 0 0,135-33-446 0 0,-2 1 7 0 0,0 0 1 0 0,0 0-1 0 0,0-1 1 0 0,0 0-1 0 0,0 1 0 0 0,0-1 1 0 0,0-1-1 0 0,0 1 1 0 0,0-1-1 0 0,0 1 1 0 0,0-1-1 0 0,0 0 0 0 0,0-1 1 0 0,0 1-1 0 0,0-1 1 0 0,1 0-1 0 0,-3-1-9 0 0,-8-27-709 0 0,14 24-469 0 0,-3-23-3382 0 0,-2 23-856 0 0,-3 3-3950 0 0,7 3 842 0 0</inkml:trace>
  <inkml:trace contextRef="#ctx0" brushRef="#br0" timeOffset="94754.393">15544 2074 0 0 0,'0'0'671'0'0,"0"0"738"0"0,0 0 353 0 0,0 0 133 0 0,0 0 71 0 0,0 0-183 0 0,0 0-231 0 0,0 0-254 0 0,0 0-235 0 0,0 0-139 0 0,-8-8-96 0 0,-26-24-73 0 0,32 31-670 0 0,0 0-1 0 0,-1 0 1 0 0,1 0-1 0 0,0 0 1 0 0,-1 0-1 0 0,1 0 1 0 0,-1 1-1 0 0,1-1 1 0 0,-1 1-1 0 0,1-1 1 0 0,-1 1-1 0 0,1 0 1 0 0,-1 0-1 0 0,1 0 1 0 0,-1 1-1 0 0,1-1 1 0 0,-1 1-1 0 0,1-1 1 0 0,-1 1 0 0 0,1 0-1 0 0,0 0 1 0 0,-1 0-1 0 0,1 0 1 0 0,0 0-1 0 0,0 0 1 0 0,0 1-1 0 0,-2 1-84 0 0,0-1 115 0 0,-21 12 132 0 0,1 0 0 0 0,0 2 0 0 0,2 0 0 0 0,0 2 0 0 0,1 1-1 0 0,0 0 1 0 0,2 1 0 0 0,0 1 0 0 0,1 1 0 0 0,-13 23-247 0 0,29-42 11 0 0,-1 0 0 0 0,1 0 0 0 0,0 0 0 0 0,0 0 0 0 0,1 0 0 0 0,-1 0 0 0 0,1 1 0 0 0,-1-1 0 0 0,1 0 0 0 0,0 1 0 0 0,0-1-1 0 0,1 1 1 0 0,-1 0 0 0 0,1-1 0 0 0,0 1 0 0 0,0 0 0 0 0,0-1 0 0 0,0 1 0 0 0,0-1 0 0 0,1 1 0 0 0,0 0 0 0 0,0-1 0 0 0,0 1 0 0 0,0-1-1 0 0,0 0 1 0 0,1 1 0 0 0,-1-1 0 0 0,1 0 0 0 0,0 0 0 0 0,0 0 0 0 0,0 0 0 0 0,1 0-11 0 0,8-1 132 0 0,1 0 1 0 0,-1-1-1 0 0,1-1 1 0 0,-1 0-1 0 0,1-1 1 0 0,-1 0-1 0 0,0-1 1 0 0,1 0-1 0 0,-1 0 1 0 0,0-1-1 0 0,0-1 1 0 0,0 0-1 0 0,-1-1 1 0 0,1 0-1 0 0,-1 0 1 0 0,0-1-1 0 0,-1 0 1 0 0,4-3-133 0 0,-5 4 54 0 0,19-10 109 0 0,-2-1-1 0 0,0-2 1 0 0,0 0 0 0 0,-2-2 0 0 0,0 0-1 0 0,-2-2 1 0 0,0 0 0 0 0,-1-2-1 0 0,9-14-162 0 0,2-38 742 0 0,-31 75-675 0 0,-2 16-111 0 0,-5 5 18 0 0,1-1 1 0 0,1 1 0 0 0,1 0 0 0 0,1 0 0 0 0,0 0-1 0 0,2 0 1 0 0,0 1 0 0 0,1-1 0 0 0,2 6 25 0 0,-1-22 0 0 0,0 0-1 0 0,0 0 1 0 0,0 0 0 0 0,0 0 0 0 0,1 0 0 0 0,0 0-1 0 0,0 0 1 0 0,0 0 0 0 0,0-1 0 0 0,1 1 0 0 0,-1-1-1 0 0,1 0 1 0 0,0 0 0 0 0,0 0 0 0 0,0 0 0 0 0,0 0-1 0 0,1 0 1 0 0,-1-1 0 0 0,1 0 0 0 0,-1 0 0 0 0,1 0-1 0 0,0 0 1 0 0,0 0 0 0 0,0-1 0 0 0,0 1 0 0 0,0-1-1 0 0,0 0 1 0 0,0-1 0 0 0,0 1 0 0 0,4-1 0 0 0,3 2 22 0 0,1-1 0 0 0,0-1 0 0 0,-1 0-1 0 0,1-1 1 0 0,0 0 0 0 0,-1-1 0 0 0,1 0 0 0 0,-1-1 0 0 0,0 0 0 0 0,8-4-22 0 0,13-6 112 0 0,-1-1-1 0 0,-1-2 1 0 0,0-1-1 0 0,-2-1 1 0 0,0-1 0 0 0,8-9-112 0 0,0-3 220 0 0,-2-2 1 0 0,-1-1-1 0 0,-2-2 1 0 0,-2-1 0 0 0,14-23-221 0 0,-19 25 45 0 0,-2 0 0 0 0,-1-1 0 0 0,-2-2 0 0 0,-1 0 0 0 0,-2 0 0 0 0,-2-2 0 0 0,-1 0 0 0 0,-3 0 0 0 0,-1-1 0 0 0,-2 0 0 0 0,-1-1 0 0 0,-2-14-45 0 0,-4 43 11 0 0,1 7 4 0 0,-1 0 0 0 0,0 0 0 0 0,0 0 1 0 0,0 0-1 0 0,-1 0 0 0 0,0 0 0 0 0,0 0 0 0 0,0 0 1 0 0,-1 0-1 0 0,0 0 0 0 0,0 1 0 0 0,-1-1 1 0 0,0 1-1 0 0,0-2-15 0 0,2 6 1 0 0,1 0 1 0 0,-1 0-1 0 0,0 0 1 0 0,1 1-1 0 0,-1-1 1 0 0,0 0 0 0 0,0 0-1 0 0,0 1 1 0 0,0-1-1 0 0,1 0 1 0 0,-1 1-1 0 0,0-1 1 0 0,0 1-1 0 0,0-1 1 0 0,0 1 0 0 0,0-1-1 0 0,0 1 1 0 0,0 0-1 0 0,0 0 1 0 0,-1-1-1 0 0,1 1 1 0 0,0 0-1 0 0,0 0 1 0 0,0 0-1 0 0,0 0 1 0 0,0 0 0 0 0,0 1-1 0 0,0-1 1 0 0,0 0-1 0 0,0 0 1 0 0,0 1-1 0 0,0-1 1 0 0,0 0-1 0 0,0 1 1 0 0,0-1 0 0 0,0 1-1 0 0,0 0 1 0 0,0-1-1 0 0,0 1 1 0 0,0 0-1 0 0,0-1 1 0 0,1 1-1 0 0,-1 0 1 0 0,0 0 0 0 0,1 0-1 0 0,-1 0 1 0 0,0-1-1 0 0,1 1 1 0 0,-1 0-1 0 0,1 0 1 0 0,-1 0-1 0 0,1 0 1 0 0,0 1-1 0 0,-1-1-1 0 0,-24 58-79 0 0,17-24 90 0 0,2 0 0 0 0,1 1 0 0 0,2-1 0 0 0,2 1 0 0 0,1 0 0 0 0,1 0 0 0 0,2 0 0 0 0,5 17-11 0 0,3 64 91 0 0,-5 1 1 0 0,-5 0-1 0 0,-7 26-91 0 0,-2-75-6 0 0,8-68-8 0 0,0-1-7 0 0,0 0-4 0 0,0 0-9 0 0,0 0-12 0 0,0 0-8 0 0,0 0 0 0 0,0 0-28 0 0,4-19-676 0 0,21-101-4367 0 0,-25 79 335 0 0,-6 1-3955 0 0,3 24-180 0 0</inkml:trace>
  <inkml:trace contextRef="#ctx0" brushRef="#br0" timeOffset="94943.622">15993 1776 6801 0 0,'0'0'2608'0'0,"0"0"-552"0"0,0 0-404 0 0,0 0-139 0 0,0 0 18 0 0,0 0-16 0 0,0 0-91 0 0,0 0-141 0 0,0 0-172 0 0,0 0-178 0 0,31-1-146 0 0,101-4-100 0 0,431-30 1759 0 0,-527 37-2447 0 0,-18 0-2473 0 0,-1-2-7106 0 0,-11 0-2824 0 0</inkml:trace>
  <inkml:trace contextRef="#ctx0" brushRef="#br0" timeOffset="96312.687">17113 1654 0 0 0,'0'0'831'0'0,"0"0"1065"0"0,0 0 275 0 0,0 0-198 0 0,0 0-186 0 0,0 0-180 0 0,0 0-139 0 0,0 0-64 0 0,0 0-79 0 0,0 0-44 0 0,0 0-30 0 0,14 2-53 0 0,45 6-78 0 0,-55-8-942 0 0,1 0-1 0 0,-1 1 1 0 0,1-2 0 0 0,-1 1-1 0 0,1 0 1 0 0,-1-1 0 0 0,0 0-1 0 0,1 0 1 0 0,-1 0 0 0 0,0-1-1 0 0,1 1 1 0 0,-1-1 0 0 0,0 0-1 0 0,0 0 1 0 0,0-1 0 0 0,-1 1-1 0 0,1-1 1 0 0,-1 0 0 0 0,1 1-1 0 0,0-3-177 0 0,3-1 231 0 0,13-10 19 0 0,0-2 0 0 0,-2 0 0 0 0,0-2 0 0 0,-1 0 1 0 0,-1 0-1 0 0,-1-2 0 0 0,-1 0 0 0 0,-1 0 0 0 0,-1-1 1 0 0,-1-1-1 0 0,-1 0 0 0 0,-1-1 0 0 0,6-23-250 0 0,-13 8 779 0 0,-2 39-667 0 0,0 1-8 0 0,0 0-29 0 0,0 0-27 0 0,-14 27-96 0 0,-16 50 92 0 0,4 1 0 0 0,2 1 0 0 0,5 2 0 0 0,2 0 0 0 0,2 22-44 0 0,0 140 216 0 0,11 67-216 0 0,14-251 52 0 0,-10-59-27 0 0,1 0-1 0 0,0 0 1 0 0,0 0-1 0 0,0 0 1 0 0,0 0 0 0 0,0 0-1 0 0,0 0 1 0 0,0-1 0 0 0,0 1-1 0 0,-1 0 1 0 0,1 0-1 0 0,0-1 1 0 0,0 1 0 0 0,0-1-1 0 0,0 1 1 0 0,-1 0 0 0 0,1-1-1 0 0,0 0 1 0 0,-1 1-1 0 0,1-1 1 0 0,0 1 0 0 0,-1-1-1 0 0,1 0 1 0 0,0 0-1 0 0,-1 1 1 0 0,1-1 0 0 0,-1 0-1 0 0,0 0 1 0 0,1 1 0 0 0,-1-1-1 0 0,0 0 1 0 0,1 0-1 0 0,-1 0 1 0 0,0 0 0 0 0,0 0-1 0 0,0 0 1 0 0,1 0 0 0 0,-1 1-1 0 0,0-1 1 0 0,-1 0-1 0 0,1 0 1 0 0,0-1-25 0 0,2-3 37 0 0,94-161 419 0 0,-69 125-427 0 0,-16 21-16 0 0,1 1 0 0 0,1 0 0 0 0,0 1 0 0 0,2 0 0 0 0,0 1 0 0 0,1 1 0 0 0,0 1 0 0 0,2 0 0 0 0,-1 1 0 0 0,10-5-13 0 0,40 11-55 0 0,-62 11 55 0 0,-1 0-1 0 0,0 0 1 0 0,0 0 0 0 0,0 0-1 0 0,0 1 1 0 0,-1-1 0 0 0,1 1-1 0 0,-1 0 1 0 0,0 0-1 0 0,0 0 1 0 0,0 1 0 0 0,-1-1-1 0 0,1 1 1 0 0,-1-1 0 0 0,0 1-1 0 0,-1 0 1 0 0,1 0 0 0 0,-1 0-1 0 0,1 4 1 0 0,3 22 44 0 0,-1 0-1 0 0,-2 0 0 0 0,-1 1 0 0 0,-1-1 0 0 0,-3 19-43 0 0,-13 90 184 0 0,16-141-201 0 0,1 1-1 0 0,-1 0 0 0 0,0 0 1 0 0,0-1-1 0 0,0 1 0 0 0,1 0 1 0 0,-1 0-1 0 0,0 0 0 0 0,1-1 0 0 0,-1 1 1 0 0,0 0-1 0 0,0 0 0 0 0,1 0 1 0 0,-1 0-1 0 0,0 0 0 0 0,1 0 1 0 0,-1 0-1 0 0,0 0 0 0 0,1 0 1 0 0,-1 0-1 0 0,0 0 0 0 0,1 0 0 0 0,-1 0 1 0 0,0 0-1 0 0,1 0 0 0 0,-1 0 1 0 0,0 0-1 0 0,0 0 0 0 0,1 0 1 0 0,-1 0-1 0 0,0 0 0 0 0,1 0 1 0 0,-1 1-1 0 0,0-1 0 0 0,0 0 0 0 0,1 0 1 0 0,-1 0-1 0 0,0 1 0 0 0,0-1 1 0 0,1 0-1 0 0,-1 0 0 0 0,0 1 1 0 0,0-1-1 0 0,0 0 0 0 0,1 0 1 0 0,-1 1-1 0 0,0-1 0 0 0,0 0 0 0 0,0 1 1 0 0,0-1-1 0 0,0 0 0 0 0,0 1 1 0 0,0-1-1 0 0,0 0 0 0 0,0 0 1 0 0,0 1-1 0 0,0-1 0 0 0,0 0 1 0 0,0 1-1 0 0,0-1 18 0 0,34-24-5321 0 0,-27 18 540 0 0,-1 2-7393 0 0</inkml:trace>
  <inkml:trace contextRef="#ctx0" brushRef="#br0" timeOffset="101218.807">18221 2310 0 0 0,'0'0'668'0'0,"0"0"607"0"0,0 0 65 0 0,0 0-121 0 0,0 0-114 0 0,0 0-108 0 0,0 0-75 0 0,0 0-25 0 0,0 0 18 0 0,0-1-624 0 0,0-1 9846 0 0,-1 1-8580 0 0,-76-14 2207 0 0,65 15-3671 0 0,-1-1 0 0 0,1 2 0 0 0,-1 0 0 0 0,1 0 0 0 0,-1 1 0 0 0,1 1 0 0 0,0 0 0 0 0,0 0 0 0 0,0 2 0 0 0,1-1 0 0 0,-1 1 0 0 0,1 1 0 0 0,0 0 0 0 0,1 1 0 0 0,0 0 0 0 0,0 0 0 0 0,-4 4-93 0 0,9-6 26 0 0,0 1 0 0 0,1 0 0 0 0,0-1 0 0 0,-1 2 0 0 0,2-1 0 0 0,-1 0-1 0 0,1 1 1 0 0,0 0 0 0 0,0-1 0 0 0,1 1 0 0 0,0 1 0 0 0,0-1 0 0 0,1 0 0 0 0,0 0-1 0 0,0 0 1 0 0,1 1 0 0 0,-1-1 0 0 0,2 0 0 0 0,-1 1 0 0 0,2 5-26 0 0,0-10 32 0 0,0 0 1 0 0,1 0-1 0 0,0 0 1 0 0,-1 0-1 0 0,1 0 1 0 0,0 0-1 0 0,1-1 1 0 0,-1 1-1 0 0,0-1 1 0 0,1 0-1 0 0,-1 0 1 0 0,1 0-1 0 0,0-1 1 0 0,-1 1-1 0 0,1-1 1 0 0,0 0-1 0 0,0 0 1 0 0,0 0-1 0 0,0 0 1 0 0,0-1-1 0 0,0 0 1 0 0,0 0-1 0 0,0 0 1 0 0,0 0-1 0 0,0 0 1 0 0,0-1-1 0 0,0 0-32 0 0,11-1 99 0 0,-1-1 0 0 0,0 0 1 0 0,0-1-1 0 0,0-1 0 0 0,-1 0 0 0 0,1-1 0 0 0,-1-1 0 0 0,-1 0 0 0 0,1 0 0 0 0,-1-1 0 0 0,-1-1 0 0 0,1 0 0 0 0,-1-1 0 0 0,-1 0 1 0 0,0 0-1 0 0,0-1 0 0 0,0-2-99 0 0,-4 7 38 0 0,0 0 0 0 0,-1 0 1 0 0,0-1-1 0 0,0 1 1 0 0,0-1-1 0 0,-1 0 0 0 0,0 0 1 0 0,-1 0-1 0 0,0-1 1 0 0,0 0-1 0 0,0 1 0 0 0,-1-1 1 0 0,0 0-1 0 0,0-4-38 0 0,-2 12 47 0 0,0 0-14 0 0,0 0-9 0 0,0 0-11 0 0,0 0-18 0 0,0 0-4 0 0,0 0 15 0 0,0 0-6 0 0,0 0 11 0 0,0 0-2 0 0,0 0 4 0 0,0 0 7 0 0,0 0-23 0 0,0 0 12 0 0,0 0-2 0 0,0 0-8 0 0,0 0 14 0 0,0 0 10 0 0,0 0-2 0 0,0 0-6 0 0,0 0 10 0 0,0 0-6 0 0,0 0-2 0 0,0 0 3 0 0,0 0-7 0 0,0 26 209 0 0,0 12-39 0 0,-2-29-159 0 0,1 0 0 0 0,0 0-1 0 0,0 0 1 0 0,1 0 0 0 0,0 0 0 0 0,1 0 0 0 0,0 0 0 0 0,0 1 0 0 0,1-2-1 0 0,0 1 1 0 0,1 0 0 0 0,0 0 0 0 0,0-1 0 0 0,1 0 0 0 0,0 1 0 0 0,1-1-1 0 0,-1-1 1 0 0,2 1 0 0 0,-1-1 0 0 0,1 0 0 0 0,0 0 0 0 0,5 4-24 0 0,-8-8 6 0 0,1-1 1 0 0,-1 1 0 0 0,1-1-1 0 0,0 0 1 0 0,0 0-1 0 0,0-1 1 0 0,0 1 0 0 0,0-1-1 0 0,0 0 1 0 0,0 0-1 0 0,0 0 1 0 0,0 0 0 0 0,1-1-1 0 0,-1 0 1 0 0,0 0-1 0 0,0 0 1 0 0,1 0 0 0 0,-1-1-1 0 0,0 1 1 0 0,0-1-1 0 0,1 0 1 0 0,-1-1 0 0 0,0 1-1 0 0,0-1 1 0 0,-1 1-1 0 0,1-1 1 0 0,0 0 0 0 0,0-1-1 0 0,-1 1 1 0 0,1-1-1 0 0,-1 1 1 0 0,0-1 0 0 0,0 0-1 0 0,0 0 1 0 0,0-1-1 0 0,-1 1 1 0 0,1-1 0 0 0,-1 1-1 0 0,0-1 1 0 0,1-1-7 0 0,0-17-1785 0 0,-6 16-2706 0 0,-3 2-5081 0 0,3 3-3750 0 0</inkml:trace>
  <inkml:trace contextRef="#ctx0" brushRef="#br0" timeOffset="103714.615">19732 1787 0 0 0,'0'0'1228'0'0,"0"0"218"0"0,0 0-4 0 0,0 0 113 0 0,0 0 148 0 0,0 0 37 0 0,0 0-68 0 0,0 0-209 0 0,0 0-226 0 0,0 0-151 0 0,0 0-127 0 0,-1-2-88 0 0,-19-47 6393 0 0,13 41-6978 0 0,0 1 0 0 0,-1 0-1 0 0,0 0 1 0 0,0 1 0 0 0,0 0-1 0 0,-1 0 1 0 0,0 1 0 0 0,0 0-1 0 0,-1 1 1 0 0,-2-1-286 0 0,-82-10 475 0 0,82 14-417 0 0,0 0 0 0 0,-1 0 0 0 0,1 2-1 0 0,0-1 1 0 0,-1 2 0 0 0,1 0 0 0 0,0 0 0 0 0,0 1 0 0 0,0 0 0 0 0,0 1 0 0 0,1 1 0 0 0,-1 0 0 0 0,1 0 0 0 0,0 1 0 0 0,1 0 0 0 0,-6 5-58 0 0,13-9 5 0 0,1 0 1 0 0,0 0 0 0 0,1 0-1 0 0,-1 0 1 0 0,0 0-1 0 0,0 1 1 0 0,1-1 0 0 0,0 1-1 0 0,-1-1 1 0 0,1 1 0 0 0,0-1-1 0 0,0 1 1 0 0,0 0-1 0 0,1-1 1 0 0,-1 1 0 0 0,1 0-1 0 0,-1 0 1 0 0,1-1 0 0 0,0 1-1 0 0,0 0 1 0 0,0 0 0 0 0,0 0-1 0 0,1-1 1 0 0,-1 1-1 0 0,1 0 1 0 0,0 0 0 0 0,-1-1-1 0 0,1 1 1 0 0,1 0 0 0 0,-1-1-1 0 0,0 1 1 0 0,0-1-1 0 0,1 0 1 0 0,0 1 0 0 0,-1-1-1 0 0,2 1-5 0 0,78 67 175 0 0,124 1 316 0 0,-204-71-482 0 0,0 1 0 0 0,0-1 1 0 0,-1 1-1 0 0,1 0 0 0 0,0-1 0 0 0,-1 1 1 0 0,1 0-1 0 0,-1 0 0 0 0,1 0 0 0 0,-1-1 1 0 0,1 1-1 0 0,-1 0 0 0 0,1 0 0 0 0,-1 0 1 0 0,0 0-1 0 0,0 0 0 0 0,1 0 0 0 0,-1 0 1 0 0,0 0-1 0 0,0 0 0 0 0,0 0 1 0 0,0 0-1 0 0,0-1 0 0 0,0 1 0 0 0,0 0 1 0 0,-1 0-1 0 0,1 0 0 0 0,0 0 0 0 0,0 0 1 0 0,-1 0-1 0 0,1 0 0 0 0,0 0 0 0 0,-1 0 1 0 0,1-1-1 0 0,-1 1 0 0 0,0 0 0 0 0,1 0 1 0 0,-1-1-1 0 0,1 1 0 0 0,-1 0 0 0 0,0 0 1 0 0,0-1-1 0 0,0 1-9 0 0,-41 39 225 0 0,33-32-191 0 0,-21 18-5 0 0,2 1-1 0 0,0 2 1 0 0,3 0-1 0 0,0 2 1 0 0,-1 4-29 0 0,22-28 4 0 0,-1 0 0 0 0,1 1 0 0 0,0-1 1 0 0,1 1-1 0 0,0 0 0 0 0,0 0 0 0 0,0 0 0 0 0,1 0 1 0 0,1 1-1 0 0,-1-1 0 0 0,1 0 0 0 0,1 1 0 0 0,-1-1 0 0 0,1 1 1 0 0,1-1-1 0 0,1 8-4 0 0,38 41 171 0 0,58-8 351 0 0,50-41 17 0 0,-105-26-2967 0 0,-25-49-6495 0 0,-17 57 7467 0 0,0 2-10468 0 0</inkml:trace>
  <inkml:trace contextRef="#ctx0" brushRef="#br0" timeOffset="104446.661">19546 1382 8562 0 0,'0'0'1928'0'0,"0"0"-210"0"0,0 0-104 0 0,0 0 53 0 0,0 0-26 0 0,0 0-184 0 0,0 0-280 0 0,0 0-275 0 0,0 0-207 0 0,0 0-122 0 0,0 0-49 0 0,0 0-20 0 0,-8 30 2670 0 0,0-2-2664 0 0,1-1 0 0 0,1 1 0 0 0,2 1 0 0 0,1-1 0 0 0,1 27-510 0 0,16 132 767 0 0,21 107-107 0 0,-29-214-538 0 0,-5 0 1 0 0,-2 0-1 0 0,-5 1-122 0 0,-6 180 239 0 0,15-22 131 0 0,-3-238-348 0 0,0 6 7 0 0,0-7-26 0 0,0 0 6 0 0,0 0 8 0 0,0 0 9 0 0,0 0-12 0 0,0 0 9 0 0,0 0 1 0 0,0 0-20 0 0,0 0 12 0 0,0 0-12 0 0,0 0-20 0 0,0 0 28 0 0,0 0 5 0 0,0 0 18 0 0,0 0-19 0 0,0 0-7 0 0,-6-15-2297 0 0,-1 10 720 0 0,0 0-4354 0 0,5 5-6387 0 0</inkml:trace>
  <inkml:trace contextRef="#ctx0" brushRef="#br0" timeOffset="116052.866">20579 2166 0 0 0,'0'0'321'0'0,"0"0"1033"0"0,0 0 253 0 0,0 0-81 0 0,0 0-119 0 0,0 0-36 0 0,0 0-2 0 0,11-8 4 0 0,32-27-20 0 0,-42 35-1212 0 0,-1 0 0 0 0,1 0 0 0 0,-1 0 0 0 0,1 0 0 0 0,-1 0 0 0 0,1-1 0 0 0,-1 1 0 0 0,1 0 0 0 0,-1 0 0 0 0,1 0 0 0 0,-1 0 0 0 0,1-1 0 0 0,-1 1 0 0 0,1 0 0 0 0,-1 0-1 0 0,1-1 1 0 0,-1 1 0 0 0,0 0 0 0 0,1-1 0 0 0,-1 1 0 0 0,0 0 0 0 0,1-1 0 0 0,-1 1 0 0 0,0-1 0 0 0,1 1 0 0 0,-1-1 0 0 0,0 1 0 0 0,0-1 0 0 0,1 1 0 0 0,-1-1 0 0 0,0 1 0 0 0,0-1 0 0 0,0 1 0 0 0,0-1 0 0 0,0 1 0 0 0,0-1 0 0 0,0 1 0 0 0,0-1 0 0 0,0 1-1 0 0,0-1 1 0 0,0 1 0 0 0,0-1 0 0 0,0 1 0 0 0,0-1 0 0 0,0 1 0 0 0,-1-1 0 0 0,1 1 0 0 0,0-1 0 0 0,0 1 0 0 0,0-1 0 0 0,-1 1 0 0 0,1 0 0 0 0,0-1 0 0 0,-1 1 0 0 0,1-1 0 0 0,0 1 0 0 0,-1 0 0 0 0,1-1 0 0 0,-1 1 0 0 0,1 0-141 0 0,-22-1 1539 0 0,21 1-1659 0 0,-8 2 214 0 0,0 0 0 0 0,1 0 0 0 0,-1 1 1 0 0,1 0-1 0 0,-1 0 0 0 0,1 1 0 0 0,0 0 0 0 0,1 1 1 0 0,-1 0-1 0 0,1 0 0 0 0,-1 1 0 0 0,2-1 0 0 0,-5 5-94 0 0,0-2 39 0 0,0 1 0 0 0,0-1 0 0 0,1 2 0 0 0,1-1 0 0 0,-1 1 0 0 0,2 1 1 0 0,-1 0-1 0 0,1 0 0 0 0,1 1 0 0 0,0 0 0 0 0,1 0 0 0 0,0 0 0 0 0,1 1 0 0 0,0 0 0 0 0,1 0 0 0 0,0 0 0 0 0,1 0 0 0 0,0 11-39 0 0,2-22 10 0 0,1 1-1 0 0,-1-1 1 0 0,1 1 0 0 0,0-1 0 0 0,0 0-1 0 0,0 1 1 0 0,0-1 0 0 0,0 1 0 0 0,1-1-1 0 0,-1 1 1 0 0,1-1 0 0 0,0 0 0 0 0,0 1-1 0 0,-1-1 1 0 0,1 0 0 0 0,1 1 0 0 0,-1-1-1 0 0,0 0 1 0 0,1 0 0 0 0,-1 0-1 0 0,1 0 1 0 0,-1 0 0 0 0,1-1 0 0 0,0 1-1 0 0,0 0 1 0 0,0-1 0 0 0,0 1 0 0 0,0-1-1 0 0,0 0 1 0 0,0 0 0 0 0,0 0 0 0 0,1 0-1 0 0,-1 0 1 0 0,0 0 0 0 0,1 0 0 0 0,-1-1-1 0 0,0 1 1 0 0,1-1 0 0 0,-1 0-1 0 0,1 0-9 0 0,15-4 142 0 0,0 0-1 0 0,0-2 0 0 0,0 0 0 0 0,-1-1 0 0 0,0-1 0 0 0,-1 0 0 0 0,1-1 1 0 0,-2-1-1 0 0,1-1 0 0 0,-1 0 0 0 0,-1-1 0 0 0,0-1 0 0 0,-1 0 0 0 0,0 0 1 0 0,-1-1-1 0 0,-1-1 0 0 0,0 0 0 0 0,3-8-141 0 0,-1 6 38 0 0,-1-1-1 0 0,-1 0 1 0 0,-1 0-1 0 0,0-1 1 0 0,-1 0-1 0 0,-2-1 1 0 0,6-17-38 0 0,-32 67-286 0 0,14-20 279 0 0,0 1 0 0 0,1-1 0 0 0,1 1 0 0 0,0-1 0 0 0,0 1 0 0 0,1 0 0 0 0,0 0-1 0 0,1 0 1 0 0,1 1 0 0 0,-1-1 0 0 0,2 0 0 0 0,0 6 7 0 0,34 71-63 0 0,-33-84 63 0 0,1-1 0 0 0,0 0-1 0 0,0 0 1 0 0,0 0 0 0 0,0 0 0 0 0,0 0-1 0 0,1-1 1 0 0,-1 1 0 0 0,1-1 0 0 0,-1 0-1 0 0,1 0 1 0 0,0 0 0 0 0,0-1 0 0 0,0 1-1 0 0,0-1 1 0 0,0 0 0 0 0,1 0 0 0 0,-1 0-1 0 0,0-1 1 0 0,0 0 0 0 0,0 1 0 0 0,1-2-1 0 0,-1 1 1 0 0,0 0 0 0 0,0-1-1 0 0,1 0 1 0 0,-1 0 0 0 0,0 0 0 0 0,2-1 0 0 0,5-1 10 0 0,1-2 1 0 0,-1 1 0 0 0,0-2-1 0 0,0 1 1 0 0,0-2-1 0 0,-1 1 1 0 0,0-1 0 0 0,0-1-1 0 0,6-6-10 0 0,29-33 17 0 0,-2-2 1 0 0,-2-1-1 0 0,-2-3 0 0 0,-3 0 0 0 0,-2-3 0 0 0,-3-1 0 0 0,13-35-17 0 0,-31 64 8 0 0,-2-2 0 0 0,-1 0-1 0 0,-1 0 1 0 0,-1 0 0 0 0,-2-1-1 0 0,-1 0 1 0 0,-2-1 0 0 0,0-20-8 0 0,-2 51-2 0 0,-1-1 1 0 0,0 1 0 0 0,0-1-1 0 0,0 0 1 0 0,0 1 0 0 0,0-1-1 0 0,0 1 1 0 0,0-1 0 0 0,0 0-1 0 0,-1 1 1 0 0,1-1 0 0 0,-1 1-1 0 0,1-1 1 0 0,-1 1 0 0 0,1-1-1 0 0,-1 1 1 0 0,0-1 0 0 0,0 1-1 0 0,0 0 1 0 0,0-1 0 0 0,0 1-1 0 0,0 0 1 0 0,0 0 0 0 0,0 0-1 0 0,0 0 1 0 0,-1 0 0 0 0,1 0-1 0 0,0 0 1 0 0,-1 0 0 0 0,1 0-1 0 0,-1 0 1 0 0,1 1 0 0 0,-1-1 1 0 0,-30 59-124 0 0,26-33 130 0 0,1 0 0 0 0,2 1 1 0 0,0-1-1 0 0,2 1 0 0 0,0-1 1 0 0,2 1-1 0 0,1-1 1 0 0,1 1-1 0 0,1-1 0 0 0,1 0 1 0 0,1 0-1 0 0,4 6-6 0 0,-2 3 26 0 0,9 62 26 0 0,-4 0-1 0 0,-5 1 0 0 0,-3 1 1 0 0,-7 51-52 0 0,-47 231 48 0 0,48-363-41 0 0,-1-1 0 0 0,-1 0 1 0 0,0 0-1 0 0,-1-1 0 0 0,0 1 0 0 0,-2-1 1 0 0,0 0-1 0 0,0 0 0 0 0,-2 0 1 0 0,1-1-1 0 0,-2 0 0 0 0,0-1 0 0 0,-1 0-7 0 0,8-11 16 0 0,0-1 0 0 0,0 1-1 0 0,0-1 1 0 0,0 0-1 0 0,0 0 1 0 0,0 0 0 0 0,-1 0-1 0 0,1 0 1 0 0,0-1-1 0 0,-1 1 1 0 0,1-1 0 0 0,0 1-1 0 0,-1-1 1 0 0,1 0-1 0 0,-1 0 1 0 0,1 0 0 0 0,0 0-1 0 0,-1-1 1 0 0,1 1-1 0 0,-1 0 1 0 0,1-1-1 0 0,0 0 1 0 0,0 1 0 0 0,-1-1-1 0 0,1 0 1 0 0,0 0-1 0 0,0-1 1 0 0,0 1 0 0 0,0 0-1 0 0,0-1 1 0 0,0 1-1 0 0,0-1 1 0 0,0 1 0 0 0,1-1-1 0 0,-1 0 1 0 0,-1-2-16 0 0,-11-81 100 0 0,15 65-99 0 0,1 0 1 0 0,1 0-1 0 0,0 1 0 0 0,2-1 1 0 0,0 1-1 0 0,1 0 0 0 0,1 0 1 0 0,1 1-1 0 0,0 0 0 0 0,2 0 1 0 0,10-14-2 0 0,0 4-8 0 0,2 2 1 0 0,1 0-1 0 0,2 1 1 0 0,0 2-1 0 0,1 1 1 0 0,1 0 0 0 0,3 1 7 0 0,18-21-88 0 0,-49 4-3814 0 0,-2 20-7780 0 0,3 14-3 0 0</inkml:trace>
  <inkml:trace contextRef="#ctx0" brushRef="#br0" timeOffset="116622.205">21840 1654 3961 0 0,'0'0'2419'0'0,"0"0"-146"0"0,0 0-150 0 0,0 0-58 0 0,0 0-124 0 0,0 0-289 0 0,0 0-329 0 0,0 0-279 0 0,0 0-207 0 0,0 0-141 0 0,0 0-88 0 0,0 0-40 0 0,-4 12 1087 0 0,-24 185 1773 0 0,7-96-3079 0 0,-4-1 1 0 0,-5-1 0 0 0,-23 47-350 0 0,-8 72 88 0 0,114-346-7258 0 0,-50 108 3586 0 0,-1 7-2104 0 0,0 1-5368 0 0</inkml:trace>
  <inkml:trace contextRef="#ctx0" brushRef="#br0" timeOffset="116868.193">21509 2111 5649 0 0,'0'0'2617'0'0,"0"0"-469"0"0,0 0-306 0 0,0 0-47 0 0,0 0-96 0 0,0 0-208 0 0,0 0-244 0 0,0 0-213 0 0,0 0-160 0 0,0 0-97 0 0,0 0-65 0 0,0 0-80 0 0,0 0-60 0 0,22-3-68 0 0,70-11-77 0 0,19-18 346 0 0,64-23-809 0 0,-125 38-2061 0 0,-46 16 509 0 0,-2 1-2567 0 0,0 0-1932 0 0,-2 0-4743 0 0</inkml:trace>
  <inkml:trace contextRef="#ctx0" brushRef="#br0" timeOffset="117988.609">21951 2262 2609 0 0,'0'0'1299'0'0,"0"0"125"0"0,0 0 394 0 0,0 0 275 0 0,0 0-60 0 0,0 0-289 0 0,0 0-328 0 0,0 0-295 0 0,0 0-168 0 0,0 0-119 0 0,0 0-67 0 0,0 0-11 0 0,21-1-40 0 0,70-2-39 0 0,-18-12 1032 0 0,-65 12-1525 0 0,0 0-1 0 0,0-1 1 0 0,0 0 0 0 0,0 0 0 0 0,-1-1 0 0 0,0 0 0 0 0,0 0-1 0 0,0 0 1 0 0,0-1 0 0 0,-1 0 0 0 0,0-1 0 0 0,0 1 0 0 0,4-8-184 0 0,-9 13 9 0 0,0 0 0 0 0,0-1 0 0 0,0 1 0 0 0,-1-1 0 0 0,1 1 0 0 0,0-1 0 0 0,0 1 0 0 0,-1-1 0 0 0,1 0 0 0 0,-1 1 0 0 0,0-1 0 0 0,1 1 1 0 0,-1-1-1 0 0,0 0 0 0 0,0 0 0 0 0,0 1 0 0 0,0-1 0 0 0,0 0 0 0 0,0 1 0 0 0,-1-1 0 0 0,1 0 0 0 0,-1 1 0 0 0,1-1 0 0 0,-1 1 0 0 0,1-1 1 0 0,-1 1-1 0 0,0-1 0 0 0,0 1 0 0 0,0-1 0 0 0,0 1 0 0 0,0 0 0 0 0,0-1 0 0 0,0 1 0 0 0,0 0 0 0 0,0 0 0 0 0,-1 0 0 0 0,1 0 0 0 0,0 0 1 0 0,-1 0-1 0 0,1 0 0 0 0,-1 0 0 0 0,1 0 0 0 0,-1 1 0 0 0,1-1 0 0 0,-1 1 0 0 0,0-1 0 0 0,1 1 0 0 0,-1 0 0 0 0,0-1 0 0 0,1 1 1 0 0,-1 0-1 0 0,0 0 0 0 0,1 0 0 0 0,-1 1 0 0 0,0-1 0 0 0,1 0 0 0 0,-2 1-9 0 0,-15 2-47 0 0,0 1 0 0 0,1 0 0 0 0,-1 2 0 0 0,1 0 0 0 0,0 1 0 0 0,0 1 0 0 0,1 0 0 0 0,0 1-1 0 0,1 1 1 0 0,0 0 0 0 0,0 1 0 0 0,1 1 0 0 0,0 1 0 0 0,-10 12 47 0 0,19-21-2 0 0,0 1 0 0 0,0 0 0 0 0,1 0-1 0 0,0 0 1 0 0,0 0 0 0 0,0 1 0 0 0,0-1 0 0 0,1 1-1 0 0,0 0 1 0 0,0 0 0 0 0,1 1 0 0 0,0-1 0 0 0,0 0-1 0 0,0 1 1 0 0,1-1 0 0 0,0 1 0 0 0,0 0 0 0 0,0-1 0 0 0,1 1-1 0 0,0 0 1 0 0,1-1 0 0 0,-1 1 0 0 0,1 0 0 0 0,1-1-1 0 0,-1 1 1 0 0,1-1 0 0 0,0 1 0 0 0,2 3 2 0 0,2-5 17 0 0,1-1 0 0 0,-1 0 0 0 0,1 0 0 0 0,0 0-1 0 0,0 0 1 0 0,0-1 0 0 0,0 0 0 0 0,1-1 0 0 0,-1 0 0 0 0,1 0 0 0 0,-1 0 0 0 0,1-1 0 0 0,2 0-17 0 0,5 1 58 0 0,-1-1 1 0 0,1 0 0 0 0,-1-1-1 0 0,1-1 1 0 0,0 0-1 0 0,-1-1 1 0 0,0-1-1 0 0,1 0 1 0 0,-1-1-1 0 0,0 0 1 0 0,6-4-59 0 0,25-9 334 0 0,-1-3 0 0 0,-1-2 0 0 0,-1-1 0 0 0,-1-2 0 0 0,-1-2 0 0 0,-1-2 0 0 0,26-26-334 0 0,-56 47 32 0 0,0-1 0 0 0,-1-1 1 0 0,0 0-1 0 0,-1 0 0 0 0,0 0 0 0 0,-1-1 1 0 0,0 0-1 0 0,0 0 0 0 0,-1 0 0 0 0,-1-1 1 0 0,0 0-1 0 0,0 0 0 0 0,-1 0 0 0 0,-1 0 0 0 0,0-1 1 0 0,-1 1-1 0 0,0-8-32 0 0,-3 18-3 0 0,0 1 1 0 0,0-1 0 0 0,0 1-1 0 0,0-1 1 0 0,0 1-1 0 0,0 0 1 0 0,0-1-1 0 0,0 1 1 0 0,-1 0-1 0 0,1 1 1 0 0,0-1-1 0 0,-1 0 1 0 0,1 1-1 0 0,-1-1 1 0 0,1 1-1 0 0,-1 0 1 0 0,1-1-1 0 0,-1 1 1 0 0,1 1-1 0 0,-1-1 1 0 0,1 0-1 0 0,-1 1 1 0 0,1-1 0 0 0,-1 1-1 0 0,0 0 3 0 0,0-1-3 0 0,-7 2-4 0 0,1 1 1 0 0,0-1-1 0 0,0 2 0 0 0,0-1 1 0 0,0 1-1 0 0,0 1 1 0 0,1 0-1 0 0,-1 0 1 0 0,2 0-1 0 0,-1 1 0 0 0,0 0 1 0 0,-5 7 6 0 0,12-13-2 0 0,0 1 0 0 0,0 0-1 0 0,1 0 1 0 0,-1 0 0 0 0,0 0 0 0 0,1-1 0 0 0,-1 1-1 0 0,0 0 1 0 0,1 0 0 0 0,-1 0 0 0 0,1 0 0 0 0,-1 0 0 0 0,1 0-1 0 0,0 1 1 0 0,-1-1 0 0 0,1 0 0 0 0,0 0 0 0 0,0 0-1 0 0,0 0 1 0 0,0 0 0 0 0,0 0 0 0 0,0 0 0 0 0,0 1 0 0 0,0-1-1 0 0,1 0 1 0 0,-1 0 0 0 0,0 0 0 0 0,0 0 0 0 0,1 0-1 0 0,-1 0 1 0 0,1 0 0 0 0,-1 0 0 0 0,1 0 0 0 0,0 0 0 0 0,-1 0-1 0 0,1 0 1 0 0,0 0 0 0 0,0-1 0 0 0,-1 1 0 0 0,1 0-1 0 0,0 0 1 0 0,0-1 0 0 0,0 1 0 0 0,0 0 0 0 0,0-1 0 0 0,0 1-1 0 0,0-1 1 0 0,0 0 0 0 0,0 1 0 0 0,0-1 2 0 0,58 16 61 0 0,-51-17-44 0 0,0 1 0 0 0,0 0-1 0 0,0 1 1 0 0,0-1 0 0 0,0 1 0 0 0,0 1 0 0 0,0 0 0 0 0,0 0-1 0 0,0 0 1 0 0,-1 1 0 0 0,1 0 0 0 0,-1 1 0 0 0,1-1 0 0 0,-1 2-1 0 0,-1-1 1 0 0,1 1 0 0 0,-1 0 0 0 0,1 0 0 0 0,-1 0 0 0 0,-1 1-1 0 0,1 0 1 0 0,-1 0 0 0 0,0 1 0 0 0,-1 0 0 0 0,1-1 0 0 0,-1 2-1 0 0,0-1 1 0 0,-1 0 0 0 0,2 5-17 0 0,-7 208 1006 0 0,32-132-548 0 0,-39-96-2058 0 0,1-2-2356 0 0,3 3-7047 0 0,2 3-1192 0 0</inkml:trace>
  <inkml:trace contextRef="#ctx0" brushRef="#br0" timeOffset="39969.738">526 1761 0 0 0,'0'0'1323'0'0,"0"0"499"0"0,0 0 5 0 0,0 0-167 0 0,0 0-152 0 0,0 0-118 0 0,0 0-52 0 0,0 0-22 0 0,0 0-85 0 0,2-5-83 0 0,9-27 1866 0 0,-53 21 2088 0 0,38 11-4871 0 0,-18 2 108 0 0,0 1 0 0 0,0 0-1 0 0,0 2 1 0 0,1 0 0 0 0,0 2 0 0 0,0 0-1 0 0,0 2 1 0 0,1 0 0 0 0,0 1 0 0 0,-11 8-339 0 0,-69 58 713 0 0,99-75-705 0 0,0 0 1 0 0,0 0-1 0 0,0 0 0 0 0,0 0 0 0 0,0 0 0 0 0,0 0 1 0 0,0 1-1 0 0,0-1 0 0 0,0 0 0 0 0,1 0 1 0 0,-1 1-1 0 0,0-1 0 0 0,1 0 0 0 0,-1 1 1 0 0,1-1-1 0 0,0 1 0 0 0,-1-1 0 0 0,1 0 1 0 0,0 1-1 0 0,0-1 0 0 0,0 1 0 0 0,0-1 0 0 0,0 1 1 0 0,0-1-1 0 0,0 1 0 0 0,1-1 0 0 0,-1 0 1 0 0,0 1-1 0 0,1-1 0 0 0,-1 1 0 0 0,1-1 1 0 0,0 0-1 0 0,-1 1 0 0 0,1-1 0 0 0,0 0 0 0 0,0 0 1 0 0,0 0-1 0 0,0 0 0 0 0,0 1 0 0 0,0-1 1 0 0,0 0-1 0 0,0-1 0 0 0,0 1 0 0 0,0 0 1 0 0,2 0-9 0 0,64 32 308 0 0,-57-29-235 0 0,3 1-19 0 0,6 1-17 0 0,0 1 0 0 0,0 1 1 0 0,-1 0-1 0 0,0 2 0 0 0,0 0 0 0 0,-1 1 0 0 0,-1 1 0 0 0,0 0 0 0 0,4 5-37 0 0,-18-14 15 0 0,0-1-1 0 0,0 0 1 0 0,0 1 0 0 0,0-1-1 0 0,-1 1 1 0 0,1-1-1 0 0,-1 1 1 0 0,0 0-1 0 0,0-1 1 0 0,0 1-1 0 0,0 0 1 0 0,0 0 0 0 0,0 0-1 0 0,-1 0 1 0 0,0 0-1 0 0,1 0 1 0 0,-1 0-1 0 0,0 0 1 0 0,0 0-1 0 0,-1 0 1 0 0,1 0 0 0 0,-1 0-1 0 0,1 0 1 0 0,-1 0-1 0 0,0-1 1 0 0,0 1-1 0 0,0 0 1 0 0,-1 0-1 0 0,1-1 1 0 0,-1 1 0 0 0,1 0-1 0 0,-1-1 1 0 0,0 0-1 0 0,0 1-14 0 0,-81 63 436 0 0,60-55-416 0 0,-1 0 0 0 0,0-1 0 0 0,0-2 0 0 0,-1 0 0 0 0,0-2 0 0 0,0 0 0 0 0,0-2 0 0 0,-1-1 0 0 0,0-1 0 0 0,1-1 0 0 0,-17-2-20 0 0,41 1-41 0 0,0 0 1 0 0,0 1-1 0 0,0-1 0 0 0,0 0 0 0 0,0-1 1 0 0,0 1-1 0 0,-1 0 0 0 0,1 0 0 0 0,0 0 0 0 0,0-1 1 0 0,0 1-1 0 0,0 0 0 0 0,0-1 0 0 0,0 1 1 0 0,0-1-1 0 0,0 1 0 0 0,0-1 0 0 0,0 1 0 0 0,1-1 1 0 0,-1 0-1 0 0,0 0 0 0 0,0 1 0 0 0,1-1 0 0 0,-1 0 1 0 0,0 0-1 0 0,1 0 0 0 0,-1 0 0 0 0,0 0 1 0 0,1 0-1 0 0,-1 0 0 0 0,1 0 0 0 0,0 0 0 0 0,-1 0 1 0 0,1 0-1 0 0,0 0 0 0 0,0 0 0 0 0,0 0 1 0 0,0 0-1 0 0,-1 0 0 0 0,1 0 0 0 0,1-1 41 0 0,18-25-6919 0 0,-10 19-3430 0 0</inkml:trace>
  <inkml:trace contextRef="#ctx0" brushRef="#br0" timeOffset="40619.634">653 2111 7618 0 0,'0'0'2073'0'0,"0"0"-314"0"0,0 0-70 0 0,0 0 5 0 0,0 0-141 0 0,0 0-242 0 0,0 0-296 0 0,0 0-294 0 0,0 0-207 0 0,0 0-109 0 0,0 0-30 0 0,0 0 12 0 0,0 0 30 0 0,2-2 31 0 0,0 7-269 0 0,1 1 0 0 0,-2-1-1 0 0,1 1 1 0 0,-1-1-1 0 0,0 1 1 0 0,0 0 0 0 0,0-1-1 0 0,-1 1 1 0 0,0 0 0 0 0,0-1-1 0 0,0 1 1 0 0,-1 0-1 0 0,0-1 1 0 0,0 1 0 0 0,-2 5-179 0 0,-71 320 1172 0 0,74-329-1126 0 0,0-1 1 0 0,0 1-1 0 0,-1 0 0 0 0,1-1 1 0 0,0 1-1 0 0,-1 0 0 0 0,1-1 1 0 0,-1 1-1 0 0,0 0 0 0 0,1-1 1 0 0,-1 1-1 0 0,0-1 1 0 0,0 1-1 0 0,0-1 0 0 0,0 0 1 0 0,0 1-1 0 0,0-1 0 0 0,0 0 1 0 0,-1 0-1 0 0,1 0 0 0 0,0 0 1 0 0,-1 0-1 0 0,1 0 0 0 0,-1 0 1 0 0,1 0-1 0 0,-1 0 1 0 0,1-1-1 0 0,-1 1 0 0 0,0-1 1 0 0,1 1-1 0 0,-1-1 0 0 0,0 0 1 0 0,1 1-1 0 0,-1-1 0 0 0,0 0 1 0 0,1 0-1 0 0,-1 0 1 0 0,-1-1-47 0 0,-16-43 677 0 0,20 16-632 0 0,2-1 0 0 0,1 1 0 0 0,0 0 0 0 0,3 0 1 0 0,0 0-1 0 0,2 1 0 0 0,0 0 0 0 0,2 1 0 0 0,1 0 0 0 0,1 0 0 0 0,2 2 0 0 0,0-1 0 0 0,1 2 1 0 0,2 0-1 0 0,0 1 0 0 0,1 1 0 0 0,6-3-45 0 0,-6 0 3 0 0,2 2 1 0 0,0 0-1 0 0,2 1 1 0 0,0 1-1 0 0,1 2 1 0 0,1 0-1 0 0,1 1 1 0 0,19-8-4 0 0,-42 23-1 0 0,0 0 0 0 0,-1 0-1 0 0,1 0 1 0 0,0 1 0 0 0,0 0 0 0 0,0-1 0 0 0,0 1 0 0 0,0 0 0 0 0,0 0 0 0 0,0 1-1 0 0,0-1 1 0 0,0 0 0 0 0,0 1 0 0 0,1 0 0 0 0,-1 0 0 0 0,0 0 0 0 0,0 0 0 0 0,0 1-1 0 0,1-1 1 0 0,-1 1 0 0 0,0 0 0 0 0,0 0 0 0 0,0 0 0 0 0,0 0 0 0 0,0 0 0 0 0,0 1-1 0 0,0-1 1 0 0,-1 1 0 0 0,1 0 0 0 0,-1 0 0 0 0,1 0 0 0 0,-1 0 0 0 0,1 0 0 0 0,-1 0-1 0 0,0 1 1 0 0,0-1 0 0 0,0 1 0 0 0,0 0 0 0 0,-1-1 0 0 0,1 1 0 0 0,-1 0 0 0 0,0 0-1 0 0,0 0 1 0 0,0 0 0 0 0,1 3 1 0 0,-1 3 12 0 0,-1 1 0 0 0,0 0 0 0 0,-1-1 0 0 0,0 1-1 0 0,-1-1 1 0 0,1 1 0 0 0,-2-1 0 0 0,1 0 0 0 0,-1 0 0 0 0,-1 0-1 0 0,0 0 1 0 0,0 0 0 0 0,-1-1 0 0 0,0 0 0 0 0,0 0 0 0 0,-1 0 0 0 0,0-1-1 0 0,0 1 1 0 0,-1-1 0 0 0,0-1 0 0 0,0 1 0 0 0,0-1 0 0 0,-1-1-1 0 0,0 1 1 0 0,-6 2-12 0 0,-6 3-63 0 0,-1-1-1 0 0,-1-1 1 0 0,1-1-1 0 0,-2 0 1 0 0,1-2-1 0 0,-1-1 1 0 0,0 0-1 0 0,0-2 1 0 0,0 0-1 0 0,-6-2 64 0 0,16 1-178 0 0,6-1-1807 0 0,0 0-6799 0 0,7-1-3215 0 0</inkml:trace>
  <inkml:trace contextRef="#ctx0" brushRef="#br0" timeOffset="41188.85">944 2266 10354 0 0,'0'0'3688'0'0,"0"0"-1617"0"0,0 0-522 0 0,0 0 137 0 0,0 0 35 0 0,0 0-212 0 0,0 0-319 0 0,0 0-279 0 0,0 0-225 0 0,0 0-144 0 0,0 0-82 0 0,35-17-76 0 0,110-53-48 0 0,-27-9 443 0 0,-99 64-685 0 0,-2-1 0 0 0,0 0 0 0 0,0-2 0 0 0,-2 0 0 0 0,0 0 0 0 0,-1-2 1 0 0,-2 1-1 0 0,1-2 0 0 0,-2 0 0 0 0,-1 0 0 0 0,1-4-94 0 0,-8-56 129 0 0,-5 78-132 0 0,0 1-1 0 0,0 0 1 0 0,-1-1-1 0 0,1 1 1 0 0,-1 0-1 0 0,1 1 1 0 0,-1-1 0 0 0,0 0-1 0 0,0 1 1 0 0,0-1-1 0 0,0 1 1 0 0,0 0-1 0 0,0 0 1 0 0,0 0-1 0 0,0 1 1 0 0,0-1-1 0 0,-1 1 1 0 0,1-1-1 0 0,0 1 1 0 0,0 0 0 0 0,-1 1-1 0 0,1-1 1 0 0,0 0-1 0 0,0 1 1 0 0,0 0-1 0 0,0 0 1 0 0,-1 0-1 0 0,1 0 1 0 0,0 0-1 0 0,1 0 1 0 0,-1 1 0 0 0,-2 1 3 0 0,-8 3-17 0 0,1 1 0 0 0,0 1 0 0 0,0 0 0 0 0,1 1 0 0 0,0 0 0 0 0,0 0 1 0 0,1 1-1 0 0,-3 5 17 0 0,12-14-1 0 0,1 0 1 0 0,-1-1-1 0 0,1 1 0 0 0,-1 0 1 0 0,1 0-1 0 0,-1 0 1 0 0,1 0-1 0 0,0 0 1 0 0,-1 0-1 0 0,1 0 0 0 0,0 0 1 0 0,0 0-1 0 0,0 0 1 0 0,0 0-1 0 0,0 0 1 0 0,0 0-1 0 0,0 0 0 0 0,0 1 1 0 0,0-1-1 0 0,1 0 1 0 0,-1 0-1 0 0,0 0 0 0 0,0 0 1 0 0,1 0-1 0 0,-1-1 1 0 0,1 1-1 0 0,-1 0 1 0 0,1 0-1 0 0,0 0 0 0 0,-1 0 1 0 0,1 0-1 0 0,0-1 1 0 0,-1 1-1 0 0,1 0 1 0 0,0-1-1 0 0,0 1 0 0 0,0 0 1 0 0,-1-1-1 0 0,1 1 1 0 0,0-1-1 0 0,0 1 0 0 0,0-1 1 0 0,0 0-1 0 0,0 1 1 0 0,0-1-1 0 0,0 0 1 0 0,0 0-1 0 0,0 1 0 0 0,1-1 1 0 0,54 12 62 0 0,-32-10-52 0 0,88 20 17 0 0,-108-20-15 0 0,0-1-1 0 0,0 1 0 0 0,-1 0 0 0 0,1 1 1 0 0,0-1-1 0 0,-1 0 0 0 0,0 1 0 0 0,1 0 1 0 0,-1 0-1 0 0,0 0 0 0 0,-1 0 0 0 0,1 1 0 0 0,0-1 1 0 0,-1 1-1 0 0,0-1 0 0 0,0 1 0 0 0,0 0 1 0 0,0 0-1 0 0,-1 0 0 0 0,1 0 0 0 0,-1 0 0 0 0,0 0 1 0 0,0 1-1 0 0,0 2-11 0 0,0 6 45 0 0,-1 0 1 0 0,0 0-1 0 0,0 0 0 0 0,-1-1 1 0 0,-1 1-1 0 0,0 0 0 0 0,-1-1 1 0 0,-1 1-1 0 0,1-1 0 0 0,-2 0 1 0 0,0 0-1 0 0,-4 6-45 0 0,-11 30 103 0 0,21-54-4784 0 0,7-8-181 0 0,0 6-3583 0 0,-1 3-3339 0 0</inkml:trace>
  <inkml:trace contextRef="#ctx0" brushRef="#br0" timeOffset="41440.936">1725 1934 14211 0 0,'0'0'2201'0'0,"0"0"-737"0"0,0 0-96 0 0,0 0-8 0 0,0 0-71 0 0,0 0-137 0 0,0 0-328 0 0,0 0-256 0 0,0 0-216 0 0,-111 192-200 0 0,108-178-80 0 0,1 1-72 0 0,0-7-72 0 0,2 3-176 0 0,0-8-336 0 0,2 1-1096 0 0,1 0-4842 0 0,-1-4-6864 0 0</inkml:trace>
  <inkml:trace contextRef="#ctx0" brushRef="#br0" timeOffset="41677.714">1693 1596 18436 0 0,'0'0'6449'0'0,"0"0"-5528"0"0,0 0-345 0 0,0 0-24 0 0,0 0-104 0 0,0 0-64 0 0,0 0-144 0 0,0 0-160 0 0,0 0-112 0 0,0 0-56 0 0,0 0 64 0 0,0 0-120 0 0,0 0-40 0 0,0 0-168 0 0,8 29-440 0 0,-5-7-865 0 0,1 0-2344 0 0,-4-7-9922 0 0</inkml:trace>
  <inkml:trace contextRef="#ctx0" brushRef="#br0" timeOffset="41970.849">1855 2170 16524 0 0,'0'0'2253'0'0,"0"0"-544"0"0,0 0-250 0 0,0 0-159 0 0,0 0-154 0 0,0 0-204 0 0,0 0-279 0 0,0 0-175 0 0,0 0-108 0 0,0 0-72 0 0,0 0-26 0 0,0 0-35 0 0,0 0-19 0 0,13-22-20 0 0,60-107 202 0 0,19-10 41 0 0,-92 139-457 0 0,-1 0-1 0 0,1 0 1 0 0,0 1-1 0 0,-1-1 1 0 0,1 0-1 0 0,0 1 1 0 0,0-1 0 0 0,-1 0-1 0 0,1 1 1 0 0,0-1-1 0 0,0 0 1 0 0,0 1-1 0 0,-1-1 1 0 0,1 1-1 0 0,0-1 1 0 0,0 0 0 0 0,0 1-1 0 0,0-1 1 0 0,0 1-1 0 0,0-1 1 0 0,0 1-1 0 0,0-1 1 0 0,0 0-1 0 0,0 1 1 0 0,0-1-1 0 0,0 1 1 0 0,0-1 0 0 0,0 0-1 0 0,0 1 1 0 0,1-1-1 0 0,-1 1 1 0 0,0-1-1 0 0,0 0 1 0 0,0 1-1 0 0,1-1 1 0 0,-1 0 0 0 0,0 1-1 0 0,0-1 1 0 0,1 0-1 0 0,-1 1 1 0 0,0-1-1 0 0,1 0 1 0 0,-1 1-1 0 0,0-1 1 0 0,1 0-1 0 0,-1 0 1 0 0,0 0 0 0 0,1 1-1 0 0,-1-1 1 0 0,0 0-1 0 0,1 0 1 0 0,-1 0-1 0 0,1 0 1 0 0,-1 0-1 0 0,1 0 1 0 0,-1 0-1 0 0,0 0 1 0 0,1 0 0 0 0,-1 0-1 0 0,1 0 1 0 0,-1 0-1 0 0,0 0 1 0 0,1 0-1 0 0,-1 0 1 0 0,1 0-1 0 0,-1 0 1 0 0,0 0 0 0 0,1-1-1 0 0,-1 1 1 0 0,1 0 6 0 0,-5 43-82 0 0,-5 77-58 0 0,10-116 160 0 0,1-1 0 0 0,0 0 0 0 0,0 0 0 0 0,0 0 0 0 0,0 0 1 0 0,0 0-1 0 0,1 0 0 0 0,-1 0 0 0 0,1-1 0 0 0,0 0 0 0 0,0 1 0 0 0,0-1 0 0 0,0 0 1 0 0,0 0-1 0 0,0-1 0 0 0,0 1 0 0 0,1-1 0 0 0,-1 1 0 0 0,1-1 0 0 0,-1 0 1 0 0,1 0-1 0 0,-1-1 0 0 0,1 1 0 0 0,0-1 0 0 0,-1 1 0 0 0,1-1 0 0 0,0-1 0 0 0,-1 1 1 0 0,1 0-1 0 0,0-1 0 0 0,-1 0 0 0 0,1 0 0 0 0,-1 0 0 0 0,1 0 0 0 0,-1 0 1 0 0,1-1-1 0 0,-1 1 0 0 0,0-1 0 0 0,0 0 0 0 0,0 0 0 0 0,1-1-20 0 0,8-4 96 0 0,0-1 0 0 0,-1 0-1 0 0,0-1 1 0 0,0 0 0 0 0,-1-1 0 0 0,0 0 0 0 0,-1 0-1 0 0,0-1 1 0 0,0 0 0 0 0,-1-1 0 0 0,-1 0-1 0 0,0 0 1 0 0,-1-1 0 0 0,0 0 0 0 0,3-11-96 0 0,-9 21-1983 0 0,-3 9-5540 0 0,3-6 6872 0 0,-2 4-11737 0 0</inkml:trace>
  <inkml:trace contextRef="#ctx0" brushRef="#br0" timeOffset="42494.782">2702 1872 13619 0 0,'0'0'4806'0'0,"0"0"-2613"0"0,0 0-802 0 0,0 0-16 0 0,0 0-102 0 0,0 0-178 0 0,0 0-269 0 0,0 0-312 0 0,0 0-176 0 0,0 0-103 0 0,0 0-69 0 0,0 0-15 0 0,0 0-40 0 0,-13-3-46 0 0,-44-5-14 0 0,54 8-48 0 0,0 0 0 0 0,1 1 0 0 0,-1-1-1 0 0,1 1 1 0 0,-1-1 0 0 0,1 1 0 0 0,-1 0 0 0 0,1 0 0 0 0,-1 0 0 0 0,1 0 0 0 0,0 0 0 0 0,0 0 0 0 0,-1 1 0 0 0,1-1 0 0 0,0 1 0 0 0,0 0 0 0 0,0 0 0 0 0,1-1 0 0 0,-1 1 0 0 0,0 0 0 0 0,1 1-1 0 0,-1 0-2 0 0,-9 9 13 0 0,-3 1-20 0 0,1 0 0 0 0,1 1 0 0 0,0 1 0 0 0,1 0 0 0 0,1 0 0 0 0,0 1 0 0 0,1 1 0 0 0,1-1 0 0 0,-1 3 7 0 0,3 40-74 0 0,8-57 75 0 0,0-1 1 0 0,0 1 0 0 0,1-1 0 0 0,-1 1-1 0 0,1-1 1 0 0,-1 0 0 0 0,1 0-1 0 0,-1 0 1 0 0,1-1 0 0 0,0 1 0 0 0,-1 0-1 0 0,1-1 1 0 0,0 0 0 0 0,-1 0 0 0 0,1 1-1 0 0,0-2 1 0 0,-1 1 0 0 0,1 0-1 0 0,0 0 1 0 0,0-1 0 0 0,-1 0 0 0 0,2 0-2 0 0,-2 1 10 0 0,9-3 45 0 0,0 0 0 0 0,0-1 0 0 0,0 0 1 0 0,0-1-1 0 0,-1 0 0 0 0,0-1 0 0 0,0 0 0 0 0,0 0 1 0 0,-1-1-1 0 0,7-7-55 0 0,8-3 146 0 0,-4 0-36 0 0,2 2 0 0 0,0 0 0 0 0,0 1 0 0 0,2 1-1 0 0,-1 2 1 0 0,2 0 0 0 0,-1 2 0 0 0,1 0-1 0 0,1 2 1 0 0,24-4-110 0 0,-46 11 5 0 0,0 0-1 0 0,1 0 1 0 0,-1 0-1 0 0,0 1 1 0 0,1 0 0 0 0,-1 0-1 0 0,0 0 1 0 0,0 0-1 0 0,0 1 1 0 0,0 0 0 0 0,0 0-1 0 0,0 0 1 0 0,0 0-1 0 0,0 0 1 0 0,-1 1 0 0 0,1 0-1 0 0,-1-1 1 0 0,0 1-1 0 0,0 1 1 0 0,0-1 0 0 0,0 0-1 0 0,0 1 1 0 0,-1-1-1 0 0,0 1 1 0 0,0 0 0 0 0,0 0-1 0 0,0 0 1 0 0,0 0-1 0 0,-1 0 1 0 0,1 0 0 0 0,-1 1-1 0 0,-1-1 1 0 0,1 0-1 0 0,0 0 1 0 0,-1 1 0 0 0,0-1-1 0 0,0 1 1 0 0,0 2-5 0 0,0 22 16 0 0,-1 0 1 0 0,-1 1-1 0 0,-2-1 1 0 0,-1-1-1 0 0,-1 1 0 0 0,-1-1 1 0 0,-2 0-1 0 0,0 0 1 0 0,-2-1-1 0 0,-6 10-16 0 0,-5 18-22 0 0,-104 277-84 0 0,125-329 105 0 0,1-1 4 0 0,0 0 0 0 0,0-1 0 0 0,0 1 0 0 0,0-1 0 0 0,0 1 0 0 0,0-1 0 0 0,-1 1 0 0 0,1 0 0 0 0,0-1 0 0 0,-1 1 0 0 0,1-1 0 0 0,-1 1 0 0 0,0-1 0 0 0,0 0 0 0 0,1 1 0 0 0,-1-1 0 0 0,0 0 0 0 0,0 1 0 0 0,0-1 0 0 0,0 0 0 0 0,0 0 0 0 0,-1 0 0 0 0,1 0 0 0 0,0 0 0 0 0,0 0 0 0 0,-1 0 0 0 0,1-1 0 0 0,-1 1 0 0 0,1 0 0 0 0,0-1 0 0 0,-1 1 0 0 0,0-1 0 0 0,1 1 0 0 0,-1-1 0 0 0,1 0 0 0 0,-1 0 0 0 0,1 1 0 0 0,-1-1 0 0 0,0 0 0 0 0,1-1 0 0 0,-1 1 0 0 0,1 0 0 0 0,-1 0 0 0 0,1-1 0 0 0,-1 1 0 0 0,1-1 0 0 0,-1 1 0 0 0,1-1 0 0 0,-1 1 0 0 0,1-1 0 0 0,0 0 1 0 0,-1 0-1 0 0,0-1-4 0 0,-6-11 0 0 0,1-1-1 0 0,0-1 0 0 0,1 1 0 0 0,1-1 0 0 0,0-1 0 0 0,1 1 1 0 0,0 0-1 0 0,1-1 0 0 0,1 0 0 0 0,1 0 0 0 0,0 1 0 0 0,1-1 1 0 0,1 0-1 0 0,1-3 2 0 0,-2 12 1 0 0,1-8-162 0 0,0 1 0 0 0,2-1 0 0 0,0 1 0 0 0,0 0 0 0 0,1 0 0 0 0,1 0 0 0 0,1 0 0 0 0,0 1 0 0 0,0 0 0 0 0,1 0 0 0 0,1 1 0 0 0,0 0 0 0 0,1 0 0 0 0,0 1 0 0 0,6-6 161 0 0,23-12-3082 0 0,-21 18-2092 0 0,-6 3-7035 0 0</inkml:trace>
  <inkml:trace contextRef="#ctx0" brushRef="#br0" timeOffset="42930.689">3418 1809 11642 0 0,'0'0'2054'0'0,"0"0"-283"0"0,0 0-136 0 0,0 0-50 0 0,0 0-88 0 0,0 0-166 0 0,0 0-237 0 0,0 0-249 0 0,0 0-185 0 0,0 0-119 0 0,0 0-92 0 0,0 0-70 0 0,0 0-36 0 0,4-7-65 0 0,11-22-67 0 0,-68 55 621 0 0,50-25-811 0 0,0 0 0 0 0,0 1-1 0 0,0-1 1 0 0,0 1 0 0 0,0 0 0 0 0,1 0-1 0 0,-1 0 1 0 0,0 0 0 0 0,1 0-1 0 0,0 0 1 0 0,0 1 0 0 0,-1 0 0 0 0,1-1-1 0 0,1 1 1 0 0,-1 0 0 0 0,0 0 0 0 0,1 0-1 0 0,-1 0 1 0 0,1 0 0 0 0,0 0 0 0 0,0 0-1 0 0,0 0 1 0 0,1 1 0 0 0,-1-1-1 0 0,1 0 1 0 0,-1 0 0 0 0,1 1 0 0 0,0-1-1 0 0,0 0 1 0 0,1 1 0 0 0,-1-1 0 0 0,1 0-1 0 0,0 1-20 0 0,2 1 10 0 0,0 0 0 0 0,0-1-1 0 0,0 1 1 0 0,1-1 0 0 0,0 0 0 0 0,0 0-1 0 0,0 0 1 0 0,0 0 0 0 0,1-1 0 0 0,0 1-1 0 0,-1-1 1 0 0,1-1 0 0 0,3 3-10 0 0,39 30 55 0 0,-43-30-29 0 0,1 0 0 0 0,-1 0 0 0 0,0 1 0 0 0,-1-1 1 0 0,0 1-1 0 0,0-1 0 0 0,0 1 0 0 0,0 0 0 0 0,-1 0 0 0 0,0 0 1 0 0,0 1-1 0 0,-1-1 0 0 0,1 0 0 0 0,-1 1 0 0 0,-1-1 0 0 0,1 2-26 0 0,-1-4 51 0 0,0 0 0 0 0,-1 0-1 0 0,1 0 1 0 0,-1 0 0 0 0,1-1-1 0 0,-1 1 1 0 0,0 0 0 0 0,-1 0 0 0 0,1 0-1 0 0,-1-1 1 0 0,0 1 0 0 0,1 0-1 0 0,-2-1 1 0 0,1 0 0 0 0,0 1-1 0 0,-1-1 1 0 0,1 0 0 0 0,-1 0-1 0 0,0 0 1 0 0,0-1 0 0 0,0 1-1 0 0,0-1 1 0 0,-1 0 0 0 0,-2 2-51 0 0,-2 2 32 0 0,-1 0 1 0 0,0-1 0 0 0,0 0-1 0 0,0-1 1 0 0,-1 0 0 0 0,1 0-1 0 0,-1-1 1 0 0,0 0 0 0 0,0-1-1 0 0,0 0 1 0 0,-1 0 0 0 0,1-1-1 0 0,0-1 1 0 0,-7 0-33 0 0,-20-9-2280 0 0,29 5-2576 0 0,0-1-4021 0 0,3 1-4751 0 0</inkml:trace>
  <inkml:trace contextRef="#ctx0" brushRef="#br0" timeOffset="45614.545">3886 2199 5273 0 0,'0'0'3802'0'0,"0"0"-1427"0"0,0 0-692 0 0,0 0-104 0 0,0 0-4 0 0,0 0-117 0 0,0 0-248 0 0,0 0-314 0 0,0 0-241 0 0,0 0-114 0 0,0 0-2 0 0,-3 19 2029 0 0,5-18 188 0 0,32-25-2778 0 0,-1-12 491 0 0,-43 54-233 0 0,-29 44 529 0 0,39-61-705 0 0,0-1-16 0 0,0 0-5 0 0,0 0-10 0 0,0 0-21 0 0,0 0-16 0 0,0 0 7 0 0,0 0-11 0 0,0 0 5 0 0,0 0-65 0 0,0 0-60 0 0,0 0-83 0 0,14 0-3835 0 0,-8 0-5069 0 0,-1 0-3563 0 0</inkml:trace>
  <inkml:trace contextRef="#ctx0" brushRef="#br0" timeOffset="46082.584">4996 1658 8746 0 0,'0'0'2931'0'0,"0"0"-840"0"0,0 0-388 0 0,0 0-5 0 0,0 0-20 0 0,0 0-129 0 0,0 0-226 0 0,0 0-258 0 0,0 0-221 0 0,0 0-149 0 0,0 0-86 0 0,0 0-84 0 0,0 0-44 0 0,-9 5 589 0 0,-2 171 998 0 0,6-26-1722 0 0,0-117-340 0 0,-2 0 1 0 0,-1-1-1 0 0,-1 0 0 0 0,-2-1 0 0 0,-1 0 0 0 0,-2 0 0 0 0,-1-2 1 0 0,-13 21-7 0 0,-3-9-881 0 0,30-41 435 0 0,1 0-140 0 0,0 0-189 0 0,9-31-6537 0 0,-3 18 1005 0 0,-4 5-4754 0 0</inkml:trace>
  <inkml:trace contextRef="#ctx0" brushRef="#br0" timeOffset="46350.287">4565 1776 12819 0 0,'0'0'2010'0'0,"0"0"-494"0"0,0 0-185 0 0,0 0 2 0 0,0 0-66 0 0,0 0-174 0 0,0 0-203 0 0,35-13-164 0 0,111-40-151 0 0,55 5 956 0 0,-133 37-1745 0 0,1 3 0 0 0,0 3 0 0 0,44 3 214 0 0,-73-4-4024 0 0,-26 1-5151 0 0,-7 1-2075 0 0</inkml:trace>
  <inkml:trace contextRef="#ctx0" brushRef="#br0" timeOffset="46806.714">5436 1518 9482 0 0,'0'0'2038'0'0,"0"0"-305"0"0,0 0 48 0 0,0 0 91 0 0,0 0-127 0 0,0 0-281 0 0,0 0-320 0 0,0 0-248 0 0,-7 31-158 0 0,-24 101-102 0 0,-5 121 1639 0 0,30-180-2009 0 0,2 108-56 0 0,4-176-208 0 0,1 0 0 0 0,0-1 0 0 0,0 1 0 0 0,0 0 0 0 0,1 0 0 0 0,-1 0 0 0 0,1-1 0 0 0,0 1 0 0 0,1-1-1 0 0,-1 0 1 0 0,1 1 0 0 0,0-1 0 0 0,0 0 0 0 0,0 0 0 0 0,0-1 0 0 0,3 2-2 0 0,-3-4 13 0 0,1-1-1 0 0,0 1 1 0 0,-1-1-1 0 0,1 0 1 0 0,-1 0 0 0 0,1-1-1 0 0,0 1 1 0 0,-1-1-1 0 0,1 0 1 0 0,-1 0 0 0 0,1 0-1 0 0,-1 0 1 0 0,0 0-1 0 0,1-1 1 0 0,-1 0 0 0 0,0 1-1 0 0,0-1 1 0 0,0 0 0 0 0,0-1-1 0 0,0 1 1 0 0,-1-1-1 0 0,1 0-12 0 0,203-167 283 0 0,-205 169-282 0 0,-1 0 1 0 0,1 0-1 0 0,-1 1 0 0 0,1-1 1 0 0,0 0-1 0 0,-1 1 0 0 0,1-1 1 0 0,0 1-1 0 0,-1-1 0 0 0,1 1 1 0 0,0-1-1 0 0,0 1 0 0 0,0 0 1 0 0,-1-1-1 0 0,1 1 0 0 0,0 0 1 0 0,0-1-1 0 0,0 1 0 0 0,0 0 1 0 0,0 0-1 0 0,-1 0 0 0 0,1 0 1 0 0,0 0-1 0 0,0 0 0 0 0,0 0 1 0 0,0 0-1 0 0,0 0 0 0 0,0 0 1 0 0,-1 1-1 0 0,1-1 0 0 0,0 0 1 0 0,0 0-1 0 0,0 1 0 0 0,0-1 1 0 0,-1 1-1 0 0,1-1 0 0 0,0 1 1 0 0,0-1-1 0 0,-1 1 0 0 0,1-1 1 0 0,-1 1-1 0 0,1 0 0 0 0,0-1 1 0 0,-1 1-1 0 0,1 0 0 0 0,-1 0 1 0 0,1-1-1 0 0,-1 1 0 0 0,0 0 1 0 0,1 0-1 0 0,-1 0 0 0 0,0-1 1 0 0,1 2-2 0 0,-2 181 316 0 0,2-182-355 0 0,-1 1 0 0 0,0-1 1 0 0,1 1-1 0 0,-1-1 0 0 0,1 1 1 0 0,0-1-1 0 0,-1 0 0 0 0,1 1 1 0 0,0-1-1 0 0,0 0 0 0 0,0 1 1 0 0,0-1-1 0 0,0 0 0 0 0,0 0 1 0 0,0 0-1 0 0,0 0 0 0 0,1 0 1 0 0,-1 0-1 0 0,0 0 0 0 0,1-1 1 0 0,-1 1-1 0 0,0 0 0 0 0,1-1 1 0 0,-1 1-1 0 0,1-1 0 0 0,-1 1 1 0 0,1-1-1 0 0,-1 0 0 0 0,1 1 1 0 0,-1-1-1 0 0,1 0 0 0 0,0 0 1 0 0,-1 0-1 0 0,1 0 0 0 0,-1-1 1 0 0,1 1-1 0 0,-1 0 0 0 0,1-1 1 0 0,-1 1-1 0 0,1-1 0 0 0,-1 1 0 0 0,1-1 1 0 0,-1 0-1 0 0,0 1 0 0 0,1-1 1 0 0,-1 0-1 0 0,0 0 0 0 0,0 0 1 0 0,0 0-1 0 0,1 0 0 0 0,-1 0 1 0 0,0-1-1 0 0,0 1 0 0 0,-1 0 1 0 0,2-2 38 0 0,5-3-1357 0 0,6-6-1972 0 0,-4 5-4600 0 0,-7 3-3531 0 0</inkml:trace>
  <inkml:trace contextRef="#ctx0" brushRef="#br0" timeOffset="47157.602">5891 2214 2417 0 0,'0'0'3214'0'0,"0"0"-501"0"0,0 0-311 0 0,0 0-209 0 0,0 0-230 0 0,0 0-227 0 0,0 0-209 0 0,0 0-138 0 0,0 0-76 0 0,0 0-59 0 0,0 0-86 0 0,34 3-153 0 0,107 8-178 0 0,-74-23 150 0 0,-58 6-789 0 0,2 1-68 0 0,-1 0 0 0 0,0-1 0 0 0,0 0 1 0 0,0-1-1 0 0,-1 0 0 0 0,0 0 0 0 0,0-1 0 0 0,-1 0 1 0 0,0 0-1 0 0,0-1 0 0 0,-1 0 0 0 0,0-1 1 0 0,-1 0-1 0 0,0 0 0 0 0,0 0 0 0 0,-1 0 0 0 0,0-2-130 0 0,-5 9 3 0 0,1 1 0 0 0,-1-1 0 0 0,0 0 0 0 0,1 1 0 0 0,-1-1 0 0 0,0 0 0 0 0,-1 0 0 0 0,1 1 0 0 0,0-1-1 0 0,-1 0 1 0 0,1 1 0 0 0,-1-1 0 0 0,0 0 0 0 0,0 1 0 0 0,0-1 0 0 0,0 1 0 0 0,-1-1 0 0 0,1 1-1 0 0,-1 0 1 0 0,1 0 0 0 0,-1 0 0 0 0,0-1 0 0 0,0 1 0 0 0,0 1 0 0 0,0-1 0 0 0,0 0 0 0 0,0 0 0 0 0,0 1-1 0 0,-1 0 1 0 0,1-1 0 0 0,0 1 0 0 0,-1 0 0 0 0,0 0 0 0 0,1 0 0 0 0,-1 0 0 0 0,1 1 0 0 0,-1-1 0 0 0,0 1-1 0 0,0-1 1 0 0,1 1 0 0 0,-1 0 0 0 0,0 0 0 0 0,1 0 0 0 0,-1 1 0 0 0,0-1 0 0 0,-1 1-3 0 0,-7 1-14 0 0,0 0 1 0 0,0 1-1 0 0,0 1 1 0 0,0 0-1 0 0,1 0 1 0 0,-1 1-1 0 0,1 1 1 0 0,0-1-1 0 0,1 2 0 0 0,-1-1 1 0 0,1 1-1 0 0,1 1 1 0 0,-1 0-1 0 0,1 0 1 0 0,1 0-1 0 0,-1 1 1 0 0,1 0-1 0 0,1 1 1 0 0,0-1-1 0 0,-3 7 14 0 0,5-11-2 0 0,1 0-1 0 0,0 1 1 0 0,0-1 0 0 0,0 1 0 0 0,1-1-1 0 0,-1 1 1 0 0,1 0 0 0 0,1 0-1 0 0,-1 0 1 0 0,1 0 0 0 0,0 0-1 0 0,1 0 1 0 0,-1 0 0 0 0,1 0 0 0 0,0 1-1 0 0,1-1 1 0 0,-1 0 0 0 0,1 0-1 0 0,0 0 1 0 0,1 0 0 0 0,0 0-1 0 0,0 0 1 0 0,0-1 0 0 0,0 1 0 0 0,1 0-1 0 0,0-1 1 0 0,0 0 0 0 0,1 0-1 0 0,-1 0 1 0 0,1 0 0 0 0,0 0-1 0 0,1-1 1 0 0,0 1 2 0 0,9 3 5 0 0,1-1 0 0 0,0-1 0 0 0,0 0 1 0 0,0-1-1 0 0,1-1 0 0 0,-1 0 0 0 0,1-1 0 0 0,0-1 0 0 0,0 0 0 0 0,1-2 1 0 0,-1 1-1 0 0,0-2 0 0 0,0 0 0 0 0,1-1-5 0 0,81-21-776 0 0,-60 6-3617 0 0,-28 9-3495 0 0,-4 1-4972 0 0</inkml:trace>
  <inkml:trace contextRef="#ctx0" brushRef="#br0" timeOffset="122131.471">250 2906 0 0 0,'0'0'1252'0'0,"0"0"507"0"0,0 0 203 0 0,0 0 171 0 0,0 0 86 0 0,0 0-68 0 0,0 0-183 0 0,0 0-263 0 0,0 0-273 0 0,0 0-229 0 0,0 0-176 0 0,-5-10-144 0 0,-17-29-99 0 0,16 29-84 0 0,6 10-72 0 0,0 0-76 0 0,0 0-52 0 0,0 0-62 0 0,-3 22 1018 0 0,-1 26-959 0 0,2 1 0 0 0,3-1 0 0 0,2 0 0 0 0,7 40-497 0 0,27 257 767 0 0,-35-91-609 0 0,-35-100 75 0 0,40-187 194 0 0,14-4-429 0 0,1 1 0 0 0,3 1-1 0 0,1 1 1 0 0,1 1 0 0 0,2 1 0 0 0,1 2 0 0 0,32-26 2 0 0,-38 36 10 0 0,1 2 0 0 0,0 1 1 0 0,2 1-1 0 0,0 0 0 0 0,0 3 0 0 0,19-7-10 0 0,-42 18-2 0 0,0 0 0 0 0,0 0 0 0 0,0 1 0 0 0,0-1-1 0 0,0 1 1 0 0,0 0 0 0 0,0 0 0 0 0,0 0 0 0 0,0 1 0 0 0,0 0-1 0 0,0-1 1 0 0,1 2 0 0 0,-1-1 0 0 0,0 0 0 0 0,0 1-1 0 0,0 0 1 0 0,0 0 0 0 0,0 0 0 0 0,0 0 0 0 0,0 0-1 0 0,0 1 1 0 0,0 0 0 0 0,-1 0 0 0 0,1 0 0 0 0,-1 0 0 0 0,1 1-1 0 0,-1-1 1 0 0,0 1 0 0 0,0 0 0 0 0,0 0 0 0 0,0 0-1 0 0,0 0 1 0 0,-1 1 0 0 0,1-1 0 0 0,-1 1 0 0 0,0 0 2 0 0,2 7 10 0 0,0 1 1 0 0,-1-1 0 0 0,-1 0-1 0 0,0 1 1 0 0,-1-1-1 0 0,0 1 1 0 0,0 0 0 0 0,-1 0-1 0 0,-1-1 1 0 0,0 1-1 0 0,-1-1 1 0 0,0 1 0 0 0,-1-1-1 0 0,0 1 1 0 0,0-1 0 0 0,-1 0-1 0 0,-1-1 1 0 0,0 1-1 0 0,-1-1 1 0 0,1 0 0 0 0,-2 0-1 0 0,0 0 1 0 0,0-1-1 0 0,-3 2-10 0 0,-6 10 6 0 0,-2-1 0 0 0,0-1 0 0 0,-2-1 0 0 0,1-1 0 0 0,-2-1 0 0 0,-1 0 0 0 0,0-2 0 0 0,0 0 0 0 0,-1-2-1 0 0,-1 0 1 0 0,0-2 0 0 0,-1 0 0 0 0,0-2 0 0 0,-10 1-6 0 0,31-7-46 0 0,-1 0-1 0 0,0-1 1 0 0,0 0-1 0 0,0 0 1 0 0,-1 0 0 0 0,1-1-1 0 0,0 1 1 0 0,0-1-1 0 0,0-1 1 0 0,0 1 0 0 0,0-1-1 0 0,0 0 1 0 0,-1 0-1 0 0,2 0 1 0 0,-1-1 0 0 0,0 1-1 0 0,0-1 1 0 0,0 0-1 0 0,1-1 1 0 0,-1 1-1 0 0,1-1 1 0 0,0 0 0 0 0,0 0-1 0 0,0-1 1 0 0,0 1-1 0 0,0-1 1 0 0,1 1 0 0 0,-1-1-1 0 0,1 0 1 0 0,0-1-1 0 0,0 1 1 0 0,1-1 0 0 0,-1 1-1 0 0,1-1 1 0 0,0 1-1 0 0,1-1 1 0 0,-1 0 0 0 0,1 0-1 0 0,0 0 1 0 0,-1-3 46 0 0,22-60-3527 0 0,-6 49 0 0 0,2 0-3366 0 0,-5 11-4766 0 0</inkml:trace>
  <inkml:trace contextRef="#ctx0" brushRef="#br0" timeOffset="122577.991">1088 3595 7194 0 0,'0'0'2644'0'0,"0"0"-585"0"0,0 0-233 0 0,0 0-2 0 0,0 0-57 0 0,0 0-189 0 0,0 0-262 0 0,0 0-237 0 0,0 0-247 0 0,0 0-185 0 0,0 0-141 0 0,0 0-121 0 0,-27 22-77 0 0,-82 73-54 0 0,69-45 15 0 0,37-40-205 0 0,1-7-54 0 0,0 1 0 0 0,0-1 0 0 0,0 0-1 0 0,1 1 1 0 0,0-1 0 0 0,-1 1 0 0 0,1 0 0 0 0,1-1 0 0 0,-1 1 0 0 0,0 0 0 0 0,1-1-1 0 0,0 1 1 0 0,0 0 0 0 0,0 0 0 0 0,0 0 0 0 0,1-1 0 0 0,0 1 0 0 0,-1 0 0 0 0,1-1 0 0 0,0 1-1 0 0,1 0 1 0 0,-1-1 0 0 0,1 0 0 0 0,-1 1 0 0 0,1-1 0 0 0,0 0 0 0 0,1 0 0 0 0,-1 0 0 0 0,0 0-1 0 0,1 0 1 0 0,-1 0 0 0 0,1-1 0 0 0,0 1 0 0 0,0-1 0 0 0,0 0 0 0 0,0 0 0 0 0,1 0-1 0 0,-1 0 1 0 0,1 0-10 0 0,5 0 59 0 0,-1-1-1 0 0,1 1 0 0 0,0-1 1 0 0,0-1-1 0 0,0 0 0 0 0,-1 0 1 0 0,1-1-1 0 0,0 0 0 0 0,0 0 1 0 0,0-1-1 0 0,-1 0 0 0 0,1-1 1 0 0,-1 1-1 0 0,0-2 0 0 0,0 1 1 0 0,0-1-1 0 0,0-1 0 0 0,-1 1 1 0 0,1-1-1 0 0,-1 0 0 0 0,0-1 1 0 0,-1 0-1 0 0,1 0 0 0 0,-1-1 1 0 0,0 1-1 0 0,-1-1 0 0 0,0 0 1 0 0,0-1-1 0 0,0 1 0 0 0,-1-1 1 0 0,0 0-1 0 0,-1 0 0 0 0,0-1 1 0 0,0 1-1 0 0,0 0 1 0 0,-1-1-1 0 0,-1 0 0 0 0,1 0 1 0 0,-1-3-60 0 0,-1 7-18 0 0,0-1 0 0 0,0 1 0 0 0,0-1 0 0 0,-1 1 0 0 0,0-1 0 0 0,0 1-1 0 0,0 0 1 0 0,-1-1 0 0 0,1 1 0 0 0,-1 0 0 0 0,-1 0 0 0 0,1 0 0 0 0,-1 0-1 0 0,0 1 1 0 0,0-1 0 0 0,0 1 0 0 0,0-1 0 0 0,-1 1 0 0 0,0 0 0 0 0,0 0 0 0 0,0 1-1 0 0,0-1 1 0 0,-1 1 0 0 0,1 0 0 0 0,-1 0 0 0 0,0 1 0 0 0,0-1 0 0 0,0 1-1 0 0,0 0 1 0 0,0 0 0 0 0,0 1 0 0 0,-1-1 0 0 0,1 1 0 0 0,-4 0 19 0 0,-52 9-2633 0 0,43 0-1117 0 0,1 4-3469 0 0,5-3-4981 0 0</inkml:trace>
  <inkml:trace contextRef="#ctx0" brushRef="#br0" timeOffset="122966.484">1384 3632 7346 0 0,'0'0'2207'0'0,"0"0"-342"0"0,0 0-158 0 0,0 0-97 0 0,0 0-170 0 0,0 0-231 0 0,0 0-189 0 0,0 0-179 0 0,0 0-136 0 0,0 0-95 0 0,0 0-67 0 0,0 0-40 0 0,0 0-28 0 0,-6 9-6 0 0,-28 48 286 0 0,30 53 1036 0 0,4-107-1770 0 0,0 1 0 0 0,0-1 1 0 0,1 0-1 0 0,-1 0 0 0 0,1 0 0 0 0,0 0 0 0 0,0 0 1 0 0,0 0-1 0 0,0 0 0 0 0,0 0 0 0 0,1 0 0 0 0,-1 0 0 0 0,1-1 1 0 0,0 1-1 0 0,0 0 0 0 0,0-1 0 0 0,0 0 0 0 0,0 1 1 0 0,1-1-1 0 0,-1 0 0 0 0,0 0 0 0 0,1 0 0 0 0,0-1 1 0 0,-1 1-1 0 0,1 0 0 0 0,0-1 0 0 0,0 0 0 0 0,0 0 1 0 0,0 0-1 0 0,0 0 0 0 0,0 0 0 0 0,0-1 0 0 0,1 1 0 0 0,0-1-21 0 0,4 1 120 0 0,0 0 0 0 0,0-1 0 0 0,0 0 0 0 0,0-1-1 0 0,0 1 1 0 0,0-2 0 0 0,0 1 0 0 0,0-1 0 0 0,0 0-1 0 0,-1-1 1 0 0,1 1 0 0 0,-1-2 0 0 0,4-1-120 0 0,3-4 149 0 0,-1-1 0 0 0,0 0 0 0 0,0-1 0 0 0,-1 0-1 0 0,-1-1 1 0 0,0 0 0 0 0,0-1 0 0 0,-1 0 0 0 0,-1-1 0 0 0,0 0 0 0 0,-1 0 0 0 0,-1-1 0 0 0,0 0 0 0 0,-1 0 0 0 0,3-13-149 0 0,3-83 300 0 0,-12 111-328 0 0,0 0 0 0 0,0-1 1 0 0,0 1-1 0 0,-1-1 0 0 0,1 1 0 0 0,0-1 1 0 0,0 1-1 0 0,0 0 0 0 0,-1-1 1 0 0,1 1-1 0 0,0-1 0 0 0,-1 1 1 0 0,1 0-1 0 0,0-1 0 0 0,-1 1 0 0 0,1 0 1 0 0,0 0-1 0 0,-1-1 0 0 0,1 1 1 0 0,0 0-1 0 0,-1 0 0 0 0,1 0 1 0 0,-1-1-1 0 0,1 1 0 0 0,-1 0 0 0 0,1 0 1 0 0,0 0-1 0 0,-1 0 0 0 0,1 0 1 0 0,-1 0-1 0 0,1 0 0 0 0,-1 0 0 0 0,1 0 1 0 0,-1 0-1 0 0,1 0 0 0 0,-1 0 1 0 0,1 0-1 0 0,-1 0 0 0 0,1 0 1 0 0,0 1-1 0 0,-1-1 0 0 0,1 0 0 0 0,-1 0 1 0 0,1 0-1 0 0,0 1 0 0 0,-1-1 1 0 0,1 0-1 0 0,0 0 0 0 0,-1 1 1 0 0,1-1-1 0 0,0 0 0 0 0,-1 1 0 0 0,1-1 1 0 0,0 1-1 0 0,0-1 0 0 0,-1 0 1 0 0,1 1-1 0 0,0-1 0 0 0,0 1 0 0 0,0-1 1 0 0,-1 1-1 0 0,1-1 28 0 0,-9 25-2196 0 0,4-12-876 0 0,0 0-4816 0 0,1-5-4689 0 0</inkml:trace>
  <inkml:trace contextRef="#ctx0" brushRef="#br0" timeOffset="123511.387">1883 3794 10226 0 0,'0'0'1977'0'0,"0"0"-560"0"0,0 0-16 0 0,0 0 267 0 0,0 0 127 0 0,0 0-97 0 0,0 0-305 0 0,0 0-369 0 0,0 0-235 0 0,0 0-116 0 0,0 0-57 0 0,0 0-45 0 0,1 3-32 0 0,14 2 1041 0 0,1-32-452 0 0,-15 26-1149 0 0,63-122 769 0 0,-25 27-605 0 0,-38 231-480 0 0,0-129 351 0 0,1 0 1 0 0,-1-1 0 0 0,1 1 0 0 0,1 0 0 0 0,-1-1 0 0 0,1 0 0 0 0,0 1 0 0 0,0-1 0 0 0,1 0-1 0 0,0-1 1 0 0,0 1 0 0 0,0 0 0 0 0,0-1 0 0 0,0 0 0 0 0,1 0 0 0 0,0-1 0 0 0,0 1 0 0 0,0-1-1 0 0,0 0 1 0 0,1 0 0 0 0,-1-1 0 0 0,1 1 0 0 0,-1-1 0 0 0,1 0 0 0 0,0-1 0 0 0,0 0 0 0 0,0 0 0 0 0,0 0-1 0 0,0 0 1 0 0,1-1-15 0 0,-1 0 88 0 0,1 0 0 0 0,-1 0-1 0 0,1 0 1 0 0,-1-1-1 0 0,0 0 1 0 0,0 0 0 0 0,1-1-1 0 0,-1 0 1 0 0,0 0 0 0 0,0 0-1 0 0,0-1 1 0 0,-1 0 0 0 0,1 0-1 0 0,-1 0 1 0 0,1-1 0 0 0,-1 1-1 0 0,0-2 1 0 0,0 1-1 0 0,-1 0 1 0 0,1-1 0 0 0,1-3-88 0 0,3-1 30 0 0,-1-1 0 0 0,0-1 1 0 0,-1 1-1 0 0,0-1 0 0 0,-1 0 1 0 0,0-1-1 0 0,0 1 0 0 0,-1-1 1 0 0,-1 0-1 0 0,0-1 0 0 0,-1 1 0 0 0,0-1 1 0 0,-1 1-1 0 0,0-1 0 0 0,-1-2-30 0 0,-12 1-2339 0 0,2 13-6821 0 0,7 1-3796 0 0</inkml:trace>
  <inkml:trace contextRef="#ctx0" brushRef="#br0" timeOffset="124470.584">2717 3573 0 0 0,'0'0'668'0'0,"0"0"691"0"0,0 0 185 0 0,0 0 13 0 0,0 0-13 0 0,0 0-44 0 0,0 0-41 0 0,0 0-50 0 0,0 0-25 0 0,0 0-28 0 0,0 0-77 0 0,9-11-100 0 0,26-31-121 0 0,-29 19 3922 0 0,-36 12-3310 0 0,26 10-1153 0 0,-7 1-376 0 0,1 0 1 0 0,-1 1 0 0 0,0 0 0 0 0,1 1 0 0 0,-1 0-1 0 0,0 0 1 0 0,1 1 0 0 0,0 1 0 0 0,0 0 0 0 0,0 0-1 0 0,0 1 1 0 0,1 0 0 0 0,0 1 0 0 0,0 0 0 0 0,0 0 0 0 0,1 1-1 0 0,0 0 1 0 0,0 1 0 0 0,0 0 0 0 0,1 0 0 0 0,-4 6-142 0 0,4-7 49 0 0,1 1 1 0 0,0 0 0 0 0,0 1-1 0 0,0-1 1 0 0,1 1 0 0 0,1 0-1 0 0,-1 0 1 0 0,1 0 0 0 0,1 1-1 0 0,0 0 1 0 0,0-1 0 0 0,1 1-1 0 0,0 0 1 0 0,1 0 0 0 0,0 0-1 0 0,0 6-49 0 0,3-11 37 0 0,0-1-1 0 0,0 1 1 0 0,1 0-1 0 0,-1-1 1 0 0,1 1-1 0 0,0-1 1 0 0,0 0 0 0 0,0 0-1 0 0,1 0 1 0 0,-1 0-1 0 0,1-1 1 0 0,0 1-1 0 0,0-1 1 0 0,0 0-1 0 0,1 0 1 0 0,-1-1-1 0 0,1 1 1 0 0,0-1-1 0 0,-1 0 1 0 0,1 0-1 0 0,0 0 1 0 0,0-1-1 0 0,0 0 1 0 0,0 0-1 0 0,1 0 1 0 0,1-1-37 0 0,16 3 121 0 0,-1-1 1 0 0,1-2-1 0 0,-1 0 1 0 0,1-2-1 0 0,0 0 1 0 0,-1-1-1 0 0,0-1 1 0 0,0-2-1 0 0,10-3-121 0 0,15-6 131 0 0,-71 29-640 0 0,-9 25-2011 0 0,30-29-1579 0 0,1 0-3365 0 0,2-6-4792 0 0</inkml:trace>
  <inkml:trace contextRef="#ctx0" brushRef="#br0" timeOffset="124984.828">3133 3322 12219 0 0,'0'0'2296'0'0,"0"0"-584"0"0,0 0-303 0 0,0 0-193 0 0,0 0-168 0 0,0 0-240 0 0,0 0-351 0 0,0 0-337 0 0,0 0-232 0 0,0 0-97 0 0,0 0-79 0 0,0 0-64 0 0,0 0-264 0 0,0 0-536 0 0,15 11-1961 0 0,-8 0-9081 0 0</inkml:trace>
  <inkml:trace contextRef="#ctx0" brushRef="#br0" timeOffset="124728.004">3236 3646 18692 0 0,'0'0'1322'0'0,"0"0"-345"0"0,0 0-39 0 0,0 0 159 0 0,0 0 84 0 0,0 0-75 0 0,0 0-296 0 0,0 0-294 0 0,0 0-199 0 0,0 0-137 0 0,0 0-54 0 0,0 0-42 0 0,-4 28-25 0 0,-17 121 17 0 0,18-102-969 0 0,1-46-1377 0 0,1-2-7006 0 0,-1-2-2685 0 0</inkml:trace>
  <inkml:trace contextRef="#ctx0" brushRef="#br0" timeOffset="125312.019">3451 3845 9850 0 0,'0'0'2754'0'0,"0"0"-479"0"0,0 0-280 0 0,0 0-172 0 0,0 0-201 0 0,0 0-234 0 0,0 0-267 0 0,0 0-204 0 0,0 0-125 0 0,0 0-77 0 0,0 0-68 0 0,0 0-104 0 0,0 0-122 0 0,6-5-130 0 0,15-17-153 0 0,-1-1 1 0 0,-1-1-1 0 0,-1 0 1 0 0,-2-1-1 0 0,0-2 1 0 0,-2 1 0 0 0,-1-1-1 0 0,7-20-138 0 0,3 9 107 0 0,-11 102-367 0 0,-13-57 263 0 0,1 0 0 0 0,-1 0 0 0 0,1 0 0 0 0,1 0 1 0 0,-1 0-1 0 0,1 0 0 0 0,1 0 0 0 0,-1 0 0 0 0,1 0 0 0 0,0 0 1 0 0,1-1-1 0 0,-1 1 0 0 0,1-1 0 0 0,1 0 0 0 0,-1 1 1 0 0,1-2-1 0 0,0 1 0 0 0,0 0 0 0 0,1-1 0 0 0,0 0 0 0 0,0 0 1 0 0,0 0-1 0 0,0 0 0 0 0,1-1 0 0 0,0 0 0 0 0,0 0 0 0 0,0-1 1 0 0,0 0-1 0 0,1 0 0 0 0,-1 0 0 0 0,1-1 0 0 0,0 0 1 0 0,-1 0-1 0 0,6 1-3 0 0,-7-3 63 0 0,1-1 0 0 0,-1 1 0 0 0,0-1 1 0 0,0 1-1 0 0,1-2 0 0 0,-1 1 0 0 0,0 0 0 0 0,0-1 1 0 0,0 0-1 0 0,0 0 0 0 0,-1-1 0 0 0,1 1 0 0 0,-1-1 1 0 0,1 0-1 0 0,-1 0 0 0 0,0-1 0 0 0,0 1 0 0 0,0-1 1 0 0,-1 0-1 0 0,1 0 0 0 0,-1 0 0 0 0,0 0 0 0 0,1-3-63 0 0,36-104 445 0 0,-32 73-1011 0 0,6 37-4845 0 0,-6 2-3582 0 0,-4 5-3679 0 0</inkml:trace>
  <inkml:trace contextRef="#ctx0" brushRef="#br0" timeOffset="125913.795">4370 3536 10330 0 0,'0'0'5709'0'0,"0"0"-2724"0"0,0 0-1035 0 0,0 0-274 0 0,0 0-209 0 0,0 0-212 0 0,0 0-269 0 0,0 0-244 0 0,0 0-196 0 0,0 0-143 0 0,0 0-95 0 0,0 0-88 0 0,0 0-50 0 0,-9-1-48 0 0,1-1-95 0 0,6 1-20 0 0,-1 1 1 0 0,0-1 0 0 0,1 1 0 0 0,-1 0-1 0 0,0-1 1 0 0,1 1 0 0 0,-1 0 0 0 0,0 0-1 0 0,1 1 1 0 0,-1-1 0 0 0,0 1 0 0 0,1-1-1 0 0,-1 1 1 0 0,0 0 0 0 0,1 0 0 0 0,-1 0-1 0 0,1 0 1 0 0,0 0 0 0 0,-1 1-1 0 0,1-1 1 0 0,-1 1-8 0 0,-11 12 19 0 0,1 1-1 0 0,1 0 0 0 0,0 1 1 0 0,0 0-1 0 0,2 1 0 0 0,0 0 1 0 0,1 1-1 0 0,1-1 0 0 0,1 2 1 0 0,0-1-1 0 0,1 1 0 0 0,-2 15-18 0 0,7-33 0 0 0,0 0-1 0 0,1 1 1 0 0,-1 0-1 0 0,0-1 0 0 0,1 1 1 0 0,-1-1-1 0 0,1 1 1 0 0,0-1-1 0 0,-1 1 0 0 0,1 0 1 0 0,0-1-1 0 0,0 1 1 0 0,0 0-1 0 0,0 0 1 0 0,0-1-1 0 0,0 1 0 0 0,1-1 1 0 0,-1 1-1 0 0,0 0 1 0 0,1-1-1 0 0,0 1 0 0 0,-1-1 1 0 0,1 1-1 0 0,0-1 1 0 0,0 1-1 0 0,-1-1 1 0 0,1 1-1 0 0,0-1 0 0 0,1 0 1 0 0,-1 1-1 0 0,0-1 1 0 0,0 0-1 0 0,0 0 0 0 0,1 0 1 0 0,-1 0-1 0 0,1 0 1 0 0,-1 0-1 0 0,0-1 1 0 0,1 1 0 0 0,13-3 24 0 0,0-1 1 0 0,-1-1-1 0 0,1 0 1 0 0,-1-1-1 0 0,0-1 1 0 0,-1 0-1 0 0,1-1 1 0 0,-1 0-1 0 0,0-1 1 0 0,-1 0-1 0 0,0-1 1 0 0,7-7-25 0 0,51-31 79 0 0,-58 40-62 0 0,0 0 0 0 0,0 1 0 0 0,0 0 0 0 0,1 1 0 0 0,0 0 1 0 0,0 1-1 0 0,0 0 0 0 0,1 2 0 0 0,-1-1 0 0 0,1 1 0 0 0,5 1-17 0 0,-14 3 11 0 0,-1 1 0 0 0,0-1 0 0 0,1 1 0 0 0,-1 0 0 0 0,0 0 0 0 0,-1 0 0 0 0,1 1 0 0 0,-1-1 0 0 0,1 1 0 0 0,-1 0 0 0 0,0 0 0 0 0,0 0 0 0 0,-1 0 0 0 0,1 0 0 0 0,-1 1 0 0 0,0-1 0 0 0,0 1 0 0 0,-1 0 0 0 0,1-1 0 0 0,-1 1 0 0 0,0 0 0 0 0,0 0-1 0 0,-1 0 1 0 0,0 0 0 0 0,1 0 0 0 0,-2 4-11 0 0,3 57 57 0 0,-2 0 0 0 0,-4 0-1 0 0,-2 0 1 0 0,-4 2-57 0 0,-4 51-19 0 0,12-95 16 0 0,-1 0 0 0 0,0 0 0 0 0,-2-1 0 0 0,-1 1 0 0 0,0-1 0 0 0,-2 0 0 0 0,-1-1 0 0 0,0 0 0 0 0,-2 0 0 0 0,0-1 0 0 0,-14 18 3 0 0,22-36 4 0 0,0 1 1 0 0,0-1-1 0 0,-1 1 0 0 0,1-1 0 0 0,-1 0 1 0 0,0 0-1 0 0,0-1 0 0 0,0 1 1 0 0,0-1-1 0 0,0 0 0 0 0,-1 0 0 0 0,1 0 1 0 0,-1-1-1 0 0,1 1 0 0 0,-1-1 0 0 0,0 0 1 0 0,1-1-1 0 0,-1 1 0 0 0,0-1 0 0 0,0 0 1 0 0,1 0-1 0 0,-1 0 0 0 0,0 0 1 0 0,0-1-1 0 0,-1-1-4 0 0,1-1 0 0 0,1-1 0 0 0,0-1 0 0 0,0 1 0 0 0,0 0-1 0 0,0-1 1 0 0,1 0 0 0 0,0 0 0 0 0,0 0 0 0 0,0 0 0 0 0,0-1 0 0 0,1 1 0 0 0,0-1 0 0 0,0 1 0 0 0,1-1 0 0 0,-1 0 0 0 0,1 0-1 0 0,1 0 1 0 0,-1 0 0 0 0,1 1 0 0 0,0-1 0 0 0,0 0 0 0 0,1 0 0 0 0,-1 0 0 0 0,2-2 0 0 0,-2 7 0 0 0,3-19 9 0 0,1 0-1 0 0,1 1 0 0 0,1-1 0 0 0,0 1 0 0 0,2 0 0 0 0,0 1 0 0 0,1 0 0 0 0,1 0 0 0 0,0 0 0 0 0,2 2 0 0 0,0-1 1 0 0,1 2-1 0 0,0-1 0 0 0,1 2 0 0 0,11-9-8 0 0,-8 5-12 0 0,0 1 1 0 0,1 1 0 0 0,0 0-1 0 0,2 2 1 0 0,0 0-1 0 0,0 1 1 0 0,1 1 0 0 0,0 1-1 0 0,1 1 1 0 0,1 1-1 0 0,10-3 12 0 0,32 9-892 0 0,-56 17-1133 0 0,-9-3-5872 0 0,0-9 3352 0 0,0-1-8426 0 0</inkml:trace>
  <inkml:trace contextRef="#ctx0" brushRef="#br0" timeOffset="128920.375">5519 3702 3665 0 0,'0'0'2111'0'0,"0"0"-841"0"0,0 0-316 0 0,0 0 137 0 0,0 0 240 0 0,0 0 87 0 0,0 0-67 0 0,0 0-202 0 0,0 0-263 0 0,0 0-245 0 0,0 0-187 0 0,-13-2-118 0 0,-40-4-69 0 0,51 5-249 0 0,1 1 1 0 0,0 0 0 0 0,-1 1-1 0 0,1-1 1 0 0,-1 0 0 0 0,1 0-1 0 0,0 1 1 0 0,-1-1 0 0 0,1 0-1 0 0,0 1 1 0 0,-1 0 0 0 0,1-1-1 0 0,0 1 1 0 0,0 0 0 0 0,0-1-1 0 0,0 1 1 0 0,-1 0 0 0 0,1 0-1 0 0,0 0 1 0 0,0 0 0 0 0,0 0-1 0 0,1 0 1 0 0,-1 0 0 0 0,0 1-1 0 0,0-1 1 0 0,1 0 0 0 0,-1 0-1 0 0,0 1 1 0 0,1-1 0 0 0,0 0-1 0 0,-1 1-18 0 0,-2 4 86 0 0,-3 8 26 0 0,0 0 0 0 0,1 1-1 0 0,0 0 1 0 0,2-1 0 0 0,-1 1 0 0 0,2 0 0 0 0,0 1 0 0 0,1-1 0 0 0,0 0 0 0 0,1 1 0 0 0,2 10-112 0 0,-2-21 65 0 0,0 0 1 0 0,1 0-1 0 0,0-1 1 0 0,0 1-1 0 0,0-1 1 0 0,0 1-1 0 0,1-1 1 0 0,0 1-1 0 0,0-1 1 0 0,0 0-1 0 0,0 0 1 0 0,1 0-1 0 0,-1 0 1 0 0,1 0 0 0 0,0 0-1 0 0,0-1 1 0 0,0 1-1 0 0,1-1 1 0 0,-1 0-1 0 0,1 0 1 0 0,0-1-1 0 0,0 1 1 0 0,0-1-1 0 0,0 1 1 0 0,0-1-1 0 0,1 0 1 0 0,-1-1-1 0 0,1 1 1 0 0,-1-1-1 0 0,1 0 1 0 0,-1 0-1 0 0,1 0 1 0 0,0-1-1 0 0,0 0 1 0 0,-1 0 0 0 0,1 0-1 0 0,0 0 1 0 0,0-1-66 0 0,2-4 159 0 0,0 1 1 0 0,-1-2 0 0 0,1 1 0 0 0,-2-1 0 0 0,1 0-1 0 0,0 0 1 0 0,-1 0 0 0 0,0-1 0 0 0,-1 0 0 0 0,0 0-1 0 0,0 0 1 0 0,2-4-160 0 0,3-11 22 0 0,0 0 0 0 0,-2 0 0 0 0,0-1 1 0 0,-2 0-1 0 0,0 0 0 0 0,-2 0 0 0 0,0 0 0 0 0,-2-1 0 0 0,0 1 0 0 0,-2-1 0 0 0,-2-18-22 0 0,2 33-58 0 0,-1 1-1 0 0,1 0 1 0 0,-2 0 0 0 0,1 0-1 0 0,-1 0 1 0 0,0 1-1 0 0,0-1 1 0 0,-1 1 0 0 0,0 0-1 0 0,-1 0 1 0 0,1 0 0 0 0,-1 0-1 0 0,-1 1 1 0 0,1 0 0 0 0,-1 0-1 0 0,0 0 1 0 0,-1 0 58 0 0,6 6-37 0 0,0-1 0 0 0,0 1 1 0 0,0-1-1 0 0,0 1 0 0 0,0 0 0 0 0,0-1 1 0 0,0 1-1 0 0,0 0 0 0 0,0 0 0 0 0,0-1 0 0 0,0 1 1 0 0,0 0-1 0 0,0 0 0 0 0,0 0 0 0 0,-1 1 1 0 0,1-1-1 0 0,0 0 0 0 0,0 0 0 0 0,0 1 1 0 0,0-1-1 0 0,0 0 0 0 0,0 1 0 0 0,0-1 1 0 0,0 1-1 0 0,0-1 0 0 0,0 1 0 0 0,0 0 1 0 0,1-1-1 0 0,-1 1 0 0 0,0 0 0 0 0,0 0 1 0 0,0-1-1 0 0,1 1 0 0 0,-1 0 0 0 0,0 0 1 0 0,1 0-1 0 0,-1 0 0 0 0,1 0 0 0 0,-1 0 1 0 0,1 0-1 0 0,0 0 0 0 0,-1 0 0 0 0,1 0 1 0 0,0 0-1 0 0,0 0 0 0 0,0 0 0 0 0,0 1 0 0 0,-1-1 1 0 0,2 0-1 0 0,-1 0 0 0 0,0 0 0 0 0,0 0 1 0 0,0 0-1 0 0,0 0 0 0 0,1 0 0 0 0,-1 0 1 0 0,1 1 36 0 0,0 0 9 0 0,0-1 0 0 0,1 1 0 0 0,-1-1 0 0 0,1 0 0 0 0,-1 1 0 0 0,1-1 0 0 0,0 0 0 0 0,0 0 0 0 0,-1 0 0 0 0,1 0 0 0 0,0 0 0 0 0,0-1 0 0 0,0 1 0 0 0,0-1 0 0 0,0 1 0 0 0,0-1 0 0 0,0 1 0 0 0,0-1 0 0 0,0 0 0 0 0,0 0 0 0 0,0 0 0 0 0,0 0 0 0 0,0-1 0 0 0,0 1 0 0 0,0 0 0 0 0,1-1-9 0 0,3 1 64 0 0,5-3 36 0 0,1 0 0 0 0,-1-1-1 0 0,1 0 1 0 0,-1-1-1 0 0,0 0 1 0 0,-1-1 0 0 0,1 0-1 0 0,-1-1 1 0 0,-1 0 0 0 0,1 0-1 0 0,-1-1 1 0 0,0 0-1 0 0,-1-1-99 0 0,28-20 166 0 0,-1-2 0 0 0,-1-1 0 0 0,-2-2-1 0 0,-1-1 1 0 0,-2-1 0 0 0,-2-2 0 0 0,-1-1 0 0 0,-2 0-1 0 0,-2-2 1 0 0,4-12-166 0 0,4-47 109 0 0,-30 100-81 0 0,0 0-25 0 0,3 30-308 0 0,36 434 629 0 0,49 120-79 0 0,-77-301-51 0 0,-11-273-170 0 0,-1 0 1 0 0,0-1 0 0 0,-1 1-1 0 0,0 0 1 0 0,0 0 0 0 0,-1-1 0 0 0,0 1-1 0 0,-1-1 1 0 0,0 0 0 0 0,0 0-1 0 0,-1 0 1 0 0,-1-1 0 0 0,-3 6-25 0 0,8-12 8 0 0,0-1 1 0 0,0 0 0 0 0,0 0-1 0 0,0 0 1 0 0,-1 0-1 0 0,1 0 1 0 0,0 0-1 0 0,0 0 1 0 0,-1 0-1 0 0,1 0 1 0 0,0 0 0 0 0,-1-1-1 0 0,1 1 1 0 0,-1-1-1 0 0,1 1 1 0 0,-1-1-1 0 0,1 1 1 0 0,-1-1-1 0 0,1 0 1 0 0,-1 0-1 0 0,1 0 1 0 0,-1 0 0 0 0,1 0-1 0 0,-1 0 1 0 0,0 0-1 0 0,1-1 1 0 0,-1 1-1 0 0,1 0 1 0 0,-1-1-1 0 0,1 1 1 0 0,0-1-1 0 0,-1 0 1 0 0,1 1 0 0 0,-1-1-1 0 0,1 0 1 0 0,0 0-1 0 0,0 0 1 0 0,-1 0-1 0 0,1 0 1 0 0,0 0-1 0 0,0 0 1 0 0,0 0 0 0 0,0 0-1 0 0,0-1 1 0 0,0 1-1 0 0,1 0 1 0 0,-1-1-1 0 0,0 1 1 0 0,1-1-1 0 0,-1 1 1 0 0,1-1-1 0 0,-1 1 1 0 0,1-1 0 0 0,0 1-1 0 0,0-1 1 0 0,-1 1-1 0 0,1-1 1 0 0,0 1-1 0 0,0-1 1 0 0,1 1-1 0 0,-1-1-8 0 0,-1-23-11 0 0,2 0-1 0 0,0 0 0 0 0,2 0 0 0 0,1 0 1 0 0,1 1-1 0 0,1-1 0 0 0,1 1 1 0 0,8-18 11 0 0,-8 21-4 0 0,46-125-183 0 0,7 3-1 0 0,48-77 188 0 0,-21 41-372 0 0,-53 110 212 0 0,-13 30 62 0 0,-2 0 0 0 0,-2-2-1 0 0,-1-1 1 0 0,-2 0 0 0 0,-2 0 0 0 0,0-12 98 0 0,-12 53-3 0 0,2-6 6 0 0,0 0 0 0 0,-1 0 0 0 0,0 0 0 0 0,-1 0 0 0 0,1-1 0 0 0,-1 1 0 0 0,-1 0 0 0 0,1 0 0 0 0,-1-1 0 0 0,-1 1 0 0 0,1 0 0 0 0,-1 0 0 0 0,0 0 0 0 0,-1 1 0 0 0,-2-5-3 0 0,5 10 1 0 0,-1 0 0 0 0,0 1 0 0 0,1-1 0 0 0,-1 0 0 0 0,0 0 0 0 0,0 1 0 0 0,0-1 0 0 0,0 1 0 0 0,0-1 0 0 0,0 1-1 0 0,0-1 1 0 0,0 1 0 0 0,0 0 0 0 0,0-1 0 0 0,0 1 0 0 0,0 0 0 0 0,0 0 0 0 0,0-1 0 0 0,0 1 0 0 0,0 0 0 0 0,0 0 0 0 0,0 0-1 0 0,0 1 1 0 0,0-1 0 0 0,0 0 0 0 0,0 0 0 0 0,0 0 0 0 0,0 1 0 0 0,0-1 0 0 0,0 1 0 0 0,0-1 0 0 0,0 1 0 0 0,0-1 0 0 0,0 1-1 0 0,0-1 1 0 0,1 1 0 0 0,-1 0 0 0 0,0-1 0 0 0,0 1 0 0 0,1 0 0 0 0,-1 0 0 0 0,0 0 0 0 0,1-1 0 0 0,-1 1 0 0 0,1 0 0 0 0,-1 0 0 0 0,1 0-1 0 0,-1 0 1 0 0,1 0 0 0 0,0 0 0 0 0,-1 0 0 0 0,1 1-1 0 0,-12 57 66 0 0,12-14 36 0 0,3 0-1 0 0,1 0 1 0 0,3-1 0 0 0,1 1 0 0 0,2-1 0 0 0,2-1 0 0 0,2 0 0 0 0,6 8-102 0 0,27 99 316 0 0,-31-94-253 0 0,-2 1 1 0 0,-2 1 0 0 0,-3 0 0 0 0,-3 0 0 0 0,-2 0 0 0 0,-2 1 0 0 0,-3 0 0 0 0,-3-1-1 0 0,-5 20-63 0 0,2-49 14 0 0,-1-1-1 0 0,-1 0 0 0 0,-2 0 0 0 0,0-1 0 0 0,-2-1 1 0 0,-1 0-1 0 0,-2 0 0 0 0,0-2 0 0 0,-15 18-13 0 0,10-20 132 0 0,20-21-80 0 0,1-1 3 0 0,1-19 150 0 0,48-135-201 0 0,5-5-123 0 0,0 1-2177 0 0,-12 58-6116 0 0,-30 75-3276 0 0</inkml:trace>
  <inkml:trace contextRef="#ctx0" brushRef="#br0" timeOffset="130590.526">7597 3643 0 0 0,'0'0'1500'0'0,"0"0"69"0"0,0 0-40 0 0,0 0-80 0 0,0 0-149 0 0,0 0-165 0 0,1-4-115 0 0,-1 4-869 0 0,4-15 448 0 0,0 12 2529 0 0,-4 3-2569 0 0,0 0-55 0 0,0 0-48 0 0,0 0-44 0 0,0 0-29 0 0,0 0-31 0 0,0 0-32 0 0,0 0-34 0 0,0 0-48 0 0,0 0-43 0 0,0 0-4 0 0,0 0 1 0 0,0 0 6 0 0,0 0 25 0 0,0 0-1 0 0,2 38 4070 0 0,3 23-2903 0 0,2 28-1313 0 0,-4 308 516 0 0,-34-261-491 0 0,18-111-55 0 0,13-24-17 0 0,0-1 2 0 0,0 0 22 0 0,0 0 22 0 0,0 0 27 0 0,-9-26 414 0 0,6 8-522 0 0,1 1-1 0 0,1 0 1 0 0,1-1-1 0 0,0 1 1 0 0,1 0-1 0 0,1 0 1 0 0,1-1-1 0 0,1 1 1 0 0,1-4 6 0 0,3-23-8 0 0,3 0 0 0 0,1 1 0 0 0,2 0 0 0 0,1 2 0 0 0,3-1 0 0 0,1 2 0 0 0,2 0 0 0 0,2 2 0 0 0,2 0 0 0 0,1 2 0 0 0,2 1 0 0 0,7-6 8 0 0,-28 33-1 0 0,1 1 0 0 0,0-1-1 0 0,1 1 1 0 0,0 1 0 0 0,0 0 0 0 0,0 0 0 0 0,0 1 0 0 0,1 0 0 0 0,0 1 0 0 0,0-1 0 0 0,1 2 0 0 0,-1 0-1 0 0,1 0 1 0 0,-1 1 0 0 0,1 0 0 0 0,0 1 0 0 0,9 0 1 0 0,-16 1 1 0 0,-1 0 0 0 0,1 1 0 0 0,-1 0-1 0 0,0-1 1 0 0,1 1 0 0 0,-1 0 0 0 0,0 0 0 0 0,0 1-1 0 0,0-1 1 0 0,1 1 0 0 0,-1 0 0 0 0,-1-1 0 0 0,1 1-1 0 0,0 1 1 0 0,0-1 0 0 0,-1 0 0 0 0,1 1 0 0 0,-1-1 0 0 0,0 1-1 0 0,0 0 1 0 0,0-1 0 0 0,0 1 0 0 0,0 0 0 0 0,-1 0-1 0 0,1 1 1 0 0,-1-1 0 0 0,0 0 0 0 0,0 0 0 0 0,0 1 0 0 0,0-1-1 0 0,-1 1 0 0 0,11 108 34 0 0,-11-97-27 0 0,-2 1 0 0 0,0-1 0 0 0,-1 0 0 0 0,-1 0 0 0 0,0 0 0 0 0,-1 0 1 0 0,0 0-1 0 0,-2-1 0 0 0,1 0 0 0 0,-2-1 0 0 0,0 1 0 0 0,0-1 0 0 0,-1-1 0 0 0,-1 1 0 0 0,0-2 1 0 0,-1 1-1 0 0,0-2 0 0 0,0 1 0 0 0,-2-1 0 0 0,1-1 0 0 0,-1 0 0 0 0,0-1 0 0 0,-1-1 0 0 0,1 0 1 0 0,-2 0-1 0 0,1-2 0 0 0,-7 2-7 0 0,18-5-93 0 0,-1 0 0 0 0,1-1 0 0 0,-1 1 0 0 0,0-1 0 0 0,1 0 1 0 0,-1 0-1 0 0,0-1 0 0 0,0 1 0 0 0,0-1 0 0 0,1 0 0 0 0,-1 0 0 0 0,0 0 0 0 0,0 0 1 0 0,0-1-1 0 0,1 0 0 0 0,-1 1 0 0 0,0-1 0 0 0,1 0 0 0 0,-1-1 0 0 0,0 1 0 0 0,1-1 1 0 0,0 0-1 0 0,-1 0 0 0 0,1 0 0 0 0,0 0 0 0 0,0 0 0 0 0,0-1 0 0 0,0 1 0 0 0,0-1 1 0 0,1 0-1 0 0,-1 0 0 0 0,1 0 0 0 0,0 0 0 0 0,0 0 0 0 0,0 0 0 0 0,0-1 0 0 0,0 1 1 0 0,1-1-1 0 0,-1-2 93 0 0,2-52-4919 0 0,8 22-3569 0 0,-2 20 26 0 0</inkml:trace>
  <inkml:trace contextRef="#ctx0" brushRef="#br0" timeOffset="130955.52">8337 3160 4705 0 0,'0'0'3182'0'0,"0"0"-1266"0"0,0 0-435 0 0,0 0 86 0 0,0 0 125 0 0,0 0 4 0 0,0 0-197 0 0,0 0-328 0 0,0 0-352 0 0,0 0-249 0 0,0 0-90 0 0,0 0-5 0 0,0 0 73 0 0,3 7 64 0 0,7 75 1076 0 0,-14 223 709 0 0,5-244-2232 0 0,1-21-77 0 0,-3 1 1 0 0,0-1 0 0 0,-3 1 0 0 0,-2-1 0 0 0,-5 18-89 0 0,-36 62 40 0 0,42-115-3019 0 0,13-24-7323 0 0,-2 12-883 0 0</inkml:trace>
  <inkml:trace contextRef="#ctx0" brushRef="#br0" timeOffset="131825.343">8958 3624 9186 0 0,'0'0'2472'0'0,"0"0"-583"0"0,0 0-293 0 0,0 0-47 0 0,0 0-122 0 0,0 0-169 0 0,0 0-167 0 0,0 0-182 0 0,0 0-165 0 0,0 0-121 0 0,0 0-89 0 0,0 0-79 0 0,0 0-54 0 0,-30 12-35 0 0,-91 37-22 0 0,44-6 284 0 0,63-30-481 0 0,5-6-114 0 0,1 1-1 0 0,0 0 1 0 0,0 0 0 0 0,1 0 0 0 0,-1 1 0 0 0,2 0 0 0 0,0 1-1 0 0,0-1 1 0 0,0 1 0 0 0,1 0 0 0 0,1 1 0 0 0,0-1 0 0 0,0 1-1 0 0,1 0 1 0 0,0 0 0 0 0,1 0 0 0 0,0 0 0 0 0,1 0 0 0 0,1 1-1 0 0,-1-1 1 0 0,2 4-33 0 0,0-11 15 0 0,1 0-1 0 0,0 0 1 0 0,0-1-1 0 0,1 1 1 0 0,-1-1-1 0 0,1 0 0 0 0,-1 1 1 0 0,1-1-1 0 0,0 0 1 0 0,0-1-1 0 0,1 1 1 0 0,-1 0-1 0 0,1-1 1 0 0,-1 0-1 0 0,1 0 1 0 0,-1 0-1 0 0,1 0 1 0 0,0-1-1 0 0,0 1 0 0 0,0-1 1 0 0,0 0-1 0 0,0 0 1 0 0,0-1-1 0 0,1 1 1 0 0,-1-1-1 0 0,0 0 1 0 0,0 0-1 0 0,0 0 1 0 0,0 0-1 0 0,1-1 1 0 0,-1 0-1 0 0,0 0 0 0 0,0 0 1 0 0,0 0-1 0 0,0-1 1 0 0,0 1-1 0 0,-1-1 1 0 0,2 0-15 0 0,26-15 45 0 0,-1-1 1 0 0,-1-1-1 0 0,0-2 1 0 0,-1-1-1 0 0,-2-1 1 0 0,0-1 0 0 0,-2-1-1 0 0,0-1 1 0 0,-2-2-1 0 0,-1 0 1 0 0,-1-1-1 0 0,-1-1 1 0 0,9-22-46 0 0,-15 36-84 0 0,-13 16 40 0 0,0 0-19 0 0,0 8-98 0 0,-12 60 58 0 0,9-55 104 0 0,0 0-1 0 0,0 0 0 0 0,2-1 1 0 0,-1 1-1 0 0,2 1 0 0 0,0-1 0 0 0,0 0 1 0 0,3 12-1 0 0,-2-20 1 0 0,1 0 0 0 0,0 0 1 0 0,0 0-1 0 0,0-1 0 0 0,1 1 0 0 0,-1-1 1 0 0,1 1-1 0 0,0-1 0 0 0,1 0 0 0 0,-1 0 1 0 0,1-1-1 0 0,-1 1 0 0 0,1-1 0 0 0,0 1 1 0 0,0-1-1 0 0,1 0 0 0 0,-1-1 0 0 0,1 1 1 0 0,-1-1-1 0 0,1 0 0 0 0,0 0 0 0 0,0 0 1 0 0,0-1-1 0 0,0 0 0 0 0,0 0 1 0 0,0 0-1 0 0,0 0 0 0 0,0-1 0 0 0,0 0 1 0 0,1 0-1 0 0,-1 0 0 0 0,0-1 0 0 0,0 0 1 0 0,0 0-1 0 0,0 0 0 0 0,5-2-1 0 0,20-12 33 0 0,-2-2 1 0 0,0-1-1 0 0,-1-2 0 0 0,0 0 1 0 0,-2-2-1 0 0,0 0 0 0 0,8-13-33 0 0,-2-1 25 0 0,-2-1-1 0 0,-1-1 0 0 0,-1-2 1 0 0,-3-1-1 0 0,18-40-24 0 0,-22 41-7 0 0,-1-1-1 0 0,-3 0 1 0 0,-1-2 0 0 0,-2 0 0 0 0,-1 0-1 0 0,-3-1 1 0 0,-2 0 0 0 0,-1-1 0 0 0,-2-30 7 0 0,-3 73 2 0 0,0-1 1 0 0,-1 0 0 0 0,0 1 0 0 0,1-1 0 0 0,-1 0 0 0 0,0 1 0 0 0,-1-1 0 0 0,1 0 0 0 0,0 0 0 0 0,-1 1 0 0 0,1-1 0 0 0,-1 1-1 0 0,0-1 1 0 0,0 0 0 0 0,0 1 0 0 0,0-1 0 0 0,0 1 0 0 0,-1 0 0 0 0,1-1 0 0 0,-1 1 0 0 0,0 0 0 0 0,1 0 0 0 0,-1 0 0 0 0,0 0 0 0 0,0 0-1 0 0,0 1 1 0 0,0-1 0 0 0,-1 1 0 0 0,1-1 0 0 0,0 1 0 0 0,-1 0 0 0 0,1-1 0 0 0,-1 1 0 0 0,1 1 0 0 0,-1-1 0 0 0,0 0 0 0 0,0 0-3 0 0,-3 4 2 0 0,1 0 0 0 0,0 0 0 0 0,-1 0 1 0 0,1 0-1 0 0,0 1 0 0 0,1 0 1 0 0,-1 0-1 0 0,1 0 0 0 0,-1 0 1 0 0,1 1-1 0 0,1 0 0 0 0,-1 0 1 0 0,1 0-1 0 0,-1 0 0 0 0,1 0 1 0 0,1 1-1 0 0,-1-1 0 0 0,1 1 1 0 0,0 0-1 0 0,1 0 0 0 0,-1 0 0 0 0,1 0 1 0 0,0 0-1 0 0,0 0 0 0 0,1 0 1 0 0,0 0-1 0 0,0 0-2 0 0,0-5 0 0 0,-7 47 56 0 0,2 1 1 0 0,2 0-1 0 0,3 0 0 0 0,1 0 0 0 0,3 0 0 0 0,2-1 0 0 0,2 1 1 0 0,4 9-57 0 0,4 17 76 0 0,-3 1 1 0 0,-3 0-1 0 0,-1 62-76 0 0,-10-137-43 0 0,1 0 1 0 0,-1 0-1 0 0,1 1 1 0 0,-1-1-1 0 0,1 0 1 0 0,-1 0-1 0 0,0 0 1 0 0,1 0-1 0 0,-1 0 1 0 0,0 0-1 0 0,0 0 1 0 0,0 0-1 0 0,0 0 0 0 0,0 0 1 0 0,0 0-1 0 0,0-1 1 0 0,0 1-1 0 0,0 0 1 0 0,0-1-1 0 0,0 1 1 0 0,0-1-1 0 0,-1 1 1 0 0,1-1-1 0 0,0 1 0 0 0,0-1 1 0 0,-1 0-1 0 0,1 0 1 0 0,0 1-1 0 0,0-1 1 0 0,-1 0-1 0 0,1 0 1 0 0,0-1-1 0 0,-1 1 1 0 0,1 0-1 0 0,0 0 1 0 0,0 0-1 0 0,-1-1 0 0 0,1 1 1 0 0,0-1-1 0 0,0 1 1 0 0,0-1-1 0 0,-1 1 1 0 0,1-1-1 0 0,0 0 1 0 0,0 0-1 0 0,0 0 1 0 0,0 1-1 0 0,0-1 0 0 0,1 0 1 0 0,-1 0-1 0 0,0 0 1 0 0,0 0-1 0 0,0 0 1 0 0,1 0-1 0 0,-1-1 1 0 0,1 1-1 0 0,-1 0 1 0 0,1 0-1 0 0,-1 0 1 0 0,1-1 41 0 0,-31-51-5008 0 0,17 15-5425 0 0,10 26 248 0 0</inkml:trace>
  <inkml:trace contextRef="#ctx0" brushRef="#br0" timeOffset="132509.077">9379 3374 10554 0 0,'0'0'2507'0'0,"0"0"-734"0"0,0 0-364 0 0,0 0-155 0 0,0 0-102 0 0,0 0-31 0 0,0 0-27 0 0,0 0-51 0 0,0 0-30 0 0,0 0-80 0 0,0 0-133 0 0,0 0-138 0 0,0 0-115 0 0,25 4-98 0 0,79 10-88 0 0,-78-11-227 0 0,0-2-1 0 0,0-1 0 0 0,0-1 1 0 0,0-1-1 0 0,0-1 0 0 0,13-4-133 0 0,74-6-90 0 0,-93 13-14 0 0,-10-1-116 0 0,0 1-1 0 0,0 0 1 0 0,0 0 0 0 0,0 1 0 0 0,0 1-1 0 0,0-1 1 0 0,-1 2 0 0 0,1-1-1 0 0,9 5 221 0 0,-17-6-328 0 0,1 1 0 0 0,-1-1 0 0 0,1 1 0 0 0,-1 0-1 0 0,0 0 1 0 0,0 0 0 0 0,0 1 0 0 0,0-1-1 0 0,0 0 1 0 0,0 1 0 0 0,0-1 0 0 0,-1 1 0 0 0,0 0-1 0 0,1-1 1 0 0,-1 1 0 0 0,0 0 0 0 0,0 0-1 0 0,0 0 1 0 0,-1 0 0 0 0,1 0 0 0 0,-1 0 0 0 0,1 2 328 0 0,1 44-5920 0 0,8 40 6989 0 0,-5-74-523 0 0,-4-10-306 0 0,-1 0 0 0 0,2 0 0 0 0,-1 1 0 0 0,1-1 0 0 0,-1 0 0 0 0,1 0 0 0 0,1 0 0 0 0,-1-1 0 0 0,1 1 0 0 0,0-1 0 0 0,0 1 0 0 0,0-1 0 0 0,0 0 0 0 0,1 0 0 0 0,0 0 0 0 0,0 0 0 0 0,0-1 1 0 0,0 0-1 0 0,1 0 0 0 0,-1 0 0 0 0,1 0 0 0 0,-1-1 0 0 0,1 1 0 0 0,0-1 0 0 0,0 0 0 0 0,1-1-240 0 0,105-4 4793 0 0,-97-2-4524 0 0,-1-1 1 0 0,-1 0-1 0 0,1-1 0 0 0,-1 0 0 0 0,0-1 1 0 0,0-1-1 0 0,-1 1 0 0 0,-1-2 0 0 0,1 0 1 0 0,-1 0-1 0 0,-1-1 0 0 0,6-8-269 0 0,-11 14 48 0 0,1 0 0 0 0,-2-1 0 0 0,1 1 0 0 0,-1-1-1 0 0,0 0 1 0 0,0 0 0 0 0,0 0 0 0 0,-1 0 0 0 0,0 0-1 0 0,0 0 1 0 0,-1-1 0 0 0,0 1 0 0 0,0-1 0 0 0,0 1-1 0 0,-1-1 1 0 0,0 1 0 0 0,0-1 0 0 0,0 1 0 0 0,-2-3-48 0 0,0 6-1 0 0,-1 0 1 0 0,0 1 0 0 0,1-1 0 0 0,-1 1 0 0 0,-1 0 0 0 0,1 0 0 0 0,0 0 0 0 0,0 0 0 0 0,-1 0 0 0 0,1 1 0 0 0,-1-1 0 0 0,1 1 0 0 0,-1 0 0 0 0,0 0 0 0 0,1 1 0 0 0,-1-1 0 0 0,0 1 0 0 0,0 0 0 0 0,0 0 0 0 0,1 0 0 0 0,-1 0-1 0 0,0 0 1 0 0,0 1 0 0 0,1 0 0 0 0,-1 0 0 0 0,0 0 0 0 0,1 0 0 0 0,-3 2 0 0 0,-10 4-5 0 0,0 1 1 0 0,0 1-1 0 0,1 0 0 0 0,0 1 0 0 0,0 1 1 0 0,1 0-1 0 0,1 1 0 0 0,0 1 0 0 0,1 0 0 0 0,0 0 1 0 0,1 1-1 0 0,-6 10 5 0 0,7-10-5 0 0,0 1 0 0 0,0 0-1 0 0,1 1 1 0 0,1 0 0 0 0,1 1 0 0 0,0-1 0 0 0,2 1-1 0 0,0 1 1 0 0,0-1 0 0 0,2 1 0 0 0,0-1 0 0 0,1 1 0 0 0,1 0-1 0 0,0 0 1 0 0,1 0 0 0 0,2 8 5 0 0,0-19 8 0 0,0 0 1 0 0,1 0-1 0 0,0 0 0 0 0,0 0 0 0 0,1 0 0 0 0,-1-1 1 0 0,1 1-1 0 0,1-1 0 0 0,-1 0 0 0 0,1 0 0 0 0,0-1 1 0 0,1 0-1 0 0,-1 1 0 0 0,1-2 0 0 0,0 1 0 0 0,0-1 1 0 0,1 0-1 0 0,-1 0 0 0 0,1 0 0 0 0,0-1 0 0 0,0 0 1 0 0,5 1-9 0 0,6 2 51 0 0,0-1 0 0 0,0 0 0 0 0,0-1 1 0 0,0-2-1 0 0,1 1 0 0 0,0-2 1 0 0,-1-1-1 0 0,16-1-51 0 0,-25 0-46 0 0,-1 0 1 0 0,1-1-1 0 0,-1 0 0 0 0,1-1 1 0 0,-1 0-1 0 0,0 0 1 0 0,0 0-1 0 0,0-1 0 0 0,0-1 1 0 0,-1 1-1 0 0,0-1 0 0 0,0 0 1 0 0,0-1-1 0 0,5-5 46 0 0,-5-7-2732 0 0,-7 10-7343 0 0,0 5-2855 0 0</inkml:trace>
  <inkml:trace contextRef="#ctx0" brushRef="#br0" timeOffset="134988.605">10920 3911 10346 0 0,'0'0'2243'0'0,"0"0"-542"0"0,0 0-277 0 0,0 0 22 0 0,0 0-3 0 0,0 0-172 0 0,0 0-254 0 0,0 0-271 0 0,0 0-174 0 0,0 0-24 0 0,0 0-32 0 0,-3 14-40 0 0,-34 108 396 0 0,34-114-860 0 0,-5 18-42 0 0,-1-1-1 0 0,-2 1 1 0 0,0-1 0 0 0,-1-1 0 0 0,-2 0 0 0 0,0-1 0 0 0,-2-1 0 0 0,-15 18 30 0 0,39-48-4745 0 0,6-7 994 0 0,-5 6-2155 0 0,2 1-4084 0 0</inkml:trace>
  <inkml:trace contextRef="#ctx0" brushRef="#br0" timeOffset="135542.183">11693 3775 9434 0 0,'0'0'1891'0'0,"0"0"-311"0"0,0 0-61 0 0,0 0 88 0 0,0 0 4 0 0,0 0-177 0 0,0 0-276 0 0,0 0-289 0 0,0 0-223 0 0,0 0-145 0 0,0 0-70 0 0,0 0-30 0 0,0 0-17 0 0,-13 18-20 0 0,-41 57-34 0 0,12 22 577 0 0,33-62-650 0 0,-26 111 839 0 0,35-145-1052 0 0,0-1-14 0 0,0 0 34 0 0,0 0 46 0 0,0 0 50 0 0,14-27 1065 0 0,26-62-890 0 0,4 1 1 0 0,3 2 0 0 0,38-47-336 0 0,28-13 34 0 0,-77 130-130 0 0,-26 41-81 0 0,-8 10-670 0 0,11 44 644 0 0,-1-58-4286 0 0,8-5-4529 0 0,-16-12-3110 0 0</inkml:trace>
  <inkml:trace contextRef="#ctx0" brushRef="#br0" timeOffset="136024.362">12177 3926 10226 0 0,'0'0'3328'0'0,"0"0"-1628"0"0,0 0-569 0 0,0 0 137 0 0,0 0 195 0 0,0 0-11 0 0,0 0-114 0 0,0 0-168 0 0,0 0-216 0 0,0 0-153 0 0,0 0-124 0 0,0 0-79 0 0,31-1-97 0 0,97-5-58 0 0,-124 6-405 0 0,0 1 1 0 0,0-1 0 0 0,0 0 0 0 0,0-1-1 0 0,0 1 1 0 0,0-1 0 0 0,-1 1-1 0 0,1-1 1 0 0,0 0 0 0 0,0-1-1 0 0,0 1 1 0 0,-1 0 0 0 0,1-1-1 0 0,-1 0 1 0 0,1 0 0 0 0,-1 0-1 0 0,0-1 1 0 0,3-1-39 0 0,7-7 219 0 0,-7 7-169 0 0,0 0 0 0 0,0 0 0 0 0,-1-1 0 0 0,1 0 0 0 0,-1 0 0 0 0,0 0 0 0 0,-1 0 0 0 0,1-1 0 0 0,-1 0 0 0 0,0 0 0 0 0,0 0 0 0 0,-1 0 0 0 0,0-1 0 0 0,0 1 0 0 0,0-1 0 0 0,-1 0 0 0 0,0 0 0 0 0,0 0 0 0 0,-1 0 0 0 0,0 0 0 0 0,0 0 0 0 0,-1 0 1 0 0,0 0-1 0 0,0-1 0 0 0,-1-3-50 0 0,-2 7-4 0 0,0 1 0 0 0,0-1 0 0 0,0 1 0 0 0,0 0 0 0 0,0 0 1 0 0,-1 0-1 0 0,0 1 0 0 0,1-1 0 0 0,-1 1 0 0 0,0 0 0 0 0,0 0 0 0 0,0 0 1 0 0,0 1-1 0 0,-1-1 0 0 0,1 1 0 0 0,0 0 0 0 0,-1 0 0 0 0,1 1 1 0 0,-1-1-1 0 0,1 1 0 0 0,-1 0 0 0 0,1 0 0 0 0,-1 0 0 0 0,1 1 0 0 0,0 0 1 0 0,-1 0-1 0 0,1 0 0 0 0,0 0 0 0 0,-1 0 0 0 0,1 1 0 0 0,0 0 1 0 0,0 0-1 0 0,0 0 0 0 0,-2 2 4 0 0,-19 11-14 0 0,0 0 0 0 0,0 2 0 0 0,2 1 0 0 0,0 0 0 0 0,1 2 0 0 0,1 1 0 0 0,1 0 0 0 0,1 2 1 0 0,-2 4 13 0 0,17-23 1 0 0,0 1 0 0 0,0-1 1 0 0,1 1-1 0 0,-1 0 1 0 0,1 1-1 0 0,0-1 0 0 0,1 0 1 0 0,-1 1-1 0 0,1 0 1 0 0,0-1-1 0 0,1 1 0 0 0,-1 0 1 0 0,1 0-1 0 0,0 0 0 0 0,1 0 1 0 0,-1 0-1 0 0,1 0 1 0 0,0 0-1 0 0,1 0 0 0 0,-1 0 1 0 0,1 0-1 0 0,1 0 1 0 0,-1 0-1 0 0,1 0 0 0 0,0 0 1 0 0,0-1-1 0 0,0 1 1 0 0,1-1-1 0 0,0 1 0 0 0,0-1 1 0 0,1 0-1 0 0,-1 0 1 0 0,1-1-1 0 0,0 1 0 0 0,0-1 1 0 0,1 0-1 0 0,-1 0 1 0 0,1 0-1 0 0,0 0 0 0 0,0-1 1 0 0,2 1-2 0 0,5 1 5 0 0,0 0 1 0 0,0-1-1 0 0,0 0 0 0 0,1-1 1 0 0,-1 0-1 0 0,1-1 1 0 0,-1-1-1 0 0,1 0 0 0 0,0-1 1 0 0,0 0-1 0 0,-1 0 1 0 0,1-2-1 0 0,0 0 0 0 0,-1 0 1 0 0,1-1-1 0 0,-1-1 1 0 0,0 0-1 0 0,0 0 0 0 0,0-1 1 0 0,6-4-6 0 0,41-35-811 0 0,-35 23-3211 0 0,-6 6-3381 0 0,-15 11-4877 0 0</inkml:trace>
  <inkml:trace contextRef="#ctx0" brushRef="#br0" timeOffset="136528.377">12995 3864 16916 0 0,'0'0'1799'0'0,"0"0"-338"0"0,0 0-147 0 0,0 0-120 0 0,0 0-178 0 0,0 0-173 0 0,0 0-207 0 0,0 0-170 0 0,0 0-129 0 0,0 0-68 0 0,0 0-54 0 0,0 0-26 0 0,-29 1-4 0 0,-91 9-21 0 0,57 11 57 0 0,53-13-176 0 0,2-3-30 0 0,-1 0 0 0 0,1 1 0 0 0,0 0-1 0 0,0 0 1 0 0,0 1 0 0 0,1 0 0 0 0,0 0 0 0 0,0 1 0 0 0,1 0 0 0 0,0 0 0 0 0,1 1 0 0 0,-1-1 0 0 0,2 1 0 0 0,-1 0 0 0 0,1 1-1 0 0,1-1 1 0 0,-1 1 0 0 0,2-1 0 0 0,-1 1 0 0 0,1 0 0 0 0,1 0 0 0 0,0 2-15 0 0,3-9 6 0 0,1 1 1 0 0,-1-1 0 0 0,1 0-1 0 0,0 0 1 0 0,0 0-1 0 0,0 0 1 0 0,0 0 0 0 0,1 0-1 0 0,-1-1 1 0 0,1 0-1 0 0,-1 0 1 0 0,1 0-1 0 0,0 0 1 0 0,0 0 0 0 0,0-1-1 0 0,0 0 1 0 0,0 0-1 0 0,0 0 1 0 0,0 0-1 0 0,1-1 1 0 0,-1 1 0 0 0,0-1-1 0 0,0 0 1 0 0,1 0-1 0 0,-1-1 1 0 0,0 1 0 0 0,0-1-1 0 0,0 0 1 0 0,0 0-1 0 0,3-1-6 0 0,14-5 99 0 0,0-2 0 0 0,0 0 0 0 0,-1 0 0 0 0,-1-2 0 0 0,1-1 0 0 0,-2 0 0 0 0,3-3-99 0 0,-3 3 70 0 0,156-123 440 0 0,-173 134-512 0 0,-1 0 1 0 0,1 0-1 0 0,-1 0 1 0 0,1 0 0 0 0,-1 1-1 0 0,1-1 1 0 0,0 0 0 0 0,-1 0-1 0 0,1 1 1 0 0,0-1 0 0 0,0 0-1 0 0,-1 1 1 0 0,1-1 0 0 0,0 1-1 0 0,0-1 1 0 0,0 1 0 0 0,0-1-1 0 0,0 1 1 0 0,0 0-1 0 0,0-1 1 0 0,0 1 0 0 0,0 0-1 0 0,0 0 1 0 0,0-1 0 0 0,0 1-1 0 0,0 0 1 0 0,0 0 0 0 0,0 0-1 0 0,0 1 1 0 0,0-1 0 0 0,0 0-1 0 0,0 0 1 0 0,0 0 0 0 0,0 1-1 0 0,0-1 1 0 0,0 0-1 0 0,-1 1 1 0 0,1-1 0 0 0,0 1-1 0 0,0-1 1 0 0,0 1 0 0 0,0 0-1 0 0,0-1 1 0 0,-1 1 0 0 0,1 0-1 0 0,0 0 1 0 0,-1-1 0 0 0,1 1-1 0 0,-1 0 1 0 0,1 0 0 0 0,-1 0-1 0 0,1 0 1 0 0,-1 0-1 0 0,1-1 1 0 0,-1 1 0 0 0,0 0-1 0 0,1 0 1 0 0,-1 0 0 0 0,0 0-1 0 0,0 0 1 0 0,0 0 0 0 0,0 0-1 0 0,0 0 1 0 0,0 0 0 0 0,0 0-1 0 0,0 0 1 0 0,0 1 1 0 0,4 131-64 0 0,-3-130 54 0 0,1-1 1 0 0,0 1-1 0 0,0 0 0 0 0,0-1 1 0 0,0 1-1 0 0,0-1 1 0 0,0 1-1 0 0,1-1 0 0 0,-1 0 1 0 0,1 0-1 0 0,0 0 1 0 0,-1-1-1 0 0,1 1 0 0 0,0-1 1 0 0,0 1-1 0 0,0-1 0 0 0,0 0 1 0 0,1 0-1 0 0,-1 0 1 0 0,0 0-1 0 0,0-1 0 0 0,0 0 1 0 0,1 1-1 0 0,-1-1 1 0 0,0 0-1 0 0,1 0 0 0 0,-1-1 1 0 0,0 1-1 0 0,0-1 1 0 0,1 0-1 0 0,-1 1 0 0 0,0-1 1 0 0,0-1-1 0 0,0 1 1 0 0,0 0-1 0 0,0-1 0 0 0,0 0 1 0 0,-1 1-1 0 0,1-1 0 0 0,0 0 1 0 0,-1 0-1 0 0,1-1 1 0 0,-1 1-1 0 0,0-1 10 0 0,1-9-596 0 0,-3 10-4209 0 0,0 2-4909 0 0,0 0 9687 0 0,0 0-11929 0 0</inkml:trace>
  <inkml:trace contextRef="#ctx0" brushRef="#br0" timeOffset="137007.692">13726 3838 3769 0 0,'0'0'3119'0'0,"0"0"-294"0"0,0 0-230 0 0,0 0-199 0 0,0 0-252 0 0,0 0-311 0 0,0 0-330 0 0,0 0-261 0 0,0 0-179 0 0,0 0-166 0 0,0 0-149 0 0,0 0-101 0 0,0 0-95 0 0,-2-8-90 0 0,-4-25-66 0 0,4 32-351 0 0,1-1 1 0 0,0 1-1 0 0,-1-1 0 0 0,1 1 1 0 0,-1 0-1 0 0,0 0 0 0 0,1 0 1 0 0,-1 0-1 0 0,0 0 0 0 0,0 0 1 0 0,1 0-1 0 0,-1 0 1 0 0,0 1-1 0 0,0-1 0 0 0,0 1 1 0 0,0-1-1 0 0,0 1 0 0 0,0 0 1 0 0,0 0-1 0 0,0 0 0 0 0,0 0 1 0 0,0 0-1 0 0,0 0 0 0 0,0 1 1 0 0,0-1-1 0 0,-2 1-45 0 0,-4 0 91 0 0,-3 1-42 0 0,-1 0 1 0 0,1 1-1 0 0,-1 1 1 0 0,1 0-1 0 0,0 1 1 0 0,1 0-1 0 0,-1 0 1 0 0,1 1-1 0 0,0 1 1 0 0,0 0-1 0 0,1 0 1 0 0,0 1-1 0 0,0 0 1 0 0,1 0-1 0 0,0 1 1 0 0,1 0-1 0 0,-2 2-49 0 0,5-4 9 0 0,-1 0 1 0 0,1 0-1 0 0,0 1 1 0 0,1-1-1 0 0,0 1 1 0 0,0 0-1 0 0,1 0 0 0 0,0 0 1 0 0,0 0-1 0 0,1 1 1 0 0,0-1-1 0 0,0 0 0 0 0,1 1 1 0 0,0-1-1 0 0,0 0 1 0 0,2 5-10 0 0,-2-9 2 0 0,1 0 1 0 0,0-1-1 0 0,0 1 1 0 0,0 0-1 0 0,0-1 1 0 0,1 1-1 0 0,-1-1 1 0 0,1 0-1 0 0,0 0 1 0 0,0 1-1 0 0,0-1 1 0 0,0 0-1 0 0,1 0 1 0 0,-1-1-1 0 0,1 1 1 0 0,-1 0-1 0 0,1-1 1 0 0,0 0-1 0 0,0 0 1 0 0,1 0-1 0 0,-1 0 1 0 0,0 0-1 0 0,1 0 1 0 0,-1-1-1 0 0,0 0 0 0 0,1 0 1 0 0,0 0-1 0 0,-1 0 1 0 0,1 0-1 0 0,2 0-2 0 0,4 1 10 0 0,0-1 0 0 0,1 0 0 0 0,-1 0 0 0 0,0-1 0 0 0,1-1 0 0 0,-1 0 0 0 0,1 0 0 0 0,-1-1 0 0 0,0 0 0 0 0,6-2-10 0 0,126-69-1362 0 0,-114 53-3385 0 0,-2 0-4265 0 0,-16 15-3526 0 0</inkml:trace>
  <inkml:trace contextRef="#ctx0" brushRef="#br0" timeOffset="137589.261">14138 3363 13339 0 0,'0'0'2291'0'0,"0"0"-431"0"0,0 0-217 0 0,0 0-106 0 0,0 0-140 0 0,0 0-200 0 0,0 0-250 0 0,0 0-215 0 0,0 0-174 0 0,0 0-103 0 0,0 0-63 0 0,0 0-57 0 0,5-12-58 0 0,-1 3-171 0 0,10-20-72 0 0,-10 23 161 0 0,-5 15 309 0 0,-43 170 312 0 0,9 2-1 0 0,4 32-815 0 0,29-118 18 0 0,2-93-16 0 0,0 0 0 0 0,1-1 0 0 0,-1 1 0 0 0,1 0 0 0 0,-1-1 0 0 0,1 1 0 0 0,0-1 0 0 0,-1 1 1 0 0,1-1-1 0 0,0 1 0 0 0,0-1 0 0 0,0 0 0 0 0,0 1 0 0 0,1-1 0 0 0,-1 0 0 0 0,0 0 0 0 0,0 0 0 0 0,1 0 1 0 0,-1 0-1 0 0,1 0 0 0 0,-1 0 0 0 0,1 0 0 0 0,-1-1 0 0 0,1 1 0 0 0,-1 0 0 0 0,1-1 0 0 0,0 0 0 0 0,-1 1 1 0 0,1-1-1 0 0,0 0 0 0 0,-1 0 0 0 0,1 0 0 0 0,0 0 0 0 0,0 0 0 0 0,-1 0 0 0 0,1 0 0 0 0,0-1 0 0 0,-1 1 1 0 0,2-1-3 0 0,67-20 66 0 0,117-92 70 0 0,-186 112-136 0 0,0 0 0 0 0,0 0 0 0 0,0 0 0 0 0,-1 0 0 0 0,1 0 0 0 0,0 1 0 0 0,0-1 0 0 0,0 0 0 0 0,1 1 0 0 0,-1-1 0 0 0,0 0 0 0 0,0 1 0 0 0,0-1 0 0 0,0 1 0 0 0,1 0 0 0 0,-1-1 0 0 0,0 1 0 0 0,0 0 0 0 0,0 0 0 0 0,1 0 0 0 0,-1 0 0 0 0,0 0 0 0 0,1 0 0 0 0,-1 0 0 0 0,0 0 0 0 0,0 0 0 0 0,0 1 1 0 0,1-1-1 0 0,-1 0 0 0 0,0 1 0 0 0,0-1 0 0 0,0 1 0 0 0,0 0 0 0 0,1-1 0 0 0,-1 1 0 0 0,0 0 0 0 0,0-1 0 0 0,0 1 0 0 0,-1 0 0 0 0,1 0 0 0 0,0 0 0 0 0,0 0 0 0 0,0 0 0 0 0,-1 0 0 0 0,1 0 0 0 0,0 0 0 0 0,-1 1 0 0 0,-7 140 105 0 0,6-140-111 0 0,0 0 1 0 0,0 1-1 0 0,0-1 0 0 0,1 1 0 0 0,-1 0 0 0 0,0-1 0 0 0,1 1 0 0 0,0-1 0 0 0,0 1 0 0 0,0 0 0 0 0,0-1 0 0 0,0 1 0 0 0,0 0 0 0 0,0-1 1 0 0,1 1-1 0 0,0-1 0 0 0,-1 1 0 0 0,1-1 0 0 0,0 1 0 0 0,0-1 0 0 0,0 1 0 0 0,1-1 0 0 0,-1 0 0 0 0,1 0 0 0 0,-1 1 0 0 0,1-1 0 0 0,0 0 1 0 0,-1 0-1 0 0,1-1 0 0 0,0 1 0 0 0,0 0 0 0 0,1-1 0 0 0,-1 1 0 0 0,0-1 0 0 0,0 0 0 0 0,1 1 0 0 0,-1-1 0 0 0,1 0 0 0 0,-1-1 0 0 0,1 1 1 0 0,-1 0-1 0 0,1-1 0 0 0,2 1 6 0 0,31-35-1753 0 0,-27 19-1442 0 0,-2 2-3699 0 0,-3 6-5559 0 0</inkml:trace>
  <inkml:trace contextRef="#ctx0" brushRef="#br0" timeOffset="138038.417">14639 4007 12907 0 0,'0'0'2636'0'0,"0"0"-450"0"0,0 0-105 0 0,0 0-212 0 0,0 0-299 0 0,0 0-272 0 0,0 0-260 0 0,0 0-239 0 0,0 0-147 0 0,0 0-113 0 0,31-4-115 0 0,99-12-61 0 0,-67-4 175 0 0,-58 18-498 0 0,0 1 0 0 0,0-1 0 0 0,0 0 0 0 0,0 0 0 0 0,0-1 0 0 0,0 0 0 0 0,-1 1 0 0 0,0-2 0 0 0,1 1 0 0 0,-1 0 0 0 0,0-1 0 0 0,0 0 0 0 0,-1 0 0 0 0,1 0 0 0 0,-1 0 0 0 0,0 0 0 0 0,0-1 0 0 0,-1 1 0 0 0,1-1 0 0 0,-1 0 0 0 0,0 0 0 0 0,0 0 0 0 0,0 0 0 0 0,-1 0 0 0 0,0 0 0 0 0,0-1 0 0 0,0 1 0 0 0,-1-4-40 0 0,-3 6-7 0 0,0 0 0 0 0,0 0 0 0 0,0 0 0 0 0,-1 0 0 0 0,1 1 0 0 0,-1 0 0 0 0,0-1 0 0 0,0 1 0 0 0,0 1 0 0 0,0-1 0 0 0,0 1 0 0 0,0-1 0 0 0,-1 1 0 0 0,1 0 0 0 0,0 1 0 0 0,0-1 0 0 0,-1 1 0 0 0,1 0 0 0 0,-1 0 0 0 0,1 0 0 0 0,0 1 0 0 0,-1-1 0 0 0,1 1 0 0 0,0 0 0 0 0,-4 1 7 0 0,-5 2-19 0 0,0 1-1 0 0,0 0 1 0 0,1 1 0 0 0,0 0 0 0 0,0 1-1 0 0,0 1 1 0 0,1 0 0 0 0,0 0 0 0 0,0 1-1 0 0,1 0 1 0 0,-2 3 19 0 0,8-9-3 0 0,-1 0-1 0 0,1 0 1 0 0,0 1-1 0 0,0 0 1 0 0,1 0-1 0 0,-1 0 1 0 0,1 0-1 0 0,-1 0 1 0 0,1 1-1 0 0,1 0 1 0 0,-1-1-1 0 0,1 1 1 0 0,-1 0-1 0 0,2 0 1 0 0,-1 0-1 0 0,0 1 1 0 0,1-1-1 0 0,0 0 1 0 0,0 0-1 0 0,1 1 1 0 0,-1-1-1 0 0,1 1 1 0 0,0-1-1 0 0,1 1 1 0 0,-1-1-1 0 0,2 3 4 0 0,2-4 2 0 0,0 0-1 0 0,0 0 1 0 0,0-1-1 0 0,1 0 1 0 0,0 0-1 0 0,-1 0 1 0 0,1 0-1 0 0,0-1 1 0 0,0 0-1 0 0,1 0 1 0 0,-1 0-1 0 0,0-1 1 0 0,1 0 0 0 0,-1 0-1 0 0,1 0 1 0 0,-1 0-1 0 0,1-1 1 0 0,-1 0-1 0 0,1 0 1 0 0,-1-1-1 0 0,1 1 1 0 0,1-2-2 0 0,5 2-8 0 0,107-11-56 0 0,23-40-3176 0 0,-97 31-2753 0 0,-1-4-6194 0 0,-38 20 4103 0 0</inkml:trace>
  <inkml:trace contextRef="#ctx0" brushRef="#br0" timeOffset="138375.258">15334 3838 2665 0 0,'0'0'3986'0'0,"0"0"-520"0"0,0 0-610 0 0,0 0-460 0 0,0 0-428 0 0,0 0-341 0 0,0 0-227 0 0,0 0-218 0 0,0 0-173 0 0,0 0-148 0 0,0 0-129 0 0,0 0-103 0 0,0 0-77 0 0,25-18-70 0 0,73-53-55 0 0,-74 53-22 0 0,-116 58 994 0 0,-24 27-1186 0 0,115-66-210 0 0,0 0-1 0 0,0 1 0 0 0,0-1 1 0 0,0 1-1 0 0,0-1 0 0 0,0 1 1 0 0,0-1-1 0 0,1 1 0 0 0,-1-1 1 0 0,1 1-1 0 0,-1 0 1 0 0,1-1-1 0 0,-1 1 0 0 0,1 0 1 0 0,0-1-1 0 0,0 1 0 0 0,0 0 1 0 0,0 0-1 0 0,0-1 0 0 0,0 1 1 0 0,1 0-1 0 0,-1-1 0 0 0,1 1 1 0 0,-1 0-1 0 0,1-1 0 0 0,-1 1 1 0 0,1 0-1 0 0,0-1 0 0 0,0 1 1 0 0,0-1-1 0 0,0 1 0 0 0,0-1 1 0 0,0 0-1 0 0,0 0 1 0 0,0 1-1 0 0,0-1 0 0 0,1 0 1 0 0,-1 0-1 0 0,1 0 0 0 0,-1 0 1 0 0,0 0-1 0 0,1 0 0 0 0,0-1 1 0 0,-1 1-1 0 0,1 0 0 0 0,-1-1 1 0 0,1 1-1 0 0,0-1 0 0 0,-1 0 1 0 0,2 1-3 0 0,10 3 16 0 0,-7-3 5 0 0,0 0-1 0 0,0 1 1 0 0,0-1-1 0 0,0 1 1 0 0,0 0 0 0 0,-1 1-1 0 0,1-1 1 0 0,-1 1-1 0 0,1 0 1 0 0,-1 1-1 0 0,0-1 1 0 0,0 1-1 0 0,-1 0 1 0 0,1 0 0 0 0,-1 0-1 0 0,0 1 1 0 0,0 0-1 0 0,0-1 1 0 0,-1 2-1 0 0,1-1 1 0 0,-1 0 0 0 0,0 0-1 0 0,-1 1 1 0 0,0 0-1 0 0,0-1 1 0 0,0 1-1 0 0,0 0 1 0 0,0 4-21 0 0,-2-6 31 0 0,0-1 0 0 0,-1 1 0 0 0,1 0 0 0 0,-1-1 0 0 0,0 1 0 0 0,0-1 0 0 0,0 0 0 0 0,0 1 0 0 0,-1-1 0 0 0,1 0 0 0 0,-1 1 0 0 0,0-1 0 0 0,0 0 0 0 0,0 0 0 0 0,0-1 0 0 0,-1 1 0 0 0,1 0 0 0 0,-1-1 0 0 0,0 1 0 0 0,1-1 0 0 0,-1 0 0 0 0,0 0 0 0 0,0 0 0 0 0,-1 0 0 0 0,-1 0-31 0 0,-2 2-5 0 0,0 0 0 0 0,0 0-1 0 0,0-1 1 0 0,0-1 0 0 0,-1 1 0 0 0,1-1 0 0 0,-1 0 0 0 0,0-1 0 0 0,0 1 0 0 0,1-2 0 0 0,-1 1 0 0 0,0-1 0 0 0,0 0 0 0 0,0-1 0 0 0,-2 0 5 0 0,-21-20-3631 0 0,22 13-4680 0 0,6 4-4458 0 0</inkml:trace>
  <inkml:trace contextRef="#ctx0" brushRef="#br0" timeOffset="139774.472">16073 3204 0 0 0,'0'0'717'0'0,"0"0"432"0"0,0 0 527 0 0,0 0 497 0 0,0 0 338 0 0,0 0-16 0 0,0 0-256 0 0,0 0-308 0 0,0 0-329 0 0,0 0-314 0 0,15-4-237 0 0,47-18-173 0 0,-57 20-715 0 0,0 0 1 0 0,-1-1 0 0 0,1 1-1 0 0,0-1 1 0 0,-1 0-1 0 0,0 0 1 0 0,0-1 0 0 0,0 1-1 0 0,0-1 1 0 0,0 0 0 0 0,-1 0-1 0 0,0 0 1 0 0,0-1 0 0 0,2-2-164 0 0,10-14 416 0 0,-3 5-90 0 0,0 0 0 0 0,-2-2 1 0 0,0 1-1 0 0,0-1 0 0 0,-2-1 1 0 0,5-15-327 0 0,-25 184 1162 0 0,-3 204-673 0 0,-55 248-201 0 0,69-595-330 0 0,0 7 211 0 0,7-19 198 0 0,89-116 455 0 0,-80 102-797 0 0,0 1 0 0 0,1 1 0 0 0,0 1 0 0 0,1 0 0 0 0,1 1 0 0 0,1 1 0 0 0,0 1 0 0 0,1 0 0 0 0,0 2 0 0 0,1 0 0 0 0,0 1 0 0 0,1 2 0 0 0,17-6-25 0 0,-37 14 3 0 0,0 0-1 0 0,-1 0 0 0 0,1 0 0 0 0,0 0 1 0 0,-1 1-1 0 0,1-1 0 0 0,0 0 0 0 0,-1 1 1 0 0,1-1-1 0 0,-1 1 0 0 0,1 0 0 0 0,-1-1 1 0 0,1 1-1 0 0,-1 0 0 0 0,1 0 0 0 0,-1 0 1 0 0,0 0-1 0 0,0 0 0 0 0,1 0 0 0 0,-1 1 1 0 0,0-1-1 0 0,0 0 0 0 0,0 1 0 0 0,0-1 1 0 0,0 0-1 0 0,-1 1 0 0 0,1-1 0 0 0,0 1 1 0 0,-1 0-1 0 0,1-1 0 0 0,-1 1 0 0 0,1-1 1 0 0,-1 1-1 0 0,0 0 0 0 0,1-1 1 0 0,-1 2-4 0 0,5 71 120 0 0,-5-64-108 0 0,-7 184 216 0 0,6-117-133 0 0,1-77-91 0 0,0 0-7 0 0,0 0 0 0 0,0 0 8 0 0,0 0-33 0 0,0 0-45 0 0,7-37-6280 0 0,-1 24-2624 0 0,-6 8-3233 0 0</inkml:trace>
  <inkml:trace contextRef="#ctx0" brushRef="#br0" timeOffset="140220.215">16780 4014 5129 0 0,'0'0'3413'0'0,"0"0"-786"0"0,0 0-309 0 0,0 0-22 0 0,0 0-173 0 0,0 0-250 0 0,0 0-297 0 0,0 0-309 0 0,0 0-213 0 0,32 0-190 0 0,103-4-161 0 0,-125 4-572 0 0,-1-1 1 0 0,1 0-1 0 0,-1 0 1 0 0,1-1-1 0 0,-1 0 1 0 0,0-1 0 0 0,0 1-1 0 0,0-2 1 0 0,0 0-1 0 0,-1 0 1 0 0,5-2-132 0 0,12-7 329 0 0,-16 8-206 0 0,0 0-1 0 0,1 0 1 0 0,-2 0-1 0 0,1-1 1 0 0,-1-1-1 0 0,0 1 1 0 0,0-2-1 0 0,-1 1 0 0 0,0-1 1 0 0,0 0-1 0 0,-1 0 1 0 0,0 0-1 0 0,1-3-122 0 0,-6 9 13 0 0,1 0-1 0 0,-1-1 1 0 0,0 1-1 0 0,0-1 1 0 0,0 1-1 0 0,0-1 0 0 0,0 0 1 0 0,0 1-1 0 0,-1-1 1 0 0,0 0-1 0 0,1 1 0 0 0,-1-1 1 0 0,0 0-1 0 0,0 0 1 0 0,0 1-1 0 0,-1-1 1 0 0,1 0-1 0 0,-1 1 0 0 0,1-1 1 0 0,-1 0-1 0 0,0 1 1 0 0,0-1-1 0 0,0 1 0 0 0,-1-1 1 0 0,1 1-1 0 0,0-1 1 0 0,-1 1-1 0 0,0 0 1 0 0,1 0-1 0 0,-1 0 0 0 0,0 0 1 0 0,0 0-1 0 0,0 0 1 0 0,0 1-1 0 0,0-1 0 0 0,-1 0 1 0 0,1 1-1 0 0,-1 0 1 0 0,1 0-1 0 0,-1-1 1 0 0,1 2-1 0 0,-1-1 0 0 0,1 0 1 0 0,-1 0-1 0 0,0 1-12 0 0,-10 0-15 0 0,0 1-1 0 0,1 0 1 0 0,-1 1-1 0 0,1 0 1 0 0,-1 1-1 0 0,1 0 1 0 0,0 1-1 0 0,0 1 1 0 0,0 0 0 0 0,1 0-1 0 0,0 1 1 0 0,0 1-1 0 0,0-1 1 0 0,1 2-1 0 0,0 0 1 0 0,0 0-1 0 0,1 1 1 0 0,0 0-1 0 0,0 0 1 0 0,-6 11 15 0 0,8-14-6 0 0,1 2 1 0 0,0-1-1 0 0,0 1 0 0 0,0 0 1 0 0,1 0-1 0 0,1 0 1 0 0,-1 1-1 0 0,1 0 0 0 0,1 0 1 0 0,-1 0-1 0 0,2 0 0 0 0,-1 0 1 0 0,1 1-1 0 0,1-1 1 0 0,-1 1-1 0 0,2-1 0 0 0,-1 1 1 0 0,1 0-1 0 0,1 4 6 0 0,1-10 3 0 0,0 1 0 0 0,0 0 0 0 0,0-1 0 0 0,1 0 0 0 0,-1 1 0 0 0,1-1 0 0 0,0 0 0 0 0,1-1 0 0 0,-1 1 0 0 0,0 0 0 0 0,1-1 0 0 0,0 0 0 0 0,0 0 0 0 0,0 0-1 0 0,0 0 1 0 0,0-1 0 0 0,1 1 0 0 0,-1-1 0 0 0,1 0 0 0 0,0-1 0 0 0,-1 1 0 0 0,2 0-3 0 0,112 17 100 0 0,-104-17-95 0 0,70-10 111 0 0,-78 0-1268 0 0,-5 0-3811 0 0,1 3-4042 0 0,-1 1-2963 0 0</inkml:trace>
  <inkml:trace contextRef="#ctx0" brushRef="#br0" timeOffset="140477.3">17424 3981 13859 0 0,'0'0'2031'0'0,"0"0"-429"0"0,0 0-151 0 0,0 0-94 0 0,0 0-183 0 0,0 0-259 0 0,0 0-311 0 0,0 0-265 0 0,-9 32-191 0 0,-28 98-91 0 0,28-67-130 0 0,18-49-1017 0 0,3-13-4540 0 0,-6-1-5569 0 0</inkml:trace>
  <inkml:trace contextRef="#ctx0" brushRef="#br0" timeOffset="140726.335">17492 3573 17068 0 0,'0'0'1664'0'0,"0"0"-616"0"0,0 0-408 0 0,0 0-256 0 0,0 0-200 0 0,0 0-136 0 0,0 0-64 0 0,0 0-48 0 0,0 0-64 0 0,0 0-80 0 0,0 0-200 0 0,0 0-408 0 0,0 0-1408 0 0,0 0-9819 0 0</inkml:trace>
  <inkml:trace contextRef="#ctx0" brushRef="#br0" timeOffset="141989.449">17926 3937 11731 0 0,'0'0'2769'0'0,"0"0"-636"0"0,0 0-331 0 0,0 0-247 0 0,0 0-272 0 0,0 0-255 0 0,0 0-195 0 0,0 0-147 0 0,0 0-138 0 0,0 0-93 0 0,0 0-91 0 0,0 0-91 0 0,0 0-32 0 0,-24 4-36 0 0,-78 15-27 0 0,24 15 108 0 0,64-24-261 0 0,2-2-26 0 0,0 0 0 0 0,0 0 0 0 0,1 2-1 0 0,0-1 1 0 0,1 1 0 0 0,0 1 0 0 0,0 0 0 0 0,1 0 0 0 0,1 1 0 0 0,0 0-1 0 0,1 0 1 0 0,0 1 0 0 0,0 0 0 0 0,-3 11 1 0 0,10-22-1 0 0,-1 0 1 0 0,1 0-1 0 0,0 0 0 0 0,-1 0 0 0 0,1 0 1 0 0,0 0-1 0 0,0 0 0 0 0,0 0 1 0 0,0 0-1 0 0,1 0 0 0 0,-1 0 0 0 0,0 0 1 0 0,1 0-1 0 0,-1 0 0 0 0,1-1 0 0 0,0 1 1 0 0,0 0-1 0 0,0 0 0 0 0,0 0 1 0 0,0-1-1 0 0,0 1 0 0 0,0-1 0 0 0,0 1 1 0 0,1-1-1 0 0,-1 1 0 0 0,0-1 1 0 0,1 0-1 0 0,0 1 0 0 0,-1-1 0 0 0,1 0 1 0 0,0 0-1 0 0,-1 0 0 0 0,1-1 1 0 0,0 1-1 0 0,0 0 0 0 0,0-1 0 0 0,0 1 1 0 0,-1-1-1 0 0,1 1 0 0 0,0-1 1 0 0,0 0-1 0 0,0 0 0 0 0,0 0 0 0 0,0 0 1 0 0,0 0-1 0 0,0 0 0 0 0,0-1 1 0 0,0 1-1 0 0,0-1 0 0 0,0 1 0 0 0,0-1 1 0 0,0 0-1 0 0,-1 1 0 0 0,1-2 1 0 0,13-2 86 0 0,-1-2-1 0 0,0 0 0 0 0,0-1 1 0 0,-1 0-1 0 0,1-1 0 0 0,-2 0 1 0 0,1-1-1 0 0,-1-1 0 0 0,5-5-85 0 0,232-230 1478 0 0,-248 243-1475 0 0,1 1 0 0 0,-1-1-1 0 0,0 1 1 0 0,0 0 0 0 0,1 0 0 0 0,-1-1-1 0 0,1 1 1 0 0,-1 0 0 0 0,1 0 0 0 0,-1 0 0 0 0,1 1-1 0 0,0-1 1 0 0,-1 0 0 0 0,1 1 0 0 0,0-1-1 0 0,0 1 1 0 0,0-1 0 0 0,-1 1 0 0 0,1 0-1 0 0,0 0 1 0 0,0 0 0 0 0,0 0 0 0 0,0 0 0 0 0,-1 0-1 0 0,1 0 1 0 0,0 1 0 0 0,0-1 0 0 0,0 1-1 0 0,-1-1 1 0 0,1 1 0 0 0,0 0 0 0 0,-1 0-1 0 0,1-1 1 0 0,-1 1 0 0 0,1 0 0 0 0,-1 1 0 0 0,1-1-1 0 0,-1 0 1 0 0,2 1-3 0 0,1 12 5 0 0,0-1 0 0 0,0 1-1 0 0,-1 0 1 0 0,-1 0 0 0 0,0 0 0 0 0,-1 0 0 0 0,-1 0-1 0 0,0 0 1 0 0,-2 11-5 0 0,1 10 5 0 0,-1 292-212 0 0,-1-302 201 0 0,-1 1-1 0 0,-1-1 0 0 0,-2 1 0 0 0,0-2 1 0 0,-1 1-1 0 0,-2-1 0 0 0,-1 0 0 0 0,0-1 1 0 0,-2 0-1 0 0,0-1 0 0 0,-2-1 0 0 0,0 0 1 0 0,-2-1-1 0 0,0 0 0 0 0,-1-2 0 0 0,-2 1 7 0 0,15-14-8 0 0,0 0-1 0 0,0-1 1 0 0,0 0-1 0 0,-1 0 1 0 0,0 0-1 0 0,1-1 0 0 0,-2 1 1 0 0,1-1-1 0 0,0-1 1 0 0,0 1-1 0 0,-1-1 1 0 0,1 0-1 0 0,-1-1 0 0 0,0 0 1 0 0,0 0-1 0 0,1 0 1 0 0,-1-1-1 0 0,0 0 0 0 0,0 0 1 0 0,0-1-1 0 0,-2 0 9 0 0,7-1-12 0 0,-1-1 1 0 0,0 1-1 0 0,1-1 0 0 0,-1 0 0 0 0,1 0 0 0 0,0 0 0 0 0,0 0 0 0 0,0-1 0 0 0,0 1 0 0 0,1 0 0 0 0,-1-1 0 0 0,1 1 0 0 0,0-1 0 0 0,0 0 0 0 0,0 1 0 0 0,0-1 1 0 0,1 0-1 0 0,0 0 0 0 0,-1 1 0 0 0,1-1 0 0 0,1 0 0 0 0,-1 0 0 0 0,0 1 0 0 0,1-1 0 0 0,0 0 0 0 0,0 1 0 0 0,0-1 0 0 0,0 1 0 0 0,1-1 0 0 0,-1 1 0 0 0,1-1 1 0 0,0 1-1 0 0,0 0 0 0 0,0 0 0 0 0,1 0 0 0 0,-1 0 0 0 0,2-1 12 0 0,121-137 29 0 0,-59 76 25 0 0,1-5 6 0 0,-3-2 1 0 0,-3-4-1 0 0,-4-1 1 0 0,-3-4-1 0 0,-2-4-60 0 0,-13 13-12 0 0,-4-2-1 0 0,-2-2 1 0 0,-4 0 0 0 0,-4-2-1 0 0,-2-1 1 0 0,5-52 12 0 0,-10-91 12 0 0,-18 220-13 0 0,1 0 1 0 0,-1 0-1 0 0,0 0 1 0 0,0 0-1 0 0,0 0 1 0 0,0 0-1 0 0,0 0 0 0 0,0 0 1 0 0,-1 0-1 0 0,1 0 1 0 0,-1 0-1 0 0,1 0 1 0 0,-1 0-1 0 0,0 0 1 0 0,1 1-1 0 0,-1-1 1 0 0,0 0-1 0 0,0 0 1 0 0,-1 1-1 0 0,1-1 1 0 0,0 0-1 0 0,0 1 1 0 0,-1 0-1 0 0,1-1 0 0 0,-1 1 1 0 0,0 0-1 0 0,1 0 1 0 0,-1-1-1 0 0,0 1 1 0 0,1 0-1 0 0,-1 1 1 0 0,0-1-1 0 0,0 0 1 0 0,0 1-1 0 0,0-1 1 0 0,0 1-1 0 0,0-1 1 0 0,0 1-1 0 0,0 0 1 0 0,0 0-1 0 0,0 0 1 0 0,0 0-1 0 0,0 0 0 0 0,0 0 1 0 0,0 1-1 0 0,0-1 1 0 0,0 0-1 0 0,0 1 1 0 0,-37 79-46 0 0,29-44 46 0 0,2-1 1 0 0,1 2 0 0 0,3-1 0 0 0,0 1-1 0 0,3-1 1 0 0,0 1 0 0 0,4 10-1 0 0,-3 9 0 0 0,21 386 81 0 0,11-329-127 0 0,-31-110 49 0 0,1-1 0 0 0,0 1 0 0 0,-1-1-1 0 0,1 0 1 0 0,0 1 0 0 0,0-1-1 0 0,1 0 1 0 0,-1 0 0 0 0,0 0-1 0 0,1-1 1 0 0,-1 1 0 0 0,1-1-1 0 0,-1 1 1 0 0,1-1 0 0 0,0 0-1 0 0,-1 0 1 0 0,1 0 0 0 0,0 0-1 0 0,0 0 1 0 0,0-1 0 0 0,0 0-1 0 0,0 1 1 0 0,0-1 0 0 0,-1 0 0 0 0,1 0-1 0 0,0 0 1 0 0,0-1 0 0 0,0 1-1 0 0,0-1 1 0 0,0 0 0 0 0,0 1-1 0 0,0-1 1 0 0,-1-1 0 0 0,1 1-1 0 0,0 0 1 0 0,-1-1 0 0 0,3-1-3 0 0,60-35 77 0 0,-2-3 1 0 0,-1-3 0 0 0,21-23-78 0 0,-25 33 36 0 0,-57 56-51 0 0,-1-7-5 0 0,-1-9 17 0 0,0 0-1 0 0,1 1 1 0 0,0-1 0 0 0,0 0-1 0 0,0 1 1 0 0,1-1 0 0 0,-1 0-1 0 0,2 0 1 0 0,-1 1 0 0 0,1-1-1 0 0,0 0 1 0 0,0 0 0 0 0,0-1-1 0 0,1 1 1 0 0,0 0-1 0 0,0-1 1 0 0,1 1 0 0 0,-1-1-1 0 0,1 0 1 0 0,0-1 0 0 0,4 4 3 0 0,-3-6 7 0 0,0-1 0 0 0,0 0-1 0 0,0-1 1 0 0,0 1 0 0 0,0-1 0 0 0,0 0 0 0 0,0 0 0 0 0,0-1 0 0 0,0 0 0 0 0,0 1 0 0 0,0-2 0 0 0,0 1 0 0 0,0 0 0 0 0,-1-1 0 0 0,1 0-1 0 0,0 0 1 0 0,-1-1 0 0 0,0 1 0 0 0,1-1 0 0 0,-1 0 0 0 0,1-1-7 0 0,11-6 78 0 0,0-2 0 0 0,0 0-1 0 0,-1-1 1 0 0,-1 0 0 0 0,0-1-1 0 0,-1-1 1 0 0,-1 0 0 0 0,0-1 0 0 0,-1 0-1 0 0,-1-1 1 0 0,0 0 0 0 0,-1-1 0 0 0,5-14-78 0 0,1-7 54 0 0,-3 0 0 0 0,0-1 0 0 0,-3 0 0 0 0,-1-1 0 0 0,-2 0 0 0 0,-2-4-54 0 0,5-45 50 0 0,5-186-35 0 0,-13 273-15 0 0,-1 0 0 0 0,0-1 0 0 0,0 1 0 0 0,0 0-1 0 0,0 0 1 0 0,-1 0 0 0 0,1-1 0 0 0,-1 1 0 0 0,0 0-1 0 0,0 0 1 0 0,0 0 0 0 0,0 0 0 0 0,0 0 0 0 0,-1 0-1 0 0,0 1 1 0 0,1-1 0 0 0,-1 0 0 0 0,0 1 0 0 0,0-1-1 0 0,0 1 1 0 0,-1 0 0 0 0,1-1 0 0 0,-1 1-1 0 0,1 0 1 0 0,-1 1 0 0 0,0-1 0 0 0,-17 35-28 0 0,11 3 42 0 0,1 1 0 0 0,2-1 0 0 0,1 1 0 0 0,2 0 0 0 0,1 0 1 0 0,3 0-1 0 0,0 0 0 0 0,3 0 0 0 0,2 9-14 0 0,7 50 87 0 0,4-1 1 0 0,4 0-1 0 0,5 1-87 0 0,-18-69 7 0 0,0 0 0 0 0,-2 1 0 0 0,-2-1 0 0 0,0 1 0 0 0,-2 0 0 0 0,-1 1-7 0 0,-4-78-3322 0 0,-12-5-451 0 0,8 30-154 0 0,1 2-3706 0 0,0 6-4016 0 0</inkml:trace>
  <inkml:trace contextRef="#ctx0" brushRef="#br0" timeOffset="142248.985">18974 3687 12819 0 0,'0'0'2723'0'0,"0"0"-692"0"0,0 0-256 0 0,0 0 71 0 0,0 0-118 0 0,0 0-254 0 0,0 0-322 0 0,0 0-284 0 0,0 0-192 0 0,33 6-142 0 0,106 18-90 0 0,2-17 444 0 0,33-14-600 0 0,-101-2-3204 0 0,-63 6-2060 0 0,-2 0-7528 0 0</inkml:trace>
  <inkml:trace contextRef="#ctx0" brushRef="#br0" timeOffset="146581.623">21969 4176 9810 0 0,'0'0'3073'0'0,"0"0"-899"0"0,0 0-355 0 0,0 0-48 0 0,0 0-83 0 0,0 0-186 0 0,0 0-303 0 0,0 0-290 0 0,0 0-215 0 0,0 0-138 0 0,0 0-72 0 0,0 0-45 0 0,0 0-46 0 0,-6 5-28 0 0,-18 13-2 0 0,-58 59 1483 0 0,114-70-1342 0 0,-23-8-426 0 0,1-1 0 0 0,0-1 0 0 0,-1 0 0 0 0,0 0 0 0 0,0-1 0 0 0,0 0 0 0 0,0 0 0 0 0,0-1 0 0 0,-1 0 0 0 0,0-1 0 0 0,7-5-78 0 0,1 0 93 0 0,73-63 475 0 0,-90 73-544 0 0,0 0 0 0 0,0 0 0 0 0,0 1 1 0 0,-1-1-1 0 0,1 0 0 0 0,0 1 0 0 0,-1-1 0 0 0,1 1 0 0 0,-1-1 0 0 0,1 1 1 0 0,0 0-1 0 0,-1-1 0 0 0,1 1 0 0 0,-1 0 0 0 0,1 0 0 0 0,-1 0 0 0 0,1 0 1 0 0,-1 0-1 0 0,1 0 0 0 0,0 1 0 0 0,-1-1 0 0 0,1 1 0 0 0,-1-1 1 0 0,1 0-1 0 0,0 1 0 0 0,-1 0 0 0 0,1-1 0 0 0,-1 2-24 0 0,-9 3 8 0 0,1 2-1 0 0,-1-1 0 0 0,1 1 1 0 0,1 1-1 0 0,-1 0 1 0 0,1 0-1 0 0,1 1 0 0 0,0 0 1 0 0,-3 3-8 0 0,11-11 1 0 0,0-1 1 0 0,-1 0 0 0 0,1 1 0 0 0,-1-1-1 0 0,1 0 1 0 0,0 1 0 0 0,-1-1-1 0 0,1 1 1 0 0,0-1 0 0 0,-1 0-1 0 0,1 1 1 0 0,0-1 0 0 0,0 1-1 0 0,0-1 1 0 0,-1 1 0 0 0,1-1 0 0 0,0 1-1 0 0,0-1 1 0 0,0 1 0 0 0,0-1-1 0 0,0 1 1 0 0,0 0 0 0 0,0-1-1 0 0,0 1 1 0 0,0-1 0 0 0,0 1-1 0 0,0-1 1 0 0,0 1 0 0 0,0-1-1 0 0,0 1 1 0 0,1-1 0 0 0,-1 1 0 0 0,0-1-1 0 0,0 1 1 0 0,1-1 0 0 0,-1 1-1 0 0,0-1 1 0 0,1 0 0 0 0,-1 1-1 0 0,0-1 1 0 0,1 1 0 0 0,-1-1-1 0 0,0 0 1 0 0,1 1 0 0 0,-1-1 0 0 0,1 0-1 0 0,-1 0 1 0 0,1 1 0 0 0,-1-1-1 0 0,1 0 1 0 0,-1 0 0 0 0,1 0-1 0 0,-1 0 1 0 0,1 1 0 0 0,-1-1-1 0 0,1 0 1 0 0,-1 0 0 0 0,1 0-1 0 0,-1 0 1 0 0,1 0 0 0 0,-1 0 0 0 0,1 0-1 0 0,-1 0 1 0 0,1-1 0 0 0,-1 1-1 0 0,1 0-1 0 0,36-11 133 0 0,-9-26-972 0 0,-25 15-5765 0 0,-3 19-6189 0 0</inkml:trace>
  <inkml:trace contextRef="#ctx0" brushRef="#br0" timeOffset="-172544.395">539 5369 0 0 0,'0'0'1019'0'0,"0"0"491"0"0,0 0 395 0 0,0 0 174 0 0,0 0-117 0 0,0 0-302 0 0,0 0-330 0 0,0 0-252 0 0,0 0-182 0 0,1-6-161 0 0,4-21-127 0 0,-3 20-59 0 0,-2 7 77 0 0,0 0 142 0 0,0 0 135 0 0,0 0 41 0 0,0 0-76 0 0,0 0-114 0 0,0 0-105 0 0,0 0-70 0 0,0 0-78 0 0,0 0-62 0 0,0 0-64 0 0,0 0-63 0 0,0 0-36 0 0,0 0-41 0 0,0 0-38 0 0,0 0-38 0 0,0 0-18 0 0,0 0-19 0 0,0 0-16 0 0,0 0-6 0 0,0 0-17 0 0,0 0-14 0 0,0 0-18 0 0,0 0-11 0 0,0 15 123 0 0,26 106 489 0 0,8 140 21 0 0,-23 402 119 0 0,-9-647-787 0 0,0 0-1 0 0,0 0 0 0 0,2 0 1 0 0,0-1-1 0 0,0 1 1 0 0,2-1-1 0 0,4 10-4 0 0,-3-10 12 0 0,-1 0 1 0 0,-1 0-1 0 0,-1 0 1 0 0,0 1-1 0 0,-1 0 0 0 0,0 0 1 0 0,-1 11-13 0 0,-3 167 149 0 0,21-109-106 0 0,10 3 3 0 0,-21-44 56 0 0,-11 45 130 0 0,-4-30 577 0 0,30-62-537 0 0,126-16-2 0 0,-2 1-163 0 0,147-8 241 0 0,-126 11-151 0 0,-38 12-94 0 0,-60-5 42 0 0,47 5-28 0 0,-57-1-53 0 0,-28 3-32 0 0,-33 1-24 0 0,0 0 0 0 0,0 0 2 0 0,0 0-1 0 0,0 0-10 0 0,0 0 30 0 0,0 0 10 0 0,0 0 14 0 0,0 0-16 0 0,0 0-5 0 0,0 0-2 0 0,0 0-6 0 0,0 0 20 0 0,0 0 7 0 0,0 0-14 0 0,0 0 4 0 0,0 0 11 0 0,-29 0-26 0 0,20 0-253 0 0,-35 6-1419 0 0,21 14-2943 0 0,21-17 3281 0 0,-1 2-1788 0 0,1-2-3746 0 0,2 1-5433 0 0</inkml:trace>
  <inkml:trace contextRef="#ctx0" brushRef="#br0" timeOffset="-172149.213">2573 7034 5857 0 0,'0'0'4036'0'0,"0"0"-1537"0"0,0 0-663 0 0,0 0-49 0 0,0 0 70 0 0,0 0-65 0 0,0 0-222 0 0,0 0-355 0 0,0 0-303 0 0,0 0-177 0 0,0 0-98 0 0,0 0-89 0 0,-1-5-79 0 0,0 4-449 0 0,1 0 1 0 0,-1 0 0 0 0,1 1 0 0 0,-1-1 0 0 0,1 0-1 0 0,-1 0 1 0 0,0 0 0 0 0,1 0 0 0 0,-1 1 0 0 0,0-1 0 0 0,0 0-1 0 0,0 1 1 0 0,0-1 0 0 0,1 0 0 0 0,-1 1 0 0 0,0-1 0 0 0,0 1-1 0 0,0 0 1 0 0,0-1 0 0 0,0 1 0 0 0,0 0 0 0 0,0-1 0 0 0,0 1-1 0 0,0 0 1 0 0,0 0 0 0 0,0 0 0 0 0,0 0 0 0 0,0 0 0 0 0,-1 0-1 0 0,1 0 1 0 0,0 0 0 0 0,0 1 0 0 0,0-1 0 0 0,0 0 0 0 0,0 0-1 0 0,0 1 1 0 0,0-1 0 0 0,1 1 0 0 0,-1-1 0 0 0,0 1 0 0 0,0 0-1 0 0,0-1 1 0 0,0 1 0 0 0,0 0 0 0 0,1-1 0 0 0,-1 1-1 0 0,0 0 1 0 0,1 0 0 0 0,-1 0 0 0 0,0-1 0 0 0,1 1 0 0 0,-1 0-1 0 0,1 0 1 0 0,0 0 0 0 0,-1 1-21 0 0,-193 214 1195 0 0,85-105-1204 0 0,108-112-326 0 0,0 1 0 0 0,0 0 1 0 0,0-1-1 0 0,0 1 0 0 0,0-1 0 0 0,0 1 1 0 0,0-1-1 0 0,0 0 0 0 0,0 1 1 0 0,1-1-1 0 0,-1 0 0 0 0,0 0 1 0 0,0 0-1 0 0,1 1 0 0 0,-1-1 1 0 0,0 0-1 0 0,1 0 0 0 0,-1 0 0 0 0,1 0 1 0 0,-1 0-1 0 0,1 0 0 0 0,-1 0 1 0 0,1 0-1 0 0,0 0 0 0 0,0 0 1 0 0,-1 0-1 0 0,1-1 0 0 0,0 1 1 0 0,0 0-1 0 0,0 0 0 0 0,0 0 0 0 0,0 0 1 0 0,0 0-1 0 0,1 0 0 0 0,-1 0 1 0 0,0 0-1 0 0,1-1 0 0 0,-1 1 335 0 0,-1-19-8982 0 0,1 12 2602 0 0</inkml:trace>
  <inkml:trace contextRef="#ctx0" brushRef="#br0" timeOffset="-171866.219">2165 6912 5481 0 0,'0'0'2578'0'0,"0"0"-156"0"0,0 0-171 0 0,0 0-101 0 0,0 0-248 0 0,0 0-421 0 0,0 0-441 0 0,0 0-381 0 0,0 0-211 0 0,0 0 52 0 0,0 0 153 0 0,0 0 136 0 0,0 0 65 0 0,3 6-54 0 0,68 98 1801 0 0,5-3-1 0 0,15 9-2600 0 0,-47-56 305 0 0,45 58 57 0 0,-66-69-2036 0 0,-32-40-7560 0 0,9-3 6095 0 0,-4 1-9305 0 0</inkml:trace>
  <inkml:trace contextRef="#ctx0" brushRef="#br0" timeOffset="-170506.695">13 4913 2296 0 0,'0'0'1930'0'0,"0"0"-172"0"0,0 0 68 0 0,0 0 266 0 0,0 0 146 0 0,0 0-112 0 0,0 0-279 0 0,0 0-335 0 0,0 0-292 0 0,0 0-199 0 0,0 0-159 0 0,9-16-116 0 0,28-48-73 0 0,-37 64-561 0 0,0 1-1 0 0,0-1 0 0 0,0 0 0 0 0,0 0 1 0 0,0 1-1 0 0,0-1 0 0 0,0 0 0 0 0,0 1 1 0 0,0-1-1 0 0,1 0 0 0 0,-1 0 1 0 0,0 0-1 0 0,0 1 0 0 0,0-1 0 0 0,0 0 1 0 0,1 0-1 0 0,-1 1 0 0 0,0-1 0 0 0,0 0 1 0 0,1 0-1 0 0,-1 0 0 0 0,0 0 0 0 0,0 0 1 0 0,1 1-1 0 0,-1-1 0 0 0,0 0 0 0 0,0 0 1 0 0,1 0-1 0 0,-1 0 0 0 0,0 0 0 0 0,0 0 1 0 0,1 0-1 0 0,-1 0 0 0 0,0 0 0 0 0,1 0-111 0 0,-9 35-41 0 0,0 4 158 0 0,1 1 0 0 0,2 0-1 0 0,2 0 1 0 0,1 0 0 0 0,4 25-117 0 0,-2-29 38 0 0,-1-34-21 0 0,1-1-1 0 0,0 0 1 0 0,-1 0 0 0 0,1 1 0 0 0,0-1 0 0 0,0 1 0 0 0,0-1 0 0 0,0 0-1 0 0,0 1 1 0 0,0-1 0 0 0,0 0 0 0 0,0 1 0 0 0,0-1 0 0 0,1 0 0 0 0,-1 1-1 0 0,1-1 1 0 0,-1 0 0 0 0,1 0 0 0 0,-1 1 0 0 0,1-1 0 0 0,0 0-1 0 0,0 0 1 0 0,-1 0 0 0 0,1 0 0 0 0,0 0 0 0 0,0 0 0 0 0,0 0 0 0 0,0 0-1 0 0,0 0 1 0 0,0 0 0 0 0,1-1 0 0 0,-1 1 0 0 0,0 0 0 0 0,0-1 0 0 0,0 1-1 0 0,1-1 1 0 0,-1 1 0 0 0,0-1 0 0 0,1 0 0 0 0,-1 1 0 0 0,0-1 0 0 0,1 0-1 0 0,-1 0 1 0 0,1 0 0 0 0,-1 0 0 0 0,0 0 0 0 0,1 0 0 0 0,-1 0 0 0 0,0-1-1 0 0,1 1 1 0 0,-1-1 0 0 0,0 1 0 0 0,0 0 0 0 0,1-1 0 0 0,-1 0 0 0 0,0 1-1 0 0,0-1 1 0 0,1-1-17 0 0,79-152 874 0 0,-11 15-661 0 0,-69 139-198 0 0,-1 0-11 0 0,0 0-22 0 0,0 0-2 0 0,6 14-88 0 0,45 108 202 0 0,-37-75-77 0 0,-2 2 0 0 0,-3-1 0 0 0,-1 1 0 0 0,-3 1 0 0 0,-2-1 0 0 0,-2 31-17 0 0,-2-39 8 0 0,-1-1-1 0 0,-2 0 0 0 0,-2 0 0 0 0,-2 0 1 0 0,-2-1-1 0 0,-1 0 0 0 0,-14 31-7 0 0,21-58 6 0 0,-1-1-1 0 0,0 1 1 0 0,-1-1-1 0 0,0-1 1 0 0,-1 1-1 0 0,0-1 1 0 0,0 0-1 0 0,-1 0 1 0 0,-1-1-1 0 0,1 0 1 0 0,-2 0-1 0 0,1-1 1 0 0,-1-1-1 0 0,0 1 1 0 0,-1-2-1 0 0,1 1 1 0 0,-10 3-6 0 0,16-9 3 0 0,0 0 1 0 0,0-1 0 0 0,1 1 0 0 0,-1-1 0 0 0,0 0 0 0 0,0 0 0 0 0,0 0 0 0 0,1 0 0 0 0,-1-1 0 0 0,0 0 0 0 0,0 0 0 0 0,1 0 0 0 0,-1 0 0 0 0,0 0 0 0 0,1-1 0 0 0,-1 1 0 0 0,1-1 0 0 0,0 0 0 0 0,0 0 0 0 0,-1 0 0 0 0,1-1 0 0 0,1 1 0 0 0,-1-1 0 0 0,0 1 0 0 0,1-1 0 0 0,-1 0 0 0 0,1 0 0 0 0,0 0 0 0 0,0-1 0 0 0,0 1 0 0 0,0 0 0 0 0,0-1 0 0 0,1 1 0 0 0,0-1 0 0 0,-1-2-4 0 0,-1-3 4 0 0,0-1 1 0 0,0 1 0 0 0,1 0 0 0 0,1-1-1 0 0,-1 0 1 0 0,2 1 0 0 0,-1-1 0 0 0,1 0-1 0 0,1 1 1 0 0,0-1 0 0 0,0 0-1 0 0,1 1 1 0 0,0-1 0 0 0,1 1-5 0 0,6-8-4 0 0,1 0 0 0 0,1 1-1 0 0,0 0 1 0 0,1 1 0 0 0,1 1 0 0 0,0-1 0 0 0,1 2 0 0 0,1 0-1 0 0,0 1 1 0 0,0 1 0 0 0,1 0 0 0 0,11-5 4 0 0,-20 11-1 0 0,4-3-122 0 0,0 2-1 0 0,0-1 0 0 0,1 1 1 0 0,0 1-1 0 0,0 0 1 0 0,0 1-1 0 0,0 0 1 0 0,1 1-1 0 0,0 0 0 0 0,-1 1 1 0 0,1 0-1 0 0,9 1 124 0 0,-19 2-1894 0 0,-3 2-8085 0 0,0 0-2838 0 0</inkml:trace>
  <inkml:trace contextRef="#ctx0" brushRef="#br0" timeOffset="-162975.269">3168 7203 0 0 0,'0'0'1688'0'0,"0"0"514"0"0,0 0 220 0 0,0 0-192 0 0,0 0-495 0 0,0 0-524 0 0,0 0-342 0 0,0 0-109 0 0,0 0 3 0 0,5 0 5750 0 0,17 0-4201 0 0,163-22 1207 0 0,-119 11-3092 0 0,1 3 0 0 0,0 3-1 0 0,0 2 1 0 0,48 6-427 0 0,-5-1 284 0 0,162 1 175 0 0,-162-10-260 0 0,186 3 109 0 0,435 8 403 0 0,-659-8-637 0 0,271 1 250 0 0,-202-5-276 0 0,-38 5 37 0 0,-103 3-104 0 0,0 0-9 0 0,0 0 29 0 0,0 0-4 0 0,0 0 23 0 0,0 0-18 0 0,0 0-34 0 0,0 0 40 0 0,0 0-4 0 0,0 0-14 0 0,0 0 46 0 0,0 0-32 0 0,0 0-6 0 0,0 0 19 0 0,0 0-5 0 0,0 0-16 0 0,0 0 11 0 0,0 0-27 0 0,0 0 21 0 0,0 0-10 0 0,0 0 2 0 0,0 0 14 0 0,0 0 13 0 0,0 0 12 0 0,0 0-29 0 0,0 0 13 0 0,0 0-23 0 0,0 0 0 0 0,0 0 3 0 0,0 0-25 0 0,0 0 25 0 0,0 0 3 0 0,0 0 13 0 0,0 0 4 0 0,0 0-11 0 0,0 0-30 0 0,0 0 30 0 0,0 0-10 0 0,-1 0 3 0 0,1 0-18 0 0,-3 129 186 0 0,-13-34 75 0 0,-2 8-208 0 0,1 23 55 0 0,13 105-88 0 0,-1-124-24 0 0,1 62 20 0 0,2-62 28 0 0,3-103-21 0 0,0 88 32 0 0,-1 117-42 0 0,0-208-10 0 0,0-1 1 0 0,0 0 26 0 0,0 0-10 0 0,0 0-4 0 0,0 0-22 0 0,0 0 36 0 0,0 0 1 0 0,0 0-23 0 0,0 0 12 0 0,0 0-7 0 0,0 0-6 0 0,0 0 13 0 0,0 0 27 0 0,0 0-38 0 0,0 0-12 0 0,0 0-9 0 0,0 0 38 0 0,0 0 11 0 0,0 0-1 0 0,0 0-20 0 0,0 0 13 0 0,0 0-3 0 0,0 0-13 0 0,0 0 14 0 0,0 0-11 0 0,0 0-2 0 0,0 0 16 0 0,0 0 7 0 0,0 0-36 0 0,0 0 1 0 0,0 0 3 0 0,0 0 8 0 0,0 0 14 0 0,0 0 0 0 0,0 0-19 0 0,0 0 32 0 0,0 0-20 0 0,0 0-6 0 0,0 0 6 0 0,0 0-10 0 0,0 0 15 0 0,0 0-22 0 0,0 0 29 0 0,0 0-23 0 0,0 0-9 0 0,0 0 27 0 0,199-4 126 0 0,-36-13-168 0 0,70 2 110 0 0,-43 22-103 0 0,209-7 25 0 0,-258-8 30 0 0,-6 0-31 0 0,143 5 15 0 0,-126-4-10 0 0,3-23 2 0 0,-111 20 18 0 0,6 3-60 0 0,-10-1 50 0 0,0 1 9 0 0,29-4-40 0 0,17 6 59 0 0,75 2-53 0 0,-104-5-34 0 0,-57 8 51 0 0,0 0 6 0 0,0 0-21 0 0,0 0-4 0 0,24-12 655 0 0,-57-93-491 0 0,11 24-137 0 0,-8-203 107 0 0,36 27 84 0 0,-15 58 71 0 0,5 48-198 0 0,17 88 36 0 0,4-3-33 0 0,-17 63-47 0 0,0 2-40 0 0,0 0 0 0 0,0 0 0 0 0,0-1 0 0 0,0 1 1 0 0,0 0-1 0 0,0 0 0 0 0,0 0 0 0 0,1 0 0 0 0,-1 0 0 0 0,0 0 0 0 0,1-1 0 0 0,-1 1 0 0 0,1 0 1 0 0,-1 0-1 0 0,1 0 0 0 0,-1 0 0 0 0,1 0 0 0 0,0 1 0 0 0,0-1 0 0 0,-1 0 0 0 0,1 0 0 0 0,0 0 0 0 0,0 0 1 0 0,0 1-1 0 0,0-1 0 0 0,0 0 0 0 0,0 1 0 0 0,0-1 0 0 0,0 1 0 0 0,0-1 0 0 0,0 1 0 0 0,0 0 1 0 0,0-1-1 0 0,0 1 0 0 0,0 0 0 0 0,1 0 0 0 0,-1 0 0 0 0,0 0 0 0 0,0 0 0 0 0,0 0 0 0 0,0 0 1 0 0,1 0 8 0 0,187 33 33 0 0,-69-22 26 0 0,71 3-117 0 0,129-20 81 0 0,-147 5-6 0 0,-14 12-17 0 0,-98-9-5 0 0,112-11 46 0 0,2-9-66 0 0,20 0-54 0 0,-130 10 65 0 0,47 5 14 0 0,-4-1-26 0 0,53-11 64 0 0,124 11-65 0 0,-184-4 50 0 0,-7 1-51 0 0,434 7 70 0 0,-487-4-92 0 0,-41 4 63 0 0,0 0-2 0 0,0 0-23 0 0,0 0 0 0 0,17 0-10 0 0,10-3-1121 0 0,-39 3-534 0 0,-56 15-7140 0 0,45-9 1185 0 0,3-1-5143 0 0</inkml:trace>
  <inkml:trace contextRef="#ctx0" brushRef="#br0" timeOffset="-153387.774">6397 7181 0 0 0,'-23'-9'0'0'0,"-4"11"1699"0"0,24 1 2885 0 0,3 0 4686 0 0,0-2-9005 0 0,0-1-37 0 0,87 0 7087 0 0,0 2-5164 0 0,88 0-1484 0 0,-92 5-282 0 0,49-14 349 0 0,-5-1-411 0 0,-25-3-145 0 0,39 4 12 0 0,-5-7 92 0 0,-57 6-204 0 0,-1 4 70 0 0,4-3-99 0 0,-23 4 23 0 0,-14-2 40 0 0,-45 5-120 0 0,19-3 29 0 0,14 0 71 0 0,-33 2-78 0 0,14 0-10 0 0,163-9 151 0 0,-177 10-162 0 0,0 0 27 0 0,0 0-23 0 0,0 0 2 0 0,0 0-12 0 0,26-7 62 0 0,82 6 114 0 0,-107 1-182 0 0,-1 0 16 0 0,0 0-10 0 0,0 0 0 0 0,0 0 27 0 0,0 0-18 0 0,0 0 3 0 0,0 0-16 0 0,0 0 3 0 0,0 0 14 0 0,0 0-4 0 0,0 0 24 0 0,0 0-13 0 0,0 0-27 0 0,0 0-3 0 0,0 0 31 0 0,0 0 7 0 0,0 0-6 0 0,0 0-1 0 0,0 0 0 0 0,0 0 2 0 0,0 0-2 0 0,0 0-26 0 0,0 0-6 0 0,0 0 3 0 0,0 0 9 0 0,0 0-1 0 0,0 0 7 0 0,0 0 10 0 0,0 0-21 0 0,0 0 14 0 0,0 0-15 0 0,0 0-25 0 0,0 0 19 0 0,0 0 7 0 0,11 66 161 0 0,-24 27-30 0 0,11-38-100 0 0,-2 0 56 0 0,-9-4-44 0 0,13-50-17 0 0,0-1 2 0 0,0 0 2 0 0,-5 18 1342 0 0,-88-25-1276 0 0,-320 7-62 0 0,319 7-17 0 0,-46-6-1 0 0,22-5 33 0 0,-96 4-44 0 0,72 3 13 0 0,-75-2 40 0 0,142-5-83 0 0,-12 0 91 0 0,-29 4-50 0 0,50 0 25 0 0,19 7-26 0 0,46-7 13 0 0,-28 0 100 0 0,16 0-276 0 0,-2-10 979 0 0,14 2-825 0 0,-18-48 22 0 0,6-9-18 0 0,15-23-93 0 0,-2 86 88 0 0,0 1 0 0 0,-1 0 0 0 0,1 0 0 0 0,1 0 0 0 0,-1 0-1 0 0,0 0 1 0 0,0 0 0 0 0,0 0 0 0 0,0-1 0 0 0,1 1 0 0 0,-1 0 0 0 0,1 0-1 0 0,-1 0 1 0 0,1 0 0 0 0,-1 0 0 0 0,1 0 0 0 0,-1 0 0 0 0,1 0-1 0 0,0 1 1 0 0,-1-1 0 0 0,1 0 0 0 0,0 0 0 0 0,0 1 0 0 0,0-1-1 0 0,0 0 1 0 0,0 1 0 0 0,0-1 0 0 0,0 0 0 0 0,0 1 0 0 0,0 0-1 0 0,0-1 1 0 0,0 1 0 0 0,0 0 0 0 0,0-1 0 0 0,0 1 0 0 0,0 0 0 0 0,0 0-1 0 0,0 0 1 0 0,1 0 0 0 0,-1 0 0 0 0,0 0 0 0 0,0 0 0 0 0,0 0-1 0 0,0 0 1 0 0,0 1 0 0 0,0-1 0 0 0,0 0 0 0 0,0 1 0 0 0,0-1-1 0 0,0 1 1 0 0,1 0 12 0 0,149 6 83 0 0,2-7-98 0 0,-108 7 65 0 0,-51-6-1159 0 0,-28-8-2980 0 0,23 6 240 0 0,-1 1-3373 0 0,4 0-5183 0 0</inkml:trace>
  <inkml:trace contextRef="#ctx0" brushRef="#br0" timeOffset="-147880.93">6391 7166 0 0 0,'0'0'1228'0'0,"0"0"175"0"0,0 0 150 0 0,0 0-53 0 0,0 0-241 0 0,0 0-288 0 0,0 0-212 0 0,0 0-31 0 0,0 0 85 0 0,0 0 141 0 0,0 0 85 0 0,0 0 26 0 0,5 0-23 0 0,6 1 581 0 0,-43 12-12 0 0,0-1-1251 0 0,-50 20 575 0 0,83-32-930 0 0,-1 0 1 0 0,0 0 0 0 0,1 0 0 0 0,-1 0-1 0 0,0 0 1 0 0,1 0 0 0 0,-1 0-1 0 0,0 0 1 0 0,1 0 0 0 0,-1 0 0 0 0,0 0-1 0 0,1 0 1 0 0,-1 0 0 0 0,1 0 0 0 0,-1 1-1 0 0,0-1 1 0 0,0 0 0 0 0,1 0-1 0 0,-1 0 1 0 0,0 0 0 0 0,1 1 0 0 0,-1-1-1 0 0,0 0 1 0 0,1 0 0 0 0,-1 1 0 0 0,0-1-1 0 0,0 0 1 0 0,0 0 0 0 0,1 1-1 0 0,-1-1 1 0 0,0 0 0 0 0,0 1 0 0 0,0-1-1 0 0,0 0 1 0 0,1 1 0 0 0,-1-1-1 0 0,0 0 1 0 0,0 1 0 0 0,0-1 0 0 0,0 0-1 0 0,0 1 1 0 0,0-1 0 0 0,0 0 0 0 0,0 1-1 0 0,0-1 1 0 0,0 0 0 0 0,0 1-1 0 0,0-1 1 0 0,0 0 0 0 0,0 1 0 0 0,-1-1-1 0 0,1 0 1 0 0,0 1 0 0 0,0-1 0 0 0,0 0-1 0 0,0 1 1 0 0,-1-1 0 0 0,1 0-1 0 0,0 0 1 0 0,0 1 0 0 0,-1-1 0 0 0,1 0-1 0 0,0 0 1 0 0,0 1 0 0 0,-1-1 0 0 0,1 0-1 0 0,0 0 1 0 0,-1 0 0 0 0,1 1-1 0 0,-1-1-5 0 0,29 8 453 0 0,-2-5-287 0 0,0-2 1 0 0,0 0-1 0 0,1-2 0 0 0,-1-1 0 0 0,0-1 0 0 0,-1-1 0 0 0,22-6-166 0 0,-8 3 180 0 0,-31 5 719 0 0,-28 7-689 0 0,-23 6-247 0 0,-160 51-427 0 0,269-59-304 0 0,134-35 1092 0 0,-200 32-280 0 0,0 0 27 0 0,0 0 36 0 0,-17 8 350 0 0,-140 54-268 0 0,146-53-399 0 0,36-10-126 0 0,-10 0 258 0 0,183-32 211 0 0,-137 18-92 0 0,-56 14-156 0 0,20-3 589 0 0,-39 14 44 0 0,-98 33-682 0 0,219-61 267 0 0,124-34-71 0 0,-155 41-28 0 0,-75 11-18 0 0,-1 0 24 0 0,-25 8 123 0 0,-200 69-87 0 0,199-70-54 0 0,25-7-27 0 0,1 0-17 0 0,16-1-152 0 0,139-46 241 0 0,155-26-37 0 0,-219 58 81 0 0,-90 15 29 0 0,-1 0 33 0 0,-23 0 238 0 0,-326 36-417 0 0,138-28 280 0 0,210-8-229 0 0,1 0-77 0 0,175-40-343 0 0,18 4 466 0 0,-125 31-57 0 0,-67 5 27 0 0,-1 0 17 0 0,-18 5 115 0 0,-267 96 25 0 0,264-93-231 0 0,21-8-44 0 0,0 0-42 0 0,11 3-115 0 0,8-1 273 0 0,0-1-1 0 0,0-1 1 0 0,0-1 0 0 0,0-1 0 0 0,0-1 0 0 0,18-4-29 0 0,10-1 18 0 0,193-32 18 0 0,-6-4 89 0 0,-191 33 933 0 0,-100 30-896 0 0,-224 80-134 0 0,238-81-114 0 0,56-11-593 0 0,137-18 847 0 0,177-73-122 0 0,-255 69 76 0 0,-72 15-13 0 0,-26 1 285 0 0,-118 36-466 0 0,-101 39 112 0 0,221-68-214 0 0,23-8 65 0 0,12 0-245 0 0,25-3 372 0 0,1-1 0 0 0,-1-2 0 0 0,0-2 0 0 0,-1-1 0 0 0,3-2-18 0 0,30-7 12 0 0,80-23 5 0 0,-111 30 50 0 0,-36 11-55 0 0,-1 0 9 0 0,0 0 47 0 0,0 0 14 0 0,0 0 0 0 0,-11 1 14 0 0,-184 75-60 0 0,125-53-4 0 0,112-20-241 0 0,170-54 328 0 0,-60 21-73 0 0,-152 30-62 0 0,0 0-9 0 0,0 0 36 0 0,-14 1 125 0 0,-65 28 10 0 0,9-4-44 0 0,69-25-134 0 0,1 0-14 0 0,0 0-3 0 0,0 0-3 0 0,99-7 51 0 0,53-15-35 0 0,-152 22 50 0 0,0 0 21 0 0,0 0-2 0 0,-10 1-1 0 0,-122 57 158 0 0,103-48-145 0 0,29-9-46 0 0,0-1-23 0 0,0 0-2 0 0,0 0-2 0 0,0 0-17 0 0,19 0-80 0 0,126-18 273 0 0,-141 17-120 0 0,7-1 205 0 0,-18 1-57 0 0,-108 16-211 0 0,101-11 101 0 0,19-1-474 0 0,2-3 422 0 0,5-2 8 0 0,0-1 0 0 0,1 0-1 0 0,-1 0 1 0 0,-1-1-1 0 0,1-1 1 0 0,-1 0 0 0 0,1-1-1 0 0,-1 0 1 0 0,-1 0-1 0 0,7-6-21 0 0,-15 11 4 0 0,0 0 0 0 0,0 1 0 0 0,0-1-1 0 0,0 0 1 0 0,-1 0 0 0 0,1 0 0 0 0,0-1-1 0 0,-1 1 1 0 0,1 0 0 0 0,-1-1 0 0 0,1 1 0 0 0,-1 0-1 0 0,0-1 1 0 0,1 0 0 0 0,-1 1 0 0 0,0-1-1 0 0,0 0 1 0 0,0 0 0 0 0,-1 1 0 0 0,1-1-1 0 0,0 0 1 0 0,-1 0 0 0 0,1 0 0 0 0,-1 0 0 0 0,1 0-1 0 0,-1 0 1 0 0,0 0 0 0 0,0 0 0 0 0,0 0-1 0 0,0 0 1 0 0,0 0 0 0 0,0 0 0 0 0,-1 0-1 0 0,1 0 1 0 0,-1 0 0 0 0,1 0 0 0 0,-1 0-1 0 0,0 0 1 0 0,0 0 0 0 0,0 1 0 0 0,0-1 0 0 0,0 0-1 0 0,0 1 1 0 0,0-1 0 0 0,-1 0 0 0 0,1 1-1 0 0,0 0 1 0 0,-1-1 0 0 0,1 1 0 0 0,-1 0-1 0 0,-1-1-3 0 0,-20 0-27 0 0,0 1-1 0 0,0 1 0 0 0,0 1 0 0 0,0 1 0 0 0,1 1 1 0 0,-1 1-1 0 0,-19 6 28 0 0,13-2-84 0 0,45-12-3 0 0,159-62 90 0 0,-175 66 1 0 0,0-1 0 0 0,0 1 0 0 0,0-1 0 0 0,0 0 0 0 0,0 1 0 0 0,0-1 0 0 0,-1 1 1 0 0,1-1-1 0 0,0 1 0 0 0,0-1 0 0 0,-1 0 0 0 0,1 1 0 0 0,0-1 0 0 0,-1 1 0 0 0,1-1 0 0 0,0 1 1 0 0,-1 0-1 0 0,1-1 0 0 0,-1 1 0 0 0,1-1 0 0 0,-1 1 0 0 0,1 0 0 0 0,-1-1 0 0 0,1 1 0 0 0,-1 0 1 0 0,1-1-1 0 0,-1 1 0 0 0,1 0 0 0 0,-1 0 0 0 0,0 0 0 0 0,1 0 0 0 0,-1-1 0 0 0,1 1 0 0 0,-1 0 1 0 0,0 0-1 0 0,1 0 0 0 0,-1 0 0 0 0,0 0 0 0 0,1 1 0 0 0,-1-1 0 0 0,1 0 0 0 0,-1 0 0 0 0,1 0 1 0 0,-1 0-1 0 0,0 1 0 0 0,1-1 0 0 0,-1 0 0 0 0,0 1-4 0 0,-184 6-55 0 0,155-4-222 0 0,66-11 272 0 0,0-2 0 0 0,-1-1 1 0 0,0-2-1 0 0,-1-2 0 0 0,5-3 5 0 0,-28 13 5 0 0,17-21 47 0 0,-82 19-285 0 0,27 10 200 0 0,0 1-1 0 0,-1 1 1 0 0,2 2 0 0 0,-1 0 0 0 0,1 2-1 0 0,0 1 1 0 0,1 1 0 0 0,-1 2 33 0 0,-44 16-1 0 0,-34 13-21 0 0,104-42 11 0 0,1 0 1 0 0,-1 0 0 0 0,0 0-1 0 0,1 0 1 0 0,-1 0 0 0 0,0 0 0 0 0,0 0-1 0 0,1 0 1 0 0,-1 0 0 0 0,0 1-1 0 0,1-1 1 0 0,-1 0 0 0 0,0 0 0 0 0,0 0-1 0 0,0 0 1 0 0,1 1 0 0 0,-1-1-1 0 0,0 0 1 0 0,0 0 0 0 0,1 1 0 0 0,-1-1-1 0 0,0 0 1 0 0,0 0 0 0 0,0 1-1 0 0,0-1 1 0 0,0 0 0 0 0,0 1 0 0 0,1-1-1 0 0,-1 0 1 0 0,0 1 0 0 0,0-1-1 0 0,0 0 1 0 0,0 0 0 0 0,0 1-1 0 0,0-1 1 0 0,0 0 0 0 0,0 1 0 0 0,0-1-1 0 0,0 0 1 0 0,0 1 0 0 0,-1-1-1 0 0,1 0 1 0 0,0 0 0 0 0,0 1 0 0 0,0-1-1 0 0,0 0 1 0 0,0 1 0 0 0,-1-1-1 0 0,1 0 1 0 0,0 0 0 0 0,0 1 0 0 0,0-1-1 0 0,-1 0 1 0 0,1 0 0 0 0,0 0-1 0 0,0 1 1 0 0,-1-1 0 0 0,1 0 0 0 0,0 0-1 0 0,0 0 1 0 0,-1 0 0 0 0,1 0-1 0 0,0 1 11 0 0,24 3 82 0 0,266-25 18 0 0,-222 20 170 0 0,-138 20-32 0 0,-315 64 29 0 0,370-82-188 0 0,5 0-419 0 0,23 2 92 0 0,30 1 280 0 0,0-2 0 0 0,0-2 0 0 0,0-2 0 0 0,34-6-32 0 0,-70 7 1 0 0,30-3 293 0 0,-54 2-6 0 0,-100 21-285 0 0,36-5-31 0 0,0-3 1 0 0,0-4-1 0 0,-18-3 28 0 0,77-4-2 0 0,-3 1 7 0 0,0-1 1 0 0,1-1-1 0 0,-1-1 1 0 0,1-1-1 0 0,-1-1 1 0 0,1-2-1 0 0,-16-5-5 0 0,23-3-97 0 0,34 10-360 0 0,100-11 383 0 0,-116 15 87 0 0,-1 0 24 0 0,0 0 52 0 0,-20 1 112 0 0,-75 21-217 0 0,19-8 67 0 0,-2-4 0 0 0,1-2 1 0 0,-13-4-52 0 0,89-4 24 0 0,1 0-30 0 0,0 0-32 0 0,34-11-411 0 0,219-19 403 0 0,-252 30 14 0 0,-1 0-8 0 0,0 0-7 0 0,0 0 8 0 0,-16 14 149 0 0,-94 25 91 0 0,69-30-223 0 0,-42 10-6 0 0,154-33-478 0 0,38-23 603 0 0,-187 34 39 0 0,-31 13-142 0 0,89-14 19 0 0,-70-18-141 0 0,-15 4 151 0 0,46-15 149 0 0,-9 18-210 0 0,68 15 38 0 0,1-1 0 0 0,-1 1-1 0 0,0-1 1 0 0,1 1-1 0 0,-1-1 1 0 0,1 1-1 0 0,-1-1 1 0 0,0 1-1 0 0,1-1 1 0 0,-1 1-1 0 0,0-1 1 0 0,0 1-1 0 0,0-1 1 0 0,1 0-1 0 0,-1 1 1 0 0,0-1-1 0 0,0 0 1 0 0,0 1-1 0 0,0-1 1 0 0,0 1-1 0 0,0-1 1 0 0,0 0-1 0 0,0 1 1 0 0,0-1 0 0 0,0 0-1 0 0,-1 1 1 0 0,1-1-1 0 0,0 1 1 0 0,0-1-1 0 0,0 0 1 0 0,-1 1-1 0 0,1-1 1 0 0,0 1-1 0 0,-1-1 1 0 0,1 1-1 0 0,-1-1 1 0 0,1 1-1 0 0,0-1 1 0 0,-1 1-1 0 0,1 0 1 0 0,-1-1-1 0 0,1 1 1 0 0,-1 0-1 0 0,1-1 1 0 0,-1 1 0 0 0,0 0-1 0 0,1-1 1 0 0,-1 1-1 0 0,1 0 1 0 0,-1 0-1 0 0,0 0 1 0 0,1 0-1 0 0,-1 0 1 0 0,1-1-1 0 0,-1 1 1 0 0,0 0-1 0 0,1 0 1 0 0,-1 1-1 0 0,0-1 1 0 0,1 0-1 0 0,-1 0 1 0 0,1 0-1 0 0,-1 0 1 0 0,0 0-1 0 0,1 1 1 0 0,-1-1 0 0 0,1 0-1 0 0,-1 1 1 0 0,1-1-1 0 0,-1 0 1 0 0,14-8-47 0 0,1 1-1 0 0,-1 0 1 0 0,1 0-1 0 0,1 1 1 0 0,-1 1-1 0 0,1 1 1 0 0,0 0-1 0 0,15-2 48 0 0,-15 5-72 0 0,-22 5 69 0 0,-22 8 57 0 0,-176 50-28 0 0,346-65-418 0 0,84-19 455 0 0,-360 36 645 0 0,-188 8-803 0 0,359-32-250 0 0,382-39 473 0 0,-379 42 27 0 0,-39 7-37 0 0,0 0 33 0 0,-9 0 264 0 0,-184 29-532 0 0,2-10 70 0 0,190-19-41 0 0,1 0-59 0 0,19 8-261 0 0,160 27-1695 0 0,-173-35 1063 0 0,1 0-1611 0 0,-2 2-2979 0 0,0 1-5971 0 0</inkml:trace>
  <inkml:trace contextRef="#ctx0" brushRef="#br0" timeOffset="-145873.149">6552 7372 0 0 0,'0'0'2445'0'0,"0"0"134"0"0,0 0-464 0 0,0 0-569 0 0,0 0-333 0 0,0 0-123 0 0,0 0-46 0 0,0 0-37 0 0,0 0-112 0 0,0 0-139 0 0,0 0-11 0 0,0 0 103 0 0,0 0 51 0 0,0 5-37 0 0,10 71 2925 0 0,-5-59-3515 0 0,-1 1-1 0 0,-1-1 1 0 0,-1 1 0 0 0,-1-1-1 0 0,0 1 1 0 0,-1 0-1 0 0,-2 10-271 0 0,1 12 328 0 0,-9-10 505 0 0,9-30-743 0 0,1 0-12 0 0,0 0 0 0 0,0 0-12 0 0,0 0-3 0 0,0 0 0 0 0,0 0 9 0 0,0 0-34 0 0,0 0 1 0 0,0 0-22 0 0,0 0-15 0 0,0 0 16 0 0,0 0 9 0 0,0 0 1 0 0,0 0-33 0 0,0 0-5 0 0,0 0 2 0 0,0 0 3 0 0,0 0 17 0 0,0 0 19 0 0,0 0-38 0 0,0 0-6 0 0,0 0 25 0 0,0 0-23 0 0,0 0 35 0 0,0 0 21 0 0,0 0-2 0 0,0 0-12 0 0,0 0 30 0 0,0 0-1 0 0,0 0-8 0 0,0 0 44 0 0,0 0-21 0 0,0 0-6 0 0,0 0-3 0 0,0 0-8 0 0,0 0-20 0 0,0 0-4 0 0,0 0 8 0 0,0 0-12 0 0,0 0 8 0 0,0 0 4 0 0,0 0 14 0 0,0 0 11 0 0,0 0-14 0 0,0 0-13 0 0,0 0 28 0 0,0 0-22 0 0,0 0 7 0 0,0 0 10 0 0,0 0-6 0 0,0 0-28 0 0,23 0-90 0 0,95 14 180 0 0,-116-14-119 0 0,-2 0 0 0 0,1 0 0 0 0,0-1 0 0 0,0 1 0 0 0,0 0 0 0 0,0 0 0 0 0,0 0 0 0 0,0 0 0 0 0,0 0 0 0 0,0 0 0 0 0,0 0 0 0 0,-1 0 0 0 0,1 1 0 0 0,0-1 0 0 0,0 0 0 0 0,0 0 0 0 0,0 1 0 0 0,0-1 0 0 0,0 0 0 0 0,-1 1 0 0 0,1-1 0 0 0,0 1 0 0 0,0-1 0 0 0,-1 1 0 0 0,1 0 0 0 0,0-1 0 0 0,-1 1 0 0 0,1 0 0 0 0,-1-1 0 0 0,1 1 0 0 0,0 0 0 0 0,-1 0 0 0 0,0 0 0 0 0,1-1 0 0 0,-1 1 0 0 0,1 0 0 0 0,-1 0 0 0 0,0 0 0 0 0,0 0 0 0 0,0 0 0 0 0,1 0 0 0 0,-1-1 0 0 0,0 1 0 0 0,0 0 0 0 0,0 0 0 0 0,0 0 0 0 0,0 0 0 0 0,-1 0 0 0 0,1 0 0 0 0,0 0 0 0 0,0 0 0 0 0,-1-1 0 0 0,1 1 0 0 0,0 0 0 0 0,-1 0 0 0 0,1 0 0 0 0,-1 0 0 0 0,1-1 0 0 0,-1 1 0 0 0,1 0 0 0 0,-1 0 0 0 0,-179 71 226 0 0,94-50-203 0 0,80-21-8 0 0,1 4-276 0 0,20-3 295 0 0,154 6 22 0 0,-113 6-69 0 0,-55-14-17 0 0,-1 0 17 0 0,-22 18 213 0 0,-148 45 54 0 0,121-55-229 0 0,72 9-180 0 0,81 10 161 0 0,-63-17-31 0 0,32 16-4 0 0,-99-11 185 0 0,-135 25 147 0 0,150-38-302 0 0,11-2-83 0 0,11 6 6 0 0,-3-1 80 0 0,1-1 0 0 0,0 0 0 0 0,-1-1 1 0 0,1 0-1 0 0,0 0 0 0 0,1-1 0 0 0,-1 0 1 0 0,0 0-1 0 0,1-1 0 0 0,4 0-4 0 0,-17 28 34 0 0,-1-18 112 0 0,-14 57 1177 0 0,1 19-1287 0 0,12 30 54 0 0,5-116-84 0 0,0-1-20 0 0,0 0-6 0 0,0 0 34 0 0,-6 5-819 0 0,5-3-3765 0 0,0-2-4423 0 0,1 0-3540 0 0</inkml:trace>
  <inkml:trace contextRef="#ctx0" brushRef="#br0" timeOffset="-143805.429">7564 7464 0 0 0,'0'0'717'0'0,"0"0"908"0"0,0 0 334 0 0,0 0 153 0 0,0 0 58 0 0,0 0-233 0 0,0 0-329 0 0,0 0-409 0 0,0 0-335 0 0,0 0-140 0 0,0 0-10 0 0,0 0 41 0 0,0 0 27 0 0,-1 3 7311 0 0,0 13-7164 0 0,18 102-134 0 0,-17-9-60 0 0,0-108-700 0 0,0-1 14 0 0,0 0 14 0 0,0 0-11 0 0,0 0 20 0 0,0 0-6 0 0,0 0-22 0 0,0 0 18 0 0,0 0 14 0 0,0 0-3 0 0,0 0 3 0 0,-1-7 631 0 0,-169 43-1155 0 0,170-36 437 0 0,1 0 1 0 0,-1 0-1 0 0,0 0 1 0 0,1 0 0 0 0,-1 0-1 0 0,0 1 1 0 0,1-1-1 0 0,-1 0 1 0 0,0 0-1 0 0,1 0 1 0 0,-1 1 0 0 0,0-1-1 0 0,0 0 1 0 0,1 0-1 0 0,-1 1 1 0 0,0-1-1 0 0,0 0 1 0 0,1 0 0 0 0,-1 1-1 0 0,0-1 1 0 0,0 0-1 0 0,0 1 1 0 0,0-1-1 0 0,1 0 1 0 0,-1 1 0 0 0,0-1-1 0 0,0 0 1 0 0,0 1-1 0 0,0-1 1 0 0,0 1-1 0 0,0-1 1 0 0,0 0 0 0 0,0 1-1 0 0,0-1 1 0 0,0 0-1 0 0,0 1 1 0 0,0-1-1 0 0,0 0 1 0 0,0 1 0 0 0,0-1-1 0 0,-1 0 1 0 0,1 1-1 0 0,0-1 1 0 0,0 0-1 0 0,0 1 1 0 0,-1-1 0 0 0,1 0-1 0 0,0 1 1 0 0,0-1-1 0 0,0 0 1 0 0,-1 0-1 0 0,1 1 1 0 0,0-1-1 0 0,-1 0 11 0 0,37 11 85 0 0,187 0 10 0 0,-184-3-47 0 0,-61 3 150 0 0,-179 54-34 0 0,167-53-101 0 0,34-12-90 0 0,0 0 14 0 0,0 0-4 0 0,20 4-153 0 0,91 7 242 0 0,-105-10-79 0 0,-1-1 0 0 0,1 1 0 0 0,0 0 0 0 0,-1 0 0 0 0,1 1-1 0 0,-1-1 1 0 0,1 1 0 0 0,-1 0 0 0 0,0 1 0 0 0,0 0 0 0 0,0-1-1 0 0,0 2 1 0 0,0-1 0 0 0,-1 0 0 0 0,1 1 0 0 0,2 3 7 0 0,-7-4 3 0 0,0-1 1 0 0,0 1-1 0 0,0-1 1 0 0,-1 1 0 0 0,1-1-1 0 0,-1 1 1 0 0,0-1-1 0 0,0 0 1 0 0,0 1-1 0 0,0-1 1 0 0,0 0-1 0 0,0 0 1 0 0,-1 1 0 0 0,1-1-1 0 0,-1 0 1 0 0,1 0-1 0 0,-1-1 1 0 0,0 1-1 0 0,0 0 1 0 0,0-1-1 0 0,0 1 1 0 0,0-1 0 0 0,0 1-1 0 0,0-1 1 0 0,0 0-1 0 0,0 0 1 0 0,-1 0-1 0 0,1 0 1 0 0,-1 0 0 0 0,1-1-1 0 0,-1 1 1 0 0,1-1-1 0 0,-2 1-3 0 0,2 0 1 0 0,-220 71 85 0 0,323-75-182 0 0,60-4 102 0 0,-131 17-68 0 0,-51 6 160 0 0,-98 31 303 0 0,69-29-220 0 0,49-17-150 0 0,1-1 11 0 0,19 33-4 0 0,21 23-58 0 0,-35 12 770 0 0,4 69-655 0 0,-33-78-603 0 0,23-74-1890 0 0,0 6-2923 0 0,0 4-7279 0 0</inkml:trace>
  <inkml:trace contextRef="#ctx0" brushRef="#br0" timeOffset="-140420.913">3383 7339 7210 0 0,'0'0'1597'0'0,"0"0"-507"0"0,0 0-286 0 0,0 0 99 0 0,0 0 213 0 0,0 0 114 0 0,0 0-71 0 0,0 0-213 0 0,0 0-240 0 0,0 0-167 0 0,0 0-101 0 0,-19 23-44 0 0,-62 70 23 0 0,-91 97 2104 0 0,117-120-5028 0 0,61-68-3463 0 0,21-15-106 0 0,-13 5 1822 0 0,-4 1 1991 0 0</inkml:trace>
  <inkml:trace contextRef="#ctx0" brushRef="#br0" timeOffset="-140168.774">4039 7280 1432 0 0,'0'0'1619'0'0,"0"0"111"0"0,0 0 498 0 0,0 0 505 0 0,0 0 106 0 0,0 0-393 0 0,0 0-724 0 0,0 0-651 0 0,0 0-436 0 0,0 0-218 0 0,0 0-17 0 0,0 0 24 0 0,0 0 8 0 0,-21 17-50 0 0,-128 106 439 0 0,52-43-278 0 0,-51 46-556 0 0,119-86-2755 0 0,41-35-7120 0 0,-6-5 683 0 0</inkml:trace>
  <inkml:trace contextRef="#ctx0" brushRef="#br0" timeOffset="-139901.943">4714 7207 8578 0 0,'0'0'2947'0'0,"0"0"-1681"0"0,0 0-615 0 0,0 0 118 0 0,0 0 289 0 0,0 0 181 0 0,0 0-42 0 0,0 0-235 0 0,0 0-310 0 0,0 0-235 0 0,-36 28-162 0 0,-113 90-91 0 0,46-29 31 0 0,-204 165-1157 0 0,298-239-1169 0 0,10-5-7192 0 0,0-9 1389 0 0</inkml:trace>
  <inkml:trace contextRef="#ctx0" brushRef="#br0" timeOffset="-139623.02">5217 7218 6625 0 0,'0'0'3297'0'0,"0"0"-1923"0"0,0 0-701 0 0,0 0 103 0 0,0 0 234 0 0,0 0 148 0 0,0 0 143 0 0,0 0-89 0 0,0 0-214 0 0,0 0-203 0 0,0 0-251 0 0,0 0-167 0 0,0 0-101 0 0,-18 22-70 0 0,-60 70-50 0 0,-43 16 98 0 0,78-76-208 0 0,-265 178-1217 0 0,283-182-846 0 0,21-13-6614 0 0,4-14-628 0 0</inkml:trace>
  <inkml:trace contextRef="#ctx0" brushRef="#br0" timeOffset="-139323.001">5622 7302 0 0 0,'0'0'1063'0'0,"0"0"779"0"0,0 0 234 0 0,0 0-133 0 0,0 0-376 0 0,0 0-421 0 0,0 0-253 0 0,0 0-137 0 0,0 0-33 0 0,0 0 24 0 0,0 0 7 0 0,-4 11-24 0 0,-20 59 1383 0 0,-30 26 1078 0 0,-60 31-2745 0 0,91-103-314 0 0,-219 189-694 0 0,215-185-269 0 0,11-11-5283 0 0,10-10-2324 0 0</inkml:trace>
  <inkml:trace contextRef="#ctx0" brushRef="#br0" timeOffset="-139071.013">5777 7667 7642 0 0,'0'0'1469'0'0,"0"0"-662"0"0,0 0-132 0 0,0 0 370 0 0,0 0 384 0 0,0 0 174 0 0,0 0-130 0 0,0 0-386 0 0,0 0-349 0 0,-28 31-197 0 0,-86 100-131 0 0,-36 21 438 0 0,84-79-901 0 0,-14 16-883 0 0,25-32-8717 0 0,51-53 528 0 0</inkml:trace>
  <inkml:trace contextRef="#ctx0" brushRef="#br0" timeOffset="-138910.592">5679 8215 7090 0 0,'0'0'3672'0'0,"0"0"-2421"0"0,0 0-931 0 0,0 0-68 0 0,0 0 182 0 0,0 0 179 0 0,0 0 66 0 0,0 0-111 0 0,-25 35-233 0 0,-78 110-216 0 0,17-45-439 0 0,21-43-719 0 0,24-23-7216 0 0,33-29 2536 0 0</inkml:trace>
  <inkml:trace contextRef="#ctx0" brushRef="#br0" timeOffset="-138661.987">5885 8458 5649 0 0,'0'0'3654'0'0,"0"0"-2307"0"0,0 0-883 0 0,0 0 56 0 0,0 0 262 0 0,0 0 238 0 0,0 0 39 0 0,0 0-215 0 0,-31 27-280 0 0,-98 85-245 0 0,-66 59-5 0 0,169-148-617 0 0,-3 4-910 0 0,12-7-4565 0 0,15-17-1928 0 0</inkml:trace>
  <inkml:trace contextRef="#ctx0" brushRef="#br0" timeOffset="-138392.795">6159 8550 14443 0 0,'0'0'1915'0'0,"0"0"-1069"0"0,0 0-456 0 0,0 0 84 0 0,0 0 254 0 0,0 0 206 0 0,0 0-13 0 0,0 0-217 0 0,0 0-278 0 0,0 0-224 0 0,0 0-96 0 0,0 0-37 0 0,0 0-26 0 0,-33 35-1 0 0,-107 106-38 0 0,58-67-89 0 0,-18 0-1359 0 0,85-61-953 0 0,11-8-3153 0 0,3-4-5301 0 0</inkml:trace>
  <inkml:trace contextRef="#ctx0" brushRef="#br0" timeOffset="-138131.103">6644 8499 14411 0 0,'0'0'1284'0'0,"0"0"-290"0"0,0 0 25 0 0,0 0 237 0 0,0 0 168 0 0,0 0-55 0 0,0 0-309 0 0,0 0-409 0 0,0 0-297 0 0,0 0-154 0 0,0 0-86 0 0,-32 32-45 0 0,-97 102-37 0 0,56-71-41 0 0,-8-7-1374 0 0,49-35-9647 0 0,29-18-329 0 0</inkml:trace>
  <inkml:trace contextRef="#ctx0" brushRef="#br0" timeOffset="-137889.085">7155 8481 9882 0 0,'0'0'2314'0'0,"0"0"-1164"0"0,0 0-445 0 0,0 0 141 0 0,0 0 307 0 0,0 0 167 0 0,0 0-90 0 0,0 0-291 0 0,0 0-356 0 0,-32 23-263 0 0,-105 74-162 0 0,14-8-139 0 0,31-19-489 0 0,35-18-3193 0 0,54-48 775 0 0,2-1-2238 0 0,1-3-3346 0 0</inkml:trace>
  <inkml:trace contextRef="#ctx0" brushRef="#br0" timeOffset="-137638.496">7577 8481 9890 0 0,'0'0'2365'0'0,"0"0"-926"0"0,0 0-354 0 0,0 0 206 0 0,0 0 299 0 0,0 0 86 0 0,-33 25-206 0 0,-104 82-422 0 0,-19 18 460 0 0,103-81-2939 0 0,53-44 136 0 0,0 0-1029 0 0,0 0-2453 0 0,2 0-4221 0 0</inkml:trace>
  <inkml:trace contextRef="#ctx0" brushRef="#br0" timeOffset="-137397.948">7967 8440 14187 0 0,'0'0'1196'0'0,"0"0"-454"0"0,0 0-161 0 0,0 0 166 0 0,0 0 183 0 0,0 0 54 0 0,0 0-128 0 0,-34 26-283 0 0,-109 84-276 0 0,22-18-272 0 0,6-6-2259 0 0,68-47-8756 0 0,42-35 5966 0 0,3 0 2154 0 0</inkml:trace>
  <inkml:trace contextRef="#ctx0" brushRef="#br0" timeOffset="-137204.153">8370 8370 8522 0 0,'0'0'3279'0'0,"0"0"-1843"0"0,0 0-599 0 0,0 0 136 0 0,0 0 309 0 0,0 0 205 0 0,0 0-36 0 0,0 0-315 0 0,0 0-428 0 0,0 0-285 0 0,0 0-158 0 0,-32 33-114 0 0,-103 102-59 0 0,65-75-48 0 0,43-39-571 0 0,-22 16 67 0 0,32-28-3394 0 0,0-3-3512 0 0,13-5-2513 0 0</inkml:trace>
  <inkml:trace contextRef="#ctx0" brushRef="#br0" timeOffset="-136907.007">8786 8116 912 0 0,'0'0'1899'0'0,"0"0"-204"0"0,0 0-2 0 0,0 0 55 0 0,0 0-40 0 0,0 0-82 0 0,0 0 76 0 0,0 0-67 0 0,0 0-103 0 0,0 0-161 0 0,0 0-413 0 0,0 0-266 0 0,-15 24-160 0 0,-51 76-128 0 0,-12-17 110 0 0,55-65-451 0 0,-133 100-893 0 0,85-75-5244 0 0,65-39 557 0 0,2 0-2746 0 0</inkml:trace>
  <inkml:trace contextRef="#ctx0" brushRef="#br0" timeOffset="-136366.33">8959 7608 0 0 0,'0'0'1006'0'0,"0"0"802"0"0,0 0 226 0 0,0 0-123 0 0,0 0-210 0 0,0 0-247 0 0,0 0-196 0 0,0 0-175 0 0,0 0-255 0 0,0 0-155 0 0,-3-9 495 0 0,0 7 1772 0 0,-5 4-2848 0 0,1 0 1 0 0,-1 1-1 0 0,1 0 0 0 0,0 0 1 0 0,0 0-1 0 0,0 1 0 0 0,0 0 1 0 0,1 1-1 0 0,-1-1 0 0 0,1 1 1 0 0,0 1-1 0 0,1-1 1 0 0,-1 1-1 0 0,-1 2-92 0 0,-17 14 210 0 0,-346 316 139 0 0,320-280-1244 0 0,49-57 451 0 0,1-1-156 0 0,7-1-309 0 0,0-1-1 0 0,0 0 1 0 0,-1 0 0 0 0,1-1-1 0 0,-1 0 1 0 0,1 0 0 0 0,-1 0 0 0 0,0-1-1 0 0,0 0 1 0 0,-1 0 0 0 0,1 0-1 0 0,3-5 910 0 0,-1 2-2672 0 0,8-4-1521 0 0</inkml:trace>
  <inkml:trace contextRef="#ctx0" brushRef="#br0" timeOffset="-135974.694">8726 7332 0 0 0,'0'0'1444'0'0,"0"0"845"0"0,0 0 70 0 0,0 0-109 0 0,0 0-286 0 0,0 0-383 0 0,0 0-311 0 0,0 0-305 0 0,0 0-137 0 0,0 0-45 0 0,0 0-32 0 0,0 0-11 0 0,-16 4-25 0 0,-52 16-55 0 0,58-16-506 0 0,0 0-1 0 0,0 1 1 0 0,1 0 0 0 0,-1 1 0 0 0,1 0 0 0 0,1 0 0 0 0,-1 1 0 0 0,1 0 0 0 0,1 0 0 0 0,-8 9-154 0 0,-13 11 141 0 0,-69 62-434 0 0,78-73 85 0 0,6-6-1113 0 0,5-2-2369 0 0,7-5-1952 0 0,0-3-3483 0 0</inkml:trace>
  <inkml:trace contextRef="#ctx0" brushRef="#br0" timeOffset="-135524.584">9320 7254 1672 0 0,'0'0'2357'0'0,"0"0"-842"0"0,0 0-404 0 0,0 0 92 0 0,0 0 314 0 0,0 0 205 0 0,0 0-78 0 0,0 0-362 0 0,0 0-275 0 0,0 0-139 0 0,0 0-40 0 0,0 0 46 0 0,0 0-77 0 0,-11 17-93 0 0,-71 90 466 0 0,-287 222-126 0 0,336-286-3715 0 0,54-41-6911 0 0,-12-2 520 0 0</inkml:trace>
  <inkml:trace contextRef="#ctx0" brushRef="#br0" timeOffset="-135272.946">9849 7185 9410 0 0,'0'0'752'0'0,"0"0"-194"0"0,0 0 152 0 0,0 0 472 0 0,0 0 405 0 0,0 0 103 0 0,0 0-271 0 0,0 0-466 0 0,0 0-365 0 0,0 0-190 0 0,0 0-117 0 0,-33 23-50 0 0,-100 77-70 0 0,-18 8 55 0 0,26-12-2584 0 0,122-91-368 0 0,2 0-4718 0 0,1-4 6711 0 0,0-1-6092 0 0</inkml:trace>
  <inkml:trace contextRef="#ctx0" brushRef="#br0" timeOffset="-135023.319">10274 7159 5545 0 0,'0'0'2185'0'0,"0"0"-822"0"0,0 0-98 0 0,0 0 352 0 0,0 0 350 0 0,0 0 57 0 0,0 0-316 0 0,0 0-590 0 0,-35 28-501 0 0,-108 89-311 0 0,12-9-115 0 0,111-90-545 0 0,-13 14 16 0 0,16-7-5720 0 0,17-22 696 0 0,0-3-2432 0 0</inkml:trace>
  <inkml:trace contextRef="#ctx0" brushRef="#br0" timeOffset="-134776.955">10789 7115 5129 0 0,'0'0'1728'0'0,"0"0"-599"0"0,0 0 71 0 0,0 0 384 0 0,0 0 209 0 0,0 0-41 0 0,0 0-432 0 0,-206 151-592 0 0,177-129-455 0 0,5 0-225 0 0,-2 3-168 0 0,-2-2-177 0 0,8-5-215 0 0,0 4-328 0 0,3-4-792 0 0,4-3-1777 0 0,2-7-1472 0 0,8-5-112 0 0</inkml:trace>
  <inkml:trace contextRef="#ctx0" brushRef="#br0" timeOffset="-134610.643">11071 7199 8162 0 0,'0'0'1864'0'0,"0"0"-648"0"0,0 0-279 0 0,0 0 87 0 0,-225 129 88 0 0,179-103-96 0 0,4 0-280 0 0,3-4-375 0 0,12 0-321 0 0,5-7-185 0 0,11-1-111 0 0,3-6-144 0 0,6-1-128 0 0,2 0-248 0 0,0-7-616 0 0,4 4-1833 0 0,3-4-6521 0 0</inkml:trace>
  <inkml:trace contextRef="#ctx0" brushRef="#br0" timeOffset="-134377.469">11544 7122 9058 0 0,'0'0'2019'0'0,"0"0"-395"0"0,0 0-146 0 0,0 0 129 0 0,0 0 116 0 0,0 0-75 0 0,0 0-367 0 0,0 0-444 0 0,0 0-346 0 0,-24 31-226 0 0,-77 97-105 0 0,2 3-1049 0 0,86-120-1926 0 0,8-7-705 0 0,0 0-7614 0 0</inkml:trace>
  <inkml:trace contextRef="#ctx0" brushRef="#br0" timeOffset="-121063.772">6377 7243 0 0 0,'-52'-11'0'0'0,"-16"-17"0"0"0,41 17 80 0 0,26 10 363 0 0,-11-18 5786 0 0,-5 13-3320 0 0,0-9 3299 0 0,17 14-5834 0 0,0 1-43 0 0,0 0-37 0 0,0 0-45 0 0,0 0-44 0 0,0 0-47 0 0,0 0-29 0 0,0 0-14 0 0,0 0 1 0 0,0 0 17 0 0,0 0 9 0 0,0 0-5 0 0,0 0-1 0 0,0 0 0 0 0,0 0 3 0 0,0 0 10 0 0,0 0 3 0 0,0 0-5 0 0,0 0-17 0 0,0 0 16 0 0,0 0 1 0 0,0 0 9 0 0,0 0 20 0 0,0 0-3 0 0,0 0 6 0 0,0 0-11 0 0,0 0-19 0 0,0 0-25 0 0,0 0-15 0 0,0 0-19 0 0,0 0-14 0 0,0 0-6 0 0,0 0-23 0 0,0 0 13 0 0,0 0-12 0 0,0 0 4 0 0,0 0-2 0 0,0 0-1 0 0,20-7 496 0 0,83-22 845 0 0,-7 21-517 0 0,-96 8-845 0 0,0 0-34 0 0,13 0 219 0 0,72-7 410 0 0,-85 7-606 0 0,20-3 310 0 0,64-1 252 0 0,-25-11-372 0 0,109 11-49 0 0,-76 15-74 0 0,-21 7-81 0 0,18-11 70 0 0,24 8 1 0 0,-18-10 39 0 0,81 2 228 0 0,-98 0-101 0 0,115-11 166 0 0,86 1-59 0 0,-263-8 67 0 0,-16 11-407 0 0,0 0-28 0 0,0 0 2 0 0,1 0 8 0 0,0 0 15 0 0,-1 0-14 0 0,0 0 11 0 0,0 0-22 0 0,0 0 9 0 0,0 0 18 0 0,0 0-26 0 0,0 0 22 0 0,0 0-8 0 0,0 0 17 0 0,0 0 0 0 0,0 0-22 0 0,16 0-36 0 0,17 0 55 0 0,-50 0-78 0 0,-235-11-42 0 0,223 10 92 0 0,0 1 1 0 0,0 1-1 0 0,1 2 1 0 0,-1 0-1 0 0,0 2 1 0 0,-18 6 19 0 0,16-4 14 0 0,-23 1-17 0 0,-1-1 0 0 0,-1-4 0 0 0,-47-3 3 0 0,77 0 0 0 0,-65-7 25 0 0,-61 3-70 0 0,92 1 70 0 0,-7-13-54 0 0,-47 2 39 0 0,-159 11-232 0 0,203 21-271 0 0,70-18 483 0 0,-23 8-185 0 0,-6 13-481 0 0,-10 16 628 0 0,-15 18 8 0 0,42-3-103 0 0,3-11 53 0 0,59-19 307 0 0,15-15-121 0 0,178-22 56 0 0,-193 8-139 0 0,240-23 151 0 0,-56 41-152 0 0,16-3 119 0 0,-3-9-82 0 0,-101 2 29 0 0,-43 3 74 0 0,-41 3-110 0 0,-54-7 47 0 0,-1-13 602 0 0,-7 11-686 0 0,1-146-13 0 0,-6 105 49 0 0,5 43-8 0 0,0 0-39 0 0,0 0-14 0 0,0 0 14 0 0,-9-27 5 0 0,7 24-19 0 0,-1 1 1 0 0,1-1-1 0 0,0 0 0 0 0,-1 1 1 0 0,1 0-1 0 0,-1-1 1 0 0,0 1-1 0 0,0 0 0 0 0,0 1 1 0 0,0-1-1 0 0,0 0 1 0 0,0 1-1 0 0,-1 0 0 0 0,1-1 1 0 0,0 1-1 0 0,-1 1 0 0 0,1-1 1 0 0,-1 0-1 0 0,1 1 1 0 0,-1 0-1 0 0,1 0 0 0 0,-4 0 20 0 0,-1-1-8 0 0,-131 0-148 0 0,99 9 140 0 0,-117 3-8 0 0,43-8 59 0 0,-129 1-52 0 0,162 7-12 0 0,-420-7-110 0 0,467 3 6 0 0,-19-3 161 0 0,-115-1-145 0 0,139 8 29 0 0,-16-3 66 0 0,9 10-759 0 0,25 8-4033 0 0,7-19-597 0 0,2-4-1298 0 0,2-2-2388 0 0</inkml:trace>
  <inkml:trace contextRef="#ctx0" brushRef="#br0" timeOffset="-89533.18">6728 4758 0 0 0,'0'0'481'0'0,"-1"-2"645"0"0,-3-2-1058 0 0,-8-8 10257 0 0,6 8-8645 0 0,-46-7 2779 0 0,6 4-2452 0 0,-30 7 471 0 0,5 29-1174 0 0,-10 56-193 0 0,50-18-522 0 0,29 38 113 0 0,16-56-428 0 0,-11-42-200 0 0,0-1 0 0 0,0 1-1 0 0,0 0 1 0 0,1-1-1 0 0,0 0 1 0 0,0 0-1 0 0,1 0 1 0 0,-1 0 0 0 0,1-1-1 0 0,1 0 1 0 0,-1 0-1 0 0,1 0 1 0 0,4 2-74 0 0,18 19 294 0 0,42 8 479 0 0,-44-27-567 0 0,12 0-12 0 0,-5-4-48 0 0,52-10 126 0 0,-13-40-146 0 0,16-49 50 0 0,-70 62-47 0 0,-2-3-94 0 0,-7-117 179 0 0,-11 146-228 0 0,0-1-1 0 0,0 1 1 0 0,-1 0-1 0 0,-1 0 1 0 0,1 0-1 0 0,-1 0 1 0 0,-1 1 0 0 0,0-1-1 0 0,0 1 1 0 0,0 0-1 0 0,-1 0 1 0 0,1 1-1 0 0,-2 0 1 0 0,1 0-1 0 0,-6-4 15 0 0,6 6-119 0 0,-1 1 0 0 0,0-1 0 0 0,0 1 0 0 0,0 0 0 0 0,0 1 0 0 0,0-1 1 0 0,0 1-1 0 0,0 1 0 0 0,-1-1 0 0 0,1 2 0 0 0,-1-1 0 0 0,1 1 0 0 0,-1 0 0 0 0,0 0 0 0 0,-6 2 119 0 0,-67 16-7647 0 0,72-15 2436 0 0,1-2-6127 0 0</inkml:trace>
  <inkml:trace contextRef="#ctx0" brushRef="#br0" timeOffset="-88875.367">6623 4692 0 0 0,'0'0'1215'0'0,"0"0"13"0"0,0 0-57 0 0,0 0-63 0 0,0 0-45 0 0,0 0-52 0 0,0 0-68 0 0,0 0-44 0 0,0 0-23 0 0,0 0 0 0 0,7-1 4944 0 0,-57 24-4656 0 0,-132 138-519 0 0,159-127-798 0 0,23-34 80 0 0,0 0-7 0 0,0 0 17 0 0,0 0 1 0 0,0 0 0 0 0,0 0 9 0 0,0 0-12 0 0,0 0-27 0 0,0 0-47 0 0,29-15-693 0 0,63-47-4807 0 0,-54 34-862 0 0,-24 19 2296 0 0</inkml:trace>
  <inkml:trace contextRef="#ctx0" brushRef="#br0" timeOffset="-87618.413">6758 4662 0 0 0,'0'0'1443'0'0,"0"0"176"0"0,0 0-81 0 0,0 0-157 0 0,0 0-168 0 0,-32 23-176 0 0,-96 71-129 0 0,23-15 1651 0 0,15-9-393 0 0,91-61-1045 0 0,21-15-56 0 0,277-134-570 0 0,-276 126-416 0 0,-22 14-29 0 0,-1 0 6 0 0,0 0 28 0 0,0 0 15 0 0,-20 11 269 0 0,-123 81-129 0 0,-80 52-173 0 0,208-119-435 0 0,29-27 426 0 0,1 0-1 0 0,-1-1 1 0 0,0-1 0 0 0,-1-1-1 0 0,1 0 1 0 0,-1 0 0 0 0,0-1-1 0 0,0-1 1 0 0,0 0-57 0 0,20-10-17 0 0,200-103-211 0 0,-175 94-414 0 0,-255 143 604 0 0,53-32 248 0 0,144-85-209 0 0,0 0 1 0 0,0 0 0 0 0,0 0-1 0 0,0 1 1 0 0,1-1-1 0 0,-1 0 1 0 0,0 0 0 0 0,0 1-1 0 0,0-1 1 0 0,0 0 0 0 0,0 0-1 0 0,0 0 1 0 0,0 1 0 0 0,0-1-1 0 0,0 0 1 0 0,0 0 0 0 0,0 1-1 0 0,0-1 1 0 0,0 0-1 0 0,0 0 1 0 0,0 0 0 0 0,0 1-1 0 0,0-1 1 0 0,-1 0 0 0 0,1 0-1 0 0,0 0 1 0 0,0 1 0 0 0,0-1-1 0 0,0 0-1 0 0,25-10 306 0 0,64-38-197 0 0,20-14-411 0 0,39-15-408 0 0,-252 144 326 0 0,41-25 473 0 0,-101 80 436 0 0,164-122-518 0 0,1 0 0 0 0,-1 1 0 0 0,0-1 0 0 0,1 0 0 0 0,-1 0 0 0 0,0 0 0 0 0,1 0 0 0 0,-1 1 0 0 0,0-1 0 0 0,1 0 0 0 0,-1 0-1 0 0,0 1 1 0 0,1-1 0 0 0,-1 0 0 0 0,0 1 0 0 0,0-1 0 0 0,1 0 0 0 0,-1 1 0 0 0,0-1 0 0 0,0 0 0 0 0,0 1 0 0 0,1-1 0 0 0,-1 0 0 0 0,0 1 0 0 0,0-1 0 0 0,0 1 0 0 0,0-1 0 0 0,0 0 0 0 0,0 1 0 0 0,0-1 0 0 0,0 1 0 0 0,0-1 0 0 0,0 0 0 0 0,0 1 0 0 0,0-1 0 0 0,0 1 0 0 0,0-1 0 0 0,0 0 0 0 0,0 1 0 0 0,-1-1 0 0 0,1 0 0 0 0,0 1 0 0 0,0-1 0 0 0,0 1 0 0 0,-1-1 0 0 0,1 0 0 0 0,0 1 0 0 0,0-1 0 0 0,-1 0 0 0 0,1 0 0 0 0,0 1 0 0 0,-1-1 0 0 0,1 0 0 0 0,0 0 0 0 0,-1 1 0 0 0,1-1 0 0 0,0 0 0 0 0,-1 0 0 0 0,1 0 0 0 0,0 0 0 0 0,-1 0 0 0 0,0 1-7 0 0,34-12 547 0 0,177-118-743 0 0,-199 126-7 0 0,-234 174 1051 0 0,188-142-540 0 0,81-32 682 0 0,119-85-601 0 0,-40 27-617 0 0,-112 58-227 0 0,-26 17 415 0 0,-23 17 235 0 0,-98 77 491 0 0,101-76-138 0 0,32-31-516 0 0,1-1-35 0 0,5 0 131 0 0,72-29 644 0 0,-56 11-3290 0 0,-1-1-4010 0 0,-16 15-4037 0 0</inkml:trace>
  <inkml:trace contextRef="#ctx0" brushRef="#br0" timeOffset="-86033.408">5972 5296 0 0 0,'0'0'1134'0'0,"0"0"495"0"0,0 0 104 0 0,0 0-44 0 0,0 0-187 0 0,0 0-302 0 0,0 0-249 0 0,0 0-260 0 0,0 0-142 0 0,0 0-110 0 0,0 0-63 0 0,0 0 39 0 0,-6 0 48 0 0,-206 0 8289 0 0,-28-4-6313 0 0,-94 8-85 0 0,240 3-1715 0 0,46-14-395 0 0,2-4-18 0 0,39 9-201 0 0,-4-2 306 0 0,19 2-1832 0 0,24 8-933 0 0,-16-2-476 0 0,2-3-4822 0 0,-7-1-3856 0 0</inkml:trace>
  <inkml:trace contextRef="#ctx0" brushRef="#br0" timeOffset="-84972.477">5449 5064 0 0 0,'0'0'1078'0'0,"0"0"622"0"0,0 0 288 0 0,0 0 162 0 0,0 0-47 0 0,0 0-178 0 0,0 0-250 0 0,0 0-272 0 0,0 0-224 0 0,0 0-163 0 0,0 0-128 0 0,0 0-144 0 0,-4-11 1115 0 0,-30 95 1362 0 0,42 218 66 0 0,0-173-2905 0 0,-7-1 0 0 0,-7 43-382 0 0,5 351 357 0 0,-27-239 20 0 0,19-161-245 0 0,4 125 593 0 0,-14-41-114 0 0,-19 34-428 0 0,22-90-88 0 0,15-73-191 0 0,18-197-7938 0 0,-10 101 3160 0 0,-1 4-5709 0 0</inkml:trace>
  <inkml:trace contextRef="#ctx0" brushRef="#br0" timeOffset="-84473.085">5580 6868 7538 0 0,'0'0'1584'0'0,"0"0"-300"0"0,0 0-70 0 0,0 0 221 0 0,0 0 176 0 0,0 0-87 0 0,0 0-293 0 0,0 0-359 0 0,0 0-310 0 0,0 0-168 0 0,0 0-1 0 0,0 0 44 0 0,0 0 92 0 0,-3-1 68 0 0,1 0-437 0 0,1 1 1 0 0,-1 0-1 0 0,0 0 1 0 0,0 0-1 0 0,1 0 1 0 0,-1 1-1 0 0,0-1 1 0 0,0 0-1 0 0,1 1 1 0 0,-1-1 0 0 0,0 1-1 0 0,1 0 1 0 0,-1-1-1 0 0,1 1 1 0 0,-1 0-1 0 0,1 0 1 0 0,-1 0-1 0 0,1 0 1 0 0,-1 0-1 0 0,1 0 1 0 0,0 1 0 0 0,0-1-1 0 0,-1 0 1 0 0,1 1-1 0 0,0-1 1 0 0,0 1-161 0 0,-248 256 3614 0 0,13-44-2755 0 0,192-160-719 0 0,44-53-179 0 0,0-1-2 0 0,-1-12-3897 0 0,0 8-3199 0 0,1-2-4859 0 0</inkml:trace>
  <inkml:trace contextRef="#ctx0" brushRef="#br0" timeOffset="-83755.123">5581 5012 2232 0 0,'0'0'1988'0'0,"0"0"-343"0"0,0 0-59 0 0,0 0 136 0 0,0 0 159 0 0,0 0-12 0 0,0 0-189 0 0,0 0-304 0 0,0 0-286 0 0,0 0-220 0 0,0 0-112 0 0,0 0-36 0 0,-3-3-53 0 0,-9-12-69 0 0,-18 30 1836 0 0,-235 331-485 0 0,239-316-2717 0 0,-27 32 1108 0 0,34-41-4721 0 0,0-2-4577 0 0,16-15-2360 0 0</inkml:trace>
  <inkml:trace contextRef="#ctx0" brushRef="#br0" timeOffset="-73559.149">4486 5653 0 0 0,'0'0'979'0'0,"0"0"531"0"0,0 0 325 0 0,0 0 238 0 0,0 0 112 0 0,0 0-222 0 0,0 0-387 0 0,0 0-291 0 0,0 0-133 0 0,0 0-12 0 0,0 0-20 0 0,1-3-104 0 0,-1 2-412 0 0,4-9-944 0 0,2 5 6733 0 0,-6 5-6224 0 0,0 0-14 0 0,0 0-33 0 0,0 0-27 0 0,0 0-27 0 0,0 0-16 0 0,0 0-20 0 0,-5 206 1908 0 0,3 170-1363 0 0,11-226-408 0 0,-9-149-153 0 0,0-1 4 0 0,0 0 12 0 0,0 0-12 0 0,0 0 1 0 0,0 0 22 0 0,0 0 10 0 0,0 0 27 0 0,0 0 15 0 0,0 0-30 0 0,0 0 38 0 0,0 0-3 0 0,16-16 987 0 0,13-16-991 0 0,83-71 85 0 0,-52 58-145 0 0,4 31-45 0 0,-62 15 10 0 0,1 1 1 0 0,-1-1-1 0 0,1 0 0 0 0,-1 1 0 0 0,0-1 1 0 0,0 1-1 0 0,0 0 0 0 0,0 0 0 0 0,0 0 1 0 0,0 0-1 0 0,0 0 0 0 0,-1 0 0 0 0,1 1 1 0 0,-1-1-1 0 0,0 0 0 0 0,1 1 1 0 0,-1-1-1 0 0,0 1 0 0 0,-1-1 0 0 0,1 1 1 0 0,0 0-1 0 0,-1-1 0 0 0,1 1 0 0 0,-1 0 1 0 0,0-1-1 0 0,0 1 0 0 0,0 0 0 0 0,0 2-1 0 0,2 7 48 0 0,-11 88 55 0 0,-3-46-36 0 0,12-6-259 0 0,-9-51-4266 0 0,3 0-3864 0 0,5 2 3539 0 0,0 1-7624 0 0</inkml:trace>
  <inkml:trace contextRef="#ctx0" brushRef="#br0" timeOffset="-73401.34">5101 6345 2401 0 0,'0'0'2029'0'0,"0"0"-267"0"0,0 0-54 0 0,0 0 61 0 0,0 0-73 0 0,0 0-212 0 0,0 0-275 0 0,0 0-229 0 0,0 0-87 0 0,0 0 36 0 0,0 0 55 0 0,0 0-68 0 0,0 0-117 0 0,-1-8 1027 0 0,-73 1 1950 0 0,65 8-3646 0 0,0 1 1 0 0,1 0-1 0 0,-1 1 0 0 0,0-1 1 0 0,1 2-1 0 0,0-1 0 0 0,0 1 1 0 0,0 1-1 0 0,0-1 1 0 0,1 1-1 0 0,-6 5-130 0 0,10-8 34 0 0,-1 0 1 0 0,1 0-1 0 0,0 1 0 0 0,0-1 0 0 0,0 1 1 0 0,0 0-1 0 0,0 0 0 0 0,0 0 0 0 0,1 1 1 0 0,0-1-1 0 0,0 1 0 0 0,0-1 0 0 0,0 1 1 0 0,0 0-1 0 0,0-1 0 0 0,1 1 0 0 0,0 0 1 0 0,0 0-1 0 0,0 0 0 0 0,0 0 0 0 0,1 0 0 0 0,0 1-33 0 0,-1-3 18 0 0,1 0 1 0 0,1 0 0 0 0,-1 0 0 0 0,0 0 0 0 0,0 0 0 0 0,1 0 0 0 0,-1 0 0 0 0,1 0 0 0 0,0 0 0 0 0,0-1 0 0 0,-1 1 0 0 0,1 0 0 0 0,0 0 0 0 0,1-1 0 0 0,-1 1 0 0 0,0 0 0 0 0,0-1 0 0 0,1 1 0 0 0,-1-1 0 0 0,1 0 0 0 0,-1 1 0 0 0,1-1 0 0 0,-1 0 0 0 0,1 0 0 0 0,0 0 0 0 0,0 0 0 0 0,0 0 0 0 0,-1-1 0 0 0,1 1 0 0 0,0 0 0 0 0,0-1 0 0 0,0 1 0 0 0,0-1-1 0 0,0 0 1 0 0,0 0 0 0 0,0 0 0 0 0,0 0 0 0 0,0 0 0 0 0,2 0-20 0 0,1 0 71 0 0,1 1-1 0 0,-1-1 0 0 0,1 0 0 0 0,-1 0 0 0 0,1-1 0 0 0,-1 1 0 0 0,1-1 1 0 0,-1-1-1 0 0,1 1 0 0 0,-1-1 0 0 0,0 0 0 0 0,0 0 0 0 0,0 0 1 0 0,0-1-1 0 0,0 0 0 0 0,-1 0 0 0 0,1 0 0 0 0,2-3-70 0 0,70-75 284 0 0,-49 22-56 0 0,-29 67-202 0 0,1 0-1 0 0,0 0 1 0 0,1-1-1 0 0,0 1 1 0 0,0 0-1 0 0,0-1 1 0 0,1 1-1 0 0,1-1 1 0 0,-1 1-1 0 0,1-1 1 0 0,0 0-1 0 0,1 0 1 0 0,-1 0-1 0 0,4 3-25 0 0,20 56 89 0 0,-27-64-82 0 0,1 0 1 0 0,-1 0-1 0 0,1 0 0 0 0,0 1 1 0 0,-1-1-1 0 0,1 0 1 0 0,0 0-1 0 0,0 0 0 0 0,0 0 1 0 0,0 0-1 0 0,1-1 1 0 0,-1 1-1 0 0,0 0 0 0 0,1 0 1 0 0,-1-1-1 0 0,1 1 1 0 0,0-1-1 0 0,0 0 1 0 0,-1 1-1 0 0,1-1 0 0 0,0 0 1 0 0,0 0-1 0 0,0 0 1 0 0,0 0-1 0 0,0 0 0 0 0,0-1 1 0 0,1 1-1 0 0,-1-1 1 0 0,0 1-1 0 0,0-1 0 0 0,0 0 1 0 0,1 0-1 0 0,-1 0 1 0 0,0 0-1 0 0,0 0 0 0 0,1 0 1 0 0,-1-1-1 0 0,0 1-7 0 0,30-34-1197 0 0,-25 29 383 0 0,-2 0-944 0 0,-1 1-2971 0 0,-1 0-7704 0 0</inkml:trace>
  <inkml:trace contextRef="#ctx0" brushRef="#br0" timeOffset="-166605.328">6622 5480 5697 0 0,'0'0'2471'0'0,"0"0"-474"0"0,0 0-303 0 0,0 0 13 0 0,0 0 5 0 0,0 0-133 0 0,0 0-284 0 0,0 0-339 0 0,0 0-278 0 0,0 0-168 0 0,0 0-79 0 0,2-2-35 0 0,-2 2-331 0 0,0 1-1 0 0,-1-1 0 0 0,1 0 1 0 0,0 1-1 0 0,0-1 1 0 0,0 0-1 0 0,0 1 1 0 0,0-1-1 0 0,0 1 1 0 0,0-1-1 0 0,0 0 0 0 0,0 1 1 0 0,0-1-1 0 0,0 0 1 0 0,0 1-1 0 0,0-1 1 0 0,0 1-1 0 0,0-1 0 0 0,0 0 1 0 0,0 1-1 0 0,0-1 1 0 0,0 0-1 0 0,0 1 1 0 0,1-1-1 0 0,-1 0 0 0 0,0 1 1 0 0,0-1-1 0 0,0 0 1 0 0,1 1-1 0 0,-1-1 1 0 0,0 0-1 0 0,1 1 0 0 0,-1-1 1 0 0,0 0-1 0 0,0 0 1 0 0,1 0-1 0 0,-1 1 1 0 0,0-1-1 0 0,1 0 1 0 0,-1 0-1 0 0,1 0 0 0 0,-1 0 1 0 0,0 0-1 0 0,1 0 1 0 0,-1 1-1 0 0,0-1 1 0 0,1 0-1 0 0,-1 0 0 0 0,1 0 1 0 0,-1 0-1 0 0,0 0 1 0 0,1 0-1 0 0,-1-1 1 0 0,0 1-1 0 0,1 0 0 0 0,-1 0 1 0 0,1 0-1 0 0,-1 0 1 0 0,0 0-1 0 0,1 0 1 0 0,-1-1-1 0 0,0 1-64 0 0,0 8-113 0 0,0-8 172 0 0,23-3-1146 0 0,-15 0-3680 0 0,-3 2-5709 0 0,-4 1 1742 0 0</inkml:trace>
  <inkml:trace contextRef="#ctx0" brushRef="#br0" timeOffset="-166312.159">6629 5774 8226 0 0,'0'0'3179'0'0,"0"0"-1078"0"0,0 0-520 0 0,0 0-64 0 0,0 0 44 0 0,0 0-88 0 0,0 0-276 0 0,0 0-389 0 0,0 0-298 0 0,0 0-172 0 0,0 0-63 0 0,0 0-3 0 0,0 0 6 0 0,0 34 1765 0 0,0-26-2287 0 0,0 13-1194 0 0,-2-15-2915 0 0,-1-2-3613 0 0,2-3-3392 0 0</inkml:trace>
  <inkml:trace contextRef="#ctx0" brushRef="#br0" timeOffset="-166054.244">6610 6039 9122 0 0,'0'0'4424'0'0,"0"0"-2309"0"0,0 0-807 0 0,0 0-34 0 0,0 0 17 0 0,0 0-105 0 0,0 0-287 0 0,0 0-352 0 0,0 0-243 0 0,0 0-140 0 0,0 0-64 0 0,0 0-13 0 0,0 0-36 0 0,1 9-33 0 0,4 25-23 0 0,29-21-2668 0 0,-23-13-8852 0 0,-8 3 2838 0 0</inkml:trace>
  <inkml:trace contextRef="#ctx0" brushRef="#br0" timeOffset="-165782.527">6553 6297 15867 0 0,'0'0'1521'0'0,"0"0"-605"0"0,0 0-237 0 0,0 0 53 0 0,0 0 20 0 0,0 0-130 0 0,0 0-216 0 0,0 0-230 0 0,0 0-116 0 0,0 0-84 0 0,0 0-33 0 0,3 7-64 0 0,14 30-593 0 0,-16-27-7653 0 0,-1-9-2577 0 0</inkml:trace>
  <inkml:trace contextRef="#ctx0" brushRef="#br0" timeOffset="-165529.02">6535 6570 5889 0 0,'0'0'2569'0'0,"0"0"-2193"0"0,0 0-288 0 0,0 0-56 0 0,0 0-24 0 0,0 0-80 0 0,0 0-160 0 0,0 0-248 0 0,0 0-705 0 0,0 0-2015 0 0,0 0-593 0 0</inkml:trace>
  <inkml:trace contextRef="#ctx0" brushRef="#br0" timeOffset="-165362.721">6526 6750 9290 0 0,'0'0'1966'0'0,"0"0"-863"0"0,0 0-411 0 0,0 0-48 0 0,0 0 7 0 0,0 0-55 0 0,0 0-115 0 0,0 0-123 0 0,0 0-124 0 0,0 0-71 0 0,0 0-20 0 0,0 0-8 0 0,4 12 18 0 0,13 38 27 0 0,-16-48-118 0 0,0 0 0 0 0,0 0-1 0 0,0 0 1 0 0,-1 0 0 0 0,1 0 0 0 0,-1 0 0 0 0,0 0-1 0 0,1 1 1 0 0,-1-1 0 0 0,0 0 0 0 0,0 0 0 0 0,0 0-1 0 0,-1 0 1 0 0,1 0 0 0 0,0 1 0 0 0,-1-1 0 0 0,1 0-1 0 0,-1 0 1 0 0,0 0 0 0 0,0 0 0 0 0,0 0 0 0 0,0 0-1 0 0,0-1 1 0 0,0 1 0 0 0,0 0 0 0 0,-1 0 0 0 0,1-1-1 0 0,-1 1 1 0 0,1-1 0 0 0,-1 1-62 0 0,-14 22 460 0 0,12 1-1706 0 0,4-16-2111 0 0,0-2-3784 0 0,0-3-218 0 0</inkml:trace>
  <inkml:trace contextRef="#ctx0" brushRef="#br0" timeOffset="-161371.483">6865 6522 0 0 0,'-17'-25'0'0'0,"7"-6"10098"0"0,4 25-3826 0 0,5 9 4603 0 0,1 9-12659 0 0,-7 274 3598 0 0,-7-172-1623 0 0,22-127-76 0 0,2 0 0 0 0,0 1 0 0 0,0 0 0 0 0,1 1 0 0 0,1 0 0 0 0,0 0 0 0 0,0 1 0 0 0,1 1-115 0 0,-10 6-2 0 0,0 0 0 0 0,-1 1 0 0 0,1 0-1 0 0,0-1 1 0 0,0 1 0 0 0,1 0 0 0 0,-1 1 0 0 0,0-1 0 0 0,1 0 0 0 0,-1 1 0 0 0,1 0-1 0 0,-1 0 1 0 0,1 0 0 0 0,0 0 0 0 0,-1 0 0 0 0,1 1 0 0 0,0 0 0 0 0,-1 0-1 0 0,1 0 1 0 0,0 0 0 0 0,0 0 0 0 0,-1 1 0 0 0,1 0 0 0 0,0-1 0 0 0,-1 1-1 0 0,1 1 1 0 0,-1-1 0 0 0,3 2 2 0 0,25 22 1 0 0,-1 34 70 0 0,-37-3 72 0 0,-40 0 37 0 0,42-52-156 0 0,-1 0 0 0 0,1 0 0 0 0,-1 0 0 0 0,0 0 0 0 0,0-1 0 0 0,0 0 0 0 0,0 0 0 0 0,-1-1 0 0 0,1 0 0 0 0,-1 0 0 0 0,0 0 0 0 0,0-1 0 0 0,1 0 0 0 0,-1 0 0 0 0,0-1 0 0 0,0 0 0 0 0,-7-1-24 0 0,4 0-3 0 0,-1-1 0 0 0,1 0 0 0 0,-1 0 0 0 0,1-1 1 0 0,0-1-1 0 0,0 0 0 0 0,0 0 0 0 0,0-1 0 0 0,1 0 0 0 0,0-1 0 0 0,0 0 0 0 0,0 0 1 0 0,-2-3 2 0 0,1-11-1089 0 0,9 12-3061 0 0,2 0-5663 0 0,1 4-3099 0 0</inkml:trace>
  <inkml:trace contextRef="#ctx0" brushRef="#br0" timeOffset="-158941.168">7704 6978 0 0 0,'0'0'1006'0'0,"0"0"545"0"0,0 0 157 0 0,0 0-100 0 0,0 0-93 0 0,0 3-38 0 0,0-1-151 0 0,0 8-2085 0 0,2-7 4736 0 0,1-2 5203 0 0,-3-1-8824 0 0,0 0-29 0 0,0 0-33 0 0,0 0-39 0 0,0 0-42 0 0,0 0-23 0 0,0 0-35 0 0,0 0-46 0 0,0 0-8 0 0,0 0-33 0 0,0 0-16 0 0,0 0 22 0 0,0 0-16 0 0,0 0 8 0 0,-14-56-304 0 0,3 12-3174 0 0,11 28-1823 0 0,0 2-3787 0 0,0 12 7036 0 0,0 1-3028 0 0</inkml:trace>
  <inkml:trace contextRef="#ctx0" brushRef="#br0" timeOffset="-158691.793">7680 6787 3137 0 0,'0'0'1857'0'0,"0"0"-242"0"0,0 0-10 0 0,0 0 71 0 0,0 0-92 0 0,0 0-279 0 0,0 0-400 0 0,0 0-369 0 0,0 0-273 0 0,0 0-172 0 0,0 0-154 0 0,0 0-93 0 0,0 0-95 0 0,1-6-103 0 0,0 2 61 0 0,4-27-716 0 0,5 10-6562 0 0,-7 17 2694 0 0</inkml:trace>
  <inkml:trace contextRef="#ctx0" brushRef="#br0" timeOffset="-158525.833">7739 6533 9578 0 0,'0'0'1791'0'0,"0"0"-380"0"0,0 0-296 0 0,0 0-40 0 0,0 0-6 0 0,0 0-47 0 0,0 0-165 0 0,0 0-226 0 0,0 0-269 0 0,0 0-265 0 0,0 0-212 0 0,0 0-142 0 0,0 0-110 0 0,-4-3-130 0 0,-10-9-166 0 0,13-3-11740 0 0,2 12 7697 0 0</inkml:trace>
  <inkml:trace contextRef="#ctx0" brushRef="#br0" timeOffset="-158362.88">7739 6533 3145 0 0,'-15'-100'1808'0'0,"15"100"-368"0"0,0 0-231 0 0,0-3-1 0 0,0 3-184 0 0,0 0-320 0 0,0-4-328 0 0,0 4-416 0 0,0 0-376 0 0,0-4-272 0 0,0 1-272 0 0,0 3-592 0 0,0-4-1273 0 0,2 0-1608 0 0</inkml:trace>
  <inkml:trace contextRef="#ctx0" brushRef="#br0" timeOffset="-158108.868">7702 6271 2200 0 0,'0'0'1521'0'0,"0"0"-433"0"0,0 0-304 0 0,0 0-104 0 0,0 0-272 0 0,0 0-360 0 0,0 0-592 0 0,0 0-864 0 0,0 0-1217 0 0,0 0 473 0 0</inkml:trace>
  <inkml:trace contextRef="#ctx0" brushRef="#br0" timeOffset="-158107.868">7697 6102 0 0 0,'0'0'0'0'0,"0"0"0"0"0,0 0 0 0 0,0 0 0 0 0,0 0 0 0 0,0 0 0 0 0,0 0 0 0 0</inkml:trace>
  <inkml:trace contextRef="#ctx0" brushRef="#br0" timeOffset="-157943.803">7697 6102 0 0 0,'-2'-107'0'0'0,"2"107"0"0"0</inkml:trace>
  <inkml:trace contextRef="#ctx0" brushRef="#br0" timeOffset="-156584.224">7721 5572 0 0 0,'0'0'1231'0'0,"0"0"273"0"0,0 0 137 0 0,0 0-61 0 0,0 0-92 0 0,0 0-141 0 0,0 0-208 0 0,0 0-121 0 0,0 0-81 0 0,0 0-34 0 0,-2-5-15 0 0,-8-23 1445 0 0,-45 28 2748 0 0,-67 91-2623 0 0,68-6-929 0 0,47-70-1390 0 0,1 1 0 0 0,0 0 0 0 0,1 0 0 0 0,1 0-1 0 0,1 1 1 0 0,0-1 0 0 0,1 1 0 0 0,1 0 0 0 0,1 0 0 0 0,0 0-1 0 0,2 10-138 0 0,0-15 79 0 0,1 1 0 0 0,0-1 0 0 0,1 1 0 0 0,0-1-1 0 0,1 0 1 0 0,1 0 0 0 0,0-1 0 0 0,0 0 0 0 0,1 0 0 0 0,1 1-79 0 0,1-4 79 0 0,0-1 1 0 0,0 0 0 0 0,0 0 0 0 0,1-1 0 0 0,-1 0-1 0 0,2-1 1 0 0,-1 0 0 0 0,0-1 0 0 0,1 0 0 0 0,0 0 0 0 0,0-2-1 0 0,0 1 1 0 0,0-1 0 0 0,4 0-80 0 0,-4 0 48 0 0,52 3 209 0 0,9-5 50 0 0,8-41 132 0 0,-29-14-167 0 0,-14-19-61 0 0,-19-25-1 0 0,-16 78-189 0 0,-1 0 0 0 0,-1 0 0 0 0,-1 0 0 0 0,-1 0 0 0 0,-1 1-1 0 0,-1-1 1 0 0,0 0 0 0 0,-3-3-21 0 0,-28-36 30 0 0,31 55-83 0 0,-1 0 1 0 0,1 0 0 0 0,-1 0 0 0 0,0 0 0 0 0,0 1 0 0 0,0 0 0 0 0,-1 0 0 0 0,0 0 0 0 0,1 1 0 0 0,-1 0 0 0 0,0 0 0 0 0,-1 0 0 0 0,1 1 0 0 0,0 0 0 0 0,-1 0 0 0 0,0 1 0 0 0,1-1 0 0 0,-1 2 0 0 0,0-1 0 0 0,1 1 0 0 0,-1 0 0 0 0,0 0 0 0 0,-4 1 52 0 0,-78 10-2733 0 0,51-1-1952 0 0,19-5 383 0 0,6-2-7479 0 0</inkml:trace>
  <inkml:trace contextRef="#ctx0" brushRef="#br0" timeOffset="-155490.668">7726 5583 0 0 0,'0'0'504'0'0,"0"0"558"0"0,0 0 210 0 0,0 0 115 0 0,0 0 93 0 0,0 0 33 0 0,0 0-77 0 0,0 0-116 0 0,0 0-125 0 0,8-4 1494 0 0,-123 88-1538 0 0,58-40-1048 0 0,-79 78 102 0 0,135-121-214 0 0,0-1 1 0 0,0 1 0 0 0,0-1 0 0 0,0 1-1 0 0,0 0 1 0 0,1-1 0 0 0,-1 1 0 0 0,0 0-1 0 0,0 0 1 0 0,0 0 0 0 0,1 0 0 0 0,-1 0 0 0 0,1 0-1 0 0,-1 0 1 0 0,0 0 0 0 0,1 0 0 0 0,0 0-1 0 0,-1 0 1 0 0,1 0 0 0 0,0 0 0 0 0,-1 0-1 0 0,1 1 1 0 0,0-1 0 0 0,0 0 0 0 0,0 0-1 0 0,0 0 1 0 0,0 0 0 0 0,0 0 0 0 0,0 1-1 0 0,1-1 1 0 0,-1 0 0 0 0,0 0 0 0 0,1 0-1 0 0,-1 0 1 0 0,0 0 0 0 0,1 0 0 0 0,0 0 0 0 0,-1 0-1 0 0,1 0 1 0 0,-1 0 0 0 0,1 0 0 0 0,0 0-1 0 0,0 0 1 0 0,0-1 0 0 0,0 2 8 0 0,12-4 67 0 0,0-1 0 0 0,-1 0 0 0 0,1-1 0 0 0,-1 0 0 0 0,0-1 1 0 0,0 0-1 0 0,0-1 0 0 0,-1 0 0 0 0,0-1 0 0 0,0 0 0 0 0,4-4-67 0 0,14-8 18 0 0,290-197-211 0 0,-502 344 5 0 0,32 5 250 0 0,150-133-66 0 0,1 0 0 0 0,-1 0 1 0 0,0 0-1 0 0,1 1 0 0 0,-1-1 0 0 0,0 0 0 0 0,1 0 0 0 0,-1 1 0 0 0,0-1 0 0 0,1 0 0 0 0,-1 1 0 0 0,0-1 1 0 0,1 0-1 0 0,-1 1 0 0 0,1-1 0 0 0,-1 1 0 0 0,1-1 0 0 0,-1 1 0 0 0,1 0 0 0 0,-1-1 0 0 0,1 1 0 0 0,0-1 0 0 0,-1 1 1 0 0,1 0-1 0 0,0-1 0 0 0,-1 1 0 0 0,1 0 0 0 0,0-1 0 0 0,0 1 0 0 0,0 0 0 0 0,0 0 0 0 0,-1-1 0 0 0,1 1 1 0 0,0 0-1 0 0,0-1 0 0 0,1 1 0 0 0,-1 0 0 0 0,0 0 0 0 0,0-1 0 0 0,0 1 0 0 0,0 0 0 0 0,0-1 0 0 0,1 1 0 0 0,-1 0 1 0 0,0-1-1 0 0,1 1 0 0 0,-1 0 0 0 0,1-1 0 0 0,-1 1 0 0 0,0-1 0 0 0,1 1 0 0 0,-1-1 0 0 0,1 1 0 0 0,-1-1 1 0 0,1 1-1 0 0,0-1 0 0 0,-1 1 0 0 0,1-1 0 0 0,-1 0 0 0 0,1 1 0 0 0,0-1 0 0 0,-1 0 0 0 0,1 0 0 0 0,0 1 0 0 0,0-1 1 0 0,-1 0-1 0 0,1 0 0 0 0,0 0 0 0 0,-1 0 0 0 0,2 0 4 0 0,6-1 39 0 0,1-1 0 0 0,0 0 0 0 0,-1 0 1 0 0,0-1-1 0 0,1 0 0 0 0,-1-1 0 0 0,0 1 0 0 0,-1-2 1 0 0,1 1-1 0 0,-1-1 0 0 0,2-1-39 0 0,29-16 53 0 0,79-44-74 0 0,-117 67 15 0 0,0-1 0 0 0,0 0 0 0 0,-1 1 0 0 0,1-1 1 0 0,0 0-1 0 0,0 0 0 0 0,0 1 0 0 0,0-1 1 0 0,0 0-1 0 0,0 1 0 0 0,-1-1 0 0 0,1 0 0 0 0,0 1 1 0 0,0-1-1 0 0,0 0 0 0 0,0 1 0 0 0,0-1 0 0 0,0 0 1 0 0,1 1-1 0 0,-1-1 0 0 0,0 0 0 0 0,0 1 0 0 0,0-1 1 0 0,0 0-1 0 0,0 1 0 0 0,0-1 0 0 0,0 0 0 0 0,1 1 1 0 0,-1-1-1 0 0,0 0 0 0 0,0 0 0 0 0,0 1 0 0 0,1-1 1 0 0,-1 0-1 0 0,0 0 0 0 0,0 0 0 0 0,1 1 0 0 0,-1-1 1 0 0,0 0-1 0 0,1 0 0 0 0,-1 0 0 0 0,0 0 1 0 0,0 1-1 0 0,1-1 0 0 0,-1 0 0 0 0,0 0 0 0 0,1 0 1 0 0,-1 0 5 0 0,-24 27 75 0 0,-194 174 48 0 0,188-164-415 0 0,55-40 160 0 0,121-96 310 0 0,-7 4-191 0 0,-178 132 246 0 0,-111 123-210 0 0,38-48-54 0 0,145-120 130 0 0,90-81 268 0 0,-57 35-305 0 0,-41 33-28 0 0,-21 17-30 0 0,0 0 0 0 0,0 0 0 0 0,0 0 0 0 0,0 1 0 0 0,1 0 0 0 0,0-1 0 0 0,0 2 0 0 0,-1-1 0 0 0,2 1 0 0 0,-1-1 0 0 0,0 1 0 0 0,0 1 0 0 0,5-2-4 0 0,-9 3 30 0 0,-1 0 33 0 0,-1 1 50 0 0,-100 108 314 0 0,23-32-624 0 0,71-62-1137 0 0,13-11-4787 0 0,-1-4-2933 0 0</inkml:trace>
  <inkml:trace contextRef="#ctx0" brushRef="#br0" timeOffset="-154476.706">7792 5973 0 0 0,'0'0'328'0'0,"0"0"174"0"0,-31 20 108 0 0,-98 60 97 0 0,41-40 2131 0 0,88-41-2697 0 0,1 0 0 0 0,-1 1 0 0 0,0-1 0 0 0,0 0 0 0 0,0 1 0 0 0,0-1 0 0 0,0 1 1 0 0,0-1-1 0 0,0 0 0 0 0,0 1 0 0 0,0-1 0 0 0,0 0 0 0 0,0 1 0 0 0,-1-1 0 0 0,1 1 0 0 0,0-1 0 0 0,0 0 0 0 0,0 1 0 0 0,-1-1 0 0 0,1 1 0 0 0,0-1 0 0 0,-1 1 0 0 0,1-1 1 0 0,-1 1-1 0 0,1-1 0 0 0,0 1 0 0 0,-1-1 0 0 0,1 1 0 0 0,-1 0 0 0 0,1-1 0 0 0,-1 1 0 0 0,0 0 0 0 0,1-1 0 0 0,-1 1 0 0 0,1 0 0 0 0,-1 0 0 0 0,1-1 0 0 0,-1 1 0 0 0,0 0 1 0 0,1 0-1 0 0,-1 0 0 0 0,0 0 0 0 0,1 0 0 0 0,-1 0 0 0 0,1 0 0 0 0,-1 0 0 0 0,0 0 0 0 0,1 0 0 0 0,-1 0 0 0 0,0 0 0 0 0,1 1 0 0 0,-1-1 0 0 0,0 0-141 0 0,63-61 129 0 0,2 4 0 0 0,54-37-129 0 0,-79 64 198 0 0,-39 30 86 0 0,-17 0 575 0 0,7 1-896 0 0,-1 0 0 0 0,0 2 0 0 0,1-1 0 0 0,-1 1 0 0 0,1 1 0 0 0,0-1 0 0 0,0 2 0 0 0,0 0 0 0 0,0 0 0 0 0,1 1 37 0 0,-53 22 70 0 0,-8 0 374 0 0,260-189 414 0 0,-158 126-831 0 0,-81 45 418 0 0,-43 31-518 0 0,22-9 343 0 0,70-32-326 0 0,0 0-77 0 0,32-11 70 0 0,-2-8 187 0 0,-1-2 0 0 0,0-1-1 0 0,-2-1 1 0 0,21-24-124 0 0,-48 47 9 0 0,0 0 0 0 0,0 0 1 0 0,-1 0-1 0 0,1-1 0 0 0,0 1 0 0 0,0 0 0 0 0,-1 0 1 0 0,1 0-1 0 0,0 0 0 0 0,0 0 0 0 0,-1 0 0 0 0,1-1 1 0 0,0 1-1 0 0,0 0 0 0 0,0 0 0 0 0,-1 0 0 0 0,1 0 1 0 0,0-1-1 0 0,0 1 0 0 0,0 0 0 0 0,-1 0 0 0 0,1-1 1 0 0,0 1-1 0 0,0 0 0 0 0,0 0 0 0 0,0-1 0 0 0,0 1 1 0 0,0 0-1 0 0,0 0 0 0 0,0-1 0 0 0,0 1-9 0 0,-31 17 247 0 0,-60 45-844 0 0,89-59 315 0 0,3-2-8928 0 0,2-1 2793 0 0</inkml:trace>
  <inkml:trace contextRef="#ctx0" brushRef="#br0" timeOffset="-153124.027">8114 6802 0 0 0,'0'0'1095'0'0,"0"0"327"0"0,0 0-145 0 0,0 0-187 0 0,0 0-89 0 0,0 0 10 0 0,0 0 161 0 0,0 0 86 0 0,0 0 21 0 0,5-3-57 0 0,18-9 813 0 0,-23 12-1079 0 0,0 0-16 0 0,0 0-33 0 0,0 0-60 0 0,0 0-79 0 0,0 0-96 0 0,0 0-52 0 0,0 0-70 0 0,0 0-28 0 0,-5-14 1955 0 0,-68-9 1 0 0,67 23-2421 0 0,-1 1 0 0 0,0 0 0 0 0,0 0-1 0 0,1 1 1 0 0,-1-1 0 0 0,0 2 0 0 0,1-1 0 0 0,0 1 0 0 0,0-1 0 0 0,-1 2 0 0 0,2-1 0 0 0,-1 1 0 0 0,0 0-1 0 0,1 0 1 0 0,0 0 0 0 0,0 1 0 0 0,0 0 0 0 0,-1 1-57 0 0,2-1 31 0 0,0 0 1 0 0,0 0-1 0 0,1 1 0 0 0,0-1 1 0 0,0 1-1 0 0,0-1 0 0 0,1 1 1 0 0,0 0-1 0 0,0 0 0 0 0,0 0 1 0 0,1 0-1 0 0,0 0 0 0 0,0 0 1 0 0,0 1-1 0 0,1-1 0 0 0,0 0 1 0 0,0 1-1 0 0,1-1 0 0 0,0 0 1 0 0,0 3-32 0 0,2-4 35 0 0,1-1 0 0 0,0 1 0 0 0,-1-1 0 0 0,1 0 0 0 0,0 0 0 0 0,1-1 0 0 0,-1 1 0 0 0,1-1 1 0 0,0 0-1 0 0,-1 0 0 0 0,1-1 0 0 0,1 1 0 0 0,-1-1 0 0 0,0 0 0 0 0,0 0 0 0 0,1-1 0 0 0,-1 0 0 0 0,1 0 0 0 0,0 0 0 0 0,-1 0 1 0 0,1-1-1 0 0,-1 0 0 0 0,2 0-35 0 0,121 0 945 0 0,-104-14-3893 0 0,-20 12 2077 0 0,3-1-1650 0 0,-2 0-2700 0 0,2 0-7091 0 0</inkml:trace>
  <inkml:trace contextRef="#ctx0" brushRef="#br0" timeOffset="-146434.233">20425 3175 6377 0 0,'0'0'1621'0'0,"0"0"-197"0"0,0 0 47 0 0,0 0 231 0 0,0 0 102 0 0,0 0-89 0 0,0 0-291 0 0,0 0-289 0 0,0 0-210 0 0,0 0-140 0 0,0 0-85 0 0,8-12-64 0 0,28-37-76 0 0,-27 36-78 0 0,-9 13-77 0 0,0 0-83 0 0,0 0-74 0 0,0 0-40 0 0,12 30 979 0 0,-3-1-954 0 0,-2 1-1 0 0,0 0 1 0 0,-2 0 0 0 0,-2 0 0 0 0,0 1 0 0 0,-2-1-1 0 0,-2 1 1 0 0,-1 14-233 0 0,1 48 251 0 0,0 430 492 0 0,-12-280-548 0 0,26-206-174 0 0,4-52 586 0 0,288-276-200 0 0,-300 286-410 0 0,0 1 1 0 0,1-1-1 0 0,-1 1 0 0 0,1 1 1 0 0,0-1-1 0 0,0 1 0 0 0,0 0 1 0 0,0 0-1 0 0,1 0 0 0 0,-1 1 1 0 0,1 0-1 0 0,0 0 0 0 0,0 1 3 0 0,18 42 22 0 0,-8 58 100 0 0,3 18 37 0 0,-17-104-127 0 0,-1 0 0 0 0,-1 1 0 0 0,0-1 1 0 0,-1 1-1 0 0,0-1 0 0 0,-1 0 0 0 0,-1 1 0 0 0,0-1 0 0 0,-1 4-32 0 0,-1 23-184 0 0,47-117-3918 0 0,-35 63 1741 0 0,-1 3-3829 0 0,0 3-5882 0 0</inkml:trace>
  <inkml:trace contextRef="#ctx0" brushRef="#br0" timeOffset="-145622.651">21341 4257 1384 0 0,'0'0'2325'0'0,"0"0"-137"0"0,0 0 134 0 0,0 0 87 0 0,0 0-136 0 0,0 0-335 0 0,0 0-380 0 0,0 0-275 0 0,0 0-140 0 0,0 0-92 0 0,0 0-105 0 0,0 0-108 0 0,0 0-145 0 0,-30 8 2605 0 0,-32 29-2001 0 0,52-31-1247 0 0,1 0 0 0 0,0 1 0 0 0,0 1 0 0 0,1 0 0 0 0,0 0 0 0 0,0 0 0 0 0,1 1 0 0 0,0 0 0 0 0,1 0 0 0 0,0 1 0 0 0,0 0 0 0 0,1 0 0 0 0,0 0 0 0 0,-2 8-50 0 0,6-16 4 0 0,1 1-1 0 0,-1-1 1 0 0,0 1 0 0 0,1-1-1 0 0,-1 1 1 0 0,1-1 0 0 0,0 1-1 0 0,0-1 1 0 0,0 1 0 0 0,0 0-1 0 0,0-1 1 0 0,1 1 0 0 0,-1-1-1 0 0,1 1 1 0 0,-1-1 0 0 0,1 1-1 0 0,0-1 1 0 0,0 0 0 0 0,0 1-1 0 0,0-1 1 0 0,1 0 0 0 0,-1 0-1 0 0,1 1 1 0 0,-1-1 0 0 0,1 0-1 0 0,0-1 1 0 0,0 1 0 0 0,-1 0-1 0 0,1 0 1 0 0,1-1 0 0 0,-1 1-1 0 0,0-1 1 0 0,0 0 0 0 0,0 0-1 0 0,1 0 1 0 0,-1 0 0 0 0,1 0-1 0 0,-1 0 1 0 0,1 0 0 0 0,-1-1-1 0 0,1 0 1 0 0,-1 1 0 0 0,1-1-1 0 0,-1 0 1 0 0,1 0 0 0 0,0 0-1 0 0,-1 0 1 0 0,2-1-4 0 0,6 1 35 0 0,-1-1 0 0 0,1 0 1 0 0,-1 0-1 0 0,1-1 0 0 0,-1 0 0 0 0,0 0 1 0 0,0-1-1 0 0,0-1 0 0 0,0 1 1 0 0,0-2-1 0 0,-1 1 0 0 0,0-1 0 0 0,0 0 1 0 0,0-1-1 0 0,0 0 0 0 0,3-3-35 0 0,3-6 58 0 0,0 0 0 0 0,-1 0 0 0 0,0-2 0 0 0,-1 1 0 0 0,-1-2 1 0 0,-1 1-1 0 0,0-2 0 0 0,-2 1 0 0 0,0-1 0 0 0,-1-1 0 0 0,3-13-58 0 0,-6 22 7 0 0,0-1 0 0 0,-2 1-1 0 0,1-1 1 0 0,-1 0 0 0 0,-1 0 0 0 0,0 0 0 0 0,-1-1 0 0 0,0 1-1 0 0,-1 0 1 0 0,0 0 0 0 0,-1 0 0 0 0,-1 0 0 0 0,0 1 0 0 0,0-1-1 0 0,-1 1 1 0 0,0-1 0 0 0,-1 1 0 0 0,-1 0 0 0 0,1 1 0 0 0,-2-1-1 0 0,1 1 1 0 0,-2 0 0 0 0,1 1 0 0 0,-9-8-7 0 0,13 15-1 0 0,0-1-1 0 0,-1 1 1 0 0,1 0 0 0 0,-1 0 0 0 0,0 1-1 0 0,0-1 1 0 0,0 1 0 0 0,0 0 0 0 0,0 0-1 0 0,0 0 1 0 0,0 0 0 0 0,0 1 0 0 0,0 0-1 0 0,0-1 1 0 0,0 1 0 0 0,0 1-1 0 0,0-1 1 0 0,-4 1 1 0 0,5 2-2 0 0,1-1 0 0 0,-1 0-1 0 0,0 1 1 0 0,1-1-1 0 0,0 1 1 0 0,0 0 0 0 0,-1 0-1 0 0,2 0 1 0 0,-1 0 0 0 0,0 0-1 0 0,1 0 1 0 0,-1 1 0 0 0,1-1-1 0 0,0 0 1 0 0,0 1 0 0 0,0-1-1 0 0,1 1 1 0 0,-1-1 0 0 0,1 1-1 0 0,0-1 1 0 0,0 3 2 0 0,-1 12 62 0 0,2 1-1 0 0,0-1 1 0 0,1 1 0 0 0,1-1-1 0 0,0 0 1 0 0,2 1 0 0 0,0-2 0 0 0,1 1-1 0 0,1-1 1 0 0,0 0 0 0 0,1 0-1 0 0,1-1 1 0 0,1 0 0 0 0,0 0-1 0 0,11 11-61 0 0,133 224 1443 0 0,-135-218-1343 0 0,-19-33-90 0 0,10-6-885 0 0,-4 5-2356 0 0,-2 1-3912 0 0,-3 0-5377 0 0</inkml:trace>
  <inkml:trace contextRef="#ctx0" brushRef="#br0" timeOffset="-141300.229">8891 6165 0 0 0,'0'0'1182'0'0,"0"0"475"0"0,-4 0 126 0 0,-15 0-96 0 0,15 0-154 0 0,4 0-145 0 0,0 0-130 0 0,0 0-146 0 0,0 0-123 0 0,0 0-112 0 0,0 0-73 0 0,0 0-77 0 0,0 0-83 0 0,0 0-75 0 0,0 0-90 0 0,0 0-72 0 0,0 0-66 0 0,0 0-46 0 0,15 3 1180 0 0,165 12 2182 0 0,-159-15-3383 0 0,286-11 1067 0 0,-135 11-733 0 0,-137-7-267 0 0,-23 2-357 0 0,-15 8-1031 0 0,1-1 808 0 0,-23 19-3559 0 0,6-10-7009 0 0,11-10 1286 0 0</inkml:trace>
  <inkml:trace contextRef="#ctx0" brushRef="#br0" timeOffset="-140646.238">9294 5833 6521 0 0,'0'0'2321'0'0,"0"0"-230"0"0,0 0-192 0 0,0 0-16 0 0,0 0-6 0 0,0 0-100 0 0,0 0-267 0 0,0 0-315 0 0,0 0-303 0 0,0 0-261 0 0,0 0-163 0 0,0 0-108 0 0,-3 8 329 0 0,-8 168 1607 0 0,31 465-100 0 0,-38-273-1633 0 0,13-249-190 0 0,3-15-143 0 0,-4 0-1 0 0,-5 0 1 0 0,-5-1-1 0 0,-10 27-229 0 0,-2-3-186 0 0,40-209-3430 0 0,-3 49-679 0 0,-1 7-2303 0 0,-4 13-5470 0 0</inkml:trace>
  <inkml:trace contextRef="#ctx0" brushRef="#br0" timeOffset="-140283.061">9512 6875 14339 0 0,'0'0'1283'0'0,"0"0"-379"0"0,0 0-196 0 0,0 0 167 0 0,0 0 261 0 0,0 0 146 0 0,0 0-43 0 0,0 0-241 0 0,0 0-266 0 0,0 0-150 0 0,0 0-79 0 0,0 0-11 0 0,0 0 14 0 0,-4 12-5 0 0,-2 8-97 0 0,-1 0-1 0 0,-1-1 1 0 0,-1 0-1 0 0,-1 0 0 0 0,-1-1 1 0 0,-7 10-404 0 0,-125 115 752 0 0,-79 61-463 0 0,109-95-319 0 0,79-69-60 0 0,39-49-5473 0 0,3-3 2167 0 0,-4 6-1853 0 0,0 1-6900 0 0</inkml:trace>
  <inkml:trace contextRef="#ctx0" brushRef="#br0" timeOffset="-139832.454">9565 5701 4393 0 0,'0'0'2203'0'0,"0"0"-100"0"0,0 0 18 0 0,0 0-93 0 0,0 0-138 0 0,0 0-218 0 0,0 0-197 0 0,0 0-160 0 0,0 0-199 0 0,0 0-199 0 0,0 0-197 0 0,0 0-124 0 0,-10 7-51 0 0,-65 64 1002 0 0,-30 91 316 0 0,-82 150-732 0 0,-13 0-637 0 0,170-274-664 0 0,28-47-10079 0 0,2 7 4534 0 0,0-2-6280 0 0</inkml:trace>
  <inkml:trace contextRef="#ctx0" brushRef="#br0" timeOffset="-139087.298">9895 6102 10570 0 0,'0'0'1853'0'0,"0"0"-373"0"0,0 0-209 0 0,0 0 59 0 0,0 0 106 0 0,0 0 23 0 0,0 0-166 0 0,0 0-300 0 0,0 0-279 0 0,0 0-169 0 0,0 0-51 0 0,0 0 20 0 0,0 0 73 0 0,-2 10-11 0 0,-21 180 1712 0 0,-9 272-917 0 0,44-463-1172 0 0,9-30-100 0 0,1 1 0 0 0,2 1 0 0 0,1 1 0 0 0,0 2 0 0 0,26-20-99 0 0,22-8-99 0 0,-52 90 83 0 0,14 170 321 0 0,-32-216-2367 0 0,-3-2-6831 0 0,0 8-3425 0 0</inkml:trace>
  <inkml:trace contextRef="#ctx0" brushRef="#br0" timeOffset="-138306.678">10451 6691 6137 0 0,'0'0'3952'0'0,"0"0"-1769"0"0,0 0-675 0 0,0 0 25 0 0,0 0 115 0 0,0 0 51 0 0,0 0-144 0 0,0 0-325 0 0,0 0-317 0 0,0 0-194 0 0,0 0-92 0 0,0 0-6 0 0,-16 11 1325 0 0,-81 52-172 0 0,92-59-1760 0 0,0-1 1 0 0,0 1-1 0 0,1 0 1 0 0,0 0 0 0 0,0 1-1 0 0,0-1 1 0 0,0 1 0 0 0,1 0-1 0 0,-1 0 1 0 0,1 0-1 0 0,0 0 1 0 0,1 0 0 0 0,0 1-1 0 0,-1-1 1 0 0,2 1-1 0 0,-1 0 1 0 0,1 0 0 0 0,-1 0-1 0 0,2-1 1 0 0,-1 1-1 0 0,1 0 1 0 0,0 0 0 0 0,0 2-15 0 0,2-5 2 0 0,0-1 0 0 0,0 0 0 0 0,0 1 0 0 0,0-1 0 0 0,0 0 0 0 0,1 0 1 0 0,-1-1-1 0 0,1 1 0 0 0,-1 0 0 0 0,1-1 0 0 0,0 1 0 0 0,0-1 0 0 0,0 0 0 0 0,-1 0 1 0 0,1 0-1 0 0,0-1 0 0 0,0 1 0 0 0,0-1 0 0 0,0 1 0 0 0,0-1 0 0 0,1 0 0 0 0,-1 0-2 0 0,11-1 50 0 0,0 0-1 0 0,0-1 0 0 0,0 0 0 0 0,-1-1 0 0 0,1-1 1 0 0,-1 0-1 0 0,1-1 0 0 0,-1-1 0 0 0,0 0 0 0 0,-1 0 1 0 0,0-1-1 0 0,0-1 0 0 0,0 0 0 0 0,-1 0 0 0 0,0-2 1 0 0,-1 1-1 0 0,0-1 0 0 0,-1 0 0 0 0,4-5-49 0 0,-1 1 27 0 0,0 0-1 0 0,-1 0 0 0 0,-1-1 0 0 0,0 0 1 0 0,-1-1-1 0 0,-1 0 0 0 0,0 0 1 0 0,-1-1-1 0 0,-1 0 0 0 0,-1 0 1 0 0,0-1-1 0 0,-1 1 0 0 0,-1-1 1 0 0,0 0-1 0 0,-2 0 0 0 0,0 0 0 0 0,-1 0 1 0 0,-2-13-27 0 0,2 27-1 0 0,-1-1 0 0 0,0 0 0 0 0,0 1 0 0 0,0-1 0 0 0,0 1 0 0 0,-1 0 0 0 0,1-1 1 0 0,-1 1-1 0 0,-1 0 0 0 0,1 0 0 0 0,0 0 0 0 0,-1 0 0 0 0,0 0 0 0 0,0 1 0 0 0,0-1 0 0 0,0 1 1 0 0,-1 0-1 0 0,1 0 0 0 0,-1 0 0 0 0,0 0 0 0 0,0 1 0 0 0,0 0 0 0 0,0-1 0 0 0,0 1 0 0 0,0 1 1 0 0,-1-1-1 0 0,1 1 0 0 0,0-1 0 0 0,-1 1 0 0 0,0 0 0 0 0,1 1 0 0 0,-1-1 0 0 0,-3 1 1 0 0,1 1 0 0 0,0 0 0 0 0,1 1-1 0 0,-1 0 1 0 0,1 0 0 0 0,-1 0-1 0 0,1 1 1 0 0,0 0 0 0 0,0 0-1 0 0,0 1 1 0 0,1-1 0 0 0,-1 1-1 0 0,1 0 1 0 0,0 1 0 0 0,0 0-1 0 0,0-1 1 0 0,0 1 0 0 0,1 1-1 0 0,0-1 1 0 0,0 1 0 0 0,1-1-1 0 0,-1 1 1 0 0,1 0 0 0 0,0 1-1 0 0,1-1 1 0 0,0 0-1 0 0,0 1 1 0 0,0-1 0 0 0,1 1-1 0 0,0 0 1 0 0,0 0 0 0 0,0-1-1 0 0,1 1 1 0 0,0 0 0 0 0,0 0-1 0 0,1-1 1 0 0,0 1 0 0 0,0 0-1 0 0,1-1 1 0 0,0 1 0 0 0,0-1-1 0 0,0 1 1 0 0,1-1 0 0 0,2 4 0 0 0,11 11 144 0 0,0-1 0 0 0,2-1 1 0 0,0 0-1 0 0,1-2 0 0 0,1 0 0 0 0,0-1 1 0 0,1-1-1 0 0,1-1 0 0 0,1-1 1 0 0,0 0-1 0 0,0-2 0 0 0,1-1 1 0 0,0-1-1 0 0,1-1 0 0 0,8 1-144 0 0,28 20 246 0 0,-61-28-222 0 0,0-1-40 0 0,2 11-139 0 0,-2-8-3883 0 0,0-2-4232 0 0,0-1-4756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5:1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106 125 8626 0 0,'0'0'2303'0'0,"0"0"-832"0"0,0 0-443 0 0,0 0-85 0 0,0 0 140 0 0,0 0 149 0 0,0 0 57 0 0,0 0-71 0 0,0 0-147 0 0,0 0-166 0 0,0 0-161 0 0,27 0-120 0 0,91-4-73 0 0,39-22 916 0 0,-85 10-809 0 0,-1-4 1 0 0,-1-2 0 0 0,24-14-659 0 0,-94 36 24 0 0,-1 1-1 0 0,1-1 1 0 0,-1 1-1 0 0,1-1 1 0 0,-1 1 0 0 0,1-1-1 0 0,0 1 1 0 0,-1-1-1 0 0,1 1 1 0 0,0-1 0 0 0,-1 1-1 0 0,1 0 1 0 0,0-1-1 0 0,0 1 1 0 0,-1 0-1 0 0,1-1 1 0 0,0 1 0 0 0,0 0-1 0 0,0-1 1 0 0,0 1-1 0 0,0 0 1 0 0,0-1 0 0 0,0 1-1 0 0,0 0 1 0 0,0-1-1 0 0,0 1 1 0 0,1 0 0 0 0,-1-1-1 0 0,0 1 1 0 0,0 0-1 0 0,0-1 1 0 0,1 1 0 0 0,-1-1-1 0 0,0 1 1 0 0,1-1-1 0 0,-1 1 1 0 0,1 0-1 0 0,-1-1 1 0 0,1 1 0 0 0,-1-1-1 0 0,1 0 1 0 0,-1 1-1 0 0,1-1 1 0 0,-1 1 0 0 0,1-1-1 0 0,-1 0 1 0 0,1 1-1 0 0,0-1 1 0 0,-1 0 0 0 0,1 0-1 0 0,0 0 1 0 0,-1 1-1 0 0,1-1 1 0 0,0 0 0 0 0,-1 0-1 0 0,1 0 1 0 0,0 0-1 0 0,-1 0 1 0 0,1 0-1 0 0,0 0 1 0 0,-1 0 0 0 0,1-1-24 0 0,-6 16-73 0 0,-12 44 231 0 0,3 1-1 0 0,2 0 1 0 0,3 1 0 0 0,3 1 0 0 0,1 53-158 0 0,20 209 415 0 0,-15-129-135 0 0,-16-232 1286 0 0,-51-25-1517 0 0,47 50-44 0 0,-1 0 1 0 0,0 1-1 0 0,-1 1 1 0 0,0 1 0 0 0,0 1-1 0 0,-1 1 1 0 0,0 1-1 0 0,0 2 1 0 0,-1 0-1 0 0,1 1 1 0 0,-1 1-1 0 0,0 1 1 0 0,0 1-1 0 0,1 1 1 0 0,-12 3-6 0 0,25-4-6 0 0,0 1 0 0 0,0 0 1 0 0,0 1-1 0 0,1 0 0 0 0,-1 1 1 0 0,1 0-1 0 0,-1 0 0 0 0,1 1 0 0 0,0 0 1 0 0,0 0-1 0 0,0 1 0 0 0,1 1 1 0 0,0-1-1 0 0,0 1 0 0 0,-3 3 6 0 0,2 2 122 0 0,3-2-1189 0 0,27-7-658 0 0,38-21-2643 0 0,-26-4-5501 0 0,-21 14-2201 0 0</inkml:trace>
  <inkml:trace contextRef="#ctx0" brushRef="#br0" timeOffset="899.502">369 431 5057 0 0,'0'0'2329'0'0,"0"0"-174"0"0,0 0-94 0 0,0 0-55 0 0,0 0-240 0 0,0 0-383 0 0,0 0-380 0 0,0 0-335 0 0,0 0-199 0 0,0 0-58 0 0,0 0 80 0 0,0 0 149 0 0,0 0 154 0 0,9 1 983 0 0,126 19 2112 0 0,72-16-2334 0 0,-123-28-1166 0 0,-20 60 602 0 0,-64-36-969 0 0,0 0 3 0 0,0 0 14 0 0,0 0 5 0 0,0 0-6 0 0,0 0 10 0 0,0 0-10 0 0,19-8 395 0 0,21-3 5 0 0,-50 45-184 0 0,-10 80-126 0 0,0 11-30 0 0,15-129 22 0 0,2 1-2399 0 0,2 2-7002 0 0,1 1-3060 0 0</inkml:trace>
  <inkml:trace contextRef="#ctx0" brushRef="#br0" timeOffset="1202.111">1116 733 18676 0 0,'0'0'1840'0'0,"0"0"-425"0"0,0 0-266 0 0,0 0-81 0 0,0 0-103 0 0,0 0-163 0 0,0 0-182 0 0,0 0-108 0 0,0 0-74 0 0,0 0-29 0 0,0 0-52 0 0,0 0-95 0 0,-1 20-78 0 0,-6 62-39 0 0,-23 73 254 0 0,24-142-1652 0 0,2-25-8456 0 0,4 8-584 0 0</inkml:trace>
  <inkml:trace contextRef="#ctx0" brushRef="#br0" timeOffset="1451.351">1116 254 18564 0 0,'0'0'1871'0'0,"0"0"-368"0"0,0 0-292 0 0,0 0-242 0 0,0 0-230 0 0,0 0-223 0 0,0 0-236 0 0,0 0-220 0 0,0 0-126 0 0,0 0-49 0 0,0 0-10 0 0,0 0-7 0 0,0 0-67 0 0,2 5-157 0 0,14 46-1540 0 0,-2-17-6269 0 0,-9-24-3509 0 0</inkml:trace>
  <inkml:trace contextRef="#ctx0" brushRef="#br0" timeOffset="1917.427">1280 921 4793 0 0,'0'0'2674'0'0,"0"0"-314"0"0,0 0-79 0 0,0 0-57 0 0,0 0-189 0 0,0 0-334 0 0,0 0-362 0 0,0 0-272 0 0,0 0-154 0 0,0 0-41 0 0,0 0-45 0 0,0 0-37 0 0,-2 7 1249 0 0,2-9-1935 0 0,-1-10 105 0 0,1 1-1 0 0,0 0 1 0 0,1-1-1 0 0,0 1 1 0 0,1 0 0 0 0,0-1-1 0 0,0 1 1 0 0,1 0-1 0 0,1 0 1 0 0,0 1 0 0 0,1-1-1 0 0,0-1-208 0 0,8-9 27 0 0,0 1 0 0 0,2 1 0 0 0,0 0-1 0 0,1 0 1 0 0,0 2 0 0 0,2 0 0 0 0,0 1 0 0 0,1 0-27 0 0,18 4-48 0 0,-24 41 5 0 0,-11 56 103 0 0,-3-75-54 0 0,0 0-1 0 0,0-1 0 0 0,1 1 0 0 0,0-1 0 0 0,1 1 0 0 0,0 0 0 0 0,1-1 1 0 0,-1 1-1 0 0,2-1 0 0 0,-1 0 0 0 0,2 0 0 0 0,-1 0 0 0 0,1 0 0 0 0,0 0 0 0 0,4 4-5 0 0,-6-11 23 0 0,1-1-1 0 0,-1 0 0 0 0,0 0 0 0 0,1 0 0 0 0,-1 0 0 0 0,1-1 0 0 0,0 1 0 0 0,-1-1 0 0 0,1 1 0 0 0,-1-1 0 0 0,1 0 0 0 0,0 0 0 0 0,-1 0 0 0 0,1 0 0 0 0,0 0 0 0 0,-1-1 0 0 0,1 1 0 0 0,0-1 0 0 0,-1 0 1 0 0,1 0-1 0 0,-1 0 0 0 0,0 0 0 0 0,1 0 0 0 0,-1 0 0 0 0,0-1 0 0 0,1 1 0 0 0,-1-1 0 0 0,1-1-22 0 0,9-8 79 0 0,-1 0 0 0 0,-1 0 0 0 0,0-1 1 0 0,0 0-1 0 0,-1-1 0 0 0,-1 0 0 0 0,0 0 0 0 0,-1-1 0 0 0,-1 0 1 0 0,0 0-1 0 0,0-1 0 0 0,-2 0 0 0 0,0 0 0 0 0,2-14-79 0 0,-11 2-1926 0 0,-1 43-2753 0 0,4-10-3275 0 0,1-2-4275 0 0</inkml:trace>
  <inkml:trace contextRef="#ctx0" brushRef="#br0" timeOffset="2492.016">2063 633 17468 0 0,'0'0'2055'0'0,"0"0"-519"0"0,0 0-280 0 0,0 0-165 0 0,0 0-169 0 0,0 0-153 0 0,0 0-187 0 0,0 0-141 0 0,0 0-83 0 0,0 0-57 0 0,0 0-60 0 0,0 0-53 0 0,-18 7-37 0 0,-56 23-36 0 0,72-29-106 0 0,-1 0 0 0 0,0 0 0 0 0,1 0 0 0 0,-1 1 0 0 0,1-1 0 0 0,-1 1 0 0 0,1 0 0 0 0,0-1 0 0 0,0 1 0 0 0,0 0 1 0 0,0 0-1 0 0,0 1 0 0 0,0-1 0 0 0,0 0 0 0 0,1 1 0 0 0,-1-1 0 0 0,1 1 0 0 0,0-1 0 0 0,-1 1 0 0 0,1 1-9 0 0,-5 10 42 0 0,1-7-31 0 0,1 1 1 0 0,0 1-1 0 0,1-1 1 0 0,0 0-1 0 0,0 1 1 0 0,1 0-1 0 0,0-1 1 0 0,0 1-1 0 0,1 0 1 0 0,0 0-1 0 0,1 9-11 0 0,0-14 4 0 0,0-1 0 0 0,0 1 0 0 0,1-1 0 0 0,0 0 0 0 0,-1 1-1 0 0,1-1 1 0 0,0 0 0 0 0,0 1 0 0 0,1-1 0 0 0,-1 0 0 0 0,1 0 0 0 0,0 0 0 0 0,-1 0-1 0 0,1 0 1 0 0,1 0 0 0 0,-1-1 0 0 0,0 1 0 0 0,1-1 0 0 0,-1 1 0 0 0,1-1 0 0 0,0 0-1 0 0,-1 0 1 0 0,1 0 0 0 0,0 0 0 0 0,0-1 0 0 0,1 1 0 0 0,-1-1 0 0 0,0 0 0 0 0,0 0-1 0 0,1 0 1 0 0,0 0-4 0 0,3 0 59 0 0,1 0-1 0 0,0-1 0 0 0,0 0 0 0 0,0 0 0 0 0,-1-1 1 0 0,1 0-1 0 0,0 0 0 0 0,0-1 0 0 0,-1 1 1 0 0,1-2-1 0 0,-1 1 0 0 0,0-1 0 0 0,0-1 0 0 0,0 1 1 0 0,0-1-1 0 0,0 0 0 0 0,-1-1 0 0 0,0 1 1 0 0,0-1-1 0 0,0 0 0 0 0,0-1-58 0 0,105-131 799 0 0,74-149-519 0 0,-178 269-293 0 0,1-1 1 0 0,-2 0-1 0 0,0-1 0 0 0,-1 1 0 0 0,-1-1 0 0 0,-1 0 1 0 0,-1 0-1 0 0,0 0 0 0 0,-2-1 0 0 0,0 1 1 0 0,-1 0-1 0 0,-1-3 13 0 0,2 16-10 0 0,-1-1 0 0 0,1 1 1 0 0,-2 0-1 0 0,1 0 0 0 0,0 0 0 0 0,-1 0 1 0 0,0 0-1 0 0,-1 0 0 0 0,1 0 0 0 0,-1 1 1 0 0,0-1-1 0 0,-1 1 0 0 0,1 0 1 0 0,-1 0-1 0 0,0 0 0 0 0,0 0 0 0 0,-1 1 1 0 0,1-1-1 0 0,-1 1 0 0 0,0 0 1 0 0,0 1-1 0 0,0-1 0 0 0,-1 1 0 0 0,1 0 1 0 0,-1 0-1 0 0,0 1 0 0 0,0 0 0 0 0,0 0 1 0 0,0 0-1 0 0,0 1 0 0 0,0-1 1 0 0,0 2-1 0 0,-1-1 0 0 0,1 1 0 0 0,0 0 1 0 0,-1 0-1 0 0,1 0 0 0 0,0 1 0 0 0,0 0 1 0 0,0 0-1 0 0,-5 2 10 0 0,-4 5 0 0 0,0 0-1 0 0,0 1 1 0 0,1 1 0 0 0,0 0 0 0 0,1 1-1 0 0,0 0 1 0 0,1 1 0 0 0,0 1 0 0 0,1 0-1 0 0,0 0 1 0 0,1 1 0 0 0,1 0-1 0 0,0 1 1 0 0,1 0 0 0 0,1 0 0 0 0,0 1-1 0 0,1 0 1 0 0,0 0 0 0 0,2 1-1 0 0,0-1 1 0 0,0 1 0 0 0,2 0 0 0 0,0 0-1 0 0,1 10 1 0 0,0-8 18 0 0,1 1 0 0 0,0-1 0 0 0,2 1-1 0 0,0-1 1 0 0,1 1 0 0 0,1-1 0 0 0,1 0 0 0 0,0 0-1 0 0,8 16-17 0 0,2-7 116 0 0,2 0 0 0 0,0-1 0 0 0,2-1 0 0 0,0-1 0 0 0,2 0 0 0 0,1-2 0 0 0,1 0 0 0 0,1-2-1 0 0,0 0 1 0 0,10 4-116 0 0,-13-11 72 0 0,2 0-1 0 0,-1-1 0 0 0,2-1 1 0 0,0-1-1 0 0,0-2 0 0 0,18 5-71 0 0,-5-9 2 0 0,-36-5-37 0 0,-1 0-32 0 0,0 0-18 0 0,0 0-36 0 0,0 0-50 0 0,0-22-3611 0 0,0 13 919 0 0,0 4-1858 0 0,0 1-7611 0 0</inkml:trace>
  <inkml:trace contextRef="#ctx0" brushRef="#br0" timeOffset="21276.999">708 1690 0 0 0,'0'0'1424'0'0,"0"0"195"0"0,0 0 211 0 0,0 0 177 0 0,0 0 67 0 0,0 0-132 0 0,0 0-266 0 0,0 0-252 0 0,0 0-254 0 0,0 0-187 0 0,0 0-135 0 0,-20-4-91 0 0,-62-13-58 0 0,79 16-627 0 0,-1 1 1 0 0,1-1-1 0 0,0 1 0 0 0,-1-1 0 0 0,1 1 0 0 0,-1 0 1 0 0,1 0-1 0 0,0 1 0 0 0,-1-1 0 0 0,1 1 0 0 0,-1-1 1 0 0,1 1-1 0 0,0 0 0 0 0,0 1 0 0 0,0-1 0 0 0,-1 0 1 0 0,1 1-1 0 0,0 0 0 0 0,1-1 0 0 0,-2 2-72 0 0,-10 6 342 0 0,-4-2-181 0 0,1 1 1 0 0,0 0-1 0 0,0 1 1 0 0,1 1-1 0 0,0 1 1 0 0,1 1-1 0 0,0 0 1 0 0,1 0-1 0 0,0 1 0 0 0,1 1 1 0 0,1 1-1 0 0,0 0 1 0 0,1 0-1 0 0,0 1 1 0 0,1 0-1 0 0,1 1 1 0 0,1 0-1 0 0,-1 6-161 0 0,7-21 18 0 0,1 0 0 0 0,0 1-1 0 0,0-1 1 0 0,1 1 0 0 0,-1-1 0 0 0,0 1 0 0 0,1-1 0 0 0,0 1 0 0 0,-1-1-1 0 0,1 1 1 0 0,0 0 0 0 0,0-1 0 0 0,1 1 0 0 0,-1-1 0 0 0,0 1-1 0 0,1-1 1 0 0,0 1 0 0 0,-1-1 0 0 0,1 1 0 0 0,0-1 0 0 0,0 1-1 0 0,1-1 1 0 0,-1 0 0 0 0,0 0 0 0 0,1 1 0 0 0,-1-1 0 0 0,1 0 0 0 0,0 0-1 0 0,0-1 1 0 0,0 1 0 0 0,0 0 0 0 0,0-1 0 0 0,0 1 0 0 0,0-1-1 0 0,0 1 1 0 0,1-1 0 0 0,-1 0 0 0 0,0 0 0 0 0,1 0 0 0 0,-1 0-1 0 0,1-1 1 0 0,-1 1 0 0 0,1-1 0 0 0,0 1 0 0 0,2-1-18 0 0,3 0 109 0 0,0-1 0 0 0,1 0 0 0 0,-1 0 0 0 0,0-1 1 0 0,0 0-1 0 0,0-1 0 0 0,0 1 0 0 0,0-1 0 0 0,-1-1 1 0 0,1 0-1 0 0,-1 0 0 0 0,0 0 0 0 0,0-1 0 0 0,0 0 0 0 0,3-3-109 0 0,10-12 81 0 0,0-1-1 0 0,-1-1 0 0 0,-1-1 0 0 0,-1 0 1 0 0,-1-1-1 0 0,-1-1 0 0 0,11-25-80 0 0,4 1-9 0 0,-30 73-708 0 0,0-24 717 0 0,-13 130 15 0 0,14-125-14 0 0,-1 0 0 0 0,1 0-1 0 0,0 0 1 0 0,0-1 0 0 0,1 1-1 0 0,-1-1 1 0 0,1 1 0 0 0,0-1 0 0 0,0 1-1 0 0,1-1 1 0 0,-1 0 0 0 0,1 0-1 0 0,0 0 1 0 0,0 0 0 0 0,0 0-1 0 0,1-1 1 0 0,-1 0 0 0 0,1 1-1 0 0,0-1 1 0 0,0-1 0 0 0,0 1-1 0 0,0 0 1 0 0,0-1 0 0 0,1 0-1 0 0,2 1 0 0 0,0-1 10 0 0,-1 0 0 0 0,1-1 0 0 0,0 0-1 0 0,-1 0 1 0 0,1 0 0 0 0,0-1-1 0 0,-1 0 1 0 0,1-1 0 0 0,0 1 0 0 0,-1-1-1 0 0,1-1 1 0 0,-1 1 0 0 0,1-1-1 0 0,-1 0 1 0 0,1 0 0 0 0,-1-1 0 0 0,0 0-1 0 0,0 0 1 0 0,-1 0 0 0 0,5-4-10 0 0,103-87 181 0 0,-109 90-175 0 0,25-22 23 0 0,0-1-1 0 0,-2-2 1 0 0,-2-1 0 0 0,0-1 0 0 0,-2-1 0 0 0,-2-1-1 0 0,0 0 1 0 0,-3-2 0 0 0,-1-1 0 0 0,-1 0 0 0 0,-2-1-1 0 0,-2 0 1 0 0,-1-1 0 0 0,-2 0 0 0 0,-2-1-1 0 0,-1 0 1 0 0,-1-15-29 0 0,-5 54 0 0 0,0-1 1 0 0,1 0-1 0 0,-1 1 0 0 0,0-1 0 0 0,0 0 0 0 0,0 1 1 0 0,0-1-1 0 0,0 1 0 0 0,0-1 0 0 0,-1 0 0 0 0,1 1 1 0 0,0-1-1 0 0,0 0 0 0 0,0 1 0 0 0,0-1 0 0 0,-1 1 1 0 0,1-1-1 0 0,0 0 0 0 0,-1 1 0 0 0,1-1 0 0 0,0 1 0 0 0,-1-1 1 0 0,1 1-1 0 0,-1-1 0 0 0,1 1 0 0 0,-1 0 0 0 0,1-1 1 0 0,-1 1-1 0 0,1-1 0 0 0,-1 1 0 0 0,1 0 0 0 0,-1 0 1 0 0,1-1-1 0 0,-1 1 0 0 0,0 0 0 0 0,1 0 0 0 0,-1 0 0 0 0,0-1 1 0 0,1 1-1 0 0,-1 0 0 0 0,0 0 0 0 0,1 0 0 0 0,-1 0 1 0 0,1 0-1 0 0,-1 0 0 0 0,0 0 0 0 0,1 1 0 0 0,-1-1 1 0 0,0 0-1 0 0,1 0 0 0 0,-1 0 0 0 0,1 1 0 0 0,-1-1 1 0 0,0 0-1 0 0,1 1 0 0 0,-1-1 0 0 0,1 0 0 0 0,-1 1 0 0 0,1-1 1 0 0,-1 1-1 0 0,1-1 0 0 0,0 1 0 0 0,-1-1 0 0 0,1 1 1 0 0,-1-1-1 0 0,1 1 0 0 0,0-1 0 0 0,0 1 0 0 0,-1 0 0 0 0,-33 34-254 0 0,24-14 240 0 0,1 0 1 0 0,1 0 0 0 0,1 1-1 0 0,0 0 1 0 0,2 1-1 0 0,0 0 1 0 0,2-1 0 0 0,1 1-1 0 0,0 0 1 0 0,2 18 13 0 0,-2-7 1 0 0,6 741 104 0 0,-4-735-105 0 0,-3 0-1 0 0,-1 0 1 0 0,-1 0 0 0 0,-3 0 0 0 0,-1-1 0 0 0,-12 31 0 0 0,18-62 19 0 0,0-1 1 0 0,0 0-1 0 0,-1 0 1 0 0,0 0-1 0 0,0 0 1 0 0,-1-1-1 0 0,0 0 1 0 0,0 0-1 0 0,0 0 1 0 0,-1 0-1 0 0,-3 1-19 0 0,8-6 7 0 0,-1-2 0 0 0,1 1 0 0 0,-1 0-1 0 0,1 0 1 0 0,-1 0 0 0 0,1-1 0 0 0,-1 1-1 0 0,1-1 1 0 0,-1 1 0 0 0,1-1 0 0 0,0 1-1 0 0,-1-1 1 0 0,1 0 0 0 0,0 0 0 0 0,-1 0 0 0 0,1 0-1 0 0,0 0 1 0 0,0 0 0 0 0,0 0 0 0 0,0 0-1 0 0,0 0 1 0 0,0 0 0 0 0,0-1 0 0 0,0 1-1 0 0,1 0 1 0 0,-1-1 0 0 0,0 1 0 0 0,1 0-1 0 0,-1-1 1 0 0,1 1 0 0 0,0-1 0 0 0,-1 1 0 0 0,1-1-1 0 0,0 1 1 0 0,0-1 0 0 0,0 1 0 0 0,0-1-1 0 0,0 1 1 0 0,0-1 0 0 0,0 1 0 0 0,1-2-7 0 0,-1-33-17 0 0,1 1 0 0 0,2 0 0 0 0,2-1 0 0 0,1 1 0 0 0,2 1 1 0 0,1-1-1 0 0,2 2 0 0 0,1-1 0 0 0,2 1 0 0 0,1 1 0 0 0,15-24 17 0 0,33-45-37 0 0,4 3 0 0 0,70-79 37 0 0,-49 66-18 0 0,-43 53 32 0 0,-19 32-1 0 0,-3-1 0 0 0,0-1 0 0 0,-1-2-1 0 0,-2 0 1 0 0,-1-1 0 0 0,-2 0-1 0 0,-1-2 1 0 0,-1 0 0 0 0,-2-1-1 0 0,-2 0 1 0 0,0-1 0 0 0,-3 0 0 0 0,-1-1-1 0 0,0-13-12 0 0,-6 47 5 0 0,-1-1-1 0 0,1 1 0 0 0,-1 0 0 0 0,0-1 1 0 0,0 1-1 0 0,0 0 0 0 0,0-1 0 0 0,-1 1 1 0 0,1 0-1 0 0,-1 0 0 0 0,1-1 0 0 0,-1 1 1 0 0,0 0-1 0 0,0 0 0 0 0,0 0 0 0 0,0-1 1 0 0,0 1-1 0 0,0 0 0 0 0,-1 1 0 0 0,1-1 1 0 0,-1 0-1 0 0,1 0 0 0 0,-1 1 0 0 0,0-1 1 0 0,1 1-1 0 0,-1-1 0 0 0,0 1 1 0 0,0 0-1 0 0,0-1 0 0 0,0 1 0 0 0,0 0 1 0 0,-1 0-1 0 0,1 1 0 0 0,0-1 0 0 0,0 0 1 0 0,-1 1-1 0 0,1-1 0 0 0,0 1 0 0 0,-1 0 1 0 0,1 0-1 0 0,0 0 0 0 0,-1 0 0 0 0,1 0 1 0 0,0 1-1 0 0,-1-1 0 0 0,1 0 0 0 0,0 1 1 0 0,0 0-1 0 0,0 0 0 0 0,-1 0 0 0 0,1 0 1 0 0,0 0-1 0 0,0 0 0 0 0,0 0 0 0 0,0 0 1 0 0,0 1-1 0 0,0 0-4 0 0,-9 13 10 0 0,1 0-1 0 0,1 1 1 0 0,0 0-1 0 0,1 0 1 0 0,1 1 0 0 0,0 0-1 0 0,1 1 1 0 0,1-1-1 0 0,1 1 1 0 0,0 0-1 0 0,2 0 1 0 0,0 0 0 0 0,0 1-1 0 0,2-1 1 0 0,1 0-1 0 0,0 1 1 0 0,3 14-10 0 0,-3 15 70 0 0,10 240 480 0 0,-13-236-471 0 0,-2-1-1 0 0,-3 0 1 0 0,-2 0 0 0 0,-10 35-79 0 0,8-39 2 0 0,11-46 2 0 0,0-1-28 0 0,0 0-4 0 0,0 0-5 0 0,0 0-2 0 0,1-16-557 0 0,12-23-373 0 0,12-52-6409 0 0,-23 71 369 0 0,-2 2-4674 0 0</inkml:trace>
  <inkml:trace contextRef="#ctx0" brushRef="#br0" timeOffset="21553.649">1280 1620 9290 0 0,'0'0'2638'0'0,"0"0"-755"0"0,0 0-469 0 0,0 0-115 0 0,0 0 3 0 0,0 0 39 0 0,0 0-93 0 0,0 0-142 0 0,0 0-201 0 0,0 0-194 0 0,0 0-127 0 0,32-5-78 0 0,100-16-80 0 0,-94 15-238 0 0,47-9-265 0 0,0 4 0 0 0,2 3 1 0 0,20 4 76 0 0,-57 13-2637 0 0,-34-2-1627 0 0,-3 2-4389 0 0,-8-4-404 0 0</inkml:trace>
  <inkml:trace contextRef="#ctx0" brushRef="#br0" timeOffset="22169.808">1923 1745 808 0 0,'0'0'2487'0'0,"0"0"-750"0"0,0 0-205 0 0,0 0 102 0 0,0 0 163 0 0,0 0 29 0 0,0 0-75 0 0,0 0-134 0 0,0 0-170 0 0,0 0-149 0 0,0 0-125 0 0,0 0-116 0 0,29 10-132 0 0,93 28-124 0 0,-120-37-756 0 0,0 0 0 0 0,1 0 1 0 0,-1 0-1 0 0,1-1 0 0 0,0 1 0 0 0,-1-1 0 0 0,1 1 1 0 0,0-1-1 0 0,-1 0 0 0 0,1 0 0 0 0,0 0 0 0 0,-1 0 1 0 0,1-1-1 0 0,-1 1 0 0 0,1-1 0 0 0,0 1 0 0 0,-1-1 1 0 0,1 0-1 0 0,-1 0 0 0 0,1 0 0 0 0,-1 0 0 0 0,0 0 0 0 0,2-2-45 0 0,5-3 220 0 0,-2 3-114 0 0,-1-1 0 0 0,1 0 0 0 0,-1 0 0 0 0,1-1 0 0 0,-1 0 0 0 0,-1 0 0 0 0,1 0 0 0 0,-1 0 0 0 0,0-1 0 0 0,0 0 0 0 0,0 0 0 0 0,-1-1 0 0 0,0 1 0 0 0,0-1 0 0 0,-1 0 0 0 0,0 0 0 0 0,0 0 0 0 0,-1-1 0 0 0,0 1 0 0 0,0 0 0 0 0,0-1 0 0 0,-1 0 0 0 0,0 1 0 0 0,-1-3-106 0 0,0 7 6 0 0,-1 1-1 0 0,1 0 0 0 0,-1 0 1 0 0,0 0-1 0 0,0 0 0 0 0,0 0 1 0 0,0 0-1 0 0,0 0 0 0 0,-1 0 1 0 0,1 0-1 0 0,-1 0 0 0 0,1 1 1 0 0,-1-1-1 0 0,1 1 0 0 0,-1-1 1 0 0,0 1-1 0 0,0-1 0 0 0,0 1 1 0 0,0 0-1 0 0,0 0 0 0 0,0 0 1 0 0,0 0-1 0 0,0 0 0 0 0,0 1 0 0 0,0-1 1 0 0,0 1-1 0 0,-1-1 0 0 0,1 1 1 0 0,0 0-1 0 0,0 0 0 0 0,-1 0 1 0 0,1 0-1 0 0,-2 0-5 0 0,-77 13-212 0 0,65-4 186 0 0,-1 0 0 0 0,2 1 0 0 0,-1 1 0 0 0,1 1-1 0 0,1 0 1 0 0,0 1 0 0 0,1 1 0 0 0,0 0-1 0 0,1 0 1 0 0,1 1 0 0 0,0 1 0 0 0,1 0 0 0 0,1 0-1 0 0,1 1 1 0 0,0 0 0 0 0,1 1 0 0 0,0-1-1 0 0,2 1 1 0 0,0 1 0 0 0,1-1 0 0 0,1 1-1 0 0,1-1 1 0 0,0 1 0 0 0,2 12 26 0 0,0-25 2 0 0,0-1-1 0 0,1 0 1 0 0,0 0-1 0 0,0 0 1 0 0,0 1 0 0 0,1-1-1 0 0,0-1 1 0 0,0 1 0 0 0,0 0-1 0 0,0 0 1 0 0,1-1-1 0 0,0 1 1 0 0,0-1 0 0 0,0 0-1 0 0,0 0 1 0 0,1 0 0 0 0,0 0-1 0 0,0-1 1 0 0,0 1-1 0 0,0-1 1 0 0,0 0 0 0 0,0 0-1 0 0,1-1 1 0 0,0 1-1 0 0,-1-1 1 0 0,1 0 0 0 0,0 0-1 0 0,0-1 1 0 0,0 1 0 0 0,0-1-1 0 0,1 0 1 0 0,-1 0-1 0 0,2-1-1 0 0,10 2 65 0 0,-1-1 0 0 0,1 0 1 0 0,0-1-1 0 0,0-1 0 0 0,0-1 0 0 0,0 0 0 0 0,-1-1 0 0 0,1-1 0 0 0,13-6-65 0 0,9-6 159 0 0,-1-1-1 0 0,-1-3 1 0 0,0 0 0 0 0,-2-3-1 0 0,-1-1 1 0 0,0-1 0 0 0,-2-2-1 0 0,8-10-158 0 0,-22 19 46 0 0,-1 0-1 0 0,-1-1 0 0 0,0-1 0 0 0,-2-1 1 0 0,0 0-1 0 0,-2 0 0 0 0,0-1 0 0 0,-1-1 0 0 0,-1 0 1 0 0,-1-1-1 0 0,-2 0-45 0 0,-5 21 3 0 0,-1 1-1 0 0,0-1 1 0 0,0 0 0 0 0,0 0-1 0 0,0 0 1 0 0,0 0 0 0 0,-1 0-1 0 0,1 0 1 0 0,-1 0 0 0 0,0 0-1 0 0,0 0 1 0 0,0-1 0 0 0,0 1-1 0 0,-1 0 1 0 0,1 0 0 0 0,-1 0-1 0 0,0 0 1 0 0,0 0 0 0 0,0 0-1 0 0,0 0 1 0 0,0 1 0 0 0,-1-1-1 0 0,1 0 1 0 0,-1 1 0 0 0,0-1-1 0 0,0 1 1 0 0,0-1-3 0 0,-9 3-14 0 0,0 0 0 0 0,0 1 0 0 0,0 0-1 0 0,0 1 1 0 0,1 1 0 0 0,-1 0 0 0 0,1 0 0 0 0,-1 1 0 0 0,1 0 0 0 0,0 0 0 0 0,1 2 0 0 0,-1-1 0 0 0,1 1-1 0 0,0 0 1 0 0,0 1 0 0 0,1 0 0 0 0,0 0 0 0 0,0 1 0 0 0,1 0 0 0 0,-1 1 0 0 0,2 0 14 0 0,3-8-3 0 0,1 1 0 0 0,0 0 0 0 0,0 0-1 0 0,1 0 1 0 0,-1 0 0 0 0,0 0 0 0 0,1 0 0 0 0,-1 1 0 0 0,1-1 0 0 0,0 0 0 0 0,0 1 0 0 0,0-1 0 0 0,0 1 0 0 0,0-1-1 0 0,0 1 1 0 0,1 0 0 0 0,-1-1 0 0 0,1 1 0 0 0,0 0 0 0 0,0 0 0 0 0,0-1 0 0 0,0 1 0 0 0,0 0 0 0 0,1-1 0 0 0,-1 1-1 0 0,1 0 1 0 0,-1-1 0 0 0,1 1 0 0 0,0-1 0 0 0,0 1 0 0 0,0-1 0 0 0,1 1 0 0 0,-1-1 0 0 0,0 0 0 0 0,1 0 0 0 0,0 0-1 0 0,-1 1 1 0 0,1-1 0 0 0,0-1 0 0 0,0 1 0 0 0,2 1 3 0 0,12 3 17 0 0,1-1 0 0 0,0 0 0 0 0,1-1 0 0 0,-1-1 0 0 0,1-1 0 0 0,-1 0 0 0 0,1-1 0 0 0,0-1-17 0 0,80 9 176 0 0,-94-8-165 0 0,-1 0-1 0 0,1 0 1 0 0,-1 0-1 0 0,1 1 1 0 0,-1 0-1 0 0,0-1 1 0 0,0 1 0 0 0,0 0-1 0 0,0 1 1 0 0,0-1-1 0 0,0 0 1 0 0,0 1-1 0 0,-1 0 1 0 0,1-1-1 0 0,-1 1 1 0 0,0 0-1 0 0,0 0 1 0 0,0 1-1 0 0,0-1 1 0 0,0 0 0 0 0,-1 1-1 0 0,0-1 1 0 0,1 0-1 0 0,-1 1 1 0 0,-1 0-1 0 0,1-1 1 0 0,0 1-1 0 0,-1 2-10 0 0,-8 104 440 0 0,5-97-408 0 0,-2 2-4 0 0,1 0-1 0 0,1 0 1 0 0,0 1 0 0 0,1-1-1 0 0,0 1 1 0 0,1-1 0 0 0,1 1-1 0 0,1 5-27 0 0,17-5-244 0 0,-18-16 123 0 0,16-12-2566 0 0,-11 5-694 0 0,0 1-3758 0 0,-1 1-5464 0 0</inkml:trace>
  <inkml:trace contextRef="#ctx0" brushRef="#br0" timeOffset="14041.357">8561 781 5337 0 0,'0'0'2037'0'0,"0"0"-166"0"0,0 0 10 0 0,0 0 53 0 0,0 0-55 0 0,0 0-220 0 0,0 0-301 0 0,0 0-285 0 0,0 0-228 0 0,0 0-164 0 0,0 0-106 0 0,0-3 1597 0 0,13 112-18 0 0,-24 97-1015 0 0,10-186-563 0 0,2-28 900 0 0,2-21-1412 0 0,2 1 0 0 0,0 0-1 0 0,2 1 1 0 0,1-1 0 0 0,2 1 0 0 0,0 1-1 0 0,2 0 1 0 0,6-9-64 0 0,-8 15 11 0 0,1 2 0 0 0,1-1 0 0 0,1 1 0 0 0,1 1 0 0 0,0 1 0 0 0,1 0 0 0 0,1 0-11 0 0,0 5-33 0 0,-7 37 80 0 0,22 39 169 0 0,-12-10-164 0 0,-18-51-608 0 0,-1-3-4783 0 0,0-1-5243 0 0,0 0-1649 0 0</inkml:trace>
  <inkml:trace contextRef="#ctx0" brushRef="#br0" timeOffset="14285.999">9080 987 16043 0 0,'0'0'1455'0'0,"0"0"-406"0"0,0 0-14 0 0,0 0 155 0 0,0 0 37 0 0,0 0-168 0 0,0 0-317 0 0,0 0-306 0 0,0 0-191 0 0,0 0-65 0 0,0 0-68 0 0,0 0-20 0 0,0 0-25 0 0,-1 19-40 0 0,-5 76-234 0 0,-1-108-4429 0 0,4 8-750 0 0,0 1-6319 0 0</inkml:trace>
  <inkml:trace contextRef="#ctx0" brushRef="#br0" timeOffset="14448.002">8953 645 8970 0 0,'0'0'5001'0'0,"0"0"-2825"0"0,0 0-847 0 0,0 0-273 0 0,0 0-296 0 0,0 0-280 0 0,0 0-320 0 0,0 0-264 0 0,0 0-160 0 0,0 0-168 0 0,0 0-136 0 0,0 0-656 0 0,0 0-4089 0 0,0 0-6546 0 0</inkml:trace>
  <inkml:trace contextRef="#ctx0" brushRef="#br0" timeOffset="15915.966">9498 751 14851 0 0,'0'0'1919'0'0,"0"0"-376"0"0,0 0-66 0 0,0 0-101 0 0,0 0-157 0 0,0 0-252 0 0,0 0-270 0 0,0 0-126 0 0,0 0-124 0 0,0 0-75 0 0,0 0-47 0 0,0 0-47 0 0,-12 3-24 0 0,-86 24 577 0 0,84-19-783 0 0,1 0 0 0 0,0 1-1 0 0,0 1 1 0 0,1 0 0 0 0,0 1-1 0 0,1 0 1 0 0,0 1 0 0 0,1 0 0 0 0,-8 11-48 0 0,13-15-3 0 0,1 0 1 0 0,-1 1-1 0 0,1 0 1 0 0,1 0 0 0 0,-1 0-1 0 0,2 0 1 0 0,-1 0 0 0 0,1 1-1 0 0,0-1 1 0 0,1 1 0 0 0,1 0-1 0 0,-1-1 1 0 0,1 5 2 0 0,2-11 7 0 0,0 0-1 0 0,-1-1 1 0 0,1 1 0 0 0,0 0-1 0 0,1-1 1 0 0,-1 1 0 0 0,0-1-1 0 0,1 0 1 0 0,-1 0 0 0 0,1 0-1 0 0,-1 0 1 0 0,1 0 0 0 0,0 0-1 0 0,0-1 1 0 0,0 1 0 0 0,0-1-1 0 0,0 0 1 0 0,0 0 0 0 0,1 0-1 0 0,-1 0 1 0 0,0-1 0 0 0,0 1-1 0 0,1-1 1 0 0,-1 0 0 0 0,0 0-1 0 0,1 0 1 0 0,-1-1 0 0 0,0 1-1 0 0,0-1 1 0 0,1 1 0 0 0,-1-1-1 0 0,0 0 1 0 0,0 0 0 0 0,0-1-1 0 0,0 1 1 0 0,0 0 0 0 0,0-1-1 0 0,0 0-6 0 0,34-21 171 0 0,-1-2 0 0 0,-1-1 0 0 0,-1-2 0 0 0,-2-1 0 0 0,0-2 0 0 0,25-33-171 0 0,0 16 241 0 0,-54 47-227 0 0,-2 1 8 0 0,-1 0-14 0 0,1 11-29 0 0,2 60 48 0 0,-3-1 1 0 0,-3 1-1 0 0,-4-1 0 0 0,-2 0 1 0 0,-4 0-1 0 0,-11 34-27 0 0,14-67-11 0 0,-2-1 0 0 0,-1 1 0 0 0,-1-2 0 0 0,-2 0 0 0 0,-14 21 11 0 0,25-48 5 0 0,1 0 0 0 0,-1 0 0 0 0,-1 0-1 0 0,1-1 1 0 0,-1 1 0 0 0,-1-1 0 0 0,1-1-1 0 0,-1 1 1 0 0,-1-1 0 0 0,1-1 0 0 0,-1 1-1 0 0,0-1 1 0 0,0-1 0 0 0,-2 2-5 0 0,9-6-2 0 0,0 0 0 0 0,0 0 1 0 0,0 1-1 0 0,0-1 0 0 0,0 0 1 0 0,0 0-1 0 0,0 0 0 0 0,0 0 0 0 0,0-1 1 0 0,0 1-1 0 0,0 0 0 0 0,1 0 0 0 0,-1 0 1 0 0,0-1-1 0 0,0 1 0 0 0,0-1 0 0 0,0 1 1 0 0,0 0-1 0 0,0-1 0 0 0,1 0 1 0 0,-1 1-1 0 0,0-1 0 0 0,0 1 0 0 0,1-1 1 0 0,-1 0-1 0 0,0 0 0 0 0,1 1 0 0 0,-1-1 1 0 0,1 0-1 0 0,-1 0 0 0 0,1 0 1 0 0,-1 1-1 0 0,1-1 0 0 0,0 0 0 0 0,-1 0 1 0 0,1 0-1 0 0,0 0 0 0 0,0 0 0 0 0,0 0 1 0 0,-1 0-1 0 0,1 0 0 0 0,0 0 1 0 0,0 0-1 0 0,1 0 0 0 0,-1 0 0 0 0,0 0 1 0 0,0 0-1 0 0,0 0 0 0 0,1 0 2 0 0,10-51-82 0 0,131-150 108 0 0,-85 121-19 0 0,-3-2 1 0 0,-4-2 0 0 0,-3-3 0 0 0,-5-1-1 0 0,-3-2 1 0 0,8-40-8 0 0,65-304-37 0 0,-110 418-3 0 0,-55 161 28 0 0,40-100 20 0 0,2 0 0 0 0,3 0 1 0 0,1 1-1 0 0,2 0 0 0 0,1 26-8 0 0,5 235-26 0 0,-1-305 23 0 0,0 1 1 0 0,0 0 0 0 0,0-1 0 0 0,0 1-1 0 0,1 0 1 0 0,-1-1 0 0 0,1 1 0 0 0,-1-1-1 0 0,1 1 1 0 0,0-1 0 0 0,0 1 0 0 0,-1-1-1 0 0,1 0 1 0 0,0 1 0 0 0,0-1 0 0 0,1 0 0 0 0,-1 1-1 0 0,0-1 1 0 0,0 0 0 0 0,0 0 0 0 0,1 0-1 0 0,-1 0 1 0 0,1 0 0 0 0,-1-1 0 0 0,0 1-1 0 0,1 0 1 0 0,0-1 0 0 0,-1 1 0 0 0,1-1-1 0 0,-1 1 1 0 0,1-1 0 0 0,0 0 0 0 0,-1 0 0 0 0,1 1-1 0 0,0-1 1 0 0,-1 0 0 0 0,1-1 0 0 0,-1 1-1 0 0,1 0 1 0 0,0 0 0 0 0,-1-1 0 0 0,1 1-1 0 0,0-1 1 0 0,1 0 2 0 0,69-33 89 0 0,37-61-82 0 0,-66 61 14 0 0,-42 34-37 0 0,-1 0 19 0 0,0 0-18 0 0,0 0-13 0 0,0 23 3 0 0,-1-15 21 0 0,1 0 0 0 0,0 1 0 0 0,1-1 0 0 0,0 1 1 0 0,0-1-1 0 0,0 0 0 0 0,1 0 0 0 0,1 0 0 0 0,-1 0 0 0 0,1 0 1 0 0,1 0-1 0 0,-1-1 0 0 0,1 1 0 0 0,1-1 0 0 0,-1 0 0 0 0,1 0 1 0 0,5 5 3 0 0,-6-10 3 0 0,0 0 1 0 0,1 0 0 0 0,-1-1 0 0 0,1 1-1 0 0,0-1 1 0 0,-1 0 0 0 0,1 0 0 0 0,0-1 0 0 0,0 1-1 0 0,0-1 1 0 0,-1 0 0 0 0,1 0 0 0 0,0-1 0 0 0,0 0-1 0 0,0 1 1 0 0,-1-2 0 0 0,1 1 0 0 0,0 0 0 0 0,-1-1-1 0 0,1 0 1 0 0,-1 0 0 0 0,0 0 0 0 0,0-1 0 0 0,0 1-1 0 0,0-1 1 0 0,3-3-4 0 0,10-9 31 0 0,0-1 0 0 0,-1-1-1 0 0,-1-1 1 0 0,-1 0 0 0 0,-1-1-1 0 0,0-1 1 0 0,-1 0 0 0 0,-1 0-1 0 0,-2-1 1 0 0,0-1 0 0 0,0 0-1 0 0,-2 0 1 0 0,-1 0 0 0 0,-1-1-1 0 0,-1 0 1 0 0,-1 0 0 0 0,1-19-31 0 0,3-33 27 0 0,-4 0 0 0 0,-2 0 0 0 0,-4 0 0 0 0,-5-20-27 0 0,-8 35 110 0 0,5 82-271 0 0,5 27 179 0 0,3 0-1 0 0,1 0 1 0 0,3 0 0 0 0,3 16-18 0 0,29 273 236 0 0,-31-95-220 0 0,-2-243-3 0 0,0 0-18 0 0,0 0-14 0 0,0 0 3 0 0,0-26-285 0 0,11-128-4300 0 0,-11 140 3584 0 0,-1-26-5347 0 0,-2 24-5305 0 0</inkml:trace>
  <inkml:trace contextRef="#ctx0" brushRef="#br0" timeOffset="16105.989">10297 582 6889 0 0,'0'0'4295'0'0,"0"0"-1569"0"0,0 0-718 0 0,0 0-113 0 0,0 0-56 0 0,0 0-133 0 0,0 0-203 0 0,0 0-299 0 0,0 0-260 0 0,0 0-175 0 0,0 0-120 0 0,0 0-78 0 0,35-3-83 0 0,109-7-64 0 0,121-10-265 0 0,-250 22-1181 0 0,-9-1-1741 0 0,1-1-5559 0 0,-6 0-4703 0 0</inkml:trace>
  <inkml:trace contextRef="#ctx0" brushRef="#br0" timeOffset="17724.762">9049 545 2345 0 0,'0'0'2639'0'0,"0"0"-45"0"0,0 0-207 0 0,0 0-291 0 0,0 0-383 0 0,0 0-348 0 0,0 0-217 0 0,0 0-161 0 0,0 0-110 0 0,0 0-96 0 0,0 0-129 0 0,0 0-116 0 0,0 0-80 0 0,-3 4-66 0 0,-10 14-45 0 0,10-14-33 0 0,3-4-36 0 0,0 0-48 0 0,0 0-34 0 0,0 0-26 0 0,0 0-19 0 0,0 0 2 0 0,0 0 5 0 0,0 0 13 0 0,0 0-6 0 0,0 0-3 0 0,0 0-5 0 0,0 0-21 0 0,0 0-3 0 0,0 0-15 0 0,-1 2 2567 0 0,-6 6-2380 0 0,-19 11 245 0 0,25-19-502 0 0,4-3 412 0 0,27-15-406 0 0,-29 17-32 0 0,-1 1-9 0 0,0 0-2 0 0,0 0 7 0 0,0 0 7 0 0,0 0 5 0 0,-16 8 69 0 0,-36 24-71 0 0,40-6-8 0 0,12-25-11 0 0,0-1 5 0 0,0 8 7 0 0,17 24 13 0 0,-17-31-26 0 0,0-1 1 0 0,1 1 0 0 0,-1-1 0 0 0,0 1-1 0 0,0 0 1 0 0,1-1 0 0 0,-1 1 0 0 0,1-1-1 0 0,-1 1 1 0 0,0-1 0 0 0,1 1 0 0 0,-1-1-1 0 0,1 1 1 0 0,-1-1 0 0 0,1 0 0 0 0,-1 1-1 0 0,1-1 1 0 0,0 0 0 0 0,-1 1 0 0 0,1-1-1 0 0,-1 0 1 0 0,1 0 0 0 0,0 0 0 0 0,-1 1-1 0 0,1-1 1 0 0,0 0 0 0 0,-1 0 0 0 0,1 0-1 0 0,-1 0 1 0 0,1 0 0 0 0,0 0 0 0 0,-1 0-1 0 0,1 0 1 0 0,0-1 0 0 0,-1 1 0 0 0,1 0-1 0 0,0 0 1 0 0,-1 0 0 0 0,1-1 0 0 0,-1 1-1 0 0,1 0 1 0 0,-1-1 0 0 0,1 1 0 0 0,-1 0-1 0 0,1-1 1 0 0,-1 1 0 0 0,1-1 0 0 0,-1 1-1 0 0,1-1 1 0 0,-1 1 0 0 0,1-1 0 0 0,-1 1-1 0 0,0-1 1 0 0,1 1 0 0 0,-1-1 0 0 0,0 0-1 0 0,0 1 1 0 0,1-1 0 0 0,-1 1 0 0 0,0-1-1 0 0,0 0-6 0 0,18-38 325 0 0,-8-8-89 0 0,-50 51-264 0 0,37-2 22 0 0,1 0-1 0 0,-1 0 1 0 0,1 0-1 0 0,-1 0 1 0 0,1 0 0 0 0,0 1-1 0 0,0-1 1 0 0,0 1-1 0 0,0 0 1 0 0,1-1 0 0 0,-1 1-1 0 0,1 0 1 0 0,0 0-1 0 0,-1 0 1 0 0,1 0 0 0 0,1 0-1 0 0,-1 0 1 0 0,0 0-1 0 0,1 1 1 0 0,-1 0 6 0 0,38 5 27 0 0,-29-9-17 0 0,-1 0 1 0 0,0 0 0 0 0,0-1 0 0 0,0 1-1 0 0,0-2 1 0 0,0 1 0 0 0,0-1 0 0 0,-1 0-1 0 0,1 0 1 0 0,0-1 0 0 0,-1 0 0 0 0,0 0 0 0 0,1 0-1 0 0,3-4-10 0 0,-9 6-14 0 0,-1 1-12 0 0,0 0-32 0 0,0 0-42 0 0,0 0-128 0 0,-12 0-8098 0 0,9 0-4022 0 0</inkml:trace>
  <inkml:trace contextRef="#ctx0" brushRef="#br0" timeOffset="18811.228">9082 928 0 0 0,'0'0'1067'0'0,"0"0"615"0"0,0 0 121 0 0,0 0-126 0 0,0 0-275 0 0,0 0-280 0 0,0 0-185 0 0,0 0-151 0 0,0 0-10 0 0,0 0 65 0 0,0 0-5 0 0,0 0-10 0 0,1-5-6 0 0,1-18-26 0 0,10 0 3188 0 0,-3 30 3386 0 0,-18 191-5660 0 0,2-132-807 0 0,10-101-817 0 0,-3 34-103 0 0,0 1-26 0 0,0 0-22 0 0,0 0-37 0 0,0 0-77 0 0,0 0-105 0 0,0 0-139 0 0,0 0-337 0 0,-1 0-2268 0 0,0 0-6314 0 0,-1 0-3420 0 0</inkml:trace>
  <inkml:trace contextRef="#ctx0" brushRef="#br0" timeOffset="5885.329">3307 575 2737 0 0,'0'0'4419'0'0,"0"0"-1649"0"0,0 0-672 0 0,0 0-208 0 0,0 0-95 0 0,0 0-131 0 0,0 0-186 0 0,0 0-239 0 0,0 0-254 0 0,0 0-241 0 0,-4-2-188 0 0,-10-6-93 0 0,10 7-41 0 0,4 1-20 0 0,0 0-32 0 0,0 0-47 0 0,0 8 271 0 0,34 212 1420 0 0,-15-132-1813 0 0,31 66-10 0 0,-50-153-175 0 0,0-1 0 0 0,0 1 0 0 0,0-1 0 0 0,0 1 0 0 0,0 0 0 0 0,0-1 0 0 0,1 1 0 0 0,-1-1 0 0 0,0 1 0 0 0,0-1 0 0 0,0 1 0 0 0,0-1 0 0 0,1 1 0 0 0,-1-1 0 0 0,0 1 0 0 0,1-1 0 0 0,-1 1 0 0 0,0-1 0 0 0,1 1 0 0 0,-1-1 0 0 0,0 0 0 0 0,1 1 0 0 0,-1-1 0 0 0,1 1 0 0 0,-1-1 0 0 0,1 0-1 0 0,-1 0 1 0 0,1 1 0 0 0,-1-1 0 0 0,1 0 0 0 0,-1 0 0 0 0,1 0 0 0 0,-1 1 0 0 0,1-1 0 0 0,0 0 0 0 0,-1 0 0 0 0,1 0 0 0 0,-1 0 0 0 0,1 0 0 0 0,-1 0 0 0 0,1 0 0 0 0,-1 0 0 0 0,1 0 0 0 0,0-1 0 0 0,-1 1 0 0 0,1 0 0 0 0,-1 0 0 0 0,1 0 0 0 0,-1-1 0 0 0,1 1 0 0 0,-1 0 0 0 0,1-1 0 0 0,-1 1 0 0 0,1 0-16 0 0,13-32 1263 0 0,-9 20-1091 0 0,110-276 63 0 0,-76 164-254 0 0,-35 87-133 0 0,-4 36 72 0 0,0 1-41 0 0,-1 0-1844 0 0,-4-3-3095 0 0,-1 3-1749 0 0,1 3-4976 0 0</inkml:trace>
  <inkml:trace contextRef="#ctx0" brushRef="#br0" timeOffset="6419.824">3154 354 9442 0 0,'0'0'2389'0'0,"0"0"-549"0"0,0 0-332 0 0,0 0-46 0 0,0 0 4 0 0,0 0-117 0 0,0 0-257 0 0,0 0-199 0 0,0 0-116 0 0,0 0-29 0 0,0 0-17 0 0,0 0-91 0 0,0 0-84 0 0,24-4-80 0 0,142-17 675 0 0,32 20 292 0 0,-131 8-1133 0 0,-67-7-244 0 0,0 0 36 0 0,0 0 48 0 0,0 0 28 0 0,0 0 41 0 0,0 0-1 0 0,0 0-4 0 0,-28-33 347 0 0,-82-81-410 0 0,103 101-1486 0 0,16 12-7039 0 0,-2 4-3855 0 0</inkml:trace>
  <inkml:trace contextRef="#ctx0" brushRef="#br0" timeOffset="7536.916">4456 744 7618 0 0,'0'0'1976'0'0,"0"0"-349"0"0,0 0-63 0 0,0 0 61 0 0,0 0-12 0 0,0 0-112 0 0,0 0-192 0 0,0 0-236 0 0,0 0-213 0 0,0 0-184 0 0,0 0-151 0 0,0 0-86 0 0,-18 0-49 0 0,-57 2-57 0 0,72-2-306 0 0,0 0-1 0 0,0 1 1 0 0,0-1-1 0 0,1 1 1 0 0,-1 0-1 0 0,0 0 1 0 0,0 0-1 0 0,1 0 1 0 0,-1 0 0 0 0,1 1-1 0 0,-1-1 1 0 0,1 1-1 0 0,-1-1 1 0 0,1 1-1 0 0,0 0 1 0 0,0 0-1 0 0,0 0 1 0 0,0 0 0 0 0,0 1-1 0 0,0-1 1 0 0,1 0-1 0 0,-1 1 1 0 0,1-1-1 0 0,0 1 1 0 0,0 0 0 0 0,0-1-1 0 0,-1 3-26 0 0,-2 4 51 0 0,0-2-30 0 0,1 1 0 0 0,0 0 1 0 0,0-1-1 0 0,1 1 0 0 0,0 0 0 0 0,0 0 0 0 0,1 1 0 0 0,0-1 0 0 0,0 0 1 0 0,1 0-1 0 0,0 1 0 0 0,0-1 0 0 0,1 0 0 0 0,2 8-21 0 0,0-13 37 0 0,0 1 0 0 0,0-1 0 0 0,0 0 0 0 0,0 0 1 0 0,0-1-1 0 0,1 1 0 0 0,-1-1 0 0 0,1 0 0 0 0,0 0 0 0 0,0 0 0 0 0,0 0 0 0 0,0 0 0 0 0,0-1 0 0 0,0 0 0 0 0,0 0 0 0 0,1 0 1 0 0,-1 0-1 0 0,0-1 0 0 0,0 0 0 0 0,1 0 0 0 0,-1 0 0 0 0,0 0 0 0 0,1-1 0 0 0,-1 1 0 0 0,0-1 0 0 0,0 0 0 0 0,0 0 0 0 0,1-1 1 0 0,-1 1-1 0 0,0-1 0 0 0,-1 0 0 0 0,1 0 0 0 0,0 0 0 0 0,-1-1 0 0 0,1 1 0 0 0,-1-1-37 0 0,9-5 38 0 0,-2-1 0 0 0,1 0 0 0 0,-1 0 0 0 0,0-1 0 0 0,-1-1 0 0 0,0 1 0 0 0,-1-1 0 0 0,0-1 0 0 0,-1 0 0 0 0,0 0 0 0 0,-1 0 0 0 0,-1-1 0 0 0,1 0 0 0 0,-2 0 0 0 0,0 0 0 0 0,-1 0 0 0 0,0-1 0 0 0,-1 1 0 0 0,0-1 0 0 0,-1 0 0 0 0,0 0 0 0 0,-2 0 0 0 0,0-6-38 0 0,0 14-63 0 0,0 1 0 0 0,-1-1 0 0 0,0 1 0 0 0,0 0 0 0 0,0-1 0 0 0,0 1 0 0 0,-1 0 0 0 0,0 1 0 0 0,0-1 0 0 0,0 0 0 0 0,-1 1 0 0 0,1 0 0 0 0,-1-1 0 0 0,0 2 0 0 0,0-1 0 0 0,-1 0 0 0 0,1 1 0 0 0,-1 0 0 0 0,0 0 0 0 0,0 0 0 0 0,0 0 0 0 0,0 1 0 0 0,0 0 0 0 0,0 0 0 0 0,-1 1 0 0 0,1-1 0 0 0,-1 1 0 0 0,1 0 0 0 0,-1 0 0 0 0,1 1 0 0 0,-1 0 0 0 0,0 0 0 0 0,-4 1 63 0 0,9-1-44 0 0,-1 0 0 0 0,1 1 0 0 0,0-1 0 0 0,-1 1 0 0 0,1-1 0 0 0,0 1 0 0 0,-1 0 0 0 0,1 0 0 0 0,0-1 0 0 0,0 1 0 0 0,0 0 0 0 0,0 0 0 0 0,0 0 1 0 0,0 0-1 0 0,0 0 0 0 0,0 1 0 0 0,0-1 0 0 0,0 0 0 0 0,1 0 0 0 0,-1 0 0 0 0,0 1 0 0 0,1-1 0 0 0,-1 0 0 0 0,1 1 0 0 0,0-1 0 0 0,-1 1 1 0 0,1-1-1 0 0,0 0 0 0 0,0 1 0 0 0,0-1 0 0 0,0 1 0 0 0,0 0 44 0 0,41 1 176 0 0,-27-8-7 0 0,1 0 1 0 0,-1-2-1 0 0,0 1 1 0 0,-1-2-1 0 0,0 0 1 0 0,0-1-1 0 0,11-9-169 0 0,-9 7 189 0 0,10-10 90 0 0,-2 0 0 0 0,-1-2 0 0 0,0-1 0 0 0,-2 0 0 0 0,-1-2 0 0 0,0 0 0 0 0,12-25-279 0 0,21-29 409 0 0,-46 66-153 0 0,-5 21-115 0 0,-19 188-142 0 0,15-68-16 0 0,7 0 0 0 0,4-1 0 0 0,11 30 17 0 0,6-15-29 0 0,-11-75 30 0 0,-4 1 0 0 0,-2 0 0 0 0,-3 0 0 0 0,-2 14-1 0 0,-3-78 6 0 0,0 0 0 0 0,1 0 0 0 0,-1 0 0 0 0,0 0 0 0 0,-1 0 0 0 0,1 0 0 0 0,0 0 0 0 0,-1 0 0 0 0,0 0 0 0 0,1 0 0 0 0,-1-1 0 0 0,0 1 0 0 0,-1 0 0 0 0,1 0 0 0 0,0-1 0 0 0,-1 1 0 0 0,0-1 1 0 0,1 0-1 0 0,-1 1 0 0 0,0-1 0 0 0,0 0 0 0 0,0 0 0 0 0,-1 0 0 0 0,1 0 0 0 0,0 0 0 0 0,-1-1 0 0 0,1 1 0 0 0,-1-1 0 0 0,1 1 0 0 0,-1-1 0 0 0,0 0 0 0 0,0 0 0 0 0,0 0 0 0 0,1-1-6 0 0,-9 1 18 0 0,1-1-1 0 0,-1-1 1 0 0,1 0 0 0 0,0 0-1 0 0,-1-1 1 0 0,1 0-1 0 0,0-1 1 0 0,0 0 0 0 0,1-1-1 0 0,-1 0 1 0 0,1 0-1 0 0,-1-1 1 0 0,1 0 0 0 0,1-1-1 0 0,-3-1-17 0 0,5 3 0 0 0,0 1 1 0 0,0-1-1 0 0,1 0 0 0 0,-1 0 0 0 0,1-1 0 0 0,0 1 0 0 0,0-1 1 0 0,1 0-1 0 0,0 0 0 0 0,0-1 0 0 0,0 0 0 0 0,0 1 1 0 0,1-1-1 0 0,0 0 0 0 0,0-1 0 0 0,1 1 0 0 0,-1 0 0 0 0,1-1 1 0 0,1 1-1 0 0,-1-1 0 0 0,1 0 0 0 0,1 1 0 0 0,-1-1 1 0 0,1 0-1 0 0,0 0 0 0 0,0 0 0 0 0,1 1 0 0 0,0-1 0 0 0,0 0 1 0 0,1 1-1 0 0,0-1 0 0 0,0 1 0 0 0,0-1 0 0 0,1 1 1 0 0,0 0-1 0 0,0 0 0 0 0,3-4 0 0 0,22-16-202 0 0,0 1-1 0 0,1 1 1 0 0,2 1 0 0 0,0 2 0 0 0,1 1 0 0 0,2 1-1 0 0,0 2 1 0 0,0 2 0 0 0,9-2 202 0 0,-40 16-62 0 0,33-15-1729 0 0,-13 7-3077 0 0,-6 4-7127 0 0</inkml:trace>
  <inkml:trace contextRef="#ctx0" brushRef="#br0" timeOffset="8731.474">5564 876 4081 0 0,'0'0'1399'0'0,"0"0"-279"0"0,0 0 163 0 0,0 0 287 0 0,0 0 102 0 0,0 0-20 0 0,0 0-199 0 0,0 0-202 0 0,0 0-114 0 0,0 0-159 0 0,0 0-110 0 0,0 0-68 0 0,0 0-32 0 0,13 2-32 0 0,76 8 1698 0 0,-84-13-2222 0 0,1 1-1 0 0,-1-1 1 0 0,0 0-1 0 0,1-1 0 0 0,-2 1 1 0 0,1-1-1 0 0,0 0 1 0 0,-1 0-1 0 0,1 0 1 0 0,-1 0-1 0 0,0-1 1 0 0,-1 0-1 0 0,1 0 0 0 0,-1 0 1 0 0,0 0-1 0 0,2-6-211 0 0,-5 11 1 0 0,17-30 975 0 0,-17 30-865 0 0,0 0-31 0 0,0 0-30 0 0,0 0-23 0 0,3 16 2 0 0,10 38 57 0 0,-3 1 0 0 0,-3 0 0 0 0,-1 0 1 0 0,-3 37-87 0 0,-1-50 42 0 0,1 0-10 0 0,-2 1-1 0 0,-2-1 1 0 0,-2 0-1 0 0,-1 1 1 0 0,-2-1-1 0 0,-2-1 1 0 0,-2 1 0 0 0,-2-1-1 0 0,-8 18-31 0 0,20-58 10 0 0,0 0 0 0 0,0 1 0 0 0,0-1-1 0 0,-1 0 1 0 0,1 1 0 0 0,0-1 0 0 0,0 0 0 0 0,-1 1 0 0 0,1-1-1 0 0,-1 0 1 0 0,0 0 0 0 0,1 1 0 0 0,-1-1 0 0 0,0 0 0 0 0,1 0-1 0 0,-1 0 1 0 0,0 0 0 0 0,0 0 0 0 0,0 0 0 0 0,0 0-1 0 0,0 0 1 0 0,0 0 0 0 0,0 0 0 0 0,-1-1 0 0 0,1 1 0 0 0,0 0-1 0 0,0-1 1 0 0,-1 1 0 0 0,1-1 0 0 0,0 0 0 0 0,0 1 0 0 0,-1-1-1 0 0,1 0 1 0 0,0 0 0 0 0,-1 1 0 0 0,1-1 0 0 0,-1 0 0 0 0,1 0-1 0 0,0-1 1 0 0,-1 1 0 0 0,1 0 0 0 0,0 0 0 0 0,-1-1 0 0 0,1 1-1 0 0,0-1 1 0 0,-1 1 0 0 0,1-1 0 0 0,0 1 0 0 0,0-1-1 0 0,0 0 1 0 0,0 0 0 0 0,0 0 0 0 0,-1 1 0 0 0,1-1 0 0 0,1 0-1 0 0,-1 0 1 0 0,0 0 0 0 0,0-1 0 0 0,0 1 0 0 0,0 0 0 0 0,1 0-1 0 0,-1 0 1 0 0,1 0 0 0 0,-1-1 0 0 0,0 1-10 0 0,-3-29 9 0 0,1 1 0 0 0,1 0 0 0 0,2-1 0 0 0,1 0 1 0 0,1 1-1 0 0,1 0 0 0 0,2 0 0 0 0,1 0 0 0 0,1 0 0 0 0,1 1 0 0 0,2 0 0 0 0,1 0 1 0 0,3-3-10 0 0,1-13-6 0 0,2 1 1 0 0,1 0-1 0 0,2 2 1 0 0,2 0-1 0 0,2 2 1 0 0,2 0-1 0 0,1 2 1 0 0,2 1-1 0 0,1 1 1 0 0,4-1 5 0 0,-28 31-2 0 0,0-1 1 0 0,1 1-1 0 0,-1 1 1 0 0,1-1-1 0 0,0 1 1 0 0,1 0-1 0 0,-1 1 1 0 0,0 0-1 0 0,1 0 1 0 0,0 0-1 0 0,0 1 1 0 0,0 0-1 0 0,0 1 1 0 0,4-1 1 0 0,-9 4 1 0 0,0 1 0 0 0,0-1 0 0 0,0 1 0 0 0,0 0 0 0 0,0 0 0 0 0,0 0 0 0 0,-1 0 0 0 0,0 1 0 0 0,1-1-1 0 0,-1 1 1 0 0,-1-1 0 0 0,1 1 0 0 0,0 0 0 0 0,-1-1 0 0 0,0 1 0 0 0,0 0 0 0 0,0 0 0 0 0,0 0 0 0 0,0 0 0 0 0,-1 0 0 0 0,0 0 0 0 0,0 0 0 0 0,0 0 0 0 0,0 0 0 0 0,-1 0 0 0 0,0 0 0 0 0,0 0 0 0 0,0 2-1 0 0,1-4 2 0 0,-4 18 12 0 0,0 0 0 0 0,-2-1 0 0 0,0 1-1 0 0,-1-1 1 0 0,-1 0 0 0 0,-1-1 0 0 0,-1 0 0 0 0,0 0 0 0 0,-1-1 0 0 0,-10 11-14 0 0,13-16-5 0 0,0 0 1 0 0,-1-1 0 0 0,-1 0-1 0 0,0 0 1 0 0,-1-1 0 0 0,1 0 0 0 0,-2-1-1 0 0,0 0 1 0 0,-11 6 4 0 0,21-14-16 0 0,1 1 0 0 0,-1-1-1 0 0,1-1 1 0 0,-1 1 0 0 0,1 0 0 0 0,-1 0-1 0 0,1 0 1 0 0,-1-1 0 0 0,0 1 0 0 0,1-1 0 0 0,-1 0-1 0 0,0 1 1 0 0,0-1 0 0 0,1 0 0 0 0,-1 0 0 0 0,0 0-1 0 0,0 0 1 0 0,0 0 0 0 0,1 0 0 0 0,-1-1-1 0 0,0 1 1 0 0,1 0 0 0 0,-1-1 0 0 0,0 0 0 0 0,1 1-1 0 0,-1-1 1 0 0,0 0 0 0 0,1 0 0 0 0,-1 0 0 0 0,1 0-1 0 0,0 0 1 0 0,-1 0 0 0 0,1 0 0 0 0,0 0-1 0 0,0-1 1 0 0,-1 1 0 0 0,1-1 0 0 0,0 1 0 0 0,0 0-1 0 0,1-1 1 0 0,-1 0 0 0 0,0 1 0 0 0,0-1 0 0 0,1 1-1 0 0,-1-1 1 0 0,1 0 0 0 0,-1 0 0 0 0,1 1-1 0 0,0-1 1 0 0,0 0 16 0 0,-2-90-3265 0 0,13 58-351 0 0,-3 10-5230 0 0,-5 12-3149 0 0</inkml:trace>
  <inkml:trace contextRef="#ctx0" brushRef="#br0" timeOffset="9180.391">6297 394 6777 0 0,'0'0'4452'0'0,"0"0"-2070"0"0,0 0-763 0 0,0 0-81 0 0,0 0-6 0 0,0 0-94 0 0,0 0-214 0 0,0 0-293 0 0,0 0-155 0 0,0 0-25 0 0,0 0-1 0 0,0 0 0 0 0,0 0-101 0 0,1 15-119 0 0,18 119 842 0 0,-13-99-1221 0 0,-3 1 0 0 0,-1 0 0 0 0,-1 1 0 0 0,-2-1 0 0 0,-2 0 0 0 0,-1 0 0 0 0,-2-1 0 0 0,-1 1 0 0 0,-7 14-151 0 0,-35 124 38 0 0,47-156-115 0 0,2-18 11 0 0,0 0-16 0 0,0 0-15 0 0,0 0-23 0 0,0 0-36 0 0,6-12-840 0 0,25-29-1617 0 0,-16 24-1003 0 0,-3 3-2751 0 0,-4 3-5582 0 0</inkml:trace>
  <inkml:trace contextRef="#ctx0" brushRef="#br0" timeOffset="9967.813">6773 733 13083 0 0,'0'0'2343'0'0,"0"0"-508"0"0,0 0-212 0 0,0 0-52 0 0,0 0-156 0 0,0 0-221 0 0,0 0-225 0 0,0 0-206 0 0,0 0-154 0 0,0 0-106 0 0,0 0-96 0 0,0 0-71 0 0,-32 16-59 0 0,-100 55-43 0 0,59-14 79 0 0,65-51-292 0 0,1 1 0 0 0,0-1-1 0 0,0 1 1 0 0,1 1 0 0 0,0-1-1 0 0,0 1 1 0 0,0 0 0 0 0,1 1 0 0 0,1-1-1 0 0,-1 1 1 0 0,1 0 0 0 0,1 0-1 0 0,0 0 1 0 0,0 1 0 0 0,1-1 0 0 0,0 1-1 0 0,-1 8-20 0 0,4-16 1 0 0,-1 0 0 0 0,0 1 0 0 0,1-1 0 0 0,-1 0 0 0 0,1 0 0 0 0,0 0 0 0 0,0 0 0 0 0,0 0 0 0 0,0 0 0 0 0,0-1 0 0 0,0 1 0 0 0,0 0 0 0 0,1 0 0 0 0,-1-1 0 0 0,1 1 0 0 0,-1-1 0 0 0,1 1 0 0 0,-1-1 0 0 0,1 0 0 0 0,0 1 0 0 0,0-1 0 0 0,0 0 0 0 0,0 0-1 0 0,0 0 1 0 0,0-1 0 0 0,0 1 0 0 0,0 0 0 0 0,0-1 0 0 0,0 1 0 0 0,0-1 0 0 0,0 0 0 0 0,0 0 0 0 0,1 0 0 0 0,0 0-1 0 0,76-8 199 0 0,-52-5-167 0 0,-1 0-1 0 0,0-2 0 0 0,0-1 1 0 0,-2-2-1 0 0,0 0 0 0 0,11-12-31 0 0,24-19-18 0 0,-58 49 0 0 0,-1 0-2 0 0,0 0 2 0 0,0 0-12 0 0,0 18-104 0 0,-11 71 78 0 0,10-85 47 0 0,1 0 1 0 0,0-1 0 0 0,0 1-1 0 0,0 0 1 0 0,1 0 0 0 0,-1-1 0 0 0,1 1-1 0 0,0 0 1 0 0,0 0 0 0 0,1-1-1 0 0,-1 1 1 0 0,1-1 0 0 0,-1 0 0 0 0,1 1-1 0 0,0-1 1 0 0,0 0 0 0 0,1 0-1 0 0,-1 0 1 0 0,1 0 0 0 0,-1 0-1 0 0,1-1 1 0 0,0 1 0 0 0,0-1 0 0 0,0 0-1 0 0,0 0 1 0 0,0 0 0 0 0,1 0-1 0 0,-1 0 1 0 0,1-1 0 0 0,-1 1 0 0 0,1-1-1 0 0,1 0 9 0 0,4-1 9 0 0,0 0-1 0 0,-1-1 1 0 0,1 0-1 0 0,0 0 1 0 0,0-1-1 0 0,-1 0 1 0 0,1-1-1 0 0,-1 0 1 0 0,0 0-1 0 0,1-1 1 0 0,-1 0-1 0 0,-1 0 1 0 0,1-1-1 0 0,-1 0 1 0 0,0 0-1 0 0,0 0 1 0 0,0-1-1 0 0,-1-1 1 0 0,0 1-1 0 0,0-1 1 0 0,-1 0-1 0 0,1 0 1 0 0,-1 0-1 0 0,-1-1-8 0 0,-1 4 11 0 0,153-213 284 0 0,-135 183-276 0 0,-2-1 1 0 0,-1-1 0 0 0,-2-1 0 0 0,-1-1-1 0 0,-2 0 1 0 0,-2 0 0 0 0,-1-1-1 0 0,-3 0 1 0 0,2-20-20 0 0,-9 54-5 0 0,2 3 15 0 0,-1 0 0 0 0,0 0 1 0 0,0 0-1 0 0,-1 0 0 0 0,1-1 0 0 0,0 1 0 0 0,-1 0 1 0 0,1 0-1 0 0,-1-1 0 0 0,0 1 0 0 0,0 0 1 0 0,0 0-1 0 0,0-1 0 0 0,0 1 0 0 0,0 0 0 0 0,-1-1 1 0 0,1 1-1 0 0,-1 0 0 0 0,1 0 0 0 0,-1 0 1 0 0,0-1-1 0 0,0 1 0 0 0,0 0 0 0 0,0 0 0 0 0,0 0 1 0 0,-1 1-1 0 0,1-1 0 0 0,0 0 0 0 0,-1 0 1 0 0,0 1-1 0 0,1-1 0 0 0,-1 1 0 0 0,0-1 0 0 0,0 1 1 0 0,0 0-1 0 0,0-1 0 0 0,0 1 0 0 0,0 0 1 0 0,0 0-1 0 0,0 1 0 0 0,0-1 0 0 0,0 0 0 0 0,-1 1 1 0 0,1-1-1 0 0,0 1-10 0 0,-3 3 3 0 0,0 1 0 0 0,0 0 0 0 0,0 0 0 0 0,1 0 0 0 0,-1 0 0 0 0,1 1 0 0 0,0-1 0 0 0,1 1 0 0 0,-1 0 0 0 0,1 1 0 0 0,0-1 0 0 0,0 0 0 0 0,1 1 0 0 0,-1 0 0 0 0,-1 5-3 0 0,-5 22 33 0 0,2 0-1 0 0,0 0 1 0 0,2 1-1 0 0,2 0 1 0 0,1 0-1 0 0,2 0 0 0 0,1 0 1 0 0,5 32-33 0 0,-4-44 52 0 0,47 202 126 0 0,-25-132-144 0 0,-21-126-955 0 0,-10-67-2917 0 0,1 68-595 0 0,-1 0-4163 0 0,2 17-3014 0 0</inkml:trace>
  <inkml:trace contextRef="#ctx0" brushRef="#br0" timeOffset="10549.002">7073 652 7794 0 0,'0'0'2732'0'0,"0"0"-415"0"0,0 0-334 0 0,0 0-284 0 0,0 0-237 0 0,0 0-212 0 0,0 0-201 0 0,0 0-112 0 0,0 0-78 0 0,0 0-65 0 0,0 0-70 0 0,0 0-111 0 0,0 0-99 0 0,12-2-74 0 0,221-29 1496 0 0,-65 16-1916 0 0,-166 15-58 0 0,0 0 0 0 0,0 0 1 0 0,1 0-1 0 0,-1 0 0 0 0,0 1 0 0 0,0-1 0 0 0,1 0 0 0 0,-1 1 0 0 0,0 0 1 0 0,0 0-1 0 0,0 0 0 0 0,0 0 0 0 0,0 0 0 0 0,0 0 0 0 0,0 0 0 0 0,0 0 0 0 0,0 1 1 0 0,0-1-1 0 0,-1 1 0 0 0,1 0 0 0 0,0-1 0 0 0,-1 1 0 0 0,1 1 38 0 0,12 82-12072 0 0,-13-45 9456 0 0,7-8 5242 0 0,-5-26-2296 0 0,0 0 0 0 0,0-1 0 0 0,1 0 0 0 0,-1 1 0 0 0,1-1 0 0 0,0-1 0 0 0,1 1 0 0 0,-1-1 0 0 0,1 1 0 0 0,0-1 0 0 0,0-1 1 0 0,0 1-1 0 0,1-1 0 0 0,-1 0 0 0 0,1 0 0 0 0,0 0 0 0 0,0-1 0 0 0,0 0 0 0 0,0 0 0 0 0,0 0 0 0 0,0-1 0 0 0,0 0 0 0 0,1 0 0 0 0,-1-1 0 0 0,0 0 1 0 0,4 0-331 0 0,2 0 245 0 0,0-1 0 0 0,-1 0 1 0 0,1-1-1 0 0,-1 0 1 0 0,1 0-1 0 0,-1-2 1 0 0,0 1-1 0 0,0-1 1 0 0,0-1-1 0 0,-1 0 0 0 0,1-1 1 0 0,-1 0-1 0 0,-1 0 1 0 0,1-1-1 0 0,-1 0 1 0 0,0-1-1 0 0,-1 0 1 0 0,1 0-1 0 0,-2-1 1 0 0,1 0-1 0 0,-1-1-245 0 0,-5 8 18 0 0,0 0 0 0 0,0 0-1 0 0,-1 0 1 0 0,1 0 0 0 0,-1-1 0 0 0,0 1 0 0 0,1 0 0 0 0,-1-1-1 0 0,0 1 1 0 0,-1-1 0 0 0,1 1 0 0 0,0-1 0 0 0,-1 1 0 0 0,1-1-1 0 0,-1 1 1 0 0,0-1 0 0 0,0 0 0 0 0,0 1 0 0 0,0-1 0 0 0,0 1-1 0 0,0-1 1 0 0,-1 0 0 0 0,1 1 0 0 0,-1-1 0 0 0,0 1 0 0 0,0-1-1 0 0,0 1 1 0 0,0 0 0 0 0,0-1 0 0 0,-1 1 0 0 0,1 0 0 0 0,-1 0-1 0 0,1 0 1 0 0,-1 0 0 0 0,0 0 0 0 0,0 0 0 0 0,1 0-1 0 0,-2 1 1 0 0,1-1 0 0 0,0 0 0 0 0,0 1 0 0 0,0 0 0 0 0,-1 0-1 0 0,1 0 1 0 0,0 0 0 0 0,-1 0-18 0 0,-10 1-4 0 0,0 1-1 0 0,1 1 1 0 0,-1 0 0 0 0,1 1-1 0 0,-1 0 1 0 0,1 1-1 0 0,0 0 1 0 0,1 1 0 0 0,-1 0-1 0 0,1 1 1 0 0,0 1 0 0 0,0 0-1 0 0,1 0 1 0 0,0 1-1 0 0,0 0 1 0 0,0 0 0 0 0,1 1-1 0 0,1 1 1 0 0,0-1-1 0 0,0 2 1 0 0,-2 3 4 0 0,4-9 5 0 0,1 1-1 0 0,-1 0 1 0 0,1 0 0 0 0,1 0-1 0 0,-1 0 1 0 0,1 1-1 0 0,0 0 1 0 0,0 0 0 0 0,1 0-1 0 0,0 1 1 0 0,1-1 0 0 0,-1 0-1 0 0,1 1 1 0 0,1 0-1 0 0,-1 0 1 0 0,1-1 0 0 0,1 1-1 0 0,-1 0 1 0 0,1 0-1 0 0,1 0 1 0 0,0 0 0 0 0,0 0-1 0 0,0-1 1 0 0,1 1 0 0 0,0 0-1 0 0,0-1 1 0 0,1 1-1 0 0,0-1 1 0 0,1 0 0 0 0,-1 0-1 0 0,1 0 1 0 0,1-1-1 0 0,-1 1 1 0 0,1-1 0 0 0,0 0-1 0 0,0 0 1 0 0,1-1 0 0 0,0 1-1 0 0,3 1-4 0 0,6 0 81 0 0,1-1 0 0 0,0 0 0 0 0,0-1 0 0 0,0-1 0 0 0,1 0-1 0 0,-1-1 1 0 0,1-1 0 0 0,0-1 0 0 0,0 0 0 0 0,0-2 0 0 0,9 0-81 0 0,-8 1 81 0 0,-6-1-53 0 0,-1 0 0 0 0,0 0 0 0 0,0-1 0 0 0,1 0 0 0 0,-1-1 0 0 0,-1 0 0 0 0,1-1 0 0 0,0 0 0 0 0,-1-1 0 0 0,0 0 0 0 0,0-1 0 0 0,0 0 0 0 0,-1 0 0 0 0,4-4-28 0 0,9-28-945 0 0,-25 21-6832 0 0,-1 13-4992 0 0</inkml:trace>
  <inkml:trace contextRef="#ctx0" brushRef="#br0" timeOffset="22882.746">3756 1793 2160 0 0,'0'0'2246'0'0,"0"0"-135"0"0,0 0 110 0 0,0 0 61 0 0,0 0-66 0 0,0 0-265 0 0,0 0-382 0 0,0 0-306 0 0,0 0-243 0 0,0 0-181 0 0,0 0-137 0 0,0 0-99 0 0,0 0-83 0 0,-15-10-70 0 0,-50-30-41 0 0,64 39-389 0 0,-1 0 1 0 0,0 1-1 0 0,1-1 0 0 0,-1 1 0 0 0,0-1 0 0 0,1 1 0 0 0,-1-1 1 0 0,0 1-1 0 0,0 0 0 0 0,1 0 0 0 0,-1 0 0 0 0,0 0 0 0 0,0 0 1 0 0,1 0-1 0 0,-1 1 0 0 0,0-1 0 0 0,1 1 0 0 0,-1-1 0 0 0,0 1 1 0 0,1-1-1 0 0,-1 1 0 0 0,0 0 0 0 0,1 0 0 0 0,-1 0 1 0 0,1 0-1 0 0,0 0 0 0 0,-1 0 0 0 0,1 0 0 0 0,-1 1-20 0 0,-5 3 114 0 0,-4 1-42 0 0,0 1 0 0 0,1 0 0 0 0,0 0-1 0 0,0 1 1 0 0,0 1 0 0 0,1-1 0 0 0,1 2 0 0 0,-1-1 0 0 0,1 1 0 0 0,1 0-1 0 0,0 0 1 0 0,0 1 0 0 0,1 0 0 0 0,1 1 0 0 0,-1-1 0 0 0,2 1 0 0 0,0 0-1 0 0,0 0 1 0 0,1 0 0 0 0,1 1 0 0 0,0-1 0 0 0,0 1 0 0 0,2-1 0 0 0,-1 1-1 0 0,2 2-71 0 0,0-9 11 0 0,0-1 0 0 0,1 1 0 0 0,-1-1-1 0 0,1 0 1 0 0,1 0 0 0 0,-1 1 0 0 0,1-1-1 0 0,0-1 1 0 0,0 1 0 0 0,0 0 0 0 0,1-1-1 0 0,-1 0 1 0 0,1 0 0 0 0,0 0 0 0 0,1 0-1 0 0,-1 0 1 0 0,0-1 0 0 0,1 0 0 0 0,0 0 0 0 0,0 0-1 0 0,0-1 1 0 0,0 1 0 0 0,0-1 0 0 0,1 0-1 0 0,-1-1 1 0 0,1 1-11 0 0,13 2-42 0 0,0-1-1 0 0,0 0 1 0 0,0-2-1 0 0,0 0 1 0 0,1-1-1 0 0,-1-1 1 0 0,1-1 42 0 0,44-14-1283 0 0,-23-2-4431 0 0,-29 13 1750 0 0,1-3-7819 0 0</inkml:trace>
  <inkml:trace contextRef="#ctx0" brushRef="#br0" timeOffset="23190.985">4104 1874 8698 0 0,'0'0'1858'0'0,"0"0"-271"0"0,0 0-138 0 0,0 0 0 0 0,0 0-37 0 0,0 0-171 0 0,0 0-260 0 0,0 0-281 0 0,-24 33-217 0 0,-72 100-119 0 0,73-88-94 0 0,30-32-18 0 0,-2-8-144 0 0,1-1 26 0 0,0 1 0 0 0,0-1 0 0 0,1 0 0 0 0,-1 0 0 0 0,1-1-1 0 0,0 0 1 0 0,0 0 0 0 0,0 0 0 0 0,0-1 0 0 0,0 0-1 0 0,1-1 1 0 0,-1 1 0 0 0,0-1 0 0 0,1-1 0 0 0,-1 0 0 0 0,1 0-1 0 0,-1 0 1 0 0,1-1 0 0 0,-1 0 0 0 0,1 0 0 0 0,-1-1-1 0 0,0 0 1 0 0,0 0 0 0 0,0-1 0 0 0,0 0 0 0 0,0 0 0 0 0,0 0-1 0 0,-1-1 1 0 0,0 0 0 0 0,1-1 0 0 0,-2 1 0 0 0,1-1-1 0 0,0 0 1 0 0,-1-1 0 0 0,0 1 0 0 0,0-1 0 0 0,-1 0 0 0 0,4-5-134 0 0,1 0 59 0 0,-1-1 1 0 0,0 0 0 0 0,-1 0 0 0 0,0-1 0 0 0,-1 0-1 0 0,0 0 1 0 0,-1 0 0 0 0,0-1 0 0 0,-1 0 0 0 0,-1 1 0 0 0,0-2-1 0 0,-1 1 1 0 0,-1 0 0 0 0,0-12-60 0 0,0 24-7 0 0,-1 0 1 0 0,0-1-1 0 0,0 1 1 0 0,-1-1-1 0 0,1 1 0 0 0,0-1 1 0 0,-1 1-1 0 0,1 0 0 0 0,-1-1 1 0 0,0 1-1 0 0,0 0 0 0 0,0 0 1 0 0,0 0-1 0 0,0-1 1 0 0,-1 1-1 0 0,1 0 0 0 0,0 0 1 0 0,-1 1-1 0 0,0-1 0 0 0,1 0 1 0 0,-1 0-1 0 0,0 1 1 0 0,0-1-1 0 0,0 1 0 0 0,0 0 1 0 0,0-1-1 0 0,0 1 0 0 0,0 0 1 0 0,-1 0-1 0 0,1 1 1 0 0,0-1-1 0 0,-1 0 0 0 0,1 1 1 0 0,0-1-1 0 0,-1 1 0 0 0,1 0 1 0 0,-1 0 6 0 0,-89 20-1415 0 0,54 4-595 0 0,15-8-4070 0 0,10-8-5608 0 0</inkml:trace>
  <inkml:trace contextRef="#ctx0" brushRef="#br0" timeOffset="23606.845">4596 1554 8730 0 0,'0'0'3278'0'0,"0"0"-815"0"0,0 0-366 0 0,0 0-190 0 0,0 0-239 0 0,0 0-276 0 0,0 0-306 0 0,0 0-270 0 0,0 0-157 0 0,0 0-86 0 0,0 0-57 0 0,0 0-66 0 0,1 2-50 0 0,-21 96 1803 0 0,-48 250-1416 0 0,35-141-852 0 0,33-178-802 0 0,0-28 441 0 0,0-1-115 0 0,0 0-150 0 0,2-20-4981 0 0,3 6 2380 0 0,-1 4-1807 0 0,0-1-5841 0 0</inkml:trace>
  <inkml:trace contextRef="#ctx0" brushRef="#br0" timeOffset="23961.027">4859 1569 7938 0 0,'0'0'2834'0'0,"0"0"-541"0"0,0 0-291 0 0,0 0-225 0 0,0 0-337 0 0,0 0-301 0 0,0 0-255 0 0,0 0-140 0 0,0 0-1 0 0,0 0-22 0 0,0 0-83 0 0,0 0-77 0 0,0 0-54 0 0,-1 2-11 0 0,-20 91 2620 0 0,-44 105-2429 0 0,47-156-660 0 0,2 1 1 0 0,3 1-1 0 0,1 0 1 0 0,-2 23-28 0 0,12-51-35 0 0,4 72-510 0 0,4-82-424 0 0,-5-5-3231 0 0,-1-1-4142 0 0,0 0-3500 0 0</inkml:trace>
  <inkml:trace contextRef="#ctx0" brushRef="#br0" timeOffset="24221.376">5012 2040 13795 0 0,'0'0'1758'0'0,"0"0"-182"0"0,0 0 26 0 0,0 0-38 0 0,0 0-170 0 0,0 0-399 0 0,0 0-417 0 0,0 0-283 0 0,0 0-155 0 0,0 0-76 0 0,0 0-27 0 0,0 0-11 0 0,0 0-54 0 0,-5 29-31 0 0,-11 87-69 0 0,20-81-2070 0 0,-2-35-1609 0 0,-2 0-5411 0 0</inkml:trace>
  <inkml:trace contextRef="#ctx0" brushRef="#br0" timeOffset="24466.481">5030 1738 16548 0 0,'0'0'2536'0'0,"0"0"-1144"0"0,0 0-375 0 0,0 0-169 0 0,0 0-152 0 0,0 0-240 0 0,0 0-224 0 0,0 0-320 0 0,0 0-200 0 0,0 0 8 0 0,0 0 16 0 0,0 0 96 0 0,0 0-24 0 0,0 0-216 0 0,-4 11-400 0 0,10 0-745 0 0,1 0-1832 0 0,-3-3-6793 0 0</inkml:trace>
  <inkml:trace contextRef="#ctx0" brushRef="#br0" timeOffset="24741.013">5374 1911 5361 0 0,'0'0'3796'0'0,"0"0"-992"0"0,0 0-434 0 0,0 0-231 0 0,0 0-321 0 0,0 0-280 0 0,0 0-259 0 0,0 0-242 0 0,0 0-158 0 0,0 0-138 0 0,0 0-123 0 0,0 0-135 0 0,0 0-99 0 0,-17 4-88 0 0,-51 11-75 0 0,65-14-201 0 0,0-1 0 0 0,0 1 0 0 0,0 0 0 0 0,0-1 0 0 0,0 1 0 0 0,1 1 1 0 0,-1-1-1 0 0,0 0 0 0 0,1 1 0 0 0,-1 0 0 0 0,1-1 0 0 0,-1 1 0 0 0,1 0 0 0 0,0 0 0 0 0,-1 0 0 0 0,1 1 0 0 0,0-1 0 0 0,1 0 0 0 0,-1 1 0 0 0,0-1 0 0 0,1 1 0 0 0,-1 0 0 0 0,1 0 0 0 0,0-1 0 0 0,0 1 0 0 0,0 0 0 0 0,0 0 1 0 0,1 0-1 0 0,-1 0 0 0 0,1 0 0 0 0,-1 1-20 0 0,1-1-2 0 0,0 0 0 0 0,0 0 0 0 0,1 1 0 0 0,-1-1 0 0 0,1 0 1 0 0,-1 0-1 0 0,1 0 0 0 0,0 0 0 0 0,0 0 0 0 0,0 0 0 0 0,1 0 0 0 0,-1 0 1 0 0,1 0-1 0 0,-1 0 0 0 0,1-1 0 0 0,0 1 0 0 0,0 0 0 0 0,1-1 0 0 0,-1 0 1 0 0,0 0-1 0 0,1 1 0 0 0,-1-2 0 0 0,1 1 0 0 0,0 0 0 0 0,-1 0 1 0 0,1-1-1 0 0,0 1 0 0 0,0-1 0 0 0,2 1 2 0 0,4 3-1 0 0,5 3 18 0 0,-11-7-5 0 0,1 1 0 0 0,-1-1 0 0 0,0 1 0 0 0,0-1 0 0 0,0 1 0 0 0,0 0 0 0 0,0 1 0 0 0,0-1 0 0 0,0 0 0 0 0,-1 1 0 0 0,1 0 0 0 0,-1-1 0 0 0,1 1-1 0 0,-1 0 1 0 0,0 0 0 0 0,0 0 0 0 0,-1 1 0 0 0,1-1 0 0 0,-1 0 0 0 0,1 1 0 0 0,-1-1 0 0 0,0 1 0 0 0,0 0-12 0 0,-1 0 51 0 0,1 0 0 0 0,-1-1 0 0 0,0 1 0 0 0,0 0 0 0 0,-1 0 0 0 0,1 0 0 0 0,-1-1 0 0 0,0 1 0 0 0,0 0 0 0 0,0-1 0 0 0,0 1 0 0 0,-1 0 0 0 0,0-1 0 0 0,1 0 0 0 0,-1 1 0 0 0,0-1 0 0 0,-1 0 0 0 0,1 0 0 0 0,0 0 0 0 0,-1 0 0 0 0,0 0 0 0 0,-1 0-51 0 0,-4 4 34 0 0,0 0 0 0 0,-1-1 0 0 0,0 0 1 0 0,0-1-1 0 0,-1 0 0 0 0,1 0 0 0 0,-1-1 0 0 0,0 0 1 0 0,0-1-1 0 0,-1 0 0 0 0,1-1 0 0 0,0 0 1 0 0,-1 0-1 0 0,0-1 0 0 0,-6-1-34 0 0,2-21-3782 0 0,20 2-6818 0 0,-1 15-1116 0 0</inkml:trace>
  <inkml:trace contextRef="#ctx0" brushRef="#br0" timeOffset="24951.598">5676 1970 13411 0 0,'0'0'2351'0'0,"0"0"-675"0"0,0 0-117 0 0,0 0 151 0 0,0 0-74 0 0,0 0-277 0 0,0 0-426 0 0,0 0-389 0 0,0 0-256 0 0,0 0-120 0 0,0 0-39 0 0,-5 33-39 0 0,-18 98-16 0 0,14-47-696 0 0,9-63-10828 0 0,0-18-894 0 0</inkml:trace>
  <inkml:trace contextRef="#ctx0" brushRef="#br0" timeOffset="25205.585">5682 1745 15595 0 0,'0'0'2321'0'0,"0"0"-777"0"0,0 0-272 0 0,0 0-95 0 0,0 0-361 0 0,0 0-288 0 0,0 0-368 0 0,0 0-344 0 0,0 0-40 0 0,0 0-8 0 0,0 0 56 0 0,0 0 16 0 0,0 0-168 0 0,0 0-400 0 0,-17 56-1049 0 0,25-45-3704 0 0,-5 0-7146 0 0</inkml:trace>
  <inkml:trace contextRef="#ctx0" brushRef="#br0" timeOffset="25475.442">6065 1926 11162 0 0,'0'0'2472'0'0,"0"0"-407"0"0,0 0-202 0 0,0 0-226 0 0,0 0-281 0 0,0 0-321 0 0,0 0-286 0 0,0 0-234 0 0,0 0-145 0 0,0 0-78 0 0,0 0-26 0 0,0 0-42 0 0,0 0-64 0 0,-24 11-14 0 0,-73 39-23 0 0,94-49-114 0 0,0 0 0 0 0,0 1 0 0 0,0-1 0 0 0,1 1 0 0 0,-1 0 0 0 0,0-1 0 0 0,1 1 0 0 0,-1 1 0 0 0,1-1 0 0 0,-1 0 0 0 0,1 0 1 0 0,0 1-1 0 0,0-1 0 0 0,0 1 0 0 0,1 0 0 0 0,-1-1 0 0 0,1 1 0 0 0,-1 0 0 0 0,1 0 0 0 0,0 0 0 0 0,0 0 0 0 0,0 0 0 0 0,0 2-9 0 0,-1 5 18 0 0,0-6-9 0 0,1 1 0 0 0,0-1 0 0 0,0 1 0 0 0,0 0-1 0 0,1-1 1 0 0,-1 1 0 0 0,1-1 0 0 0,0 1 0 0 0,0 0 0 0 0,1-1-1 0 0,0 1 1 0 0,-1-1 0 0 0,2 1 0 0 0,-1-1 0 0 0,0 1 0 0 0,1-1-1 0 0,0 0 1 0 0,0 1 0 0 0,0-1 0 0 0,0 0 0 0 0,1 0-1 0 0,0-1 1 0 0,-1 1 0 0 0,1-1 0 0 0,1 1 0 0 0,-1-1 0 0 0,0 0-1 0 0,1 0 1 0 0,0 0 0 0 0,0 0 0 0 0,0-1 0 0 0,0 0 0 0 0,0 0-1 0 0,0 0 1 0 0,0 0 0 0 0,1-1 0 0 0,-1 1 0 0 0,1-1 0 0 0,-1 0-1 0 0,1 0 1 0 0,-1-1 0 0 0,4 1-9 0 0,-1-1 92 0 0,-1 1 0 0 0,1-1 0 0 0,-1 0 0 0 0,1-1 1 0 0,0 1-1 0 0,-1-1 0 0 0,0-1 0 0 0,1 1 0 0 0,-1-1 0 0 0,0 0 0 0 0,0 0 0 0 0,0-1 0 0 0,0 0 0 0 0,0 0 1 0 0,-1 0-1 0 0,1-1 0 0 0,-1 0 0 0 0,0 0 0 0 0,0 0 0 0 0,0-1 0 0 0,-1 1 0 0 0,1-1 0 0 0,-1 0 0 0 0,0-1 1 0 0,-1 1-1 0 0,1-1 0 0 0,-1 1 0 0 0,0-1 0 0 0,-1 0 0 0 0,1 0 0 0 0,-1 0 0 0 0,0-1 0 0 0,0-1-92 0 0,-1 4-23 0 0,1-1 0 0 0,-1 0 0 0 0,0 1-1 0 0,0-1 1 0 0,-1 0 0 0 0,1 0-1 0 0,-1 0 1 0 0,0 0 0 0 0,0 0 0 0 0,-1 0-1 0 0,0 1 1 0 0,0-1 0 0 0,0 0 0 0 0,0 0-1 0 0,-1 1 1 0 0,1-1 0 0 0,-1 0 0 0 0,0 1-1 0 0,-1 0 1 0 0,1 0 0 0 0,-1-1 0 0 0,0 1-1 0 0,0 1 1 0 0,0-1 0 0 0,0 0-1 0 0,-1 1 1 0 0,1 0 0 0 0,-1 0 0 0 0,0 0-1 0 0,0 0 1 0 0,0 0 0 0 0,-1 1 0 0 0,1 0-1 0 0,-1 0 1 0 0,1 0 0 0 0,-4-1 23 0 0,5 3-283 0 0,-21 2-2580 0 0,10 3-3246 0 0,7-1-6093 0 0</inkml:trace>
  <inkml:trace contextRef="#ctx0" brushRef="#br0" timeOffset="25873.271">6357 2154 17508 0 0,'0'0'1469'0'0,"0"0"-167"0"0,0 0 86 0 0,0 0-3 0 0,0 0-182 0 0,0 0-265 0 0,0 0-255 0 0,0 0-184 0 0,0 0-71 0 0,0 0-56 0 0,0 0-53 0 0,0 0-71 0 0,0 0-20 0 0,19-31-28 0 0,58-98-51 0 0,20-12 151 0 0,-72 114-438 0 0,-21 58-216 0 0,3-10 351 0 0,-5-12 5 0 0,0 0-1 0 0,1-1 1 0 0,0 1-1 0 0,0-1 1 0 0,1 0-1 0 0,0 0 1 0 0,0 0-1 0 0,1-1 0 0 0,0 0 1 0 0,0 1-1 0 0,1-2 1 0 0,0 1-1 0 0,0-1 1 0 0,6 4-2 0 0,-6-6 70 0 0,1 0 1 0 0,0-1-1 0 0,0 1 0 0 0,0-2 1 0 0,0 1-1 0 0,0-1 1 0 0,1 0-1 0 0,-1-1 0 0 0,1 1 1 0 0,-1-2-1 0 0,1 1 1 0 0,-1-1-1 0 0,1 0 1 0 0,0 0-1 0 0,-1-1 0 0 0,1 0 1 0 0,-1-1-1 0 0,1 0 1 0 0,-1 0-1 0 0,0 0 1 0 0,0-1-1 0 0,0 0 0 0 0,2-1-70 0 0,9-5 178 0 0,-1 0 0 0 0,0-1-1 0 0,-1-1 1 0 0,0 0-1 0 0,0-1 1 0 0,-1-1 0 0 0,-1-1-1 0 0,8-9-177 0 0,-16 16 7 0 0,-1 1 0 0 0,0-1 1 0 0,0-1-1 0 0,-1 1 0 0 0,0-1 0 0 0,0 1 0 0 0,-1-1 0 0 0,0 0 0 0 0,-1-1 0 0 0,1 1 0 0 0,-1 0 0 0 0,-1-1 0 0 0,0-2-7 0 0,-1-43-3135 0 0,-3 46-172 0 0,0 2-3692 0 0,2 6 5983 0 0,-1-4-12251 0 0</inkml:trace>
  <inkml:trace contextRef="#ctx0" brushRef="#br0" timeOffset="31258.93">7620 1801 0 0 0,'0'0'783'0'0,"0"0"678"0"0,0 0 384 0 0,0 0 247 0 0,0 0 61 0 0,0 0-189 0 0,0 0-307 0 0,0 0-270 0 0,0 0-139 0 0,0 0-44 0 0,0 0-12 0 0,4-7-11 0 0,14-34 2010 0 0,-19 50 2890 0 0,-8 41-5889 0 0,-8 122 151 0 0,17-169-335 0 0,0 0 0 0 0,1 0 0 0 0,-1-1 0 0 0,1 1 0 0 0,0 0 1 0 0,0 0-1 0 0,0-1 0 0 0,0 1 0 0 0,0 0 0 0 0,0-1 0 0 0,1 0 0 0 0,-1 1 0 0 0,1-1 0 0 0,0 0 0 0 0,-1 1 0 0 0,1-1 0 0 0,0 0 1 0 0,0 0-1 0 0,1-1 0 0 0,-1 1 0 0 0,0 0 0 0 0,1-1 0 0 0,-1 1 0 0 0,1-1 0 0 0,-1 0 0 0 0,1 0 0 0 0,0 0 0 0 0,-1 0 1 0 0,1 0-1 0 0,0-1 0 0 0,2 1-8 0 0,4-3 46 0 0,-1-1 1 0 0,0 0 0 0 0,0-1 0 0 0,0 0 0 0 0,0 0-1 0 0,0-1 1 0 0,-1 0 0 0 0,0 0 0 0 0,0 0-1 0 0,-1-1 1 0 0,1 0 0 0 0,-1-1 0 0 0,0 1-1 0 0,2-5-46 0 0,-4 6 10 0 0,65-71 149 0 0,-74 138-318 0 0,9 28 165 0 0,-3-88-2 0 0,-1 1-1 0 0,1-1 0 0 0,0 0 0 0 0,0 0 0 0 0,0 0 1 0 0,0 0-1 0 0,0 1 0 0 0,0-1 0 0 0,1-1 0 0 0,-1 1 0 0 0,1 0 1 0 0,-1 0-1 0 0,1 0 0 0 0,0-1 0 0 0,-1 1 0 0 0,1-1 0 0 0,0 1 1 0 0,0-1-1 0 0,0 0 0 0 0,0 0 0 0 0,1 0 0 0 0,-1 0 0 0 0,0 0 1 0 0,0 0-1 0 0,1-1 0 0 0,-1 1 0 0 0,0-1 0 0 0,1 0 1 0 0,-1 1-1 0 0,0-1 0 0 0,1 0 0 0 0,-1 0 0 0 0,0-1 0 0 0,1 1 1 0 0,-1 0-1 0 0,0-1 0 0 0,1 1-3 0 0,4-4 40 0 0,1 1 1 0 0,-1-1-1 0 0,0 0 1 0 0,-1 0-1 0 0,1-1 1 0 0,-1 0-1 0 0,0 0 1 0 0,0-1-1 0 0,0 0 1 0 0,-1 0-1 0 0,0 0 1 0 0,0 0-1 0 0,0-1 0 0 0,-1 0 1 0 0,0 0-41 0 0,9-11 114 0 0,55-103 386 0 0,-66 112-2976 0 0,-2 11-1851 0 0,2 5-3329 0 0,0-4-4646 0 0</inkml:trace>
  <inkml:trace contextRef="#ctx0" brushRef="#br0" timeOffset="31501.122">8349 1915 16067 0 0,'0'0'1925'0'0,"0"0"-588"0"0,0 0-212 0 0,0 0 100 0 0,0 0-16 0 0,0 0-179 0 0,0 0-291 0 0,0 0-260 0 0,0 0-179 0 0,0 0-100 0 0,0 0-36 0 0,0 0-58 0 0,0 0-33 0 0,-5 27-18 0 0,-17 85-27 0 0,18-71-130 0 0,16-39-961 0 0,-4-4-453 0 0,2-3-6003 0 0,-8 3 5552 0 0,3-2-10000 0 0</inkml:trace>
  <inkml:trace contextRef="#ctx0" brushRef="#br0" timeOffset="31666.871">8329 1617 15051 0 0,'0'0'2153'0'0,"0"0"-729"0"0,0 0-384 0 0,0 0-120 0 0,0 0-263 0 0,0 0-297 0 0,0 0-336 0 0,0 0-344 0 0,0 0-57 0 0,0 0-15 0 0,0 0-48 0 0,0 0-232 0 0,0 0-1576 0 0,0 0-9987 0 0</inkml:trace>
  <inkml:trace contextRef="#ctx0" brushRef="#br0" timeOffset="31957.095">8644 1488 11642 0 0,'0'0'3400'0'0,"0"0"-1638"0"0,0 0-738 0 0,0 0 75 0 0,0 0 226 0 0,0 0 124 0 0,0 0-97 0 0,0 0-288 0 0,0 0-278 0 0,0 0-180 0 0,0 0-73 0 0,0 0-71 0 0,0 0-79 0 0,2 35-79 0 0,7 110-53 0 0,-7 220 486 0 0,-10-211-1551 0 0,8-154 459 0 0,-11-19-8691 0 0,8 10 2119 0 0,-1 4-4110 0 0</inkml:trace>
  <inkml:trace contextRef="#ctx0" brushRef="#br0" timeOffset="32533.249">8401 1852 11450 0 0,'0'0'2380'0'0,"0"0"-691"0"0,0 0-400 0 0,0 0-76 0 0,0 0-5 0 0,0 0-46 0 0,0 0-120 0 0,0 0-172 0 0,0 0-189 0 0,0 0-108 0 0,0 0-90 0 0,0 0-91 0 0,32-4-117 0 0,104-11-105 0 0,-119 13-150 0 0,1 0 0 0 0,0-2 0 0 0,-1 1 1 0 0,1-2-1 0 0,-1-1 0 0 0,0 0 0 0 0,-1-1 0 0 0,10-5-20 0 0,-9 4-19 0 0,-2-1-371 0 0,1 0 1 0 0,-1 0 0 0 0,-1-2 0 0 0,0 0 0 0 0,0 0 0 0 0,-1-2-1 0 0,-1 1 1 0 0,0-2 0 0 0,0 0 0 0 0,-2 0 0 0 0,0-1-1 0 0,8-14 390 0 0,-13 19-243 0 0,32-33 522 0 0,-36 65 854 0 0,-3 8-605 0 0,-2 1 1 0 0,-1-1 0 0 0,-1-1 0 0 0,-1 1 0 0 0,-2-1 0 0 0,-2 3-529 0 0,1-4 238 0 0,2 1 0 0 0,0 0 1 0 0,2 0-1 0 0,1 1 1 0 0,2 0-1 0 0,0 3-238 0 0,2-31 29 0 0,1 1 0 0 0,-1 0 0 0 0,1 0-1 0 0,-1 0 1 0 0,1 0 0 0 0,0 0 0 0 0,0 0-1 0 0,1 0 1 0 0,-1 0 0 0 0,0 0 0 0 0,1 0 0 0 0,0 0-1 0 0,0 0 1 0 0,0 0 0 0 0,0 0 0 0 0,0-1-1 0 0,0 1 1 0 0,1 0 0 0 0,-1-1 0 0 0,1 1-1 0 0,0-1 1 0 0,0 1 0 0 0,0-1 0 0 0,0 0 0 0 0,0 0-1 0 0,0 0 1 0 0,1 0 0 0 0,-1 0 0 0 0,1-1-1 0 0,-1 1 1 0 0,1-1 0 0 0,0 0 0 0 0,-1 1 0 0 0,1-1-1 0 0,0 0 1 0 0,0-1 0 0 0,0 1 0 0 0,0 0-1 0 0,0-1 1 0 0,0 1-29 0 0,10-2 103 0 0,0-1 0 0 0,0 0-1 0 0,0 0 1 0 0,-1-2 0 0 0,1 1 0 0 0,-1-1 0 0 0,0-1-1 0 0,0-1 1 0 0,0 1 0 0 0,-1-2 0 0 0,0 1-1 0 0,10-9-102 0 0,24-11 178 0 0,-45 25-173 0 0,1 0-1 0 0,0 0 1 0 0,0 1-1 0 0,0-1 1 0 0,0 0-1 0 0,0 0 1 0 0,0 0-1 0 0,0 1 1 0 0,0-1-1 0 0,0 1 1 0 0,0-1-1 0 0,1 1 1 0 0,-1-1-1 0 0,0 1 1 0 0,0-1-1 0 0,0 1 1 0 0,1 0-1 0 0,-1 0 1 0 0,0 0-1 0 0,0 0 1 0 0,1 0-1 0 0,-1 0 1 0 0,0 0-1 0 0,1 0 1 0 0,-1 0-1 0 0,0 1 1 0 0,0-1-1 0 0,0 0 1 0 0,1 1-1 0 0,-1-1 1 0 0,0 1-1 0 0,0-1 1 0 0,0 1-1 0 0,0 0 1 0 0,0-1-1 0 0,0 1 1 0 0,0 0-1 0 0,0 0 1 0 0,0 0-1 0 0,0 0 1 0 0,0 0-1 0 0,-1 0 1 0 0,1 0-1 0 0,0 0 1 0 0,-1 0-1 0 0,1 0 1 0 0,0 0-1 0 0,-1 0 1 0 0,0 0-1 0 0,1 1 1 0 0,-1-1-1 0 0,0 0 1 0 0,1 1-5 0 0,15 134 159 0 0,-14-134-207 0 0,-1 0 0 0 0,0-1 1 0 0,1 1-1 0 0,-1 0 0 0 0,1-1 1 0 0,-1 1-1 0 0,1-1 0 0 0,0 0 0 0 0,0 1 1 0 0,-1-1-1 0 0,1 0 0 0 0,0 0 1 0 0,0 0-1 0 0,0 0 0 0 0,0-1 1 0 0,0 1-1 0 0,1 0 0 0 0,-1-1 1 0 0,0 0-1 0 0,0 1 0 0 0,0-1 1 0 0,0 0-1 0 0,1 0 0 0 0,-1 0 1 0 0,0 0-1 0 0,0-1 0 0 0,2 1 48 0 0,19-11-7424 0 0,-18 7-4774 0 0</inkml:trace>
  <inkml:trace contextRef="#ctx0" brushRef="#br0" timeOffset="33417.87">9787 1473 5369 0 0,'0'0'3434'0'0,"0"0"-1155"0"0,0 0-428 0 0,0 0 2 0 0,0 0-37 0 0,0 0-203 0 0,0 0-254 0 0,0 0-335 0 0,0 0-284 0 0,0 0-201 0 0,0 0-107 0 0,0 0-41 0 0,0 0 38 0 0,-1 5 100 0 0,-20 230 2668 0 0,17 161-2282 0 0,13-352-924 0 0,13-59 189 0 0,49-63 128 0 0,-34 34-266 0 0,2 1 0 0 0,3 3 0 0 0,1 1 0 0 0,40-27-42 0 0,-81 63-4 0 0,0 1 1 0 0,1 0-1 0 0,-1 0 1 0 0,0 0-1 0 0,1 0 1 0 0,-1 1-1 0 0,1-1 1 0 0,0 1-1 0 0,-1-1 1 0 0,1 1-1 0 0,0 0 1 0 0,0 0-1 0 0,0 0 1 0 0,0 1-1 0 0,0-1 1 0 0,0 1-1 0 0,0-1 1 0 0,0 1-1 0 0,0 0 1 0 0,0 0-1 0 0,0 0 1 0 0,0 1-1 0 0,0-1 1 0 0,0 1-1 0 0,0 0 1 0 0,0-1-1 0 0,0 2 1 0 0,0-1-1 0 0,-1 0 1 0 0,1 0-1 0 0,0 1 1 0 0,2 1 3 0 0,-3 13 20 0 0,0 0 0 0 0,-1 0 1 0 0,-1 0-1 0 0,0 0 0 0 0,-2 0 1 0 0,1 0-1 0 0,-2 0 0 0 0,0 0 1 0 0,-1 0-1 0 0,-1-1 0 0 0,0 0 1 0 0,-1 0-1 0 0,-1 0 0 0 0,0 0 1 0 0,-1-1-1 0 0,0-1 0 0 0,-1 1 1 0 0,-1-1-1 0 0,0-1 0 0 0,-3 2-20 0 0,8-5-1 0 0,-1 0 0 0 0,0 0-1 0 0,-1-1 1 0 0,0 0-1 0 0,0 0 1 0 0,-1-1-1 0 0,0 0 1 0 0,0 0-1 0 0,-1-1 1 0 0,1 0-1 0 0,-2 0 1 0 0,1-1-1 0 0,0-1 1 0 0,-1 1 0 0 0,0-1-1 0 0,0-1 1 0 0,0 0-1 0 0,-1-1 1 0 0,1 1-1 0 0,0-2 1 0 0,-8 1 1 0 0,15-3-92 0 0,0 1-1 0 0,0-1 1 0 0,1 0 0 0 0,-1 0 0 0 0,0 0 0 0 0,0 0-1 0 0,1-1 1 0 0,-1 1 0 0 0,1-1 0 0 0,-1 0 0 0 0,1 0-1 0 0,0 1 1 0 0,-1-1 0 0 0,1-1 0 0 0,0 1 0 0 0,1 0-1 0 0,-1 0 1 0 0,0-1 0 0 0,0 1 0 0 0,1-1 0 0 0,0 0-1 0 0,-1 1 1 0 0,1-1 0 0 0,0 0 0 0 0,0 0-1 0 0,0-1 94 0 0,-4-23-4671 0 0,3 2-4931 0 0,2 16-2412 0 0</inkml:trace>
  <inkml:trace contextRef="#ctx0" brushRef="#br0" timeOffset="34278.865">10529 1882 0 0 0,'0'0'2160'0'0,"0"0"816"0"0,0 0 352 0 0,0 0-159 0 0,0 0-587 0 0,0 0-774 0 0,0 0-629 0 0,0 0-329 0 0,0 0-21 0 0,0 0 25 0 0,0 0-26 0 0,0 0-70 0 0,0 0-137 0 0,-33 22-92 0 0,-102 73-50 0 0,57-28 296 0 0,71-61-723 0 0,0 0 1 0 0,0 0-1 0 0,1 1 0 0 0,0 0 1 0 0,0 0-1 0 0,0 1 0 0 0,1 0 1 0 0,0 0-1 0 0,1 0 1 0 0,0 0-1 0 0,0 1 0 0 0,1 0 1 0 0,0 0-1 0 0,0-1 0 0 0,1 2 1 0 0,0-1-1 0 0,1 0 0 0 0,0 0 1 0 0,0 1-1 0 0,1 5-52 0 0,3-12 39 0 0,-1-1 0 0 0,1 0 0 0 0,0 0 1 0 0,0 0-1 0 0,-1 0 0 0 0,1 0 0 0 0,0-1 0 0 0,1 1 0 0 0,-1-1 0 0 0,0 0 0 0 0,0 0 1 0 0,1 0-1 0 0,-1-1 0 0 0,0 1 0 0 0,1-1 0 0 0,-1 1 0 0 0,1-1 0 0 0,-1 0 1 0 0,0-1-1 0 0,1 1 0 0 0,-1-1 0 0 0,1 1 0 0 0,-1-1 0 0 0,0 0 0 0 0,0 0 1 0 0,2-1-40 0 0,27-14 132 0 0,0-2 1 0 0,-2 0-1 0 0,0-3 1 0 0,-1 0 0 0 0,-2-2-1 0 0,0 0 1 0 0,-1-2 0 0 0,-1-2-1 0 0,-2 0 1 0 0,-1-1-1 0 0,3-6-132 0 0,-61 144-472 0 0,34-107 471 0 0,0 1-1 0 0,1-1 0 0 0,-1 1 0 0 0,1 0 1 0 0,0-1-1 0 0,0 1 0 0 0,0 0 0 0 0,1 0 0 0 0,-1 0 1 0 0,1 0-1 0 0,0 0 0 0 0,0 0 0 0 0,0 0 1 0 0,0-1-1 0 0,1 1 0 0 0,0 0 0 0 0,0 0 1 0 0,0 0-1 0 0,0 0 0 0 0,0-1 0 0 0,1 1 0 0 0,0-1 1 0 0,-1 1-1 0 0,1-1 0 0 0,1 0 0 0 0,-1 1 1 0 0,0-1-1 0 0,1 0 0 0 0,0 0 0 0 0,-1-1 1 0 0,1 1-1 0 0,0-1 0 0 0,1 1 0 0 0,-1-1 0 0 0,0 0 1 0 0,1 0-1 0 0,-1 0 0 0 0,1-1 0 0 0,-1 1 1 0 0,1-1-1 0 0,0 0 0 0 0,0 0 0 0 0,-1 0 1 0 0,1 0-1 0 0,0-1 0 0 0,2 0 2 0 0,4-3 29 0 0,0 0 0 0 0,-1-1 0 0 0,1-1 0 0 0,-1 0-1 0 0,0 0 1 0 0,0 0 0 0 0,-1-1 0 0 0,0-1 0 0 0,0 1 0 0 0,0-1 0 0 0,-1-1-1 0 0,2-2-28 0 0,5-3 23 0 0,117-148 350 0 0,-102 119-352 0 0,-7 12-11 0 0,-1 0-1 0 0,-2-2 1 0 0,-1 0 0 0 0,-1-1-1 0 0,-2-1 1 0 0,-2 0 0 0 0,8-27-10 0 0,-17 5-29 0 0,-5 55 21 0 0,-1 0 0 0 0,1 0 1 0 0,0 0-1 0 0,-1 0 1 0 0,1 0-1 0 0,-1 0 1 0 0,1 1-1 0 0,-1-1 1 0 0,0 0-1 0 0,1 1 1 0 0,-1-1-1 0 0,0 1 1 0 0,1 0-1 0 0,-1-1 1 0 0,0 1-1 0 0,1 0 0 0 0,-1 0 1 0 0,0 0-1 0 0,1 0 1 0 0,-1 0-1 0 0,0 1 1 0 0,0-1-1 0 0,1 0 1 0 0,-1 1-1 0 0,1-1 1 0 0,-1 1-1 0 0,0 0 1 0 0,1 0-1 0 0,-1-1 1 0 0,1 1-1 0 0,-1 0 0 0 0,1 0 1 0 0,0 0-1 0 0,-1 0 1 0 0,1 1-1 0 0,0-1 1 0 0,-1 1 7 0 0,-15 13-16 0 0,1 0 0 0 0,1 1 0 0 0,0 1 0 0 0,1 0 0 0 0,1 1 0 0 0,0 1 0 0 0,2 0 0 0 0,0 0 0 0 0,1 1 0 0 0,1 1 0 0 0,1 0 0 0 0,0 0 0 0 0,2 0 0 0 0,1 1 0 0 0,0 0 0 0 0,2 0 0 0 0,0 0 0 0 0,2 0 0 0 0,0 0 0 0 0,2 5 16 0 0,-1-22 0 0 0,1 0-1 0 0,0 0 1 0 0,1 0 0 0 0,-1 0 0 0 0,1 0 0 0 0,0 0-1 0 0,0 0 1 0 0,0-1 0 0 0,1 1 0 0 0,-1-1-1 0 0,1 1 1 0 0,0-1 0 0 0,1 0 0 0 0,-1 0 0 0 0,1-1-1 0 0,0 1 1 0 0,0-1 0 0 0,0 0 0 0 0,0 0 0 0 0,0 0-1 0 0,1 0 1 0 0,-1-1 0 0 0,1 1 0 0 0,0-1 0 0 0,0-1-1 0 0,-1 1 1 0 0,1-1 0 0 0,1 1 0 0 0,6 1 13 0 0,0 0-1 0 0,1-1 1 0 0,-1 0 0 0 0,0-1-1 0 0,1-1 1 0 0,-1 0 0 0 0,0 0-1 0 0,1-1 1 0 0,-1-1-1 0 0,0 0 1 0 0,5-2-13 0 0,4-5 49 0 0,0-2 0 0 0,-1 0-1 0 0,0-2 1 0 0,-1 0 0 0 0,0-1 0 0 0,-1-1 0 0 0,-1-1-1 0 0,0 0 1 0 0,-2-1 0 0 0,1-1 0 0 0,-2 0-1 0 0,0-1 1 0 0,-2-1 0 0 0,0 0 0 0 0,-1 0 0 0 0,-1-2-1 0 0,-1 1 1 0 0,-1-1 0 0 0,4-15-49 0 0,-5 15 13 0 0,0-1 0 0 0,-2 0-1 0 0,0 0 1 0 0,-1 0 0 0 0,-2 0 0 0 0,0-1 0 0 0,-2 1 0 0 0,-1-6-13 0 0,1 28-1 0 0,0 0 1 0 0,0 0 0 0 0,0 0 0 0 0,0 0 0 0 0,-1 0-1 0 0,1 0 1 0 0,0 1 0 0 0,-1-1 0 0 0,1 0 0 0 0,-1 0-1 0 0,1 0 1 0 0,-1 0 0 0 0,1 1 0 0 0,-1-1 0 0 0,0 0-1 0 0,1 0 1 0 0,-1 1 0 0 0,0-1 0 0 0,0 1 0 0 0,0-1-1 0 0,1 0 1 0 0,-1 1 0 0 0,0-1 0 0 0,0 1 0 0 0,0 0-1 0 0,0-1 1 0 0,0 1 0 0 0,0 0 0 0 0,0 0 0 0 0,0-1-1 0 0,0 1 1 0 0,0 0 0 0 0,0 0 0 0 0,0 0-1 0 0,0 0 1 0 0,1 0 0 0 0,-1 0 0 0 0,0 1 0 0 0,0-1-1 0 0,0 0 1 0 0,0 0 0 0 0,0 1 0 0 0,0-1 0 0 0,0 1-1 0 0,0-1 1 0 0,-43 22-92 0 0,26-3 81 0 0,2 0 0 0 0,0 1 0 0 0,1 1 0 0 0,1 1 0 0 0,1 0 0 0 0,0 1 0 0 0,2 0 0 0 0,1 1 0 0 0,1 0 0 0 0,1 0 0 0 0,-1 9 11 0 0,5-19 6 0 0,1 0 0 0 0,0 1 1 0 0,1-1-1 0 0,1 1 0 0 0,0 0 0 0 0,1-1 1 0 0,0 1-1 0 0,1-1 0 0 0,1 1 0 0 0,0-1 1 0 0,1 1-1 0 0,1-1 0 0 0,0 2-6 0 0,-1-10-26 0 0,-1 1 0 0 0,1-1-1 0 0,0 0 1 0 0,0 0 0 0 0,0 0-1 0 0,1-1 1 0 0,0 1 0 0 0,0-1-1 0 0,0 0 1 0 0,1 0 0 0 0,0 0-1 0 0,0-1 1 0 0,0 1-1 0 0,0-1 1 0 0,1 0 0 0 0,0-1-1 0 0,0 0 1 0 0,0 1 0 0 0,0-2-1 0 0,0 1 1 0 0,1-1 0 0 0,-1 0-1 0 0,1 0 1 0 0,-1-1 0 0 0,1 0-1 0 0,0 0 1 0 0,-1 0 0 0 0,7-1 26 0 0,10-2-1475 0 0,-9-4-4409 0 0,-8 3-6233 0 0</inkml:trace>
  <inkml:trace contextRef="#ctx0" brushRef="#br0" timeOffset="36120.808">28 2758 2953 0 0,'0'0'133'0'0,"0"0"-320"0"0,0 0-143 0 0,0 0 71 0 0,0 0 168 0 0,0 0 188 0 0,0 0 134 0 0,0 0 111 0 0,0 0 112 0 0,0 0 173 0 0,0 0 205 0 0,3-10 227 0 0,7-29 170 0 0,-1 28 8673 0 0,8 12-8287 0 0,-16-1-1150 0 0,258-15 3580 0 0,-128 4-3596 0 0,631-37 832 0 0,302 0-503 0 0,-228 4-410 0 0,750-29-130 0 0,638 15 402 0 0,-1642 50-548 0 0,742 7 27 0 0,88 9-26 0 0,-156-8 77 0 0,-1255 0-129 0 0,-1 0 24 0 0,0 0 7 0 0,0 0 46 0 0,0 0-5 0 0,0 0 10 0 0,0 0-6 0 0,0 0-8 0 0,0 0 33 0 0,0 0 6 0 0,0 0 1 0 0,0 0-34 0 0,-3 0-1269 0 0,2 0-2945 0 0,1 0-3823 0 0,0 0-4551 0 0</inkml:trace>
  <inkml:trace contextRef="#ctx0" brushRef="#br0" timeOffset="41341.338">1 1237 0 0 0,'0'0'91'0'0,"0"0"383"0"0,0 0 467 0 0,0 0 310 0 0,0 0 185 0 0,0 0 120 0 0,32-2-9 0 0,102-6-89 0 0,111 1 4343 0 0,506-35-534 0 0,-317 39-4051 0 0,-156 10-564 0 0,69-38 259 0 0,-277 22-738 0 0,104-10 219 0 0,60 12-57 0 0,228-1 20 0 0,3 1-165 0 0,-82 18-182 0 0,116 0 74 0 0,-55-8-13 0 0,-105 8 1 0 0,-145-7-69 0 0,9 8 42 0 0,27 14-54 0 0,96-12 59 0 0,-326-14-55 0 0,0 0 3 0 0,0 0 15 0 0,0 0 0 0 0,0 0 6 0 0,0 0 18 0 0,0 0 19 0 0,0 0-12 0 0,0 0-8 0 0,0 0 17 0 0,0 0-48 0 0,0 0-25 0 0,15 0-44 0 0,441 3 374 0 0,181-13 121 0 0,-106 28-269 0 0,113-2-80 0 0,-420 1-93 0 0,122-1 177 0 0,25-16-164 0 0,-160-1 33 0 0,34 5-6 0 0,-85 3 5 0 0,98 8 36 0 0,-130 7-35 0 0,-50-18-342 0 0,-57 5-2763 0 0,-12-4-8311 0 0,-6-5 311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7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 14195 0 0,'0'0'2150'0'0,"0"0"-540"0"0,0 0-58 0 0,0 0 75 0 0,0 0-148 0 0,0 0-268 0 0,0 0-264 0 0,0 0-207 0 0,0 0-147 0 0,0 0-127 0 0,0 0-125 0 0,0 0-125 0 0,0 0-88 0 0,-7-2-44 0 0,3 1-73 0 0,0 0 0 0 0,0 1 0 0 0,0-1 0 0 0,0 1 0 0 0,0-1 0 0 0,0 1 0 0 0,0 0 0 0 0,0 1 0 0 0,0-1 0 0 0,0 1-1 0 0,0 0 1 0 0,0 0 0 0 0,0 0 0 0 0,0 0 0 0 0,1 1 0 0 0,-1-1 0 0 0,0 1 0 0 0,1 0 0 0 0,-1 0 0 0 0,1 1-11 0 0,1-3-1 0 0,-1 1-1 0 0,1 0 1 0 0,0 0 0 0 0,0 0 0 0 0,0 0-1 0 0,-1 0 1 0 0,1 0 0 0 0,0 1 0 0 0,0-1-1 0 0,1 1 1 0 0,-1 0 0 0 0,0-1 0 0 0,1 1-1 0 0,-1 0 1 0 0,0 0 0 0 0,1 0 0 0 0,0 0 0 0 0,0 0-1 0 0,-1 0 1 0 0,1 0 0 0 0,1 0 0 0 0,-1 1-1 0 0,0-1 1 0 0,0 0 0 0 0,1 1 0 0 0,-1-1-1 0 0,1 0 1 0 0,0 1 0 0 0,0-1 0 0 0,0 1-1 0 0,0-1 1 0 0,0 1 0 0 0,0-1 0 0 0,1 0-1 0 0,-1 1 1 0 0,1-1 0 0 0,0 0 0 0 0,0 1-1 0 0,-1-1 1 0 0,1 0 0 0 0,1 0 0 0 0,-1 0-1 0 0,0 0 1 0 0,1 1 1 0 0,98 75 80 0 0,-94-70-55 0 0,-1-3 22 0 0,0 1 1 0 0,0 0-1 0 0,0 0 1 0 0,-1 1-1 0 0,0-1 1 0 0,0 1-1 0 0,-1 0 1 0 0,0 0-1 0 0,0 0 1 0 0,-1 0 0 0 0,1 1-1 0 0,-2-1 1 0 0,1 0-1 0 0,-1 1 1 0 0,0 5-48 0 0,-1-10 47 0 0,-1 1 0 0 0,1-1 0 0 0,-1 1 0 0 0,0-1 0 0 0,0 0 0 0 0,-1 0 0 0 0,1 0 0 0 0,0 1 0 0 0,-1-1 0 0 0,0 0 0 0 0,0-1 0 0 0,0 1 0 0 0,0 0 0 0 0,0-1 0 0 0,-1 1 0 0 0,1-1 0 0 0,-1 1 0 0 0,0-1 0 0 0,0 0 0 0 0,1 0 0 0 0,-1-1 0 0 0,0 1 0 0 0,-1 0 1 0 0,1-1-1 0 0,0 0 0 0 0,-1 1-47 0 0,-93 25 221 0 0,88-26-202 0 0,-87 1-530 0 0,78-14-1918 0 0,17 7-2089 0 0,0 0-3714 0 0,1 1-4430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71 0 0 0,'0'0'851'0'0,"0"0"915"0"0,0 0 413 0 0,0 0 177 0 0,0 0-5 0 0,0 0-173 0 0,0 0-208 0 0,0 0-226 0 0,0 0-195 0 0,0 0-185 0 0,0 0-213 0 0,0 0-170 0 0,-3-12-162 0 0,-8-34-137 0 0,8 34-73 0 0,3 12-74 0 0,0 0-60 0 0,0 0-62 0 0,0 0-27 0 0,0 0-64 0 0,0 0-20 0 0,0 0 18 0 0,0 0-46 0 0,0 0-3 0 0,0 0-24 0 0,16 218 2640 0 0,20 347-1812 0 0,-24-280-1191 0 0,-41-355-5492 0 0,16 48-3331 0 0,9 14-2886 0 0</inkml:trace>
  <inkml:trace contextRef="#ctx0" brushRef="#br0" timeOffset="263.309">1 660 15683 0 0,'0'0'1538'0'0,"0"0"-347"0"0,0 0-202 0 0,0 0-8 0 0,0 0 19 0 0,0 0 28 0 0,0 0-48 0 0,0 0-74 0 0,0 0-63 0 0,0 0-142 0 0,0 0-161 0 0,33-7-117 0 0,104-21-106 0 0,205-25 353 0 0,-278 22-2099 0 0,-47 15-2724 0 0,-2-4-5350 0 0,-10 13-2490 0 0</inkml:trace>
  <inkml:trace contextRef="#ctx0" brushRef="#br0" timeOffset="836.721">737 19 14771 0 0,'0'0'1782'0'0,"0"0"-482"0"0,0 0-322 0 0,0 0-31 0 0,0 0 47 0 0,0 0-47 0 0,0 0-139 0 0,0 0-90 0 0,0 0-41 0 0,0 0 24 0 0,0 0 13 0 0,0 0-129 0 0,0 0-156 0 0,0 37-102 0 0,2 118-85 0 0,11 261 843 0 0,-12-382-1046 0 0,1 1 0 0 0,2-1 1 0 0,1 1-1 0 0,1-1 0 0 0,2-1 1 0 0,11 29-40 0 0,-19-60 8 0 0,1-1 0 0 0,0 1-1 0 0,-1-1 1 0 0,1 1 0 0 0,0-1 0 0 0,0 0 0 0 0,-1 1 0 0 0,1-1 0 0 0,0 0 0 0 0,1 0 0 0 0,-1 0 0 0 0,0 1 0 0 0,0-1 0 0 0,0 0-1 0 0,1-1 1 0 0,-1 1 0 0 0,0 0 0 0 0,1 0 0 0 0,-1 0 0 0 0,1-1 0 0 0,-1 1 0 0 0,1-1 0 0 0,-1 1 0 0 0,1-1 0 0 0,-1 0 0 0 0,1 1-1 0 0,-1-1 1 0 0,1 0 0 0 0,0 0 0 0 0,-1 0 0 0 0,1 0 0 0 0,-1-1 0 0 0,1 1 0 0 0,-1 0 0 0 0,1-1 0 0 0,-1 1 0 0 0,1-1 0 0 0,-1 1-1 0 0,1-1 1 0 0,-1 0 0 0 0,1 1 0 0 0,0-2-8 0 0,56-44 557 0 0,-55 43-559 0 0,36-35 150 0 0,-21 18-127 0 0,2 1-1 0 0,0 0 1 0 0,1 1-1 0 0,1 2 1 0 0,0 0-1 0 0,1 1 1 0 0,8-2-21 0 0,-30 16 0 0 0,1 0 1 0 0,0 0 0 0 0,0 1 0 0 0,-1-1 0 0 0,1 1 0 0 0,0-1-1 0 0,0 1 1 0 0,0 0 0 0 0,-1-1 0 0 0,1 1 0 0 0,0 0 0 0 0,0 0-1 0 0,0 0 1 0 0,0 1 0 0 0,0-1 0 0 0,-1 0 0 0 0,1 1 0 0 0,0-1-1 0 0,0 1 1 0 0,0 0 0 0 0,-1-1 0 0 0,1 1 0 0 0,0 0 0 0 0,-1 0-1 0 0,1 0 1 0 0,-1 0 0 0 0,1 0 0 0 0,-1 1 0 0 0,0-1 0 0 0,1 0-1 0 0,-1 1 1 0 0,0-1 0 0 0,0 1 0 0 0,0-1 0 0 0,0 1 0 0 0,0-1-1 0 0,0 1 1 0 0,0 0 0 0 0,-1-1 0 0 0,1 1 0 0 0,-1 0 0 0 0,1 0-1 0 0,-1 0 1 0 0,0-1 0 0 0,1 1 0 0 0,-1 0 0 0 0,0 0 0 0 0,0 1-1 0 0,17 118 212 0 0,7 18-27 0 0,-22-135-226 0 0,30 37-602 0 0,-36-56-5007 0 0,3 11 98 0 0,1 1-6394 0 0</inkml:trace>
  <inkml:trace contextRef="#ctx0" brushRef="#br0" timeOffset="1082.98">1586 851 17812 0 0,'0'0'1863'0'0,"0"0"-987"0"0,0 0-437 0 0,0 0-3 0 0,0 0 69 0 0,0 0 18 0 0,0 0-107 0 0,0 0-142 0 0,0 0-154 0 0,0 0-94 0 0,0 0-59 0 0,1 25-50 0 0,6 74-122 0 0,7-68-783 0 0,-11-32 644 0 0,10 2-8760 0 0,-7-1-2453 0 0</inkml:trace>
  <inkml:trace contextRef="#ctx0" brushRef="#br0" timeOffset="1248.858">1439 406 18404 0 0,'0'0'1904'0'0,"0"0"-751"0"0,0 0-393 0 0,0 0-304 0 0,0 0-240 0 0,0 0-456 0 0,0 0-104 0 0,0 0-48 0 0,0 0-8 0 0,0 0-48 0 0,0 0-705 0 0,0 0-2856 0 0,0 0-8417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3409 0 0,'0'0'1485'0'0,"0"0"-230"0"0,0 0-281 0 0,0 0-13 0 0,0 0 196 0 0,0 0 130 0 0,0 0-24 0 0,0 0-202 0 0,0 0-281 0 0,0 0-146 0 0,0 0 61 0 0,5-2 161 0 0,121-42 4126 0 0,57-57-2302 0 0,-85 44-1799 0 0,86-70 681 0 0,-182 182-520 0 0,-48 218-209 0 0,-7 238-305 0 0,23-172-136 0 0,28-310-361 0 0,-3 66 158 0 0,5-94-168 0 0,0-1 11 0 0,0 0 26 0 0,0 0-14 0 0,0 0 20 0 0,0 0 26 0 0,0 0 5 0 0,0 0-7 0 0,0 0-4 0 0,0 0 4 0 0,0-27 1396 0 0,-2 17-1484 0 0,-1-1 0 0 0,0 1 0 0 0,-1 0 0 0 0,0 0 0 0 0,-1 1 0 0 0,0-1-1 0 0,-1 1 1 0 0,1 0 0 0 0,-2 0 0 0 0,1 1 0 0 0,-1 0 0 0 0,-1 0 0 0 0,1 0 0 0 0,-1 1-1 0 0,-1 0 1 0 0,1 1 0 0 0,-1 0 0 0 0,0 0 0 0 0,-1 1 0 0 0,1 0 0 0 0,-11-3 0 0 0,6 2-9 0 0,-1 0 1 0 0,0 1-1 0 0,0 1 1 0 0,-1 0-1 0 0,1 1 1 0 0,-1 1-1 0 0,1 1 1 0 0,-1 0-1 0 0,0 0 1 0 0,0 2-1 0 0,-12 2 9 0 0,-35 25-149 0 0,64-43-5156 0 0,6 6 3126 0 0,3-3-1693 0 0,-4 5-1466 0 0,1 2-6359 0 0</inkml:trace>
  <inkml:trace contextRef="#ctx0" brushRef="#br0" timeOffset="323.644">122 803 4353 0 0,'0'0'2624'0'0,"0"0"-386"0"0,0 0-244 0 0,0 0-108 0 0,0 0-54 0 0,0 0-135 0 0,0 0-284 0 0,0 0-325 0 0,0 0-318 0 0,0 0-255 0 0,0 0-121 0 0,0 0 12 0 0,0 0 139 0 0,1-4 142 0 0,-1 2-632 0 0,1 1 1 0 0,-1 0-1 0 0,1-1 0 0 0,-1 1 1 0 0,1 0-1 0 0,0 0 0 0 0,-1 0 0 0 0,1-1 1 0 0,0 1-1 0 0,0 0 0 0 0,0 0 1 0 0,0 0-1 0 0,0 1 0 0 0,0-1 0 0 0,0 0 1 0 0,0 0-1 0 0,1 0 0 0 0,-1 1 1 0 0,0-1-1 0 0,0 1 0 0 0,1-1 0 0 0,-1 1 1 0 0,0-1-1 0 0,1 1 0 0 0,-1 0 0 0 0,0 0 1 0 0,1-1-1 0 0,-1 1 0 0 0,0 0 1 0 0,1 0-1 0 0,-1 0 0 0 0,1 1 0 0 0,-1-1 1 0 0,0 0-1 0 0,1 0 0 0 0,-1 1-55 0 0,14-2 255 0 0,47-6 541 0 0,1-4 1 0 0,-1-2-1 0 0,-1-2 0 0 0,10-7-796 0 0,21-5 271 0 0,53-27-203 0 0,-139 50-147 0 0,-6 4-3367 0 0,-2-1-3650 0 0,-1 1-5013 0 0</inkml:trace>
  <inkml:trace contextRef="#ctx0" brushRef="#br0" timeOffset="761.129">1075 821 3545 0 0,'0'0'2240'0'0,"0"0"-185"0"0,0 0 10 0 0,0 0 129 0 0,0 0-6 0 0,0 0-208 0 0,0 0-337 0 0,0 0-276 0 0,0 0-190 0 0,0 0-146 0 0,0 0-146 0 0,0 0-146 0 0,-5-8-112 0 0,-21-23-112 0 0,-3 34 188 0 0,24 0-600 0 0,-12 9 1 0 0,0 1 1 0 0,0 1-1 0 0,1 0 0 0 0,1 1 0 0 0,1 1 0 0 0,0 0 0 0 0,1 1 0 0 0,0 0 0 0 0,2 1 1 0 0,0 0-1 0 0,1 1 0 0 0,1 1 0 0 0,0-1 0 0 0,0 7-104 0 0,5-12-1 0 0,0-1 0 0 0,1 1 0 0 0,1 0 0 0 0,0 0 1 0 0,1 1-1 0 0,0-1 0 0 0,1 0 0 0 0,1 0 0 0 0,1 2 1 0 0,0-11 23 0 0,1-1-1 0 0,0 1 1 0 0,1 0-1 0 0,-1-1 1 0 0,1 0-1 0 0,-1 0 1 0 0,1 0-1 0 0,0 0 1 0 0,1-1 0 0 0,-1 0-1 0 0,1 0 1 0 0,0 0-1 0 0,-1 0 1 0 0,1-1-1 0 0,0 1 1 0 0,0-1-1 0 0,1-1 1 0 0,-1 1 0 0 0,0-1-1 0 0,1 1 1 0 0,-1-2-1 0 0,1 1 1 0 0,-1-1-1 0 0,1 1 1 0 0,-1-2 0 0 0,1 1-1 0 0,-1 0 1 0 0,1-1-1 0 0,-1 0 1 0 0,1-1-1 0 0,-1 1 1 0 0,0-1-1 0 0,0 0 1 0 0,0 0 0 0 0,4-2-24 0 0,7-4 93 0 0,0 0 0 0 0,0 0-1 0 0,-1-1 1 0 0,0-1-1 0 0,0-1 1 0 0,-1 0-1 0 0,-1-1 1 0 0,0 0-1 0 0,-1-1 1 0 0,0-1-1 0 0,-1 0 1 0 0,0 0 0 0 0,-1-1-1 0 0,-1-1 1 0 0,0 1-1 0 0,-1-1 1 0 0,-1-1-1 0 0,-1 1 1 0 0,0-1-1 0 0,-1-1 1 0 0,-1 1-1 0 0,0-1 1 0 0,-1 1-1 0 0,-1-1 1 0 0,-1-1-92 0 0,-1 14-28 0 0,0 0 0 0 0,0 1 0 0 0,0-1-1 0 0,-1 0 1 0 0,1 1 0 0 0,-1-1 0 0 0,0 0 0 0 0,-1 1 0 0 0,1-1 0 0 0,-1 1-1 0 0,0-1 1 0 0,0 1 0 0 0,0 0 0 0 0,-1 0 0 0 0,1 0 0 0 0,-1 0 0 0 0,0 0-1 0 0,0 1 1 0 0,0-1 0 0 0,-1 1 0 0 0,1 0 0 0 0,-1 0 0 0 0,0 0 0 0 0,0 0-1 0 0,0 1 1 0 0,0-1 0 0 0,0 1 0 0 0,-1 0 0 0 0,1 1 0 0 0,-1-1 0 0 0,1 1 0 0 0,-1 0-1 0 0,1 0 1 0 0,-1 0 0 0 0,0 0 0 0 0,0 1 0 0 0,1 0 0 0 0,-1 0 0 0 0,0 0-1 0 0,-2 1 29 0 0,0 1-231 0 0,0 0-1 0 0,1 1 0 0 0,-1 0 0 0 0,1 0 0 0 0,0 0 0 0 0,0 1 0 0 0,0 0 0 0 0,1 0 0 0 0,-1 1 1 0 0,1-1-1 0 0,0 1 0 0 0,0 0 0 0 0,1 1 0 0 0,-5 4 232 0 0,-14 21-3642 0 0,4-2-3787 0 0,9-13-4553 0 0</inkml:trace>
  <inkml:trace contextRef="#ctx0" brushRef="#br0" timeOffset="1102.986">1416 1186 2377 0 0,'0'0'2824'0'0,"0"0"-21"0"0,0 0 11 0 0,0 0-116 0 0,0 0-208 0 0,0 0-344 0 0,0 0-375 0 0,0 0-267 0 0,0 0-201 0 0,0 0-163 0 0,0 0-135 0 0,0 0-110 0 0,0 0-83 0 0,2 6-83 0 0,1 4-656 0 0,2 2 842 0 0,-2-37-8 0 0,2-8-785 0 0,1 1 0 0 0,1-1-1 0 0,2 1 1 0 0,1 0-1 0 0,1 1 1 0 0,2 0 0 0 0,2 1-1 0 0,0 1 1 0 0,2 0 0 0 0,1 1-1 0 0,1 1 1 0 0,2 0 0 0 0,0 2-1 0 0,3-1-121 0 0,42-32-56 0 0,-65 58 28 0 0,0 0 0 0 0,1 1-1 0 0,-1-1 1 0 0,0 0 0 0 0,0 1 0 0 0,0 0-1 0 0,0-1 1 0 0,0 1 0 0 0,0 0-1 0 0,0-1 1 0 0,0 1 0 0 0,0 0-1 0 0,0 0 1 0 0,-1 0 0 0 0,1 0 0 0 0,0 0-1 0 0,0 0 1 0 0,-1 0 0 0 0,1 0-1 0 0,-1 0 1 0 0,1 0 0 0 0,-1 0 0 0 0,1 0-1 0 0,-1 0 1 0 0,0 0 0 0 0,1 1-1 0 0,-1-1 1 0 0,0 0 0 0 0,0 0-1 0 0,0 0 1 0 0,0 1 28 0 0,3 6-272 0 0,7 22-861 0 0,-1-6-1678 0 0,-2-9-3139 0 0,-2-7-6402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49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0 852 1624 0 0,'0'0'2123'0'0,"0"0"-273"0"0,0 0-36 0 0,0 0 69 0 0,0 0-27 0 0,0 0-169 0 0,0 0-297 0 0,0 0-310 0 0,0 0-190 0 0,0 0-67 0 0,0 0-37 0 0,13-4 4500 0 0,111-173-1451 0 0,-122 178-3810 0 0,1 0 1 0 0,-1-1-1 0 0,1 1 0 0 0,-1 0 0 0 0,0 0 1 0 0,0 0-1 0 0,1 1 0 0 0,-1-1 1 0 0,0 0-1 0 0,0 1 0 0 0,0-1 0 0 0,0 1 1 0 0,0 0-1 0 0,-1 0 0 0 0,1 0 1 0 0,0 0-1 0 0,-1 0 0 0 0,1 0 0 0 0,-1 0 1 0 0,0 0-1 0 0,0 0 0 0 0,0 1 1 0 0,0-1-1 0 0,0 1 0 0 0,0-1 0 0 0,-1 0 1 0 0,1 1-1 0 0,-1-1 0 0 0,0 1 0 0 0,0 1-24 0 0,3 3 50 0 0,9 32 7 0 0,-1 0 1 0 0,-3 1 0 0 0,-1 0-1 0 0,-2 0 1 0 0,-1 1 0 0 0,-3 0-1 0 0,-1 0 1 0 0,-5 39-59 0 0,4-65 17 0 0,-1 1 0 0 0,0-1 1 0 0,-1 0-1 0 0,0 1 0 0 0,-1-1 0 0 0,-1-1 0 0 0,-1 1 0 0 0,0-1 0 0 0,0 0 1 0 0,-2 0-1 0 0,0-1 0 0 0,0 0 0 0 0,-1 0 0 0 0,-1-1 0 0 0,-5 5-17 0 0,15-16 14 0 0,-1-1 0 0 0,1 1 0 0 0,-1 0 0 0 0,0 0-1 0 0,0-1 1 0 0,1 1 0 0 0,-1 0 0 0 0,0-1 0 0 0,0 1-1 0 0,0-1 1 0 0,0 1 0 0 0,0-1 0 0 0,0 1 0 0 0,1-1-1 0 0,-1 0 1 0 0,0 1 0 0 0,0-1 0 0 0,0 0 0 0 0,0 0-1 0 0,0 0 1 0 0,0 0 0 0 0,0 0 0 0 0,0 0 0 0 0,0 0 0 0 0,-1 0-1 0 0,1 0 1 0 0,0 0 0 0 0,1 0 0 0 0,-1-1 0 0 0,0 1-1 0 0,0 0 1 0 0,0-1 0 0 0,0 1 0 0 0,0-1 0 0 0,0 1-1 0 0,0-1 1 0 0,0 0 0 0 0,1 1 0 0 0,-1-1 0 0 0,0 0-1 0 0,0 1 1 0 0,1-1 0 0 0,-1 0 0 0 0,0 0 0 0 0,1 0-1 0 0,-1 1 1 0 0,1-1 0 0 0,-1 0 0 0 0,1 0 0 0 0,0 0-1 0 0,-1 0 1 0 0,1-1-14 0 0,-10-53 143 0 0,13 14-136 0 0,1-1 0 0 0,3 1 0 0 0,1 1 1 0 0,3 0-1 0 0,1 0 0 0 0,1 1 1 0 0,3 0-1 0 0,1 1 0 0 0,1 1 1 0 0,3 1-1 0 0,0 0 0 0 0,3 2 0 0 0,0 1 1 0 0,3 1-1 0 0,9-9-7 0 0,-17 19-1 0 0,0 0-1 0 0,2 1 1 0 0,0 0 0 0 0,2 2-1 0 0,0 1 1 0 0,1 1 0 0 0,1 0-1 0 0,0 2 1 0 0,1 2 0 0 0,11-5 1 0 0,-35 17-1 0 0,0-1 0 0 0,0 1 0 0 0,1 0 0 0 0,-1 0 1 0 0,1 0-1 0 0,-1 0 0 0 0,1 0 0 0 0,-1 0 1 0 0,1 1-1 0 0,0-1 0 0 0,-1 1 0 0 0,1 0 0 0 0,0 0 1 0 0,-1 0-1 0 0,1 0 0 0 0,0 0 0 0 0,-1 0 1 0 0,1 1-1 0 0,0-1 0 0 0,-1 1 0 0 0,1 0 0 0 0,-1 0 1 0 0,1 0-1 0 0,-1 0 0 0 0,1 0 0 0 0,-1 1 1 0 0,0-1-1 0 0,0 1 0 0 0,1-1 0 0 0,-1 1 0 0 0,0 0 1 0 0,-1 0-1 0 0,1 0 0 0 0,0 0 0 0 0,0 0 0 0 0,-1 0 1 0 0,1 0-1 0 0,-1 1 0 0 0,0-1 0 0 0,0 1 1 0 0,1 0 0 0 0,0 9 16 0 0,0-1 1 0 0,-1 0-1 0 0,0 1 1 0 0,0 0-1 0 0,-2-1 1 0 0,1 1-1 0 0,-1-1 1 0 0,-1 1-1 0 0,0-1 1 0 0,-1 1-1 0 0,0-1 1 0 0,-1 0-1 0 0,-2 5-16 0 0,-6 11 16 0 0,-1 0-1 0 0,-2-1 0 0 0,0-1 0 0 0,-2 0 1 0 0,0-1-1 0 0,-2-1 0 0 0,0-1 1 0 0,-2 0-1 0 0,-1-2 0 0 0,0 0 0 0 0,-1-2 1 0 0,-1 0-1 0 0,-18 9-15 0 0,37-24-29 0 0,-1 0-1 0 0,0 0 1 0 0,0 0 0 0 0,0-1-1 0 0,-1 0 1 0 0,1 0 0 0 0,0 0-1 0 0,-1-1 1 0 0,1 0 0 0 0,-1 0-1 0 0,0-1 1 0 0,1 0 0 0 0,-1 0-1 0 0,1 0 1 0 0,-7-2 29 0 0,12 0-205 0 0,-1-1 1 0 0,0 1-1 0 0,0-1 1 0 0,1 1-1 0 0,0-1 1 0 0,-1 0-1 0 0,1 0 1 0 0,0 1-1 0 0,0-1 1 0 0,1 0-1 0 0,-1 0 1 0 0,1 0-1 0 0,-1 0 1 0 0,1 0-1 0 0,0 0 1 0 0,0 0-1 0 0,0 0 1 0 0,0 0-1 0 0,1 0 1 0 0,-1 0-1 0 0,1 0 1 0 0,0 0-1 0 0,0 0 1 0 0,0 0-1 0 0,0 0 1 0 0,0 1-1 0 0,1-1 1 0 0,-1 0-1 0 0,1 1 1 0 0,0-1-1 0 0,0 1 1 0 0,0 0-1 0 0,0 0 0 0 0,1-2 205 0 0,9-11-5277 0 0,-1 3-6444 0 0</inkml:trace>
  <inkml:trace contextRef="#ctx0" brushRef="#br0" timeOffset="502.079">639 926 5577 0 0,'0'0'2890'0'0,"0"0"-644"0"0,0 0-166 0 0,0 0 77 0 0,0 0-142 0 0,0 0-157 0 0,0 0-181 0 0,0 0-223 0 0,0 0-224 0 0,0 0-249 0 0,34-4-195 0 0,107-14-145 0 0,-54-13 370 0 0,-64 19-820 0 0,0 0 1 0 0,-1-1-1 0 0,-1-2 1 0 0,0 0-1 0 0,-1-1 0 0 0,0-1 1 0 0,-1-1-1 0 0,-1-1 0 0 0,-1 0 1 0 0,-1-1-1 0 0,-1-1 1 0 0,0 0-1 0 0,-2-1 0 0 0,8-17-191 0 0,-4-52 240 0 0,-17 89-236 0 0,0 0 0 0 0,0 0-1 0 0,-1-1 1 0 0,1 1 0 0 0,0 0-1 0 0,-1 0 1 0 0,0 0 0 0 0,0-1 0 0 0,1 1-1 0 0,-1 0 1 0 0,0 0 0 0 0,-1 0-1 0 0,1 0 1 0 0,0 1 0 0 0,0-1 0 0 0,-1 0-1 0 0,1 0 1 0 0,-1 1 0 0 0,0-1-1 0 0,1 1 1 0 0,-1-1 0 0 0,0 1 0 0 0,0 0-1 0 0,0 0 1 0 0,0 0 0 0 0,0 0 0 0 0,0 0-1 0 0,0 0 1 0 0,-1 0 0 0 0,1 1-1 0 0,0-1 1 0 0,0 1 0 0 0,0 0 0 0 0,-1-1-1 0 0,1 1 1 0 0,0 0 0 0 0,-2 1-4 0 0,-4-1-23 0 0,1 1 1 0 0,-1 0 0 0 0,0 1-1 0 0,1 0 1 0 0,-1 0-1 0 0,1 1 1 0 0,0 0 0 0 0,0 0-1 0 0,0 1 1 0 0,0 0 0 0 0,0 0-1 0 0,1 0 1 0 0,-1 1 0 0 0,1 0-1 0 0,1 0 1 0 0,-1 1-1 0 0,1-1 1 0 0,0 1 0 0 0,0 0-1 0 0,0 1 1 0 0,1-1 0 0 0,0 2 22 0 0,2-6-4 0 0,1 1 0 0 0,-1-1 0 0 0,1 1 0 0 0,0 0 0 0 0,0 0 0 0 0,0-1 0 0 0,1 1 0 0 0,-1 0 0 0 0,1 0 0 0 0,-1 0 0 0 0,1 0 0 0 0,0 0 0 0 0,0 0 0 0 0,0 0 0 0 0,0 0 1 0 0,1 0-1 0 0,-1-1 0 0 0,1 1 0 0 0,0 0 0 0 0,0 0 0 0 0,0 0 0 0 0,0-1 0 0 0,0 1 0 0 0,1 0 0 0 0,-1-1 0 0 0,1 1 0 0 0,0-1 0 0 0,0 0 0 0 0,-1 1 0 0 0,1-1 0 0 0,1 0 1 0 0,-1 0-1 0 0,0 0 0 0 0,0-1 0 0 0,1 1 0 0 0,-1-1 0 0 0,1 1 0 0 0,0-1 0 0 0,-1 0 0 0 0,1 1 0 0 0,0-2 0 0 0,0 1 0 0 0,0 0 0 0 0,0 0 4 0 0,13 3 13 0 0,-1 0 1 0 0,1-1-1 0 0,0 0 0 0 0,0-1 1 0 0,0-1-1 0 0,0-1 0 0 0,0 0 0 0 0,10-2-13 0 0,86 6 188 0 0,-109-3-183 0 0,1-1 1 0 0,0 1 0 0 0,-1 0 0 0 0,1 0 0 0 0,-1 0 0 0 0,1 0 0 0 0,-1 1 0 0 0,1-1 0 0 0,-1 1 0 0 0,0 0-1 0 0,0 0 1 0 0,0 0 0 0 0,0 1 0 0 0,0-1 0 0 0,-1 0 0 0 0,1 1 0 0 0,-1 0 0 0 0,1 0 0 0 0,-1 0-1 0 0,0 0 1 0 0,0 0 0 0 0,0 0 0 0 0,-1 0 0 0 0,1 1 0 0 0,-1-1 0 0 0,0 1 0 0 0,1-1 0 0 0,-2 1 0 0 0,1-1-1 0 0,0 1 1 0 0,-1 3-6 0 0,-1 4 18 0 0,0 0 0 0 0,-1 0 0 0 0,0 0-1 0 0,-1 0 1 0 0,0-1 0 0 0,-1 1 0 0 0,0-1 0 0 0,-1 0-1 0 0,0 0 1 0 0,-4 4-18 0 0,-16 39-196 0 0,18-42-166 0 0,0 1-2157 0 0,15-9-7885 0 0,-4-3-1346 0 0</inkml:trace>
  <inkml:trace contextRef="#ctx0" brushRef="#br0" timeOffset="815.408">1688 679 6961 0 0,'0'0'3956'0'0,"0"0"-677"0"0,0 0-553 0 0,0 0-529 0 0,0 0-545 0 0,0 0-474 0 0,0 0-330 0 0,0 0-173 0 0,0 0-127 0 0,0 0-103 0 0,0 0-83 0 0,0 0-101 0 0,-25 31-82 0 0,-79 99-66 0 0,63-58-57 0 0,39-59-60 0 0,0-10 9 0 0,0 1-1 0 0,1-1 1 0 0,0 1-1 0 0,0-1 1 0 0,0 1-1 0 0,0 0 1 0 0,0-1-1 0 0,1 1 1 0 0,0 0-1 0 0,0 0 1 0 0,0-1 0 0 0,0 1-1 0 0,0 0 1 0 0,1-1-1 0 0,0 1 1 0 0,-1 0-1 0 0,1-1 1 0 0,1 1-1 0 0,-1-1 1 0 0,0 1-1 0 0,1-1 1 0 0,0 1 0 0 0,0-1-1 0 0,0 0 1 0 0,0 0-1 0 0,0 0 1 0 0,1 0-1 0 0,-1 0 1 0 0,1-1-1 0 0,0 1 1 0 0,0-1-1 0 0,0 0 1 0 0,0 0-1 0 0,0 0 1 0 0,0 0 0 0 0,1 0-1 0 0,-1-1 1 0 0,1 1-1 0 0,-1-1 1 0 0,1 0-1 0 0,-1 0 1 0 0,3 0-5 0 0,5-1 115 0 0,-1 0-1 0 0,1 0 1 0 0,-1-1 0 0 0,0-1 0 0 0,1 0-1 0 0,-1 0 1 0 0,0-1 0 0 0,0 0-1 0 0,0-1 1 0 0,-1 0 0 0 0,1 0 0 0 0,-1-1-1 0 0,0-1 1 0 0,0 1 0 0 0,-1-2 0 0 0,0 1-1 0 0,0-1 1 0 0,0 0 0 0 0,-1 0 0 0 0,0-1-1 0 0,0 0 1 0 0,-1-1 0 0 0,0 1 0 0 0,0-1-1 0 0,-1 0 1 0 0,0-1 0 0 0,-1 1-1 0 0,2-7-114 0 0,-4 8 11 0 0,0 0-1 0 0,0-1 0 0 0,-1 1 1 0 0,0 0-1 0 0,0-1 0 0 0,-1 1 1 0 0,0 0-1 0 0,-1-1 0 0 0,0 1 0 0 0,0 0 1 0 0,-1-1-1 0 0,0 1 0 0 0,0 0 1 0 0,-1 0-1 0 0,0 0 0 0 0,0 1 1 0 0,-1-1-1 0 0,0 1 0 0 0,0 0 0 0 0,-1 0 1 0 0,0 0-1 0 0,0 0 0 0 0,-1 1 1 0 0,1 0-1 0 0,-8-5-10 0 0,10 9-93 0 0,0 0 0 0 0,0 0 0 0 0,0 1 0 0 0,0 0 1 0 0,-1-1-1 0 0,1 1 0 0 0,0 0 0 0 0,-1 1 0 0 0,1-1 0 0 0,-1 1 0 0 0,1-1 1 0 0,-1 1-1 0 0,1 0 0 0 0,-1 0 0 0 0,1 0 0 0 0,-1 1 0 0 0,1 0 0 0 0,-1-1 0 0 0,1 1 1 0 0,0 0-1 0 0,-1 0 0 0 0,-2 2 93 0 0,-17 11-3713 0 0,4 5-4105 0 0,11-7-4564 0 0</inkml:trace>
  <inkml:trace contextRef="#ctx0" brushRef="#br0" timeOffset="1551.729">2071 134 1728 0 0,'0'0'2397'0'0,"0"0"-323"0"0,0 0 7 0 0,0 0 171 0 0,0 0 35 0 0,0 0-73 0 0,0 0-230 0 0,0 0-274 0 0,0 0-197 0 0,0 0-172 0 0,0 0-182 0 0,0 0-163 0 0,0 0-173 0 0,2-20-161 0 0,5-55 1124 0 0,-8 733-59 0 0,-10-412-1819 0 0,11-245 83 0 0,0-1 11 0 0,3-5 65 0 0,56-89 199 0 0,-37 62-262 0 0,1 1 0 0 0,2 1 0 0 0,0 2 0 0 0,2 0 0 0 0,1 2 0 0 0,1 1 1 0 0,2 1-1 0 0,0 1 0 0 0,22-10-4 0 0,-52 31-1 0 0,1 1 0 0 0,0-1 0 0 0,-1 1 0 0 0,1 0 0 0 0,0 0-1 0 0,0 0 1 0 0,0 0 0 0 0,0 0 0 0 0,0 0 0 0 0,0 0 0 0 0,0 1 0 0 0,0-1 0 0 0,0 1 0 0 0,0-1 0 0 0,0 1 0 0 0,0 0 0 0 0,0 0 0 0 0,0 0-1 0 0,1 0 1 0 0,-1 0 0 0 0,0 0 0 0 0,0 1 0 0 0,0-1 0 0 0,0 1 0 0 0,0-1 0 0 0,0 1 0 0 0,0 0 0 0 0,0 0 0 0 0,0 0 0 0 0,0 0 0 0 0,0 0 0 0 0,-1 0-1 0 0,1 1 1 0 0,0-1 0 0 0,-1 0 0 0 0,1 1 0 0 0,-1-1 0 0 0,1 1 0 0 0,-1 0 0 0 0,0 0 0 0 0,0-1 0 0 0,1 1 0 0 0,-2 0 0 0 0,1 0 0 0 0,0 0 0 0 0,0 1 1 0 0,1 9 7 0 0,0-1 1 0 0,-1 0-1 0 0,-1 1 1 0 0,0-1-1 0 0,0 1 1 0 0,-1-1-1 0 0,0 0 1 0 0,-1 0 0 0 0,-1 1-1 0 0,0-1 1 0 0,0 0-1 0 0,-3 4-7 0 0,-4 11 18 0 0,-2 1 0 0 0,-1-2-1 0 0,-1 0 1 0 0,-1 0 0 0 0,-1-2 0 0 0,-1 0-1 0 0,-1 0 1 0 0,-1-2 0 0 0,-1 0-1 0 0,-1-2 1 0 0,-1 0 0 0 0,0-1 0 0 0,-1-1-1 0 0,-10 4-17 0 0,23-15-1 0 0,-1-1-1 0 0,0 0 1 0 0,0-1 0 0 0,0 0-1 0 0,-1 0 1 0 0,1-1-1 0 0,-1-1 1 0 0,0 0-1 0 0,0-1 1 0 0,0 0-1 0 0,0 0 1 0 0,0-2 0 0 0,0 1 1 0 0,8-1-26 0 0,0 0 0 0 0,0-1 0 0 0,1 1 1 0 0,-1-1-1 0 0,0 1 0 0 0,1-1 0 0 0,-1 0 0 0 0,1-1 1 0 0,0 1-1 0 0,0 0 0 0 0,0-1 0 0 0,0 0 1 0 0,0 0-1 0 0,1 0 0 0 0,-1 0 0 0 0,1 0 0 0 0,0 0 1 0 0,0-1-1 0 0,0 1 0 0 0,0-1 0 0 0,0 1 1 0 0,1-1-1 0 0,0 0 0 0 0,0 0 0 0 0,0 1 1 0 0,0-1-1 0 0,0 0 0 0 0,1 0 0 0 0,0 0 0 0 0,0 0 1 0 0,0-4 25 0 0,0-6-644 0 0,0 0 0 0 0,1 0 0 0 0,1 0 1 0 0,0 1-1 0 0,1-1 0 0 0,0 0 0 0 0,1 1 0 0 0,3-5 644 0 0,4-9-5545 0 0,-4 7-6459 0 0</inkml:trace>
  <inkml:trace contextRef="#ctx0" brushRef="#br0" timeOffset="1943.517">2607 119 11554 0 0,'0'0'2049'0'0,"0"0"-366"0"0,0 0-21 0 0,0 0 5 0 0,0 0-88 0 0,0 0-207 0 0,0 0-301 0 0,0 0-268 0 0,0 0-143 0 0,0 0-68 0 0,0 0-45 0 0,0 0-14 0 0,0 0-51 0 0,13-22-80 0 0,41-69-50 0 0,-53 91-335 0 0,-1 0-1 0 0,0 0 0 0 0,0 1 0 0 0,1-1 0 0 0,-1 0 0 0 0,0 0 1 0 0,0 1-1 0 0,1-1 0 0 0,-1 0 0 0 0,0 0 0 0 0,0 0 0 0 0,1 0 1 0 0,-1 1-1 0 0,0-1 0 0 0,1 0 0 0 0,-1 0 0 0 0,0 0 0 0 0,1 0 1 0 0,-1 0-1 0 0,0 0 0 0 0,1 0 0 0 0,-1 0 0 0 0,0 0 0 0 0,1 0 0 0 0,-1 0 1 0 0,0 0-1 0 0,1 0 0 0 0,-1 0 0 0 0,0 0 0 0 0,1-1 0 0 0,-1 1 1 0 0,0 0-1 0 0,1 0 0 0 0,-1 0 0 0 0,0 0 0 0 0,0-1 0 0 0,1 1 1 0 0,-1 0-1 0 0,0 0 0 0 0,0 0 0 0 0,1-1 0 0 0,-1 1 0 0 0,0 0 1 0 0,0-1-1 0 0,0 1 0 0 0,1 0 0 0 0,-1 0 0 0 0,0-1 0 0 0,0 1 1 0 0,0 0-1 0 0,0-1 0 0 0,0 1 0 0 0,0 0 0 0 0,0-1 0 0 0,0 1 0 0 0,0 0 1 0 0,0-1-1 0 0,0 1 0 0 0,0 0 0 0 0,0-1-16 0 0,0 27 408 0 0,0-24-312 0 0,-4 417 1836 0 0,-25-48-1654 0 0,14-263-370 0 0,36-163-6670 0 0,-9 29-2674 0 0,-8 14-2774 0 0</inkml:trace>
  <inkml:trace contextRef="#ctx0" brushRef="#br0" timeOffset="2245.767">2780 800 4641 0 0,'0'0'1984'0'0,"0"0"37"0"0,0 0 166 0 0,0 0 112 0 0,0 0-77 0 0,0 0-235 0 0,0 0-305 0 0,0 0-267 0 0,0 0-192 0 0,0 0-136 0 0,0 0-85 0 0,0 0-119 0 0,28 12-125 0 0,88 33-131 0 0,-114-44-602 0 0,0 0 1 0 0,0 0-1 0 0,-1 0 1 0 0,1 0-1 0 0,0-1 1 0 0,0 1 0 0 0,0-1-1 0 0,0 1 1 0 0,0-1-1 0 0,0 1 1 0 0,0-1 0 0 0,1 0-1 0 0,-1 0 1 0 0,0 0-1 0 0,0 0 1 0 0,0-1-1 0 0,0 1 1 0 0,0-1 0 0 0,0 1-1 0 0,0-1 1 0 0,0 1-1 0 0,0-1 1 0 0,0 0-1 0 0,-1 0 1 0 0,1 0 0 0 0,0 0-1 0 0,0 0 1 0 0,-1-1-1 0 0,1 1 1 0 0,1-1-26 0 0,3-4 126 0 0,2 0-41 0 0,0 1-1 0 0,0-1 1 0 0,0 0-1 0 0,-1 0 1 0 0,0-1-1 0 0,0 0 1 0 0,-1 0-1 0 0,0-1 1 0 0,0 0-1 0 0,-1 0 1 0 0,0 0-1 0 0,0-1 1 0 0,-1 1-1 0 0,0-1 1 0 0,0 0-1 0 0,-1-1 1 0 0,-1 1-1 0 0,1 0 1 0 0,-1-1-1 0 0,-1 0 1 0 0,0 1-1 0 0,0-1 1 0 0,-1 0 0 0 0,-1-9-85 0 0,-1 15 2 0 0,0 0 0 0 0,0 0 0 0 0,-1 0 0 0 0,1 1 0 0 0,-1-1 1 0 0,0 0-1 0 0,0 1 0 0 0,0 0 0 0 0,-1 0 0 0 0,1 0 1 0 0,-1 0-1 0 0,1 0 0 0 0,-1 1 0 0 0,0 0 0 0 0,0-1 1 0 0,0 2-1 0 0,0-1 0 0 0,-1 0 0 0 0,1 1 0 0 0,0 0 0 0 0,-1 0 1 0 0,1 0-1 0 0,-1 0 0 0 0,1 1 0 0 0,-1 0 0 0 0,1 0 1 0 0,-1 0-1 0 0,0 0 0 0 0,1 1 0 0 0,-1-1 0 0 0,1 1 1 0 0,0 1-1 0 0,-1-1 0 0 0,1 0 0 0 0,0 1 0 0 0,0 0 1 0 0,0 0-1 0 0,0 0 0 0 0,-1 1-2 0 0,-11 8-31 0 0,0 1 0 0 0,1 0 0 0 0,1 1 0 0 0,0 1 0 0 0,1 0 0 0 0,0 0 0 0 0,1 2 0 0 0,1-1 1 0 0,0 2-1 0 0,1-1 0 0 0,1 1 0 0 0,0 1 0 0 0,2 0 0 0 0,0 0 0 0 0,1 0 0 0 0,-2 11 31 0 0,5-22-13 0 0,1-1-1 0 0,0 1 0 0 0,1 0 1 0 0,0 0-1 0 0,0-1 1 0 0,0 1-1 0 0,0 0 1 0 0,1 0-1 0 0,1 0 1 0 0,-1 0-1 0 0,1 0 0 0 0,0 0 1 0 0,1 0-1 0 0,-1-1 1 0 0,1 1-1 0 0,1-1 1 0 0,-1 1-1 0 0,1-1 1 0 0,0 0-1 0 0,1 0 0 0 0,-1 0 1 0 0,1 0-1 0 0,0 0 1 0 0,1-1-1 0 0,0 0 1 0 0,-1 0-1 0 0,1 0 1 0 0,1-1-1 0 0,-1 0 1 0 0,1 1-1 0 0,0-2 0 0 0,0 1 1 0 0,0-1-1 0 0,0 0 1 0 0,0 0-1 0 0,1-1 1 0 0,6 2 13 0 0,-1-2-175 0 0,0 0 1 0 0,1-1 0 0 0,-1 0 0 0 0,0-1-1 0 0,0-1 1 0 0,1 0 0 0 0,-1-1 0 0 0,0 0 0 0 0,0 0-1 0 0,0-2 1 0 0,-1 1 0 0 0,10-5 174 0 0,43-25-10029 0 0,-47 25-2231 0 0</inkml:trace>
  <inkml:trace contextRef="#ctx0" brushRef="#br0" timeOffset="2781.86">3218 1029 12395 0 0,'0'0'2504'0'0,"0"0"-383"0"0,0 0-108 0 0,0 0-74 0 0,0 0-202 0 0,0 0-365 0 0,0 0-413 0 0,0 0-274 0 0,0 0-111 0 0,0 0-31 0 0,0 0-34 0 0,0 0-73 0 0,11-24-58 0 0,63-148 586 0 0,-55 130-580 0 0,-12 23-275 0 0,2 0-1 0 0,0 0 1 0 0,0 1 0 0 0,2 0 0 0 0,0 1 0 0 0,1 0 0 0 0,1 1 0 0 0,12-11-109 0 0,-24 26 0 0 0,0 0 1 0 0,0 0-1 0 0,1 0 1 0 0,-1 0-1 0 0,0 0 1 0 0,1 0 0 0 0,-1 1-1 0 0,1-1 1 0 0,-1 1-1 0 0,1-1 1 0 0,-1 1-1 0 0,1 0 1 0 0,-1-1-1 0 0,1 1 1 0 0,0 0-1 0 0,-1 0 1 0 0,1 0-1 0 0,-1 0 1 0 0,1 0-1 0 0,-1 1 1 0 0,1-1-1 0 0,-1 0 1 0 0,1 1-1 0 0,-1-1 1 0 0,1 1-1 0 0,-1-1 1 0 0,1 1 0 0 0,-1 0-1 0 0,0 0 1 0 0,1 0-1 0 0,-1 0 1 0 0,0 0-1 0 0,0 0 1 0 0,1 0-1 0 0,-1 0 1 0 0,0 0-1 0 0,0 0 1 0 0,0 1-1 0 0,0-1 1 0 0,-1 0-1 0 0,1 1 1 0 0,0-1-1 0 0,-1 0 1 0 0,1 1-1 0 0,-1-1 1 0 0,1 1 0 0 0,-1-1-1 0 0,1 1 1 0 0,-1 0-1 0 0,0-1 1 0 0,0 1-1 0 0,0-1 1 0 0,0 1-1 0 0,0-1 1 0 0,0 1-1 0 0,0-1 1 0 0,-1 1-1 0 0,1 0 1 0 0,-1-1-1 0 0,1 1 1 0 0,-1-1-1 0 0,-1 219-27 0 0,4-219 28 0 0,-1 0-1 0 0,1-1 1 0 0,-1 1-1 0 0,1-1 0 0 0,-1 0 1 0 0,1 0-1 0 0,-1 1 1 0 0,1-1-1 0 0,-1 0 1 0 0,1 0-1 0 0,-1 0 1 0 0,1-1-1 0 0,-1 1 1 0 0,1 0-1 0 0,0 0 1 0 0,-1-1-1 0 0,1 1 0 0 0,-1-1 1 0 0,0 0-1 0 0,1 1 1 0 0,-1-1-1 0 0,0 0 1 0 0,1 0-1 0 0,-1 0 1 0 0,0 0-1 0 0,0 0 1 0 0,1 0-1 0 0,-1 0 0 0 0,0 0 1 0 0,0 0-1 0 0,0 0 1 0 0,-1-1-1 0 0,1 1 0 0 0,0 1 1 0 0,168-155 249 0 0,-160 149-250 0 0,0 0 0 0 0,1 1 1 0 0,-1 0-1 0 0,1 0 1 0 0,0 1-1 0 0,0 0 1 0 0,1 1-1 0 0,-1 0 1 0 0,1 1-1 0 0,0 0 0 0 0,-1 0 1 0 0,9 1-1 0 0,-16 3 7 0 0,-1-1 1 0 0,1 1-1 0 0,0 0 1 0 0,-1 0-1 0 0,1 0 1 0 0,-1 1-1 0 0,0-1 1 0 0,0 1-1 0 0,0-1 1 0 0,0 1-1 0 0,0 0 1 0 0,-1-1-1 0 0,1 1 1 0 0,-1 0-1 0 0,1 0 1 0 0,-1 0 0 0 0,0 0-1 0 0,0 0 1 0 0,-1 1-1 0 0,1-1 1 0 0,-1 0-1 0 0,1 0 1 0 0,-1 0-1 0 0,0 1 1 0 0,0-1-1 0 0,-1 0 1 0 0,1 2-8 0 0,1 171 242 0 0,14-143-839 0 0,-15-56-6159 0 0,0 21 2851 0 0,0-2-8804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0 0 0,'0'0'1214'0'0,"0"0"22"0"0,0 0 15 0 0,0 0 41 0 0,0 0 111 0 0,0 0 65 0 0,0 0-14 0 0,0 0-106 0 0,0 0-122 0 0,0 0-58 0 0,0 0-28 0 0,10-10 13 0 0,31-29-12 0 0,-34 35 6507 0 0,-4 8-4573 0 0,-1 21-4390 0 0,-3-22 2283 0 0,-2 224-215 0 0,4-221-754 0 0,0 0 0 0 0,1 0 0 0 0,0 1 1 0 0,0-1-1 0 0,0 0 0 0 0,1-1 0 0 0,-1 1 0 0 0,1 0 0 0 0,1-1 0 0 0,-1 1 0 0 0,1-1 0 0 0,0 0 0 0 0,0 0 0 0 0,1-1 0 0 0,-1 1 1 0 0,5 2 0 0 0,-7-6 19 0 0,1 0 0 0 0,0-1 1 0 0,-1 1-1 0 0,1-1 0 0 0,-1 1 1 0 0,1-1-1 0 0,0 0 0 0 0,0 0 1 0 0,-1 0-1 0 0,1 0 1 0 0,0 0-1 0 0,-1-1 0 0 0,1 1 1 0 0,-1-1-1 0 0,1 0 0 0 0,0 0 1 0 0,-1 0-1 0 0,1 0 0 0 0,-1 0 1 0 0,0 0-1 0 0,1-1 1 0 0,-1 1-1 0 0,0-1 0 0 0,0 0 1 0 0,1-1-20 0 0,26-22 86 0 0,-1-2 0 0 0,-1-2-1 0 0,-1 0 1 0 0,-2-2 0 0 0,-1 0 0 0 0,13-25-86 0 0,-36 56 1 0 0,11-21 43 0 0,-4 11-217 0 0,-8 30-17 0 0,-1-2 203 0 0,-2 95-43 0 0,4-110 33 0 0,0 0-1 0 0,1 0 0 0 0,0 0 1 0 0,0 0-1 0 0,0 0 0 0 0,0 0 1 0 0,0-1-1 0 0,0 1 0 0 0,1 0 0 0 0,-1-1 1 0 0,1 1-1 0 0,0-1 0 0 0,0 1 1 0 0,0-1-1 0 0,0 0 0 0 0,0 0 0 0 0,0 0 1 0 0,1 0-1 0 0,-1 0 0 0 0,1 0 1 0 0,-1-1-1 0 0,1 1 0 0 0,0-1 0 0 0,0 0 1 0 0,-1 0-1 0 0,1 0 0 0 0,0 0 1 0 0,0 0-1 0 0,0-1 0 0 0,0 1 1 0 0,0-1-1 0 0,0 0 0 0 0,0 0 0 0 0,3 0-2 0 0,7-2 38 0 0,-1-1 0 0 0,1 0 1 0 0,-1-1-1 0 0,1 0 0 0 0,-1-1 0 0 0,0 0 0 0 0,-1-1 0 0 0,1 0 0 0 0,-1-1 0 0 0,-1-1 0 0 0,1 1 0 0 0,-1-2 0 0 0,0 1 0 0 0,-1-1 0 0 0,0-1 0 0 0,-1 0 0 0 0,0 0 0 0 0,0-1 0 0 0,5-10-38 0 0,-7 13 19 0 0,-1-1-1 0 0,0 0 1 0 0,0 0-1 0 0,-1 0 1 0 0,0-1 0 0 0,-1 0-1 0 0,0 1 1 0 0,0-1-1 0 0,-1 0 1 0 0,-1 0-1 0 0,1-1 1 0 0,-2 1 0 0 0,1-1-19 0 0,-1 10-70 0 0,-12 9-1916 0 0,-4 12-890 0 0,5-8-3583 0 0,2-4-5577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7170 0 0,'0'0'3586'0'0,"0"0"-982"0"0,0 0-625 0 0,0 0-304 0 0,0 0-285 0 0,0 0-222 0 0,0 0-225 0 0,0 0-204 0 0,0 0-144 0 0,0 0 37 0 0,0 0 107 0 0,0 0 87 0 0,0 0 29 0 0,1 13-112 0 0,27 243 1899 0 0,-31-152-2417 0 0,-5 0 0 0 0,-4 0 1 0 0,-9 23-226 0 0,7-37 14 0 0,10-5-941 0 0,16-77-2118 0 0,-4-8-4883 0 0,-7 0 6561 0 0,3 0-11125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0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54 572 13707 0 0,'0'0'1243'0'0,"0"0"-543"0"0,0 0 15 0 0,0 0 309 0 0,0 0 163 0 0,0 0-31 0 0,0 0-212 0 0,0 0-258 0 0,0 0-175 0 0,0 0-123 0 0,0 0-95 0 0,0 0-67 0 0,-5 31-64 0 0,-14 100-68 0 0,-5-55-430 0 0,22-69-815 0 0,0-6-2311 0 0,1-1-3332 0 0,0 0-4499 0 0</inkml:trace>
  <inkml:trace contextRef="#ctx0" brushRef="#br0" timeOffset="231.537">63 277 12371 0 0,'0'0'3688'0'0,"0"0"-1943"0"0,0 0-649 0 0,0 0-192 0 0,0 0-216 0 0,0 0-232 0 0,0 0-239 0 0,0 0-169 0 0,0 0-152 0 0,0 0-145 0 0,0 0-207 0 0,0 0-368 0 0,0 0-1016 0 0,0 0-3985 0 0,76-151-6090 0 0</inkml:trace>
  <inkml:trace contextRef="#ctx0" brushRef="#br0" timeOffset="451.485">433 1 14043 0 0,'0'0'2174'0'0,"0"0"-602"0"0,0 0-220 0 0,0 0-89 0 0,0 0-108 0 0,0 0-172 0 0,0 0-208 0 0,0 0-140 0 0,0 0-47 0 0,0 0-33 0 0,0 0-98 0 0,0 0-66 0 0,-6 33-106 0 0,-17 105-67 0 0,17 27 259 0 0,7-81-359 0 0,-15 268 3 0 0,-8-263-172 0 0,-1-35-288 0 0,22-52 161 0 0,1-2-73 0 0,0 0-85 0 0,0 0-118 0 0,4-23-2125 0 0,39-54-3436 0 0,-12 24-3664 0 0,-22 36 2399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8:59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0 0 0,'0'0'312'0'0,"0"0"902"0"0,0 0 417 0 0,0 0 289 0 0,0 0 157 0 0,0 0-297 0 0,0 0-346 0 0,0 0-369 0 0,0 0-223 0 0,0 0 114 0 0,2-9 51 0 0,-2 5-701 0 0,8-34 374 0 0,2 9 4142 0 0,-12 38 816 0 0,-2 15-4187 0 0,-1 9-1651 0 0,-1-1 265 0 0,0 1 1 0 0,2 0-1 0 0,2 0 0 0 0,1 0 1 0 0,2 16-66 0 0,0-45 11 0 0,0 1 0 0 0,0-1-1 0 0,0 0 1 0 0,1 0 0 0 0,-1 1 0 0 0,1-1 0 0 0,0 0 0 0 0,0 0 0 0 0,1 0 0 0 0,-1-1 0 0 0,1 1-1 0 0,0-1 1 0 0,0 1 0 0 0,0-1 0 0 0,0 0 0 0 0,0 0 0 0 0,1 0 0 0 0,-1 0 0 0 0,1-1-1 0 0,0 0 1 0 0,0 1 0 0 0,0-1 0 0 0,0-1 0 0 0,0 1 0 0 0,1 0 0 0 0,-1-1 0 0 0,0 0-1 0 0,1 0 1 0 0,-1-1 0 0 0,1 1 0 0 0,-1-1 0 0 0,1 0 0 0 0,-1 0 0 0 0,1 0 0 0 0,-1-1 0 0 0,1 1-1 0 0,-1-1 1 0 0,0 0 0 0 0,1-1 0 0 0,-1 1 0 0 0,0-1 0 0 0,0 1 0 0 0,0-1 0 0 0,4-3-11 0 0,26-13 164 0 0,0-2 0 0 0,-1-2 0 0 0,-1-1 0 0 0,-2-1 0 0 0,0-2 0 0 0,-1-1 0 0 0,-2-1 0 0 0,7-11-164 0 0,-28 33 119 0 0,-3 6 35 0 0,-4 14-298 0 0,1-5 145 0 0,0 1 0 0 0,1 0-1 0 0,0 0 1 0 0,1-1 0 0 0,0 1 0 0 0,0-1-1 0 0,1 0 1 0 0,0 1 0 0 0,1-1 0 0 0,0 0-1 0 0,0-1 1 0 0,1 1 0 0 0,0-1-1 0 0,1 0 1 0 0,0 0 0 0 0,0 0 0 0 0,0-1-1 0 0,1 0 1 0 0,0-1 0 0 0,1 1-1 0 0,-1-1 1 0 0,9 5-1 0 0,-10-9 19 0 0,0 0 1 0 0,-1 0-1 0 0,1 0 0 0 0,0-1 0 0 0,1 0 1 0 0,-1 0-1 0 0,0 0 0 0 0,0-1 0 0 0,0 0 1 0 0,0 0-1 0 0,1-1 0 0 0,-1 1 0 0 0,0-1 1 0 0,0-1-1 0 0,0 1 0 0 0,0-1 0 0 0,0 0 1 0 0,-1 0-1 0 0,1-1 0 0 0,0 0 0 0 0,-1 0 1 0 0,0 0-1 0 0,3-2-19 0 0,104-100 705 0 0,3-59-140 0 0,-79 101-456 0 0,-36 62-117 0 0,0 1-47 0 0,0 0-71 0 0,0 0-149 0 0,0 0-241 0 0,0 0-286 0 0,-2 11-2741 0 0,-1 0-2428 0 0,1-4-6575 0 0</inkml:trace>
  <inkml:trace contextRef="#ctx0" brushRef="#br0" timeOffset="350.485">1157 229 7586 0 0,'0'0'4094'0'0,"0"0"-2294"0"0,0 0-1092 0 0,0 0-61 0 0,0 0 340 0 0,0 0 304 0 0,0 0 163 0 0,0 0-38 0 0,0 0-216 0 0,0 0-184 0 0,0 0-129 0 0,0 0-101 0 0,0 0-111 0 0,27 0-79 0 0,86-2-82 0 0,-44-18 331 0 0,-62 17-757 0 0,-1 0 0 0 0,0-1 0 0 0,0 0 1 0 0,0 0-1 0 0,0 0 0 0 0,-1-1 0 0 0,1 1 0 0 0,-1-1 1 0 0,0 0-1 0 0,-1-1 0 0 0,1 1 0 0 0,-1-1 1 0 0,0 0-1 0 0,-1 0 0 0 0,1-1 0 0 0,-1 1 0 0 0,0-1 1 0 0,-1 1-1 0 0,0-1 0 0 0,0 0 0 0 0,0 0 1 0 0,-1 0-1 0 0,0 0 0 0 0,0 0 0 0 0,-1 0 0 0 0,0-6-88 0 0,-3 9 4 0 0,0 0-1 0 0,-1 0 0 0 0,0 1 0 0 0,1-1 1 0 0,-1 1-1 0 0,0 0 0 0 0,-1 0 0 0 0,1 0 1 0 0,0 0-1 0 0,-1 1 0 0 0,0 0 0 0 0,1 0 1 0 0,-1 0-1 0 0,0 0 0 0 0,0 1 0 0 0,0 0 0 0 0,0 0 1 0 0,0 0-1 0 0,0 1 0 0 0,-1 0 0 0 0,1 0 1 0 0,0 0-1 0 0,0 0 0 0 0,0 1 0 0 0,0 0 1 0 0,0 0-1 0 0,0 0 0 0 0,0 1 0 0 0,0 0 0 0 0,0 0 1 0 0,1 0-1 0 0,-1 0 0 0 0,0 1-3 0 0,-11 4-16 0 0,0 0 0 0 0,0 0-1 0 0,1 1 1 0 0,0 1 0 0 0,1 1-1 0 0,0 0 1 0 0,1 1 0 0 0,0 0 0 0 0,0 1-1 0 0,1 1 1 0 0,1 0 0 0 0,0 0-1 0 0,1 1 1 0 0,0 0 0 0 0,1 1 0 0 0,1 0-1 0 0,0 1 1 0 0,1 0 0 0 0,0 3 16 0 0,5-15-3 0 0,0 1 0 0 0,1-1 1 0 0,0 1-1 0 0,0-1 0 0 0,0 1 1 0 0,0 0-1 0 0,1 0 0 0 0,0-1 1 0 0,0 1-1 0 0,0 0 0 0 0,0 0 1 0 0,1-1-1 0 0,0 1 0 0 0,0 0 1 0 0,0-1-1 0 0,1 1 0 0 0,-1-1 1 0 0,1 1-1 0 0,0-1 0 0 0,0 0 1 0 0,1 0-1 0 0,-1 0 0 0 0,1 0 1 0 0,0 0-1 0 0,0 0 0 0 0,0-1 1 0 0,0 1-1 0 0,1-1 0 0 0,0 0 1 0 0,-1 0-1 0 0,1 0 0 0 0,0-1 1 0 0,1 1 2 0 0,14 3 9 0 0,0 0 0 0 0,0-1 0 0 0,0 0 0 0 0,1-2 0 0 0,0 0 0 0 0,0-2 0 0 0,0 0 0 0 0,0-1 0 0 0,0-1 0 0 0,13-2-9 0 0,-25 2 2 0 0,159-43-2507 0 0,-152 38-2018 0 0,-3 2-7652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1072 0 0,'0'0'1654'0'0,"0"0"154"0"0,0 0 347 0 0,0 0 262 0 0,0 0-2 0 0,0 0-281 0 0,0 0-460 0 0,0 0-435 0 0,0 0-302 0 0,0 0-135 0 0,0 0-64 0 0,11 5 5390 0 0,-10 627-3294 0 0,-1-608-2793 0 0,13 88 110 0 0,-18-56-156 0 0,4-58-457 0 0,-6-8-3711 0 0,4 3-6382 0 0,3 4-1433 0 0</inkml:trace>
  <inkml:trace contextRef="#ctx0" brushRef="#br0" timeOffset="389.234">0 435 6481 0 0,'0'0'3334'0'0,"0"0"-1553"0"0,0 0-753 0 0,0 0 19 0 0,0 0 171 0 0,0 0 78 0 0,0 0 76 0 0,0 0-56 0 0,0 0-98 0 0,0 0-91 0 0,0 0-172 0 0,0 0-148 0 0,26-5-99 0 0,79-16-56 0 0,-2-13 767 0 0,-14 5-712 0 0,-66 15-1063 0 0,-23 14-2 0 0,12-3-4179 0 0,-8 0-229 0 0,-3 2 661 0 0,3 0-7231 0 0</inkml:trace>
  <inkml:trace contextRef="#ctx0" brushRef="#br0" timeOffset="992.499">558 22 4929 0 0,'0'0'3618'0'0,"0"0"-1856"0"0,0 0-825 0 0,0 0 17 0 0,0 0 196 0 0,0 0 126 0 0,0 0-105 0 0,0 0-271 0 0,0 0-76 0 0,0 0 11 0 0,0 0 116 0 0,0 0 74 0 0,0 0-155 0 0,0 18-130 0 0,0 112 928 0 0,11 245 1036 0 0,20-206-2335 0 0,-11-125-293 0 0,-5-62 1203 0 0,64-70-774 0 0,58-29-435 0 0,-91 94-218 0 0,-30 61 129 0 0,1 174 453 0 0,-12-194-406 0 0,9-7-1981 0 0,-9-9-1090 0 0,-1 1-3775 0 0,-3 0-4939 0 0</inkml:trace>
  <inkml:trace contextRef="#ctx0" brushRef="#br0" timeOffset="1443.255">1145 656 1896 0 0,'0'0'1691'0'0,"0"0"-496"0"0,0 0 100 0 0,0 0 424 0 0,0 0 310 0 0,0 0 138 0 0,0 0-24 0 0,0 0-209 0 0,0 0-321 0 0,0 0-222 0 0,0 0-158 0 0,0 0-121 0 0,0 0-116 0 0,27 2-138 0 0,83 6-169 0 0,-53-20 110 0 0,-49 6-622 0 0,1 2-83 0 0,-1 0 0 0 0,0-1-1 0 0,0-1 1 0 0,-1 1 0 0 0,1-1 0 0 0,-1-1-1 0 0,0 1 1 0 0,-1-1 0 0 0,0 0 0 0 0,0-1-1 0 0,0 1 1 0 0,-1-1 0 0 0,0 0-1 0 0,-1 0 1 0 0,0-1 0 0 0,0 0 0 0 0,-1 1-1 0 0,0-1 1 0 0,0 0 0 0 0,-1-1-1 0 0,0 1 1 0 0,-1-1-94 0 0,0 7 8 0 0,-1 1 0 0 0,0-1 0 0 0,0 0 0 0 0,0 1 0 0 0,0-1-1 0 0,-1 0 1 0 0,1 1 0 0 0,-1-1 0 0 0,0 1 0 0 0,1-1 0 0 0,-1 1 0 0 0,0-1 0 0 0,-1 1 0 0 0,1-1-1 0 0,0 1 1 0 0,-1 0 0 0 0,1 0 0 0 0,-1-1 0 0 0,0 1 0 0 0,1 0 0 0 0,-1 1 0 0 0,0-1-1 0 0,0 0 1 0 0,-1 1 0 0 0,1-1 0 0 0,0 1 0 0 0,0-1 0 0 0,-1 1 0 0 0,1 0 0 0 0,-1 0 0 0 0,1 0-1 0 0,-1 0 1 0 0,1 1 0 0 0,-1-1 0 0 0,0 1-8 0 0,-8 0-7 0 0,0 0 0 0 0,0 1 1 0 0,0 1-1 0 0,0 0 0 0 0,0 0 0 0 0,1 1 0 0 0,-1 1 0 0 0,1 0 1 0 0,0 0-1 0 0,0 1 0 0 0,0 0 0 0 0,0 0 0 0 0,1 1 0 0 0,0 1 0 0 0,0 0 1 0 0,1 0-1 0 0,0 0 0 0 0,0 1 0 0 0,0 0 0 0 0,1 1 0 0 0,1 0 0 0 0,-4 6 7 0 0,0-3 3 0 0,0 0-1 0 0,2 1 1 0 0,-1-1-1 0 0,2 2 1 0 0,0-1-1 0 0,0 1 1 0 0,1 1-1 0 0,1-1 1 0 0,0 1-1 0 0,2 0 1 0 0,-1 0-1 0 0,2 0 1 0 0,0 0-1 0 0,0 0 1 0 0,2 16-3 0 0,2-22 53 0 0,0 0 0 0 0,0-1 1 0 0,1 1-1 0 0,1-1 1 0 0,-1 0-1 0 0,1 1 0 0 0,1-2 1 0 0,0 1-1 0 0,0 0 0 0 0,0-1 1 0 0,1 0-1 0 0,0 0 0 0 0,0-1 1 0 0,1 0-1 0 0,0 0 0 0 0,0 0 1 0 0,0-1-1 0 0,1 0 0 0 0,-1 0 1 0 0,1-1-1 0 0,1 0 0 0 0,-1 0 1 0 0,0-1-1 0 0,1 0 0 0 0,0-1 1 0 0,-1 0-1 0 0,1 0 0 0 0,0-1 1 0 0,0 0-1 0 0,0 0 0 0 0,6-1-53 0 0,-2 2 33 0 0,1 0 0 0 0,0-1-1 0 0,0-1 1 0 0,-1 0-1 0 0,1-1 1 0 0,0 0-1 0 0,0-1 1 0 0,-1-1-1 0 0,1 0 1 0 0,-1-1-1 0 0,0 0 1 0 0,0-1 0 0 0,-1 0-1 0 0,1-1 1 0 0,8-6-33 0 0,-11 5-496 0 0,7-5-490 0 0,-12 2-6589 0 0,-5 9-4374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65 255 16964 0 0,'0'0'1279'0'0,"0"0"-319"0"0,0 0 113 0 0,0 0 216 0 0,0 0-54 0 0,0 0-221 0 0,0 0-309 0 0,0 0-296 0 0,0 0-157 0 0,0 0-97 0 0,0 0-54 0 0,0 0-44 0 0,-10 32-15 0 0,-29 97-32 0 0,24-66-547 0 0,14-57-507 0 0,1-4-4701 0 0,0-2-5681 0 0</inkml:trace>
  <inkml:trace contextRef="#ctx0" brushRef="#br0" timeOffset="164.284">13 1 15819 0 0,'0'0'2313'0'0,"0"0"-745"0"0,0 0-392 0 0,0 0-263 0 0,0 0-313 0 0,0 0-288 0 0,0 0-448 0 0,0 0-208 0 0,0 0-40 0 0,0 0-104 0 0,0 0-185 0 0,0 0-1079 0 0,0 0-4489 0 0,8 25-6162 0 0</inkml:trace>
  <inkml:trace contextRef="#ctx0" brushRef="#br0" timeOffset="496.902">266 262 12875 0 0,'0'0'3470'0'0,"0"0"-1727"0"0,0 0-772 0 0,0 0-206 0 0,0 0-127 0 0,0 0-137 0 0,0 0-153 0 0,0 0-161 0 0,0 0-110 0 0,0 0-42 0 0,0 0-14 0 0,0 0-2 0 0,0 0-40 0 0,-6 26-14 0 0,-16 83-14 0 0,20-105 39 0 0,1-1 1 0 0,0 1-1 0 0,-1 0 1 0 0,1-1 0 0 0,1 1-1 0 0,-1 0 1 0 0,1 0-1 0 0,-1 0 1 0 0,1-1 0 0 0,0 1-1 0 0,0 0 1 0 0,1 0-1 0 0,-1 0 1 0 0,1 0 0 0 0,0-1-1 0 0,0 1 1 0 0,0 0-1 0 0,0-1 1 0 0,1 1 0 0 0,0-1-1 0 0,-1 1 1 0 0,1-1-1 0 0,1 0 1 0 0,-1 1 0 0 0,0-1-1 0 0,1 0 1 0 0,-1-1-1 0 0,1 1 1 0 0,0 0 0 0 0,0-1-1 0 0,0 0 1 0 0,0 1-1 0 0,0-1 1 0 0,1 0 0 0 0,-1-1-1 0 0,1 1 1 0 0,-1-1-1 0 0,1 1 1 0 0,0-1 0 0 0,-1 0-1 0 0,3 0 10 0 0,4 1 149 0 0,-1 0 0 0 0,0-1-1 0 0,1 0 1 0 0,0-1 0 0 0,-1 0-1 0 0,1 0 1 0 0,-1-1 0 0 0,1 0-1 0 0,-1-1 1 0 0,0 0 0 0 0,1-1-1 0 0,-1 1 1 0 0,0-2 0 0 0,0 1-1 0 0,-1-1 1 0 0,1-1 0 0 0,-1 0-1 0 0,0 0 1 0 0,0 0 0 0 0,0-1 0 0 0,-1 0-1 0 0,0-1 1 0 0,0 1 0 0 0,-1-1-1 0 0,0-1 1 0 0,0 1 0 0 0,0-1-1 0 0,-1 0 1 0 0,0-1 0 0 0,-1 1-1 0 0,0-1 1 0 0,0 1 0 0 0,-1-1-1 0 0,0-1 1 0 0,-1 1 0 0 0,0 0-1 0 0,0-1 1 0 0,-1 1 0 0 0,0-1 0 0 0,0 1-1 0 0,-2-4-148 0 0,1 8-21 0 0,-2-1 0 0 0,1 1 0 0 0,-1 0 0 0 0,0-1-1 0 0,0 1 1 0 0,0 0 0 0 0,-1 1 0 0 0,0-1 0 0 0,0 0 0 0 0,0 1-1 0 0,0-1 1 0 0,-1 1 0 0 0,1 0 0 0 0,-1 0 0 0 0,0 1 0 0 0,-1-1-1 0 0,1 1 1 0 0,-1 0 0 0 0,1 0 0 0 0,-1 0 0 0 0,0 0 0 0 0,0 1-1 0 0,0 0 1 0 0,0 0 0 0 0,-1 1 0 0 0,1-1 0 0 0,0 1 0 0 0,-1 0-1 0 0,1 0 1 0 0,-6 1 21 0 0,-61 7-7515 0 0,59-3-4356 0 0</inkml:trace>
  <inkml:trace contextRef="#ctx0" brushRef="#br0" timeOffset="999.981">717 439 12099 0 0,'0'0'2740'0'0,"0"0"-553"0"0,0 0-258 0 0,0 0-162 0 0,0 0-191 0 0,0 0-205 0 0,0 0-344 0 0,0 0-351 0 0,0 0-245 0 0,0 0-119 0 0,0 0-25 0 0,0 0 7 0 0,5-15-30 0 0,19-46-60 0 0,20 4 345 0 0,-31 46-423 0 0,117-80 422 0 0,-128 93-556 0 0,0 0-1 0 0,-1 0 1 0 0,1 0-1 0 0,-1 0 1 0 0,1 0-1 0 0,-1 0 1 0 0,1 0-1 0 0,-1 0 1 0 0,0 0-1 0 0,0 1 1 0 0,0-1-1 0 0,0 0 0 0 0,-1 1 1 0 0,1-1-1 0 0,-1 1 1 0 0,1-1-1 0 0,-1 1 1 0 0,0-1-1 0 0,0 1 1 0 0,0-1-1 0 0,0 1 1 0 0,0-1-1 0 0,-1 1 1 0 0,1-1-1 0 0,-1 1 9 0 0,2 13 1 0 0,0-10 6 0 0,-1 0-1 0 0,1 0 1 0 0,0 0-1 0 0,1 0 0 0 0,0 0 1 0 0,0-1-1 0 0,0 1 1 0 0,0-1-1 0 0,1 0 0 0 0,0 1 1 0 0,0-1-1 0 0,0 0 1 0 0,1-1-1 0 0,0 1 1 0 0,0 0-1 0 0,0-1 0 0 0,0 0 1 0 0,1 0-1 0 0,-1-1 1 0 0,1 1-1 0 0,0-1 0 0 0,0 0 1 0 0,1 0-1 0 0,-1 0 1 0 0,0-1-1 0 0,1 0 0 0 0,0 0 1 0 0,-1 0-1 0 0,1-1 1 0 0,0 0-1 0 0,4 0-6 0 0,51-12 656 0 0,35-73 730 0 0,-14-31-869 0 0,-56 42-541 0 0,-59 69-2939 0 0,18 5 697 0 0,6 2-2209 0 0,-1 1-7832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9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78 321 13195 0 0,'0'0'2622'0'0,"0"0"-1027"0"0,0 0-435 0 0,0 0 88 0 0,0 0 83 0 0,0 0-84 0 0,0 0-268 0 0,0 0-362 0 0,0 0-256 0 0,0 0-129 0 0,0 0-62 0 0,0 0-23 0 0,0 0-55 0 0,-7 23-25 0 0,-23 72-38 0 0,23-48-685 0 0,10-46-2421 0 0,-2-1-6030 0 0,-1 0 9094 0 0,0 0-11690 0 0</inkml:trace>
  <inkml:trace contextRef="#ctx0" brushRef="#br0" timeOffset="146.33">54 60 15587 0 0,'0'0'3145'0'0,"0"0"-1265"0"0,0 0-519 0 0,0 0-265 0 0,0 0-192 0 0,0 0-216 0 0,0 0-240 0 0,0 0-216 0 0,0 0-248 0 0,0 0-232 0 0,0 0-216 0 0,0 0-32 0 0,0 0 8 0 0,-53-59-88 0 0,62 70-352 0 0,-1 0-1617 0 0,-5-4-9865 0 0</inkml:trace>
  <inkml:trace contextRef="#ctx0" brushRef="#br0" timeOffset="589.11">421 177 12371 0 0,'0'0'3719'0'0,"0"0"-1390"0"0,0 0-778 0 0,0 0-271 0 0,0 0-189 0 0,0 0-240 0 0,0 0-162 0 0,0 0-162 0 0,0 0-171 0 0,0 0-149 0 0,0 0-106 0 0,0 0-42 0 0,-13 0-15 0 0,-40-1 0 0 0,51 1-43 0 0,-1 1 0 0 0,0-1 0 0 0,0 1 1 0 0,1 0-1 0 0,-1 0 0 0 0,0 0 0 0 0,1 1 1 0 0,-1-1-1 0 0,1 0 0 0 0,-1 1 0 0 0,1 0 1 0 0,0-1-1 0 0,0 1 0 0 0,0 0 0 0 0,0 0 1 0 0,0 1-1 0 0,0-1 0 0 0,0 0 0 0 0,1 0 0 0 0,-1 1 1 0 0,1-1-1 0 0,0 1 0 0 0,0 0 0 0 0,0-1 1 0 0,0 1-1 0 0,0 0 0 0 0,0-1 0 0 0,1 1 1 0 0,-1 0-1 0 0,1 0 0 0 0,0 0 0 0 0,0 0 1 0 0,0 0-1 0 0,0-1 0 0 0,0 1 0 0 0,1 0 0 0 0,-1 0 1 0 0,1 0-2 0 0,-1-3-2 0 0,2 6 9 0 0,0 0 0 0 0,0-1 1 0 0,0 0-1 0 0,1 1 0 0 0,0-1 0 0 0,0 0 0 0 0,0 0 1 0 0,1-1-1 0 0,-1 1 0 0 0,1-1 0 0 0,0 1 0 0 0,1-1 1 0 0,-1-1-1 0 0,1 1 0 0 0,-1-1 0 0 0,1 1 0 0 0,0-1 1 0 0,0 0-1 0 0,1-1 0 0 0,-1 0 0 0 0,3 1-7 0 0,33 23 161 0 0,-39-24-120 0 0,1 0 0 0 0,-1 0 0 0 0,1 0 1 0 0,-1 0-1 0 0,0 1 0 0 0,0-1 0 0 0,0 0 0 0 0,0 1 0 0 0,0 0 0 0 0,-1-1 0 0 0,1 1 0 0 0,-1 0 1 0 0,1 0-1 0 0,-1 0 0 0 0,0 0 0 0 0,0 0 0 0 0,-1 0 0 0 0,1 0 0 0 0,-1 0 0 0 0,1 0 0 0 0,-1 0 0 0 0,0 1 1 0 0,0-1-1 0 0,0 0 0 0 0,-1 0 0 0 0,1 0 0 0 0,-1 0 0 0 0,1 0 0 0 0,-1 0 0 0 0,0 0 0 0 0,-1 0 1 0 0,1 0-1 0 0,0 0 0 0 0,-2 2-41 0 0,-6 3 55 0 0,-1 0-1 0 0,0-1 1 0 0,-1 1 0 0 0,1-2 0 0 0,-1 0-1 0 0,-1 0 1 0 0,1-1 0 0 0,-1 0 0 0 0,0-1-1 0 0,0-1 1 0 0,0 0 0 0 0,0 0 0 0 0,-1-1 0 0 0,1-1-1 0 0,-7 0-54 0 0,17 0-9 0 0,-5 0-83 0 0,0 0 1 0 0,-1 0-1 0 0,1-1 1 0 0,-1 0-1 0 0,0 0 1 0 0,1 0-1 0 0,-1-1 1 0 0,1-1-1 0 0,0 1 1 0 0,-1-1-1 0 0,-5-2 92 0 0,8-12-6013 0 0,5 13 1953 0 0,0 0-7709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2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307 339 0 0 0,'0'0'1268'0'0,"0"0"238"0"0,0 0 302 0 0,0 0 103 0 0,0 0-106 0 0,0 0-377 0 0,0 0-424 0 0,0 0-294 0 0,0 0-146 0 0,0 0 25 0 0,5 0 651 0 0,-5 0 7022 0 0,-98 4-7040 0 0,82 1-1138 0 0,-1 1 1 0 0,2 1-1 0 0,-1 1 0 0 0,1 0 1 0 0,0 1-1 0 0,0 0 0 0 0,1 1 1 0 0,0 1-1 0 0,1 0 0 0 0,0 1 1 0 0,1 1-1 0 0,1 0 0 0 0,-1 1-84 0 0,9-6 63 0 0,0 1-1 0 0,0-1 1 0 0,1 0 0 0 0,1 1-1 0 0,-1 0 1 0 0,1-1-1 0 0,1 1 1 0 0,0 0 0 0 0,0 0-1 0 0,1-1 1 0 0,0 1-1 0 0,0 0 1 0 0,1-1-1 0 0,0 1 1 0 0,0-1 0 0 0,1 0-1 0 0,0 0 1 0 0,1 0-1 0 0,0 0 1 0 0,0 0 0 0 0,0-1-1 0 0,1 0 1 0 0,0 0-1 0 0,1 0 1 0 0,0 0 0 0 0,0-1-1 0 0,0 0 1 0 0,1 0-1 0 0,-1-1 1 0 0,2 0-1 0 0,-1 0 1 0 0,0 0 0 0 0,1-1-1 0 0,0 0 1 0 0,0-1-1 0 0,0 0 1 0 0,0 0 0 0 0,1 0-1 0 0,-1-1 1 0 0,1-1-1 0 0,-1 1 1 0 0,1-1-1 0 0,7-1-62 0 0,-4 1 66 0 0,1-2 0 0 0,-1 1 0 0 0,0-2 0 0 0,0 0 0 0 0,0 0 0 0 0,0-1 0 0 0,-1 0 0 0 0,1-1 0 0 0,1-1-66 0 0,44-24-271 0 0,-48 24-551 0 0,11-6-1722 0 0,-14 8-1898 0 0,0 2-3342 0 0,-2 1-3931 0 0</inkml:trace>
  <inkml:trace contextRef="#ctx0" brushRef="#br0" timeOffset="327.33">793 439 1864 0 0,'0'0'4685'0'0,"0"0"-2089"0"0,0 0-863 0 0,0 0-103 0 0,0 0-14 0 0,0 0-101 0 0,0 0-248 0 0,0 0-327 0 0,0 0-309 0 0,0 0-228 0 0,-31 24-135 0 0,-95 74-91 0 0,86-53 10 0 0,40-39-155 0 0,-1-3-8 0 0,1 0 0 0 0,-1 0-1 0 0,0 1 1 0 0,1-1 0 0 0,0 0-1 0 0,0 0 1 0 0,0 0 0 0 0,0 0-1 0 0,0 0 1 0 0,1 0 0 0 0,-1 0-1 0 0,1 0 1 0 0,0 0 0 0 0,0 0-1 0 0,0 0 1 0 0,0 0 0 0 0,1 0-1 0 0,-1 0 1 0 0,1-1 0 0 0,0 1-1 0 0,-1-1 1 0 0,1 1 0 0 0,0-1 0 0 0,1 1-1 0 0,-1-1 1 0 0,0 0 0 0 0,1 0-1 0 0,-1 0 1 0 0,1-1 0 0 0,-1 1-1 0 0,1 0 1 0 0,0-1 0 0 0,0 0-1 0 0,0 0 1 0 0,0 0 0 0 0,0 0-1 0 0,2 0-23 0 0,6 3 161 0 0,1-1-1 0 0,0-1 0 0 0,0 0 0 0 0,0-1 1 0 0,0 0-1 0 0,0-1 0 0 0,1 0 0 0 0,-1-1 1 0 0,0 0-1 0 0,0-1 0 0 0,0-1 1 0 0,0 0-1 0 0,-1 0 0 0 0,1-1 0 0 0,-1-1 1 0 0,0 0-1 0 0,0 0 0 0 0,0-1 0 0 0,-1 0 1 0 0,0-1-1 0 0,0 0 0 0 0,0-1 0 0 0,-1 0 1 0 0,0 0-1 0 0,-1-1 0 0 0,0 0 1 0 0,0-1-1 0 0,-1 0 0 0 0,-1 0 0 0 0,1 0 1 0 0,-1-1-1 0 0,-1 0 0 0 0,0 0 0 0 0,-1 0 1 0 0,0-1-1 0 0,-1 0 0 0 0,0 0 0 0 0,0 0 1 0 0,-2 0-1 0 0,1-4-160 0 0,-2 11-22 0 0,-1 0 1 0 0,1 0-1 0 0,-1 0 1 0 0,0 0-1 0 0,0 0 1 0 0,-1 1-1 0 0,0-1 0 0 0,1 0 1 0 0,-2 1-1 0 0,1-1 1 0 0,0 1-1 0 0,-1 0 0 0 0,0-1 1 0 0,0 1-1 0 0,0 1 1 0 0,0-1-1 0 0,-1 0 1 0 0,0 1-1 0 0,1 0 0 0 0,-1-1 1 0 0,0 2-1 0 0,-1-1 1 0 0,1 0-1 0 0,0 1 0 0 0,-1 0 1 0 0,-4-2 21 0 0,-36-10-3213 0 0,-1 10-4511 0 0,35 4-4040 0 0</inkml:trace>
  <inkml:trace contextRef="#ctx0" brushRef="#br0" timeOffset="828.305">1288 1 5409 0 0,'0'0'3908'0'0,"0"0"-1230"0"0,0 0-775 0 0,0 0-194 0 0,0 0-48 0 0,0 0-108 0 0,0 0-212 0 0,0 0-253 0 0,0 0-239 0 0,0 0-151 0 0,0 0-71 0 0,0 0-74 0 0,2 23 1894 0 0,-48 293-468 0 0,-19 22-1884 0 0,57-323-222 0 0,7-15 82 0 0,1 0-6 0 0,0 0-13 0 0,0 0-14 0 0,0 0-13 0 0,0 0-21 0 0,0 0-40 0 0,0 0-91 0 0,14-23-2359 0 0,19-25-1009 0 0,-20 28-181 0 0,0 1-3789 0 0,-7 11-2368 0 0</inkml:trace>
  <inkml:trace contextRef="#ctx0" brushRef="#br0" timeOffset="1354.03">1507 23 3233 0 0,'0'0'2799'0'0,"0"0"-138"0"0,0 0-214 0 0,0 0-241 0 0,0 0-306 0 0,0 0-389 0 0,0 0-374 0 0,0 0-307 0 0,0 0-202 0 0,0 0-124 0 0,0 0-65 0 0,0 0-11 0 0,0 0-28 0 0,1 8 3232 0 0,0 17-2932 0 0,-2 49-74 0 0,-3 1-1 0 0,-3-1 1 0 0,-4 0 0 0 0,-11 37-626 0 0,11-71 34 0 0,3 0-1 0 0,1 0 1 0 0,1 0 0 0 0,2 18-34 0 0,3-43 330 0 0,0-12-1254 0 0,1-10-3770 0 0,4 2-3723 0 0,-2 2-2994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12715 0 0,'0'0'4473'0'0,"0"0"-2721"0"0,0 0-472 0 0,0 0-167 0 0,0 0-129 0 0,0 0-264 0 0,0 0-352 0 0,0 0-336 0 0,0 0-248 0 0,0 0-168 0 0,0 0-88 0 0,0 0 64 0 0,0 0-24 0 0,0 0-145 0 0,-2 7-575 0 0,6 8-2945 0 0,-3-8-8313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7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4185 0 0,'0'0'3734'0'0,"0"0"-1208"0"0,0 0-584 0 0,0 0-69 0 0,0 0-114 0 0,0 0-196 0 0,0 0-253 0 0,0 0-246 0 0,0 0-217 0 0,0 0-119 0 0,0 0-65 0 0,0 0-65 0 0,0 0-78 0 0,-32 10-80 0 0,-97 31-76 0 0,72-15 211 0 0,54-25-550 0 0,1 1 1 0 0,-1-1-1 0 0,0 0 1 0 0,1 1 0 0 0,0 0-1 0 0,-1 0 1 0 0,1-1-1 0 0,0 1 1 0 0,0 1 0 0 0,0-1-1 0 0,0 0 1 0 0,0 0-1 0 0,0 1 1 0 0,1-1 0 0 0,-1 1-1 0 0,1 0 1 0 0,-1-1-1 0 0,1 1 1 0 0,0 0 0 0 0,0 0-1 0 0,1 0 1 0 0,-1-1-1 0 0,0 1 1 0 0,1 0-1 0 0,0 0 1 0 0,0 1-26 0 0,48 32 8 0 0,59 6 175 0 0,-106-41-163 0 0,0 0 0 0 0,1 0 0 0 0,-1 0 0 0 0,0 0 0 0 0,1 0 0 0 0,-1 0 0 0 0,0 0 0 0 0,0 0 0 0 0,0 0 0 0 0,0 1 0 0 0,0-1 0 0 0,0 0-1 0 0,0 1 1 0 0,-1-1 0 0 0,1 1 0 0 0,0-1 0 0 0,-1 1 0 0 0,1-1 0 0 0,-1 1 0 0 0,1-1 0 0 0,-1 1 0 0 0,0-1 0 0 0,0 1 0 0 0,0 0 0 0 0,0-1 0 0 0,0 1 0 0 0,0 0 0 0 0,0-1 0 0 0,0 1 0 0 0,-1-1 0 0 0,1 1 0 0 0,-1-1 0 0 0,1 1 0 0 0,-1-1 0 0 0,0 1 0 0 0,1-1 0 0 0,-1 1 0 0 0,0-1 0 0 0,0 0 0 0 0,0 1 0 0 0,0-1 0 0 0,0 0 0 0 0,0 0 0 0 0,0 0 0 0 0,-1 1-20 0 0,-60 45 873 0 0,33-34-869 0 0,-2-1-1 0 0,1-1 1 0 0,-1-2-1 0 0,0-1 1 0 0,-16 1-4 0 0,23-10-1593 0 0,21-3-3402 0 0,14-5-4404 0 0,-4 5-1951 0 0</inkml:trace>
  <inkml:trace contextRef="#ctx0" brushRef="#br0" timeOffset="318.115">567 100 10218 0 0,'0'0'1909'0'0,"0"0"-390"0"0,0 0-51 0 0,0 0 12 0 0,0 0-139 0 0,0 0-264 0 0,0 0-318 0 0,0 0-280 0 0,0 0-181 0 0,0 0-130 0 0,-19 34-66 0 0,-56 104-50 0 0,74-137-50 0 0,-1 0 1 0 0,1 0-1 0 0,0 0 0 0 0,-1 1 1 0 0,1-1-1 0 0,0 0 1 0 0,0 1-1 0 0,0-1 0 0 0,0 1 1 0 0,0 0-1 0 0,0-1 1 0 0,1 1-1 0 0,-1 0 0 0 0,0-1 1 0 0,1 1-1 0 0,-1 0 1 0 0,1 0-1 0 0,0-1 0 0 0,0 1 1 0 0,0 0-1 0 0,0 0 1 0 0,0 0-1 0 0,0 0 0 0 0,0-1 1 0 0,0 1-1 0 0,1 0 0 0 0,-1 0 1 0 0,1-1-1 0 0,-1 1 1 0 0,1 0-1 0 0,0-1 0 0 0,-1 1 1 0 0,1 0-1 0 0,0-1 1 0 0,1 2-3 0 0,3 1 22 0 0,2 2 91 0 0,0 0 0 0 0,1-1 0 0 0,0 0 0 0 0,0 0 0 0 0,0-1 0 0 0,0 0 0 0 0,1 0 0 0 0,0-1 0 0 0,0 0 0 0 0,0-1 0 0 0,0 0 0 0 0,0 0 0 0 0,0-1 0 0 0,0 0 0 0 0,0-1 0 0 0,1 0 0 0 0,-1 0 0 0 0,0-1 0 0 0,0 0 0 0 0,9-3-113 0 0,-7 3 153 0 0,-1-1 0 0 0,1-1 0 0 0,-1 0 0 0 0,0 0 0 0 0,0-1 1 0 0,0 0-1 0 0,0 0 0 0 0,-1-1 0 0 0,0-1 0 0 0,0 1 0 0 0,0-2 1 0 0,-1 1-1 0 0,0-1 0 0 0,0 0 0 0 0,0-1 0 0 0,-1 0 0 0 0,0 0 1 0 0,-1-1-1 0 0,0 1 0 0 0,0-2 0 0 0,-1 1 0 0 0,0 0 0 0 0,-1-1 1 0 0,0 0-1 0 0,0 0 0 0 0,2-10-153 0 0,-6 17-19 0 0,0 0 1 0 0,0 0 0 0 0,0-1-1 0 0,0 1 1 0 0,-1 0 0 0 0,1 0-1 0 0,-1 0 1 0 0,0 0 0 0 0,0 0-1 0 0,0 0 1 0 0,0 0 0 0 0,0 0-1 0 0,-1 0 1 0 0,1 0 0 0 0,-1 0-1 0 0,0 1 1 0 0,0-1 0 0 0,0 1-1 0 0,0-1 1 0 0,0 1 0 0 0,-1 0-1 0 0,1 0 1 0 0,0 0 0 0 0,-1 0-1 0 0,0 0 1 0 0,0 1 0 0 0,1-1-1 0 0,-1 1 1 0 0,0 0 0 0 0,0 0-1 0 0,0 0 1 0 0,0 0 0 0 0,0 0-1 0 0,-1 0 1 0 0,1 1 0 0 0,0 0-1 0 0,0-1 1 0 0,0 1 0 0 0,-1 1-1 0 0,-2-1 19 0 0,-56-1-2520 0 0,39 2-1542 0 0,4-1-7454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37 15659 0 0,'0'0'2213'0'0,"0"0"-487"0"0,0 0-237 0 0,0 0-159 0 0,0 0-142 0 0,0 0-200 0 0,0 0-280 0 0,0 0-237 0 0,0 0-155 0 0,0 0-74 0 0,0 0 10 0 0,0 0 37 0 0,0 0 15 0 0,-6 11-2 0 0,-1 3-248 0 0,-7 13 155 0 0,0 1 1 0 0,2 0 0 0 0,1 1 0 0 0,1 0-1 0 0,-4 26-209 0 0,13-33-453 0 0,1-18-3837 0 0,0-1-3672 0 0,0-6-3815 0 0</inkml:trace>
  <inkml:trace contextRef="#ctx0" brushRef="#br0" timeOffset="594.033">450 1 13651 0 0,'0'0'2192'0'0,"0"0"-479"0"0,0 0-142 0 0,0 0-110 0 0,0 0-146 0 0,0 0-192 0 0,0 0-280 0 0,0 0-277 0 0,0 0-194 0 0,0 0-78 0 0,0 0-68 0 0,0 0-20 0 0,-19 3-38 0 0,-90 22 53 0 0,104-23-198 0 0,3-1-23 0 0,0-1-1 0 0,0 0 0 0 0,1 0 0 0 0,-1 1 0 0 0,0-1 0 0 0,0 1 0 0 0,0 0 1 0 0,0-1-1 0 0,1 1 0 0 0,-1 0 0 0 0,0 0 0 0 0,1 0 0 0 0,-1 0 1 0 0,1 0-1 0 0,-1 1 0 0 0,1-1 0 0 0,-1 0 0 0 0,1 1 0 0 0,0-1 0 0 0,0 1 1 0 0,0-1-1 0 0,0 1 0 0 0,0 0 0 0 0,0 0 0 0 0,0-1 0 0 0,0 1 0 0 0,1 0 1 0 0,-1 0-1 0 0,1 0 0 0 0,-1 0 0 0 0,1-1 0 0 0,0 1 0 0 0,0 0 0 0 0,0 0 1 0 0,0 0-1 0 0,0 0 0 0 0,0 0 0 0 0,0 0 0 0 0,1 0 1 0 0,50 38-1 0 0,-21-23 1 0 0,66 48 71 0 0,-94-63-39 0 0,0 1 0 0 0,0-1 1 0 0,0 1-1 0 0,0 0 0 0 0,-1 0 1 0 0,1-1-1 0 0,-1 1 1 0 0,0 0-1 0 0,0 0 0 0 0,0 1 1 0 0,0-1-1 0 0,0 0 1 0 0,-1 0-1 0 0,0 0 0 0 0,1 0 1 0 0,-1 1-1 0 0,0-1 1 0 0,0 0-1 0 0,-1 0 0 0 0,1 1 1 0 0,-1-1-1 0 0,0 0 0 0 0,1 0 1 0 0,-2 0-1 0 0,1 0 1 0 0,0 0-1 0 0,0 0 0 0 0,-1 0 1 0 0,0 0-1 0 0,1-1 1 0 0,-1 1-1 0 0,0-1 0 0 0,0 1 1 0 0,-1-1-1 0 0,1 1 1 0 0,0-1-1 0 0,-1 0 0 0 0,1 0 1 0 0,-1-1-1 0 0,0 1 0 0 0,0 0 1 0 0,0 0-33 0 0,-5 1-56 0 0,0-1 0 0 0,0 1 1 0 0,-1-1-1 0 0,1 0 0 0 0,0-1 1 0 0,-1 0-1 0 0,1-1 0 0 0,-1 1 1 0 0,1-1-1 0 0,-1-1 0 0 0,1 0 0 0 0,-1 0 56 0 0,-32-22-7694 0 0,36 19-3155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335 211 0 0 0,'0'0'2114'0'0,"0"0"-307"0"0,0 0 12 0 0,0 0 277 0 0,0 0 193 0 0,0 0-41 0 0,0 0-285 0 0,0 0-380 0 0,0 0-345 0 0,0 0-232 0 0,0 0-128 0 0,5-3-97 0 0,15-9-59 0 0,-15 8-64 0 0,-5 4-70 0 0,0 0-80 0 0,-6 19 1226 0 0,-11 9-1369 0 0,-1 0 1 0 0,-1-1-1 0 0,-2-1 1 0 0,0-1-1 0 0,-18 14-365 0 0,-8 12 168 0 0,-121 122 99 0 0,167-173-259 0 0,0 1 0 0 0,1 0 0 0 0,-1 0 1 0 0,0-1-1 0 0,1 1 0 0 0,-1 0 0 0 0,1 0 1 0 0,-1-1-1 0 0,1 1 0 0 0,-1 0 0 0 0,1 0 1 0 0,0 0-1 0 0,0 0 0 0 0,-1 0 0 0 0,1 0 1 0 0,0 0-1 0 0,0 0 0 0 0,0-1 0 0 0,0 1 1 0 0,0 0-1 0 0,0 0 0 0 0,0 0 0 0 0,0 0 1 0 0,0 0-1 0 0,0 0 0 0 0,1 0 0 0 0,-1 0 1 0 0,0 0-1 0 0,0 0 0 0 0,1 0 0 0 0,-1-1 0 0 0,1 1 1 0 0,-1 0-1 0 0,1 0 0 0 0,-1 0 0 0 0,1-1 1 0 0,0 1-1 0 0,-1 0 0 0 0,1-1 0 0 0,0 1 1 0 0,0-1-1 0 0,-1 1 0 0 0,1 0 0 0 0,0-1 1 0 0,0 0-1 0 0,0 1 0 0 0,0-1 0 0 0,-1 1 1 0 0,1-1-1 0 0,0 0 0 0 0,0 0 0 0 0,0 0 1 0 0,0 1-1 0 0,0-1 0 0 0,0 0 0 0 0,0 0 1 0 0,0 0-1 0 0,0 0 0 0 0,0-1 0 0 0,0 1 1 0 0,0 0-9 0 0,5 2 30 0 0,109 8 509 0 0,-78-12-462 0 0,276-20 265 0 0,-313 22-325 0 0,0 0 20 0 0,0 0 19 0 0,0 0 46 0 0,0 0 42 0 0,0 0 38 0 0,-8-7 342 0 0,-5 1-503 0 0,0 0 0 0 0,1-1 0 0 0,0-1-1 0 0,1 1 1 0 0,0-2 0 0 0,0 0-1 0 0,0 0 1 0 0,1-1 0 0 0,1 0-1 0 0,0-1 1 0 0,0 0 0 0 0,1 0-1 0 0,0-1 1 0 0,-4-10-21 0 0,1-6-92 0 0,0 0-1 0 0,2 0 1 0 0,2-1 0 0 0,0 0 0 0 0,2 0 0 0 0,1-1-1 0 0,1-29 93 0 0,-5 61-9678 0 0,8-1-2286 0 0</inkml:trace>
  <inkml:trace contextRef="#ctx0" brushRef="#br0" timeOffset="576.771">937 1 10914 0 0,'0'0'2146'0'0,"0"0"-724"0"0,0 0-266 0 0,0 0 15 0 0,0 0-11 0 0,0 0-70 0 0,0 0-139 0 0,0 0-155 0 0,0 0-125 0 0,0 0-26 0 0,0 0 113 0 0,0 0 39 0 0,0 0-6 0 0,4 9-72 0 0,-2-4-622 0 0,0 0 0 0 0,-1 0 0 0 0,1 0 0 0 0,-1 0 1 0 0,0 1-1 0 0,0-1 0 0 0,-1 0 0 0 0,0 1 0 0 0,0-1 0 0 0,0 1 1 0 0,0-1-1 0 0,-1 0 0 0 0,0 1 0 0 0,0-1-97 0 0,-86 201 1416 0 0,81-192-1381 0 0,-3 4-13 0 0,1 1 0 0 0,1 0 1 0 0,0 0-1 0 0,1 0 0 0 0,1 1 1 0 0,1 0-1 0 0,1 0 0 0 0,0 0 0 0 0,2 0 1 0 0,0 11-23 0 0,3-28 20 0 0,0 1 0 0 0,1 0 0 0 0,-1-1 0 0 0,1 1 0 0 0,0-1 1 0 0,-1 0-1 0 0,1 1 0 0 0,1-2 0 0 0,-1 1 0 0 0,0 0 0 0 0,1-1 0 0 0,-1 1 0 0 0,1-1 1 0 0,0 0-1 0 0,0 0 0 0 0,0 0 0 0 0,0-1 0 0 0,0 0 0 0 0,0 1 0 0 0,0-2 1 0 0,1 1-1 0 0,-1 0 0 0 0,0-1 0 0 0,1 0 0 0 0,-1 1 0 0 0,0-2 0 0 0,1 1 1 0 0,-1-1-1 0 0,0 1 0 0 0,2-2-20 0 0,87-23 837 0 0,-79 18-1079 0 0,-14 6-9 0 0,-9-18-5800 0 0,5 12-3984 0 0,2 0-1864 0 0</inkml:trace>
  <inkml:trace contextRef="#ctx0" brushRef="#br0" timeOffset="751.304">569 266 14451 0 0,'0'0'1704'0'0,"0"0"-545"0"0,0 0-110 0 0,0 0 127 0 0,0 0 51 0 0,0 0-43 0 0,0 0-128 0 0,0 0-173 0 0,34-5-161 0 0,106-14-124 0 0,19 14 543 0 0,-141 5-1178 0 0,103 14-1505 0 0,-106-8-1874 0 0,-5-4-5288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297 458 0 0 0,'0'0'967'0'0,"0"0"374"0"0,0 0 114 0 0,0 0 176 0 0,0 0 233 0 0,0 0 139 0 0,0 0-152 0 0,0 0-359 0 0,0 0-358 0 0,0 0-253 0 0,0 0-143 0 0,-19-3-52 0 0,-57-6-9 0 0,73 8-585 0 0,-1 1 0 0 0,1 0 0 0 0,-1-1 0 0 0,1 2 0 0 0,-1-1 0 0 0,1 0 0 0 0,-1 1 0 0 0,1-1 0 0 0,0 1 0 0 0,-1 0 0 0 0,1 0 0 0 0,0 0 0 0 0,-1 1 0 0 0,1-1 0 0 0,0 1 0 0 0,0-1 0 0 0,0 1 0 0 0,0 0 0 0 0,0 1-92 0 0,-11 7 388 0 0,4-4-297 0 0,1 0 1 0 0,1 1-1 0 0,-1-1 0 0 0,1 2 1 0 0,1 0-1 0 0,-1 0 0 0 0,1 0 0 0 0,1 0 1 0 0,-1 1-1 0 0,1 1 0 0 0,1-1 1 0 0,0 1-1 0 0,0-1 0 0 0,1 1 1 0 0,0 1-1 0 0,1-1 0 0 0,0 1 0 0 0,1-1 1 0 0,0 1-1 0 0,0 0 0 0 0,1 0 1 0 0,1-1-1 0 0,0 1 0 0 0,0 0 1 0 0,1 0-1 0 0,1 6-91 0 0,-1-14 42 0 0,0 0-1 0 0,0-1 1 0 0,1 1 0 0 0,-1 0 0 0 0,0-1-1 0 0,1 1 1 0 0,0-1 0 0 0,0 0-1 0 0,-1 1 1 0 0,1-1 0 0 0,0 0 0 0 0,1 0-1 0 0,-1 0 1 0 0,0-1 0 0 0,1 1 0 0 0,-1 0-1 0 0,1-1 1 0 0,-1 1 0 0 0,1-1-1 0 0,0 0 1 0 0,-1 0 0 0 0,1 0 0 0 0,0 0-1 0 0,0-1 1 0 0,0 1 0 0 0,0-1 0 0 0,0 0-1 0 0,-1 0 1 0 0,1 0 0 0 0,0 0-1 0 0,1 0-41 0 0,3 0 162 0 0,1-1 0 0 0,-1 1 0 0 0,1-2-1 0 0,-1 1 1 0 0,0-1 0 0 0,0 0 0 0 0,1 0-1 0 0,-2-1 1 0 0,1 0 0 0 0,0 0 0 0 0,5-5-162 0 0,16-13 222 0 0,-1-3 1 0 0,-1 0 0 0 0,-1-1-1 0 0,-1-2 1 0 0,-1 0 0 0 0,-2-2 0 0 0,-1 0-1 0 0,-1-1 1 0 0,2-8-223 0 0,-11 19 160 0 0,-10 19-151 0 0,0 19-113 0 0,28 123 215 0 0,-24-128-102 0 0,0 0 0 0 0,2-1 0 0 0,-1 1 0 0 0,2-1 0 0 0,0 0 1 0 0,0-1-1 0 0,1 0 0 0 0,1 0 0 0 0,0 0 0 0 0,0-1 0 0 0,2 0-9 0 0,3 2-24 0 0,-13-10 7 0 0,1-1 1 0 0,0 1-1 0 0,0-1 0 0 0,1 1 0 0 0,-1-1 1 0 0,0 0-1 0 0,1 0 0 0 0,0 0 0 0 0,-1 0 1 0 0,1 0-1 0 0,0 0 0 0 0,0-1 0 0 0,0 1 1 0 0,0-1-1 0 0,0 0 0 0 0,0 0 0 0 0,0 0 1 0 0,0-1-1 0 0,1 1 0 0 0,-1-1 0 0 0,0 1 1 0 0,0-1-1 0 0,1 0 0 0 0,-1 0 0 0 0,0-1 1 0 0,1 1-1 0 0,0-1 17 0 0,16-23-3103 0 0,-12 13-2867 0 0,-4 3-5671 0 0</inkml:trace>
  <inkml:trace contextRef="#ctx0" brushRef="#br0" timeOffset="477.954">1217 351 8578 0 0,'0'0'1539'0'0,"0"0"-124"0"0,0 0 81 0 0,0 0 88 0 0,0 0-41 0 0,0 0-192 0 0,0 0-318 0 0,0 0-317 0 0,0 0-203 0 0,0 0-149 0 0,0 0-54 0 0,0 0 18 0 0,0 0 28 0 0,-20 4 12 0 0,-62 14 9 0 0,24 5 640 0 0,35-15-714 0 0,1 1 1 0 0,0 1-1 0 0,1 1 1 0 0,0 0 0 0 0,1 2-1 0 0,-5 4-303 0 0,24-16 0 0 0,0 0-1 0 0,0 0 0 0 0,0 0 1 0 0,-1 0-1 0 0,1 0 0 0 0,1 0 1 0 0,-1 0-1 0 0,0 0 1 0 0,0 0-1 0 0,0 0 0 0 0,0 0 1 0 0,1 1-1 0 0,-1-1 0 0 0,1 0 1 0 0,-1 1-1 0 0,1-1 0 0 0,-1 0 1 0 0,1 1-1 0 0,0-1 1 0 0,0 0-1 0 0,-1 1 0 0 0,1-1 1 0 0,0 1-1 0 0,0-1 0 0 0,1 0 1 0 0,-1 1-1 0 0,0-1 1 0 0,0 1-1 0 0,1-1 0 0 0,-1 0 1 0 0,0 1-1 0 0,1-1 0 0 0,0 0 1 0 0,-1 0-1 0 0,1 1 0 0 0,0-1 1 0 0,-1 0-1 0 0,1 0 1 0 0,0 0-1 0 0,0 0 0 0 0,0 0 1 0 0,0 0-1 0 0,0 0 0 0 0,1 1 1 0 0,61 36 168 0 0,-49-31-108 0 0,83 38 387 0 0,-96-43-398 0 0,-1 1-1 0 0,0 0 1 0 0,0 0-1 0 0,0 0 1 0 0,0 0-1 0 0,0 0 1 0 0,0 0-1 0 0,-1-1 1 0 0,1 1-1 0 0,-1 0 1 0 0,0 0-1 0 0,0-1 0 0 0,0 1 1 0 0,0 0-1 0 0,-1-1 1 0 0,1 1-1 0 0,-1-1 1 0 0,1 1-1 0 0,-1-1 1 0 0,0 0-1 0 0,0 0 1 0 0,0 0-1 0 0,0 0 1 0 0,0 0-1 0 0,-1 0 1 0 0,1 0-1 0 0,0-1 1 0 0,-2 1-49 0 0,2 0 5 0 0,-137 75 491 0 0,129-72-506 0 0,-1-1-1 0 0,0 0 1 0 0,0-1 0 0 0,0 0-1 0 0,-1 0 1 0 0,1-1 0 0 0,-1-1-1 0 0,1 0 1 0 0,-10-1 10 0 0,20-1-257 0 0,0-1 0 0 0,1 1 0 0 0,-1-1 1 0 0,1 1-1 0 0,-1-1 0 0 0,1 0 0 0 0,-1 1 1 0 0,1-1-1 0 0,0 0 0 0 0,-1 1 0 0 0,1-1 1 0 0,0 0-1 0 0,0 1 0 0 0,1-1 0 0 0,-1 0 0 0 0,0 1 1 0 0,0-1-1 0 0,1 0 0 0 0,-1 1 0 0 0,1-1 1 0 0,0 0-1 0 0,-1 1 0 0 0,1-1 0 0 0,0 1 0 0 0,0 0 1 0 0,1-2 256 0 0,3-7-6175 0 0,0 2-5471 0 0</inkml:trace>
  <inkml:trace contextRef="#ctx0" brushRef="#br0" timeOffset="1026.108">1640 351 9114 0 0,'0'0'2370'0'0,"0"0"-873"0"0,0 0-380 0 0,0 0 7 0 0,0 0 126 0 0,0 0 44 0 0,0 0-143 0 0,0 0-228 0 0,0 0-235 0 0,0 0-130 0 0,0 0-55 0 0,0 0-41 0 0,0 0-22 0 0,-17-2-38 0 0,-54-4-21 0 0,0 25 718 0 0,67-17-1078 0 0,0-1-1 0 0,0 1 1 0 0,1-1-1 0 0,-1 1 1 0 0,1 0-1 0 0,0 0 1 0 0,0 1-1 0 0,-1-1 1 0 0,1 1-1 0 0,1-1 1 0 0,-1 1-1 0 0,0 0 1 0 0,1 0-1 0 0,-1 0 1 0 0,1 0-1 0 0,0 1 1 0 0,0-1-1 0 0,0 1 1 0 0,1-1 0 0 0,-1 1-1 0 0,1 0 1 0 0,0-1-1 0 0,0 1 1 0 0,0 0-1 0 0,0 0 1 0 0,1 0-1 0 0,-1 0 1 0 0,1 0-1 0 0,0 0 1 0 0,0 0-1 0 0,1-1 1 0 0,-1 1-1 0 0,1 0 1 0 0,0 2-21 0 0,4 0 5 0 0,0 0 1 0 0,0 0 0 0 0,0 0 0 0 0,1-1-1 0 0,0 0 1 0 0,0 0 0 0 0,0 0 0 0 0,0-1-1 0 0,1 0 1 0 0,0 0 0 0 0,0-1 0 0 0,3 2-6 0 0,6 4 17 0 0,2 0 62 0 0,-16-9-60 0 0,-1 0 0 0 0,1 0 0 0 0,0 0 1 0 0,0 1-1 0 0,0-1 0 0 0,0 1 1 0 0,0-1-1 0 0,-1 1 0 0 0,1 0 0 0 0,0-1 1 0 0,0 1-1 0 0,-1 0 0 0 0,1 0 0 0 0,-1 0 1 0 0,1 0-1 0 0,-1 1 0 0 0,1-1 0 0 0,-1 0 1 0 0,0 1-1 0 0,1-1 0 0 0,-1 1 1 0 0,0-1-1 0 0,0 1 0 0 0,0-1 0 0 0,0 1 1 0 0,-1 0-1 0 0,1 0 0 0 0,0-1 0 0 0,-1 1 1 0 0,1 0-1 0 0,-1 0 0 0 0,1 0 1 0 0,-1 0-1 0 0,0-1 0 0 0,0 1 0 0 0,0 0 1 0 0,0 0-1 0 0,0 0 0 0 0,0 0 0 0 0,-1 0 1 0 0,1 0-1 0 0,0-1 0 0 0,-1 1 0 0 0,0 0 1 0 0,1 0-1 0 0,-1 0 0 0 0,0-1 1 0 0,0 1-1 0 0,0-1 0 0 0,0 1 0 0 0,0 0 1 0 0,-1 0-20 0 0,-13 11 126 0 0,0-1 0 0 0,-1 0 0 0 0,0-1 0 0 0,-1-1 0 0 0,0-1 0 0 0,-1 0 0 0 0,0-1 0 0 0,-16 5-126 0 0,14-5 26 0 0,-90 15-622 0 0,108-39-3640 0 0,5 5-2779 0 0,-1 1-4641 0 0</inkml:trace>
  <inkml:trace contextRef="#ctx0" brushRef="#br0" timeOffset="1379.876">1922 377 8658 0 0,'0'0'2588'0'0,"0"0"-308"0"0,0 0-233 0 0,0 0-138 0 0,0 0-238 0 0,0 0-328 0 0,0 0-314 0 0,0 0-285 0 0,0 0-227 0 0,0 0-117 0 0,0 0-33 0 0,0 0-24 0 0,-10 9-30 0 0,-30 31-30 0 0,22 22 254 0 0,16-47-487 0 0,1 1 0 0 0,0 0-1 0 0,1 0 1 0 0,1-1 0 0 0,1 1 0 0 0,0 0-1 0 0,4 14-49 0 0,-5-25 20 0 0,0 1 0 0 0,1-1 0 0 0,0 0 0 0 0,0 0 0 0 0,0 0 0 0 0,1 0 0 0 0,-1 0 0 0 0,1-1 0 0 0,0 1 0 0 0,1-1 0 0 0,-1 1 0 0 0,1-1 0 0 0,0 0 0 0 0,0-1 0 0 0,0 1 0 0 0,0-1 0 0 0,1 0-1 0 0,0 0 1 0 0,-1 0 0 0 0,1 0 0 0 0,0-1 0 0 0,0 0 0 0 0,0 0 0 0 0,2 0-20 0 0,-2-1 75 0 0,0 0 0 0 0,1-1 0 0 0,-1 0 0 0 0,0 0 0 0 0,1 0 0 0 0,-1 0 0 0 0,0-1 1 0 0,1 0-1 0 0,-1 0 0 0 0,0-1 0 0 0,0 1 0 0 0,0-1 0 0 0,0 0 0 0 0,0-1 0 0 0,0 1 0 0 0,-1-1 0 0 0,1 0 0 0 0,-1 0 0 0 0,1 0 0 0 0,-1-1 0 0 0,0 1 0 0 0,-1-1 0 0 0,1 0 0 0 0,0 0 0 0 0,0-2-75 0 0,66-119 837 0 0,-26-3-1145 0 0,-24 117-1682 0 0,-10 10-4990 0 0,-8 1-4997 0 0</inkml:trace>
  <inkml:trace contextRef="#ctx0" brushRef="#br0" timeOffset="1918.119">2434 701 12595 0 0,'0'0'2696'0'0,"0"0"-433"0"0,0 0-325 0 0,0 0-215 0 0,0 0-232 0 0,0 0-281 0 0,0 0-274 0 0,0 0-312 0 0,0 0-246 0 0,0 0-144 0 0,0 0-40 0 0,0 0 19 0 0,0 0 35 0 0,14-24-13 0 0,45-72 6 0 0,24-4 583 0 0,-51 69-622 0 0,-27 25-182 0 0,1-1 0 0 0,-1 1 0 0 0,2 1 0 0 0,-1-1 0 0 0,0 1 0 0 0,1 0 0 0 0,0 0 0 0 0,0 1 0 0 0,1 0 1 0 0,-1 0-1 0 0,1 1 0 0 0,0 0 0 0 0,0 0 0 0 0,0 1 0 0 0,0 0 0 0 0,0 0 0 0 0,5 1-20 0 0,-12 2-3 0 0,1 1 0 0 0,0 0 0 0 0,0 0 0 0 0,-1 1 1 0 0,1-1-1 0 0,-1 0 0 0 0,0 1 0 0 0,0-1 0 0 0,0 0 0 0 0,0 1 0 0 0,0-1 0 0 0,0 1 0 0 0,0 0 0 0 0,-1-1 0 0 0,0 1 1 0 0,1 0-1 0 0,-1-1 0 0 0,0 1 0 0 0,0 0 0 0 0,0-1 0 0 0,-1 1 0 0 0,1 0 0 0 0,-1-1 0 0 0,1 1 0 0 0,-2 1 3 0 0,2 8 0 0 0,-15 138 70 0 0,15-149-70 0 0,0 1 0 0 0,-1-1 0 0 0,1 0 0 0 0,0 0 0 0 0,0 0 0 0 0,0 1 0 0 0,1-1 0 0 0,-1 0 0 0 0,0 0 0 0 0,0 1 0 0 0,0-1 0 0 0,1 0 0 0 0,-1 0 0 0 0,1 0 0 0 0,-1 0 0 0 0,1 0 0 0 0,-1 0 0 0 0,1 0 0 0 0,0 0 0 0 0,0 0 0 0 0,-1 0 0 0 0,1 0 0 0 0,0 0 0 0 0,0 0 0 0 0,0 0 0 0 0,0 0 0 0 0,0-1 0 0 0,0 1 0 0 0,0-1 0 0 0,0 1 0 0 0,0 0 0 0 0,0-1 0 0 0,0 0 0 0 0,1 1 0 0 0,-1-1 0 0 0,0 0 0 0 0,0 1 0 0 0,0-1 0 0 0,1 0 0 0 0,-1 0 0 0 0,0 0 0 0 0,0 0 0 0 0,1 0 0 0 0,-1 0 0 0 0,0-1 0 0 0,0 1 0 0 0,0 0 0 0 0,1-1 0 0 0,-1 1 0 0 0,0-1 0 0 0,0 1 0 0 0,0-1 0 0 0,0 1 0 0 0,0-1 0 0 0,1 0 0 0 0,6-3 14 0 0,0 0 0 0 0,0 0 0 0 0,0 0 0 0 0,-1-1-1 0 0,0-1 1 0 0,0 1 0 0 0,0-1 0 0 0,0 0 0 0 0,-1-1-1 0 0,0 0 1 0 0,1-1-14 0 0,20-20-4 0 0,8-4-1 0 0,1 2-1 0 0,2 1 1 0 0,1 2-1 0 0,1 1 0 0 0,3 1 6 0 0,15 10-44 0 0,-50 69 23 0 0,-12 171 303 0 0,4-225-310 0 0,0 1 1 0 0,0 0 0 0 0,1-1-1 0 0,-1 1 1 0 0,0 0 0 0 0,0-1-1 0 0,0 1 1 0 0,1-1 0 0 0,-1 1-1 0 0,0 0 1 0 0,1-1 0 0 0,-1 1-1 0 0,1-1 1 0 0,-1 1 0 0 0,0-1-1 0 0,1 1 1 0 0,-1-1 0 0 0,1 1-1 0 0,0-1 1 0 0,-1 1 0 0 0,1-1 0 0 0,-1 0-1 0 0,1 1 1 0 0,-1-1 0 0 0,1 0-1 0 0,0 0 1 0 0,-1 0 0 0 0,1 1-1 0 0,0-1 1 0 0,-1 0 0 0 0,1 0-1 0 0,0 0 1 0 0,-1 0 0 0 0,1 0-1 0 0,0 0 1 0 0,-1 0 0 0 0,1 0-1 0 0,0 0 1 0 0,-1 0 0 0 0,1-1-1 0 0,0 1 1 0 0,-1 0 0 0 0,1 0 0 0 0,0-1-1 0 0,-1 1 1 0 0,1 0 0 0 0,-1-1-1 0 0,1 1 1 0 0,-1 0 0 0 0,1-1-1 0 0,-1 1 1 0 0,1-1 0 0 0,-1 1-1 0 0,1-1 1 0 0,-1 1 0 0 0,1-1 27 0 0,19-13-4662 0 0,-15 7-2420 0 0,2 3-5363 0 0</inkml:trace>
  <inkml:trace contextRef="#ctx0" brushRef="#br0" timeOffset="2311.37">3535 608 4185 0 0,'0'0'4055'0'0,"0"0"-416"0"0,0 0-405 0 0,0 0-455 0 0,0 0-528 0 0,0 0-433 0 0,0 0-373 0 0,32 0-350 0 0,102-1-248 0 0,-49-13 421 0 0,-71 10-1138 0 0,1-2-1 0 0,-1 1 0 0 0,0-2 0 0 0,-1 0 0 0 0,1 0 1 0 0,-2-1-1 0 0,1-1 0 0 0,-1 0 0 0 0,0-1 0 0 0,-1 0 1 0 0,0-1-1 0 0,-1 0 0 0 0,0-1 0 0 0,0 0 0 0 0,-2 0 1 0 0,1-1-1 0 0,1-6-129 0 0,-8 16 3 0 0,0-1 0 0 0,0 0 1 0 0,0 0-1 0 0,-1 0 0 0 0,0 0 1 0 0,0-1-1 0 0,0 1 0 0 0,0 0 1 0 0,-1 0-1 0 0,1-1 0 0 0,-1 1 1 0 0,0 0-1 0 0,0-1 0 0 0,-1 1 1 0 0,1 0-1 0 0,-1 0 0 0 0,0-1 0 0 0,0 1 1 0 0,-1 0-1 0 0,1 0 0 0 0,-1 0 1 0 0,0 0-1 0 0,0 1 0 0 0,0-1 1 0 0,0 0-1 0 0,-1 1 0 0 0,0-1 1 0 0,0 1-1 0 0,1 0 0 0 0,-2 0 1 0 0,1 0-1 0 0,0 0 0 0 0,-1 1 1 0 0,1-1-1 0 0,-3 0-3 0 0,-2 0-19 0 0,-1 1 0 0 0,1-1 0 0 0,-1 2 0 0 0,0-1 0 0 0,0 1 0 0 0,0 0 0 0 0,0 1 0 0 0,0 0-1 0 0,0 1 1 0 0,0 0 0 0 0,0 0 0 0 0,0 1 0 0 0,0 0 0 0 0,1 0 0 0 0,-1 1 0 0 0,1 0 0 0 0,-1 1 0 0 0,1 0 0 0 0,0 0 0 0 0,1 1 0 0 0,-7 4 19 0 0,-1 2-14 0 0,0 0-1 0 0,1 1 1 0 0,0 0 0 0 0,1 1 0 0 0,0 0-1 0 0,1 2 1 0 0,0-1 0 0 0,2 1-1 0 0,0 1 1 0 0,-3 5 14 0 0,9-14 1 0 0,-1 0-1 0 0,1 1 1 0 0,0 0-1 0 0,1 0 1 0 0,0 0-1 0 0,0 1 1 0 0,0-1 0 0 0,1 1-1 0 0,1-1 1 0 0,-1 1-1 0 0,2 0 1 0 0,-1 0-1 0 0,1-1 1 0 0,0 1 0 0 0,1 0-1 0 0,0 0 1 0 0,0-1-1 0 0,1 1 1 0 0,0 0-1 0 0,1-1 1 0 0,0 0 0 0 0,0 1-1 0 0,0-1 1 0 0,1-1-1 0 0,1 1 1 0 0,-1 0-1 0 0,1-1 1 0 0,1 0-1 0 0,-1 0 1 0 0,1-1 0 0 0,0 1-1 0 0,0-1 1 0 0,3 1-1 0 0,14 4 29 0 0,1-1 0 0 0,0-1 0 0 0,0-1 0 0 0,1-1 0 0 0,0-1 0 0 0,1-1 1 0 0,-1-1-1 0 0,1-2 0 0 0,0 0 0 0 0,0-2 0 0 0,-1-1 0 0 0,25-3-29 0 0,53-25-627 0 0,-84 17-3536 0 0,-2-1-4051 0 0,-9 8-4839 0 0</inkml:trace>
  <inkml:trace contextRef="#ctx0" brushRef="#br0" timeOffset="4951.058">5232 1 3409 0 0,'0'0'2800'0'0,"0"0"-665"0"0,0 0-265 0 0,0 0-39 0 0,0 0-17 0 0,0 0-146 0 0,0 0-310 0 0,0 0-417 0 0,0 0-306 0 0,0 0-172 0 0,0 0-19 0 0,2 20 1969 0 0,24 255 1800 0 0,-11 18-3217 0 0,-1-64-583 0 0,-23-203-259 0 0,9-26-172 0 0,0-1 0 0 0,0 1 0 0 0,0 0 0 0 0,0 0 0 0 0,0-1 0 0 0,0 1 0 0 0,0 0 0 0 0,0 0 0 0 0,0-1 0 0 0,0 1 0 0 0,0 0 0 0 0,0 0 0 0 0,0-1 0 0 0,-1 1 0 0 0,1 0 0 0 0,0 0 0 0 0,0-1 0 0 0,0 1 0 0 0,0 0 0 0 0,0 0 0 0 0,-1-1 0 0 0,1 1 0 0 0,0 0 0 0 0,0 0 0 0 0,0 0 0 0 0,-1 0 0 0 0,1-1 0 0 0,0 1 0 0 0,0 0 0 0 0,-1 0 0 0 0,1 0 0 0 0,0 0 0 0 0,0 0 0 0 0,-1 0 0 0 0,1 0 0 0 0,0 0-1 0 0,0 0 1 0 0,-1 0 0 0 0,1 0 0 0 0,0 0 0 0 0,-1 0 0 0 0,1 0 0 0 0,0 0 0 0 0,-1 0 18 0 0,0-49-3864 0 0,-3 17-6023 0 0,2 21-1622 0 0</inkml:trace>
  <inkml:trace contextRef="#ctx0" brushRef="#br0" timeOffset="5199.08">4982 461 7170 0 0,'0'0'2032'0'0,"0"0"-989"0"0,0 0-302 0 0,0 0 296 0 0,0 0 511 0 0,0 0 320 0 0,0 0 21 0 0,0 0-158 0 0,0 0-359 0 0,0 0-272 0 0,0 0-136 0 0,0 0-117 0 0,32-2-103 0 0,102-6-135 0 0,24-21 352 0 0,-117 17-940 0 0,-30 9-883 0 0,40-13 831 0 0,-36 9-4605 0 0,-3-2-5399 0 0,-10 3-78 0 0</inkml:trace>
  <inkml:trace contextRef="#ctx0" brushRef="#br0" timeOffset="5674.724">5626 41 14123 0 0,'0'0'1831'0'0,"0"0"-756"0"0,0 0-451 0 0,0 0 127 0 0,0 0 357 0 0,0 0 211 0 0,0 0-43 0 0,0 0-306 0 0,0 0-367 0 0,0 0-161 0 0,-3 35-33 0 0,-8 112-11 0 0,7 69 1073 0 0,44 89-683 0 0,-11-239-737 0 0,-27-66-20 0 0,-1 1 1 0 0,1-1-1 0 0,-1-1 0 0 0,1 1 0 0 0,-1 0 1 0 0,1 0-1 0 0,-1-1 0 0 0,1 1 1 0 0,-1 0-1 0 0,1-1 0 0 0,-1 0 0 0 0,1 1 1 0 0,-1-1-1 0 0,0 0 0 0 0,1 0 0 0 0,-1 0 1 0 0,0 0-1 0 0,0 0 0 0 0,1 0 0 0 0,-1 0 1 0 0,0 0-1 0 0,0 0 0 0 0,0 0 1 0 0,-1-1-1 0 0,1 1 0 0 0,0 0 0 0 0,0-1-31 0 0,6-6 134 0 0,57-59 392 0 0,-55 55-513 0 0,0 0 0 0 0,1 1 1 0 0,0 0-1 0 0,1 1 0 0 0,0 0 1 0 0,0 1-1 0 0,1 0 0 0 0,0 1 0 0 0,1 0 1 0 0,0 1-1 0 0,0 0 0 0 0,1 1 1 0 0,0 1-1 0 0,4-2-13 0 0,-16 7-2 0 0,0-1 1 0 0,0 1-1 0 0,0 0 1 0 0,0 0-1 0 0,-1 0 0 0 0,1 0 1 0 0,0 0-1 0 0,0 0 1 0 0,0 0-1 0 0,0 1 1 0 0,0-1-1 0 0,-1 1 0 0 0,1-1 1 0 0,0 1-1 0 0,0 0 1 0 0,-1-1-1 0 0,1 1 1 0 0,0 0-1 0 0,-1 0 0 0 0,1 0 1 0 0,-1 1-1 0 0,1-1 1 0 0,-1 0-1 0 0,0 0 1 0 0,1 1-1 0 0,-1-1 0 0 0,0 1 1 0 0,0-1-1 0 0,0 1 1 0 0,0 0-1 0 0,0-1 0 0 0,0 1 1 0 0,-1 0-1 0 0,1-1 1 0 0,0 1-1 0 0,-1 0 2 0 0,9 78 33 0 0,-8-45-9 0 0,0-27-80 0 0,-1-5 20 0 0,0-1 0 0 0,-1 1 0 0 0,1 0 0 0 0,0-1 0 0 0,0 1 0 0 0,1-1 0 0 0,-1 1 0 0 0,1 0 0 0 0,-1-1 0 0 0,1 1 0 0 0,0-1 0 0 0,0 1 0 0 0,0-1 0 0 0,0 0 0 0 0,0 1 0 0 0,0-1 0 0 0,1 0 0 0 0,-1 0 0 0 0,1 0 0 0 0,-1 0 0 0 0,1 0 0 0 0,0 0 0 0 0,0 0 0 0 0,0 0 0 0 0,0-1 0 0 0,0 1 0 0 0,1-1 0 0 0,-1 0 0 0 0,0 0 0 0 0,1 1 0 0 0,-1-1 0 0 0,0-1 0 0 0,1 1 36 0 0,-1-1-233 0 0,26-1-3145 0 0,-18-1-534 0 0,-1-2-3558 0 0,0 0-4622 0 0</inkml:trace>
  <inkml:trace contextRef="#ctx0" brushRef="#br0" timeOffset="6360.592">6598 487 7330 0 0,'0'0'5027'0'0,"0"0"-2318"0"0,0 0-818 0 0,0 0-161 0 0,0 0-106 0 0,0 0-178 0 0,0 0-266 0 0,0 0-272 0 0,0 0-257 0 0,-33 15-142 0 0,-104 50-66 0 0,51-7 315 0 0,66-38-538 0 0,15-17-194 0 0,1 1 0 0 0,-1 0 0 0 0,1 0 1 0 0,0 0-1 0 0,0 0 0 0 0,1 1 1 0 0,-1 0-1 0 0,1-1 0 0 0,0 1 0 0 0,0 1 1 0 0,0-1-1 0 0,1 0 0 0 0,0 1 0 0 0,0-1 1 0 0,0 1-1 0 0,1-1 0 0 0,0 1 1 0 0,0 0-1 0 0,0 0 0 0 0,1 2-26 0 0,2-5 15 0 0,0-1 0 0 0,0 1 0 0 0,1-1 0 0 0,-1 0 0 0 0,1 0 0 0 0,-1 0 0 0 0,1 0 0 0 0,0 0 0 0 0,0-1 0 0 0,0 0 0 0 0,0 1 0 0 0,0-1-1 0 0,0 0 1 0 0,0 0 0 0 0,1 0 0 0 0,-1-1 0 0 0,0 1 0 0 0,0-1 0 0 0,1 0 0 0 0,-1 0 0 0 0,0 0 0 0 0,0 0 0 0 0,1-1 0 0 0,-1 1 0 0 0,1-1-15 0 0,-2 1 14 0 0,17-2 41 0 0,0-1 0 0 0,-1-1 0 0 0,1-1 0 0 0,-1 0 0 0 0,0-1 0 0 0,-1-1 0 0 0,1-1 0 0 0,6-5-55 0 0,6 0 44 0 0,116-82 164 0 0,-146 95-210 0 0,-1 1-1 0 0,1-1 0 0 0,0 1 0 0 0,0-1 0 0 0,0 1 1 0 0,0-1-1 0 0,0 0 0 0 0,0 1 0 0 0,0-1 0 0 0,0 1 1 0 0,1-1-1 0 0,-1 0 0 0 0,0 1 0 0 0,0-1 0 0 0,0 1 1 0 0,0-1-1 0 0,0 0 0 0 0,1 1 0 0 0,-1-1 0 0 0,0 0 1 0 0,0 1-1 0 0,1-1 0 0 0,-1 0 0 0 0,0 1 0 0 0,0-1 1 0 0,1 0-1 0 0,-1 0 0 0 0,0 1 0 0 0,1-1 1 0 0,-1 0-1 0 0,1 0 0 0 0,-1 0 0 0 0,0 1 0 0 0,1-1 1 0 0,-1 0-1 0 0,0 0 0 0 0,1 0 0 0 0,-1 0 0 0 0,1 0 1 0 0,-1 0-1 0 0,1 0 0 0 0,-1 0 0 0 0,0 0 0 0 0,1 0 1 0 0,-1 0-1 0 0,1 0 0 0 0,-1 0 0 0 0,0 0 0 0 0,1 0 1 0 0,-1 0-1 0 0,1 0 0 0 0,-1-1 0 0 0,0 1 1 0 0,1 0 1 0 0,-2 14 19 0 0,0-9-21 0 0,1 0-1 0 0,-1 0 1 0 0,1 0 0 0 0,0 0-1 0 0,1 0 1 0 0,-1 0 0 0 0,1-1-1 0 0,0 1 1 0 0,0 0 0 0 0,0 0-1 0 0,1-1 1 0 0,0 1 0 0 0,0 0-1 0 0,0-1 1 0 0,0 0 0 0 0,1 0-1 0 0,0 1 1 0 0,-1-2 0 0 0,2 1-1 0 0,-1 0 1 0 0,0 0 0 0 0,1-1-1 0 0,-1 0 1 0 0,1 0 0 0 0,0 0-1 0 0,0 0 1 0 0,1 0 0 0 0,-1-1-1 0 0,0 0 1 0 0,1 0 3 0 0,9 1 21 0 0,-1-1 1 0 0,1-1-1 0 0,-1 0 1 0 0,1-1-1 0 0,-1-1 1 0 0,1 0-1 0 0,0 0 0 0 0,-1-2 1 0 0,0 0-1 0 0,0 0 1 0 0,1-1-1 0 0,-2 0 1 0 0,1-2-1 0 0,-1 1 0 0 0,0-1 1 0 0,0-1-1 0 0,0 0 1 0 0,-1-1-1 0 0,0 0 1 0 0,-1-1-1 0 0,1 0 0 0 0,-2-1 1 0 0,1 0-1 0 0,-2 0 1 0 0,1-1-1 0 0,-1 0 1 0 0,-1 0-1 0 0,3-6-21 0 0,14-11 21 0 0,-1-2-1 0 0,-2 0 1 0 0,-1-1 0 0 0,-1-1-1 0 0,-2-1 1 0 0,-1 0-1 0 0,-1-2 1 0 0,-3 1 0 0 0,0-2-1 0 0,-2 1 1 0 0,-2-1 0 0 0,-2-1-1 0 0,2-28-20 0 0,-10 9 109 0 0,1 56-106 0 0,0 0-1 0 0,0 0 0 0 0,0 0 1 0 0,-1 0-1 0 0,1 0 0 0 0,0 0 1 0 0,0 1-1 0 0,0-1 0 0 0,0 0 1 0 0,0 1-1 0 0,0-1 0 0 0,0 0 1 0 0,0 1-1 0 0,0-1 0 0 0,0 1 0 0 0,0 0 1 0 0,0-1-1 0 0,0 1 0 0 0,0 0 1 0 0,0 0-1 0 0,0-1 0 0 0,0 1 1 0 0,1 0-1 0 0,-1 0 0 0 0,0 0 1 0 0,1 0-1 0 0,-1 0 0 0 0,1 0 1 0 0,-1 0-1 0 0,1 0 0 0 0,-1 0 0 0 0,1 0 1 0 0,0 0-1 0 0,-1 0 0 0 0,1 1-2 0 0,-1 1 5 0 0,-10 15-1 0 0,0 0-1 0 0,2 1 1 0 0,0 0 0 0 0,1 0-1 0 0,1 1 1 0 0,1 0 0 0 0,1 1-1 0 0,1-1 1 0 0,-1 7-4 0 0,0 162 306 0 0,9-163-251 0 0,1 0 0 0 0,1-1 0 0 0,2 1 1 0 0,0-1-1 0 0,2-1 0 0 0,0 0 0 0 0,2 0 0 0 0,0-1 1 0 0,2-1-1 0 0,1 0 0 0 0,0 0 0 0 0,7 4-55 0 0,-20-23-4 0 0,0 1-2 0 0,0-1 0 0 0,1 0 0 0 0,-1 0 0 0 0,1 0-1 0 0,-1 0 1 0 0,1 0 0 0 0,0 0 0 0 0,0-1 0 0 0,0 1 0 0 0,0-1 0 0 0,0 0 0 0 0,1 0 0 0 0,-1 0 0 0 0,1 0 0 0 0,-1-1 0 0 0,1 0 0 0 0,0 1-1 0 0,-1-1 1 0 0,2 0 6 0 0,7-31-506 0 0,9-66-1808 0 0,-23 63-1103 0 0,-3 1-3678 0 0,2 13-5178 0 0</inkml:trace>
  <inkml:trace contextRef="#ctx0" brushRef="#br0" timeOffset="6614.69">6994 329 14755 0 0,'0'0'2235'0'0,"0"0"-492"0"0,0 0-94 0 0,0 0-53 0 0,0 0-186 0 0,0 0-245 0 0,37-2-253 0 0,122-6-218 0 0,9-8 516 0 0,-101 9-1423 0 0,39-3 427 0 0,-71 10-4190 0 0,0 3-3791 0 0,-24 0-5107 0 0</inkml:trace>
  <inkml:trace contextRef="#ctx0" brushRef="#br0" timeOffset="8815.991">8536 627 728 0 0,'0'0'2125'0'0,"0"0"-464"0"0,0 0-219 0 0,0 0 66 0 0,0 0 254 0 0,0 0 136 0 0,0 0-78 0 0,0 0-246 0 0,0 0-331 0 0,0 0-274 0 0,0 0-222 0 0,-21-7-109 0 0,-68-23-54 0 0,85 28-476 0 0,0 1 0 0 0,-1 0 0 0 0,1 0 0 0 0,-1 0 0 0 0,1 0 0 0 0,-1 1 1 0 0,0-1-1 0 0,1 1 0 0 0,-1 1 0 0 0,1-1 0 0 0,-1 0 0 0 0,0 1 0 0 0,1 0 0 0 0,-1 0 1 0 0,1 1-1 0 0,0-1 0 0 0,-1 1 0 0 0,1 0 0 0 0,0 0 0 0 0,0 0 0 0 0,0 0 0 0 0,0 1 1 0 0,1 0-1 0 0,-1 0 0 0 0,1 0 0 0 0,-1 0 0 0 0,-2 4-108 0 0,-2 0 128 0 0,-1 1-80 0 0,1 1 0 0 0,-1 0 0 0 0,2 0 0 0 0,-1 1 0 0 0,1 0 0 0 0,1 0 0 0 0,0 1 1 0 0,0 0-1 0 0,1 0 0 0 0,1 0 0 0 0,0 0 0 0 0,0 1 0 0 0,1 0 0 0 0,0 0 0 0 0,1 0 0 0 0,1 0 0 0 0,0 0 0 0 0,0 0 0 0 0,1 0 0 0 0,1 0 0 0 0,0 0 0 0 0,1 0 1 0 0,1 3-49 0 0,-2-10 39 0 0,0-1 0 0 0,1 1 1 0 0,0 0-1 0 0,0-1 1 0 0,0 0-1 0 0,0 1 1 0 0,1-1-1 0 0,-1 0 0 0 0,1 0 1 0 0,0 0-1 0 0,1-1 1 0 0,-1 1-1 0 0,1-1 1 0 0,-1 0-1 0 0,1 0 0 0 0,0 0 1 0 0,0 0-1 0 0,0-1 1 0 0,1 1-1 0 0,-1-1 1 0 0,1 0-1 0 0,-1-1 0 0 0,1 1 1 0 0,0-1-1 0 0,-1 0 1 0 0,1 0-1 0 0,0 0 1 0 0,3 0-40 0 0,3-1 142 0 0,0 0 1 0 0,0 0-1 0 0,-1-1 1 0 0,1-1-1 0 0,0 1 1 0 0,0-2-1 0 0,-1 0 0 0 0,0 0 1 0 0,1 0-1 0 0,-1-2 1 0 0,0 1-1 0 0,3-3-142 0 0,18-14 120 0 0,-2-2-1 0 0,0 0 0 0 0,-2-2 0 0 0,0-1 1 0 0,-2-1-1 0 0,-1-1 0 0 0,-1-1 0 0 0,-2-1 1 0 0,0-1-1 0 0,-3-1 0 0 0,0-1 0 0 0,-2 0 0 0 0,-2-1 1 0 0,-1-1-1 0 0,3-13-119 0 0,-7 16-4 0 0,-1 0 1 0 0,-2 0-1 0 0,-1-1 1 0 0,-1 1-1 0 0,-2-1 1 0 0,-1 0-1 0 0,-2 0 1 0 0,-1 0 3 0 0,0 20-5 0 0,0 1 1 0 0,-1 0-1 0 0,-1-1 1 0 0,0 1-1 0 0,0 1 1 0 0,-1-1-1 0 0,-1 1 1 0 0,0-1 0 0 0,-5-5 4 0 0,9 13-11 0 0,0 0 1 0 0,0 1 0 0 0,-1-1 0 0 0,0 1 0 0 0,1 0 0 0 0,-2-1 0 0 0,1 1 0 0 0,0 1 0 0 0,0-1 0 0 0,-1 0 0 0 0,0 1 0 0 0,1 0 0 0 0,-1 0 0 0 0,0 0 0 0 0,0 0 0 0 0,0 0-1 0 0,0 1 1 0 0,0 0 0 0 0,-1 0 0 0 0,1 0 0 0 0,0 0 0 0 0,-1 1 0 0 0,1-1 0 0 0,0 1 0 0 0,-1 0 0 0 0,1 1 0 0 0,0-1 0 0 0,-1 1 0 0 0,1 0 10 0 0,-3 4-11 0 0,0 0 0 0 0,0 1-1 0 0,1 0 1 0 0,0 0 0 0 0,0 0 0 0 0,1 1 0 0 0,0 0 0 0 0,0 0 0 0 0,0 0 0 0 0,1 1 0 0 0,0-1-1 0 0,1 1 1 0 0,-1 0 0 0 0,1 0 0 0 0,1 0 0 0 0,0 1 0 0 0,0-1 0 0 0,0 8 11 0 0,-1 11 31 0 0,2 0 0 0 0,0 1 0 0 0,2-1 0 0 0,1 0 1 0 0,2 0-1 0 0,0 0 0 0 0,2-1 0 0 0,1 1 0 0 0,0-1 0 0 0,3-1 1 0 0,0 0-1 0 0,1 0 0 0 0,1-1 0 0 0,2 0 0 0 0,0-1 0 0 0,1-1 1 0 0,2 0-1 0 0,0-1 0 0 0,19 18-31 0 0,50 67 168 0 0,-74-98-347 0 0,-9-13-4318 0 0,2-8-4395 0 0,-2 9-2457 0 0</inkml:trace>
  <inkml:trace contextRef="#ctx0" brushRef="#br0" timeOffset="9151.276">9125 561 6673 0 0,'0'0'3585'0'0,"0"0"-987"0"0,0 0-493 0 0,0 0-214 0 0,0 0-259 0 0,0 0-258 0 0,0 0-297 0 0,0 0-271 0 0,0 0-112 0 0,0 0-117 0 0,0 0-68 0 0,0 0-40 0 0,-4 25-66 0 0,-15 81-44 0 0,22-50 168 0 0,0-50-451 0 0,1 0 0 0 0,-1-1 0 0 0,1 1 0 0 0,0-1 0 0 0,0 0 0 0 0,1 0 0 0 0,0-1 0 0 0,-1 1 0 0 0,1-1 0 0 0,1 0 0 0 0,-1 0 0 0 0,1-1 0 0 0,-1 0 1 0 0,1 0-1 0 0,0 0 0 0 0,0 0 0 0 0,1-1 0 0 0,-1 0 0 0 0,0-1 0 0 0,1 1 0 0 0,-1-1 0 0 0,1 0 0 0 0,-1-1 0 0 0,1 1 0 0 0,-1-2 0 0 0,1 1 0 0 0,0-1 0 0 0,-1 1 0 0 0,1-2 0 0 0,-1 1 1 0 0,4-2-77 0 0,2-2 73 0 0,0 0-1 0 0,0-1 1 0 0,-1 0 0 0 0,0-1 0 0 0,0 0 0 0 0,-1-1 0 0 0,0 0 0 0 0,0 0 0 0 0,0-1 0 0 0,-2-1 0 0 0,1 1 0 0 0,-1-1 0 0 0,2-4-73 0 0,0 0 25 0 0,-1 0 1 0 0,0-1 0 0 0,0 0 0 0 0,-2 0-1 0 0,0-1 1 0 0,-1 0 0 0 0,0 0 0 0 0,-1-1-1 0 0,-1 0 1 0 0,-1 0 0 0 0,0 0-1 0 0,-1 0 1 0 0,-1 0 0 0 0,-1-6-26 0 0,0 22-300 0 0,-9 24-3818 0 0,6-3-656 0 0,2-8-1616 0 0,-1-1-5933 0 0</inkml:trace>
  <inkml:trace contextRef="#ctx0" brushRef="#br0" timeOffset="9394.717">9764 818 5753 0 0,'0'0'2759'0'0,"0"0"-826"0"0,0 0-109 0 0,0 0 273 0 0,0 0 155 0 0,0 0-69 0 0,0 0-321 0 0,0 0-411 0 0,0 0-267 0 0,0 0-153 0 0,0 0-196 0 0,0 0-183 0 0,0 0-109 0 0,-3 3-114 0 0,-15-4 222 0 0,18-34-89 0 0,5 8-319 0 0,1 0 1 0 0,2 0-1 0 0,0 1 0 0 0,2 0 1 0 0,11-20-244 0 0,-17 37 42 0 0,8-18 16 0 0,2 0 0 0 0,1 0 0 0 0,0 1 0 0 0,2 1 0 0 0,17-17-58 0 0,-34 41-25 0 0,0-1 0 0 0,0 1 0 0 0,0 0-1 0 0,0 0 1 0 0,1 0 0 0 0,-1 0 0 0 0,0 0-1 0 0,1 1 1 0 0,-1-1 0 0 0,1 0-1 0 0,-1 0 1 0 0,1 0 0 0 0,-1 0 0 0 0,1 0-1 0 0,0 1 1 0 0,0-1 0 0 0,-1 0 0 0 0,1 0-1 0 0,0 1 1 0 0,0-1 0 0 0,0 1 0 0 0,0-1-1 0 0,-1 1 1 0 0,1-1 0 0 0,0 1 0 0 0,0-1-1 0 0,0 1 1 0 0,0 0 0 0 0,0-1 0 0 0,0 1-1 0 0,0 0 1 0 0,0 0 0 0 0,0 0 0 0 0,0 0-1 0 0,0 0 1 0 0,1 0 0 0 0,-1 0-1 0 0,0 0 1 0 0,0 0 0 0 0,0 1 0 0 0,0-1-1 0 0,0 0 1 0 0,0 1 0 0 0,0-1 0 0 0,-1 1-1 0 0,1-1 1 0 0,0 1 0 0 0,0-1 0 0 0,0 1-1 0 0,0 0 1 0 0,0-1 0 0 0,-1 1 0 0 0,1 0-1 0 0,0-1 1 0 0,-1 1 0 0 0,1 0 0 0 0,0 0-1 0 0,-1 0 1 0 0,1 0 0 0 0,-1 0 0 0 0,0 0-1 0 0,1 0 1 0 0,-1 0 0 0 0,0 0-1 0 0,1 0 1 0 0,-1 0 0 0 0,0 0 25 0 0,1 25-2133 0 0,-2-9-3322 0 0,0-9-6669 0 0</inkml:trace>
  <inkml:trace contextRef="#ctx0" brushRef="#br0" timeOffset="9809.061">10226 689 5905 0 0,'0'0'2861'0'0,"0"0"-330"0"0,0 0-184 0 0,0 0-80 0 0,0 0-171 0 0,0 0-291 0 0,0 0-288 0 0,0 0-260 0 0,0 0-209 0 0,0 0-171 0 0,0 0-176 0 0,0 0-146 0 0,0 0-102 0 0,4-8-91 0 0,11-26-58 0 0,-12 81 1028 0 0,-25 139-693 0 0,12-145-854 0 0,9-41 54 0 0,1 0-97 0 0,0 0-180 0 0,0-19-3843 0 0,0 5 427 0 0,0 0-3703 0 0,0 3-4440 0 0</inkml:trace>
  <inkml:trace contextRef="#ctx0" brushRef="#br0" timeOffset="9980.059">10228 170 14315 0 0,'0'0'3169'0'0,"0"0"-1537"0"0,0 0-680 0 0,0 0-408 0 0,0 0-272 0 0,0 0-31 0 0,0 0-9 0 0,0 0-40 0 0,0 0-16 0 0,0 0-64 0 0,0 0-88 0 0,0 0-96 0 0,0 0-136 0 0,0 0-457 0 0,70 184-1991 0 0,-63-169-9915 0 0</inkml:trace>
  <inkml:trace contextRef="#ctx0" brushRef="#br0" timeOffset="10457.097">10528 888 11178 0 0,'0'0'1993'0'0,"0"0"-480"0"0,0 0-75 0 0,0 0 162 0 0,0 0 42 0 0,0 0-150 0 0,0 0-323 0 0,0 0-330 0 0,0 0-183 0 0,0 0-40 0 0,0 0 47 0 0,0 0 35 0 0,1-3-57 0 0,101-262 1915 0 0,-76 192-2185 0 0,-20 71-524 0 0,-4 18 28 0 0,0 31 105 0 0,-2-24 28 0 0,1 0 0 0 0,1 0-1 0 0,0 0 1 0 0,2 0 0 0 0,1-1 0 0 0,1 1 0 0 0,1-1 0 0 0,5 10-8 0 0,-12-30 8 0 0,1 0-1 0 0,0 1 1 0 0,1-1-1 0 0,-1 0 1 0 0,0 0 0 0 0,1 0-1 0 0,-1 0 1 0 0,1-1-1 0 0,-1 1 1 0 0,1 0-1 0 0,0-1 1 0 0,0 1-1 0 0,0-1 1 0 0,0 0 0 0 0,0 1-1 0 0,0-1 1 0 0,0 0-1 0 0,0 0 1 0 0,0 0-1 0 0,1-1 1 0 0,-1 1-1 0 0,0 0 1 0 0,1-1 0 0 0,-1 1-1 0 0,0-1 1 0 0,1 0-1 0 0,-1 0 1 0 0,1 0-1 0 0,-1 0 1 0 0,0-1-1 0 0,1 1 1 0 0,-1 0 0 0 0,0-1-1 0 0,1 0 1 0 0,-1 1-1 0 0,0-1 1 0 0,0 0-1 0 0,0 0 1 0 0,1 0-1 0 0,0-1-7 0 0,74-66 697 0 0,83-200 413 0 0,-160 302-4845 0 0,-4-13-2286 0 0,-1-6-6400 0 0</inkml:trace>
  <inkml:trace contextRef="#ctx0" brushRef="#br0" timeOffset="11188.61">11502 564 18492 0 0,'0'0'1846'0'0,"0"0"-338"0"0,0 0-125 0 0,0 0-81 0 0,0 0-109 0 0,0 0-245 0 0,0 0-222 0 0,0 0-173 0 0,0 0-177 0 0,0 0-50 0 0,0 0-79 0 0,0 0-65 0 0,0 0-35 0 0,-12-3-44 0 0,-40-7-29 0 0,8 28 12 0 0,38-12-69 0 0,-8 4-16 0 0,-1 1 0 0 0,2 1 1 0 0,0 0-1 0 0,0 0 0 0 0,1 1 0 0 0,1 1 0 0 0,0 0 0 0 0,0 0 1 0 0,2 1-1 0 0,0 1 0 0 0,1-1 0 0 0,0 1 0 0 0,1 1 1 0 0,1-1-1 0 0,1 1 0 0 0,0 1 0 0 0,1-1 0 0 0,-1 12-1 0 0,5-28 0 0 0,1 1 0 0 0,-1 0 0 0 0,0 0-1 0 0,1 0 1 0 0,-1-1 0 0 0,1 1 0 0 0,0 0 0 0 0,0-1-1 0 0,-1 1 1 0 0,1 0 0 0 0,0-1 0 0 0,0 1-1 0 0,1-1 1 0 0,-1 1 0 0 0,0-1 0 0 0,0 0-1 0 0,1 0 1 0 0,-1 1 0 0 0,1-1 0 0 0,-1 0 0 0 0,1 0-1 0 0,-1 0 1 0 0,1 0 0 0 0,-1-1 0 0 0,1 1-1 0 0,0 0 1 0 0,0-1 0 0 0,-1 1 0 0 0,1-1 0 0 0,0 0-1 0 0,0 1 1 0 0,0-1 0 0 0,0 0 0 0 0,-1 0-1 0 0,1 0 1 0 0,0 0 0 0 0,0-1 0 0 0,1 1 0 0 0,72-18 204 0 0,106-105 278 0 0,-176 118-475 0 0,0 1-1 0 0,0 0 1 0 0,0 0 0 0 0,0 0 0 0 0,1 1 0 0 0,0 0 0 0 0,-1 0 0 0 0,1 0-1 0 0,0 0 1 0 0,1 1 0 0 0,-1 0 0 0 0,0 1 0 0 0,1-1 0 0 0,-1 1-1 0 0,3 0-6 0 0,-6 3 0 0 0,-1 0-1 0 0,1-1 0 0 0,-1 1 1 0 0,1 1-1 0 0,-1-1 0 0 0,0 0 0 0 0,0 0 1 0 0,0 1-1 0 0,0-1 0 0 0,0 1 1 0 0,0 0-1 0 0,-1-1 0 0 0,0 1 0 0 0,1 0 1 0 0,-1 0-1 0 0,0 0 0 0 0,0 0 0 0 0,-1 0 1 0 0,1 0-1 0 0,0 0 0 0 0,-1 0 1 0 0,0 1-1 0 0,0 0 1 0 0,2 3 0 0 0,5 38-9 0 0,-2 0 0 0 0,-2 1 0 0 0,-2-1 0 0 0,-3 31 9 0 0,0 9-12 0 0,2 205 19 0 0,0-281-4 0 0,0-1 1 0 0,-1 1-1 0 0,0 0 0 0 0,0 0 0 0 0,-1-1 1 0 0,0 1-1 0 0,-1-1 0 0 0,1 1 1 0 0,-2-1-1 0 0,1 0 0 0 0,-1 0 0 0 0,0 0 1 0 0,-1-1-1 0 0,0 1 0 0 0,0-1 0 0 0,0 0 1 0 0,-1-1-1 0 0,0 1 0 0 0,-1-1 1 0 0,1-1-1 0 0,-1 1 0 0 0,0-1 0 0 0,0 0 1 0 0,-1 0-1 0 0,0-1 0 0 0,0 0 0 0 0,0-1 1 0 0,0 1-1 0 0,0-2 0 0 0,-1 1 0 0 0,-2 0-3 0 0,3-3 5 0 0,5 0-1 0 0,0 1 0 0 0,1-1 0 0 0,-1 0-1 0 0,0 0 1 0 0,1 0 0 0 0,-1 0 0 0 0,0 0-1 0 0,1-1 1 0 0,-1 1 0 0 0,1-1 0 0 0,-1 0-1 0 0,0 0 1 0 0,1 0 0 0 0,0 0 0 0 0,-1 0 0 0 0,1 0-1 0 0,0-1 1 0 0,-1 1 0 0 0,1-1 0 0 0,0 1-1 0 0,0-1 1 0 0,0 0 0 0 0,0 0 0 0 0,1 0-1 0 0,-1 0 1 0 0,0-1-4 0 0,-2-3 1 0 0,1 0-1 0 0,-1 0 1 0 0,1 0-1 0 0,1 0 1 0 0,-1 0-1 0 0,1-1 0 0 0,0 1 1 0 0,1-1-1 0 0,0 0 1 0 0,0 1-1 0 0,0-1 1 0 0,1 0-1 0 0,-1 0 1 0 0,2 1-1 0 0,-1-1 1 0 0,1 0-1 0 0,0 0 1 0 0,0 1-1 0 0,1-1 1 0 0,0 1-1 0 0,0-1 1 0 0,1 1-1 0 0,0 0 1 0 0,0 0-1 0 0,1-1 0 0 0,5-9 2 0 0,1 0 1 0 0,1 1-1 0 0,0 1 0 0 0,2 0 1 0 0,-1 0-1 0 0,1 1 1 0 0,1 1-1 0 0,9-7-2 0 0,4 2 22 0 0,0 1 0 0 0,0 1 1 0 0,2 1-1 0 0,0 2 0 0 0,0 1 0 0 0,1 1 1 0 0,0 1-1 0 0,1 2 0 0 0,0 1 0 0 0,0 1 1 0 0,0 2-1 0 0,1 1 0 0 0,28 3-22 0 0,-61-9-2318 0 0,-1 4 1647 0 0,1 3-937 0 0,0-2-3694 0 0,1 0-7310 0 0</inkml:trace>
  <inkml:trace contextRef="#ctx0" brushRef="#br0" timeOffset="35909.594">4405 1286 5473 0 0,'0'0'2363'0'0,"0"0"-566"0"0,0 0-234 0 0,0 0 141 0 0,0 0 210 0 0,0 0 38 0 0,0 0-223 0 0,0 0-322 0 0,0 0-338 0 0,0 0-206 0 0,0 0-88 0 0,0 0-63 0 0,4-4-37 0 0,9-7 303 0 0,-13 33 646 0 0,-26 417 304 0 0,24-262-2204 0 0,1-172-1018 0 0,-1-4-2761 0 0,0 0-4398 0 0,0-1-3122 0 0</inkml:trace>
  <inkml:trace contextRef="#ctx0" brushRef="#br0" timeOffset="36154.3">4100 1621 10938 0 0,'0'0'1781'0'0,"0"0"-509"0"0,0 0-150 0 0,0 0 95 0 0,0 0 111 0 0,0 0-14 0 0,0 0-176 0 0,0 0-258 0 0,0 0-221 0 0,0 0-134 0 0,0 0-90 0 0,0 0-74 0 0,33-7-62 0 0,105-24-51 0 0,-15 11 120 0 0,-113 18-731 0 0,155-31 672 0 0,-111 17-4302 0 0,-2-4-6138 0 0,-38 13 424 0 0</inkml:trace>
  <inkml:trace contextRef="#ctx0" brushRef="#br0" timeOffset="36507.026">4965 1168 9498 0 0,'0'0'4490'0'0,"0"0"-2540"0"0,0 0-803 0 0,0 0 36 0 0,0 0 83 0 0,0 0-9 0 0,-17 31-161 0 0,-55 102-242 0 0,51-92-427 0 0,1 1 0 0 0,3 1 0 0 0,1 1 0 0 0,2 0 0 0 0,1 7-427 0 0,5-21 104 0 0,2-9-59 0 0,2-1-1 0 0,1 1 1 0 0,0 1 0 0 0,2-1-1 0 0,0 0 1 0 0,2 20-45 0 0,-1-38-2 0 0,1-1 1 0 0,-1 1-1 0 0,1 0 0 0 0,-1-1 1 0 0,1 1-1 0 0,0 0 0 0 0,0-1 0 0 0,0 1 1 0 0,0-1-1 0 0,1 1 0 0 0,-1-1 1 0 0,1 0-1 0 0,-1 0 0 0 0,1 0 1 0 0,0 1-1 0 0,0-2 0 0 0,0 1 0 0 0,0 0 1 0 0,0 0-1 0 0,0-1 0 0 0,0 1 1 0 0,1-1-1 0 0,-1 1 0 0 0,0-1 1 0 0,1 0-1 0 0,-1 0 0 0 0,1 0 0 0 0,0 0 1 0 0,-1-1-1 0 0,1 1 0 0 0,0-1 1 0 0,-1 0-1 0 0,1 1 0 0 0,0-1 1 0 0,1 0 1 0 0,96-20 194 0 0,102-92 74 0 0,-201 112-256 0 0,1 1 0 0 0,-1-1 0 0 0,0 1 0 0 0,1-1 0 0 0,-1 1 1 0 0,0 0-1 0 0,0 0 0 0 0,0 0 0 0 0,1 0 0 0 0,-1 0 0 0 0,0 0 0 0 0,0 0 1 0 0,-1 0-1 0 0,1 0 0 0 0,0 0 0 0 0,0 0 0 0 0,0 1 0 0 0,-1-1 0 0 0,1 0 0 0 0,-1 1 1 0 0,1-1-1 0 0,-1 0 0 0 0,1 1 0 0 0,-1-1 0 0 0,0 0 0 0 0,0 1 0 0 0,1-1 1 0 0,-1 1-1 0 0,0-1 0 0 0,0 1 0 0 0,-1-1 0 0 0,1 1 0 0 0,0-1 0 0 0,0 0 0 0 0,-1 1 1 0 0,1-1-1 0 0,-1 0 0 0 0,1 1 0 0 0,-1-1 0 0 0,0 0 0 0 0,0 2-12 0 0,0 8 127 0 0,-6 95 249 0 0,8-104-407 0 0,-1-1 0 0 0,0 0 0 0 0,1 1 0 0 0,0-1 0 0 0,-1 0 0 0 0,1 1 0 0 0,0-1 0 0 0,0 0 1 0 0,-1 0-1 0 0,1 0 0 0 0,0 0 0 0 0,0 1 0 0 0,0-1 0 0 0,1-1 0 0 0,-1 1 0 0 0,0 0 0 0 0,0 0 0 0 0,0 0 0 0 0,1-1 0 0 0,-1 1 0 0 0,0 0 0 0 0,1-1 0 0 0,-1 1 0 0 0,1-1 0 0 0,-1 0 1 0 0,0 1-1 0 0,1-1 0 0 0,-1 0 0 0 0,1 0 0 0 0,-1 0 0 0 0,1 0 0 0 0,-1 0 0 0 0,1 0 0 0 0,-1 0 0 0 0,0-1 0 0 0,1 1 0 0 0,-1-1 0 0 0,1 1 0 0 0,-1-1 0 0 0,1 0 31 0 0,19-5-3693 0 0,-6-2-4537 0 0,-5 1-3988 0 0</inkml:trace>
  <inkml:trace contextRef="#ctx0" brushRef="#br0" timeOffset="37136.976">5584 1639 15003 0 0,'0'0'1734'0'0,"0"0"-292"0"0,0 0-46 0 0,0 0-1 0 0,0 0-104 0 0,0 0-200 0 0,0 0-289 0 0,0 0-255 0 0,0 0-189 0 0,0 0-121 0 0,-31 21-81 0 0,-94 62-57 0 0,73-36 13 0 0,51-46-116 0 0,1 0 1 0 0,-1-1-1 0 0,0 1 1 0 0,0 0-1 0 0,0 1 0 0 0,0-1 1 0 0,1 0-1 0 0,-1 0 1 0 0,1 0-1 0 0,-1 0 1 0 0,0 0-1 0 0,1 1 1 0 0,0-1-1 0 0,-1 0 0 0 0,1 1 1 0 0,0-1-1 0 0,0 0 1 0 0,0 0-1 0 0,0 1 1 0 0,0-1-1 0 0,0 0 0 0 0,0 1 1 0 0,0-1-1 0 0,0 0 1 0 0,1 1-1 0 0,-1-1 1 0 0,0 0-1 0 0,1 0 1 0 0,-1 0-1 0 0,1 1 0 0 0,0-1 1 0 0,-1 0-1 0 0,1 0 1 0 0,0 0-1 0 0,0 0 1 0 0,-1 0-1 0 0,1 0 0 0 0,0 0 1 0 0,0 0-1 0 0,0 0 1 0 0,0-1-1 0 0,0 1 1 0 0,1 0-1 0 0,-1-1 1 0 0,0 1-1 0 0,0 0 0 0 0,0-1 1 0 0,1 0-1 0 0,-1 1 1 0 0,0-1-1 0 0,0 0 1 0 0,1 1-1 0 0,-1-1 0 0 0,0 0 1 0 0,1 0 3 0 0,76-2 101 0 0,95-60 16 0 0,-116 44-133 0 0,-40 58 67 0 0,-9-20-52 0 0,-7-16-1 0 0,-1-1 0 0 0,1 0 0 0 0,0 1 1 0 0,0-1-1 0 0,1 0 0 0 0,-1 0 1 0 0,1 1-1 0 0,-1-1 0 0 0,1 0 1 0 0,0-1-1 0 0,0 1 0 0 0,0 0 1 0 0,1-1-1 0 0,-1 1 0 0 0,1-1 0 0 0,-1 1 1 0 0,1-1-1 0 0,0 0 0 0 0,0 0 1 0 0,0-1-1 0 0,0 1 0 0 0,0-1 1 0 0,0 1-1 0 0,0-1 0 0 0,1 0 1 0 0,-1 0-1 0 0,1 0 0 0 0,-1-1 0 0 0,2 1 2 0 0,12-3 39 0 0,-1 0 0 0 0,0-1-1 0 0,1-1 1 0 0,-1-1-1 0 0,-1 0 1 0 0,1-1-1 0 0,-1-1 1 0 0,0 0-1 0 0,-1-1 1 0 0,1-1-1 0 0,-1 0 1 0 0,-1-1-1 0 0,0 0 1 0 0,-1-1-1 0 0,0-1 1 0 0,0 0-1 0 0,5-8-38 0 0,8-10 85 0 0,-1-1 0 0 0,-2-2-1 0 0,-1 0 1 0 0,-2-1-1 0 0,-1 0 1 0 0,-1-2 0 0 0,-2 0-1 0 0,-2-1 1 0 0,-2 0 0 0 0,-1-1-1 0 0,0-7-84 0 0,-5 24 9 0 0,0 8 8 0 0,-1-1-1 0 0,-1 0 0 0 0,0 0 0 0 0,-1-1 0 0 0,-1 1 0 0 0,0 0 1 0 0,-1-1-1 0 0,-1 1 0 0 0,0-6-16 0 0,0 19 9 0 0,-1 0 1 0 0,1 1 0 0 0,0-1-1 0 0,0 1 1 0 0,-1-1-1 0 0,1 1 1 0 0,0 0-1 0 0,0 0 1 0 0,-1-1-1 0 0,1 1 1 0 0,0 0 0 0 0,-1 0-1 0 0,1 0 1 0 0,0 0-1 0 0,-1 1 1 0 0,1-1-1 0 0,0 0 1 0 0,-1 1 0 0 0,1-1-1 0 0,0 0 1 0 0,0 1-1 0 0,0-1 1 0 0,-1 1-1 0 0,1 0 1 0 0,0-1 0 0 0,0 1-1 0 0,0 0 1 0 0,0 0-1 0 0,0 0 1 0 0,0 0-1 0 0,0 0 1 0 0,0 0-1 0 0,1 0 1 0 0,-1 0 0 0 0,0 1-10 0 0,-16 23 42 0 0,2 2 0 0 0,1 0 1 0 0,1 1-1 0 0,1 0 0 0 0,1 1 1 0 0,2 0-1 0 0,1 0 0 0 0,1 1 1 0 0,2 0-1 0 0,1 1 0 0 0,1-1 1 0 0,1 30-43 0 0,0-37 27 0 0,1 1 1 0 0,1-1-1 0 0,1 1 1 0 0,1-1 0 0 0,1 0-1 0 0,1 0 1 0 0,0 0-1 0 0,2 0 1 0 0,8 18-28 0 0,21 29-374 0 0,-39-85-4695 0 0,-2 7 3175 0 0,-1-1-3051 0 0,1 1-4000 0 0</inkml:trace>
  <inkml:trace contextRef="#ctx0" brushRef="#br0" timeOffset="37387.081">5810 1492 17604 0 0,'0'0'1585'0'0,"0"0"-296"0"0,0 0-18 0 0,0 0-44 0 0,0 0-163 0 0,31 0-213 0 0,101-3-206 0 0,88-10 1151 0 0,-129 6-2714 0 0,5 4-5070 0 0,-82 3-6124 0 0</inkml:trace>
  <inkml:trace contextRef="#ctx0" brushRef="#br0" timeOffset="33720.284">466 1422 0 0 0,'0'0'1386'0'0,"0"0"629"0"0,0 0 340 0 0,0 0 19 0 0,0 0-200 0 0,0 0-249 0 0,0 0-210 0 0,0 0-122 0 0,0 0-78 0 0,8-5-100 0 0,22-14-151 0 0,-32 15 1492 0 0,-27 3-2042 0 0,10 3-594 0 0,0 1 0 0 0,1 1 1 0 0,-1 1-1 0 0,1 1 0 0 0,0 0 0 0 0,1 1 0 0 0,0 1 1 0 0,-1 1-121 0 0,-11 4 84 0 0,-111 45 450 0 0,141-58-528 0 0,0 0-1 0 0,-1 0 1 0 0,1 0-1 0 0,-1 0 0 0 0,1 0 1 0 0,0 0-1 0 0,-1 0 1 0 0,1 0-1 0 0,0 1 1 0 0,-1-1-1 0 0,1 0 1 0 0,-1 0-1 0 0,1 1 0 0 0,-1-1 1 0 0,1 0-1 0 0,-1 1 1 0 0,1-1-1 0 0,-1 1 1 0 0,1-1-1 0 0,-1 1 1 0 0,1-1-1 0 0,-1 1 0 0 0,0-1 1 0 0,1 1-1 0 0,-1-1 1 0 0,0 1-1 0 0,1-1 1 0 0,-1 1-1 0 0,0 0 0 0 0,0-1 1 0 0,0 1-1 0 0,1-1 1 0 0,-1 1-1 0 0,0 0 1 0 0,0-1-1 0 0,0 1 1 0 0,0 0-1 0 0,0-1 0 0 0,0 1 1 0 0,0 0-1 0 0,0-1 1 0 0,-1 1-1 0 0,1-1 1 0 0,0 1-1 0 0,0 0 1 0 0,0-1-1 0 0,-1 1 0 0 0,1-1 1 0 0,0 1-1 0 0,-1 0 1 0 0,1-1-1 0 0,0 1 1 0 0,-1-1-1 0 0,1 1 0 0 0,-1-1 1 0 0,1 0-1 0 0,-1 1 1 0 0,1-1-1 0 0,-1 1 1 0 0,1-1-1 0 0,-1 0 1 0 0,1 1-1 0 0,-1-1 0 0 0,0 0-5 0 0,12 6 43 0 0,1-1 7 0 0,0 1-1 0 0,0 1 1 0 0,-1 0 0 0 0,1 0 0 0 0,-2 1-1 0 0,1 1 1 0 0,-1-1 0 0 0,0 2-1 0 0,-1-1 1 0 0,0 2 0 0 0,-1-1 0 0 0,0 1-1 0 0,-1 0 1 0 0,0 0 0 0 0,0 1 0 0 0,-1 0-1 0 0,-1 1 1 0 0,0-1 0 0 0,-1 1-1 0 0,0 0 1 0 0,-1 0 0 0 0,0 0 0 0 0,-1 0-1 0 0,-1 1 1 0 0,0 7-50 0 0,-3-14 40 0 0,-1 0 1 0 0,-1 0-1 0 0,1-1 1 0 0,-1 1-1 0 0,0-1 1 0 0,-1 1-1 0 0,0-1 1 0 0,0 0-1 0 0,0-1 1 0 0,0 0-1 0 0,-1 1 1 0 0,0-2-1 0 0,0 1-40 0 0,5-4 2 0 0,-13 10-26 0 0,-1-1 0 0 0,-1-1 0 0 0,1 0-1 0 0,-1-1 1 0 0,-1 0 0 0 0,1-1 0 0 0,-1-1 0 0 0,-1-1-1 0 0,1-1 1 0 0,-1 0 0 0 0,1-1 0 0 0,-1-1 0 0 0,0 0-1 0 0,-16-2 25 0 0,33 0-69 0 0,1-1 0 0 0,-1 1 0 0 0,1-1 0 0 0,-1 1 0 0 0,1-1 0 0 0,-1 0 0 0 0,1 1 0 0 0,-1-1-1 0 0,1 1 1 0 0,0-1 0 0 0,-1 0 0 0 0,1 0 0 0 0,0 1 0 0 0,0-1 0 0 0,-1 0 0 0 0,1 1 0 0 0,0-1-1 0 0,0 0 1 0 0,0 0 0 0 0,0 1 0 0 0,0-1 0 0 0,0 0 0 0 0,0 0 0 0 0,0 1 0 0 0,1-1 0 0 0,-1 0 0 0 0,0 0-1 0 0,0 1 1 0 0,0-1 0 0 0,1 0 0 0 0,-1 1 0 0 0,0-1 0 0 0,1 0 0 0 0,-1 1 0 0 0,1-1 0 0 0,-1 1 0 0 0,1-1-1 0 0,-1 1 1 0 0,1-1 0 0 0,-1 1 0 0 0,1-1 0 0 0,0 1 0 0 0,-1-1 0 0 0,1 1 0 0 0,-1-1 0 0 0,1 1-1 0 0,0 0 1 0 0,-1 0 0 0 0,2-1 69 0 0,30-24-4015 0 0,-9 11-3735 0 0,-11 6-3703 0 0</inkml:trace>
  <inkml:trace contextRef="#ctx0" brushRef="#br0" timeOffset="34221.013">587 1993 3897 0 0,'0'0'2818'0'0,"0"0"-171"0"0,0 0-97 0 0,0 0-46 0 0,0 0-278 0 0,0 0-431 0 0,0 0-361 0 0,0 0-347 0 0,0 0-284 0 0,0 0-211 0 0,0 0-120 0 0,0 0-41 0 0,0 0-22 0 0,-2-19 2 0 0,-6-58-36 0 0,8 69-282 0 0,0 0 1 0 0,0-1-1 0 0,1 1 1 0 0,-1 0 0 0 0,2-1-1 0 0,0 1 1 0 0,0 0-1 0 0,0 0 1 0 0,1 0 0 0 0,0 1-1 0 0,0-1 1 0 0,1 1-1 0 0,0-1 1 0 0,1 1-94 0 0,6-14 167 0 0,0 0-64 0 0,0 0 0 0 0,2 1 0 0 0,0 1 0 0 0,1 0-1 0 0,1 1 1 0 0,1 0 0 0 0,0 1 0 0 0,1 1 0 0 0,13-9-103 0 0,27 3 16 0 0,-46 73 33 0 0,-10 103 230 0 0,-1-152-276 0 0,0 0 1 0 0,1 0-1 0 0,-1 0 1 0 0,0 0-1 0 0,1 0 0 0 0,-1 0 1 0 0,1-1-1 0 0,0 1 1 0 0,0 0-1 0 0,-1 0 1 0 0,1-1-1 0 0,0 1 0 0 0,0 0 1 0 0,1-1-1 0 0,-1 1 1 0 0,0-1-1 0 0,1 1 1 0 0,-1-1-1 0 0,0 0 0 0 0,1 0 1 0 0,0 1-1 0 0,-1-1 1 0 0,1 0-1 0 0,0 0 1 0 0,-1-1-1 0 0,1 1 0 0 0,0 0 1 0 0,0-1-1 0 0,0 1 1 0 0,0-1-1 0 0,-1 1 1 0 0,1-1-1 0 0,0 0 0 0 0,0 0 1 0 0,0 0-1 0 0,0 0 1 0 0,0 0-1 0 0,0 0 1 0 0,0 0-1 0 0,0-1 1 0 0,0 1-1 0 0,0-1-3 0 0,74-41 213 0 0,161-126-58 0 0,-229 162-157 0 0,0 0 1 0 0,1 1-1 0 0,-1 0 1 0 0,1 1-1 0 0,0 0 0 0 0,1 0 1 0 0,-1 1-1 0 0,1 0 1 0 0,-1 0-1 0 0,5 1 2 0 0,-12 3 2 0 0,0 1 0 0 0,0 0 0 0 0,0 0 0 0 0,-1 0 0 0 0,1 0-1 0 0,-1 0 1 0 0,1 1 0 0 0,-1-1 0 0 0,0 0 0 0 0,0 1 0 0 0,0-1 0 0 0,0 1 0 0 0,0-1 0 0 0,-1 1 0 0 0,1-1 0 0 0,-1 1 0 0 0,0 0 0 0 0,1-1-1 0 0,-1 1 1 0 0,0 0 0 0 0,-1-1 0 0 0,1 1 0 0 0,0-1 0 0 0,-1 1 0 0 0,1 0-2 0 0,-1 1 5 0 0,-12 125 150 0 0,3-13-88 0 0,47-115-1253 0 0,9-30-5411 0 0,-33 19-744 0 0,-5 5-4936 0 0</inkml:trace>
  <inkml:trace contextRef="#ctx0" brushRef="#br0" timeOffset="35156.911">1789 1606 13899 0 0,'0'0'2163'0'0,"0"0"-361"0"0,0 0-195 0 0,0 0-172 0 0,0 0-227 0 0,0 0-298 0 0,0 0-206 0 0,0 0-165 0 0,0 0-117 0 0,0 0-79 0 0,0 0-66 0 0,0 0-21 0 0,0 0-38 0 0,-33 20-37 0 0,-105 62-18 0 0,73-30 75 0 0,58-40-193 0 0,6-10-43 0 0,-1 0 0 0 0,1 0 1 0 0,-1 0-1 0 0,1 0 1 0 0,0 1-1 0 0,0-1 0 0 0,0 0 1 0 0,0 1-1 0 0,0-1 1 0 0,0 0-1 0 0,1 1 1 0 0,-1-1-1 0 0,1 1 0 0 0,0 0 1 0 0,-1-1-1 0 0,1 1 1 0 0,0-1-1 0 0,1 1 0 0 0,-1-1 1 0 0,0 1-1 0 0,1-1 1 0 0,-1 1-1 0 0,1-1 0 0 0,0 1 1 0 0,0-1-1 0 0,0 0 1 0 0,0 1-1 0 0,0-1 0 0 0,1 0 1 0 0,-1 0-1 0 0,1 0 1 0 0,-1 0-1 0 0,1 0 0 0 0,0 0 1 0 0,0 0-1 0 0,0-1 1 0 0,0 1-1 0 0,0-1 0 0 0,0 1 1 0 0,0-1-1 0 0,0 0 1 0 0,1 0-1 0 0,-1 0 1 0 0,0 0-1 0 0,1 0 0 0 0,1 0-2 0 0,11 1 50 0 0,0-2 0 0 0,0 1-1 0 0,0-2 1 0 0,0 0 0 0 0,0-1 0 0 0,-1 0-1 0 0,1-2 1 0 0,0 1 0 0 0,-1-2-1 0 0,0 0 1 0 0,0 0 0 0 0,0-2-1 0 0,-1 0 1 0 0,0 0 0 0 0,0-1-1 0 0,-1 0 1 0 0,0-1 0 0 0,0-1 0 0 0,1-2-50 0 0,7-5 65 0 0,-1 0 1 0 0,-1-2 0 0 0,0 0 0 0 0,-2-1-1 0 0,0-1 1 0 0,9-16-66 0 0,-25 37-4 0 0,0 0 0 0 0,0 1 0 0 0,0-1-1 0 0,0 0 1 0 0,1 1 0 0 0,-1-1-1 0 0,0 0 1 0 0,0 1 0 0 0,0-1 0 0 0,0 0-1 0 0,0 0 1 0 0,0 1 0 0 0,0-1 0 0 0,1 0-1 0 0,-1 1 1 0 0,0-1 0 0 0,0 0 0 0 0,0 0-1 0 0,1 0 1 0 0,-1 1 0 0 0,0-1 0 0 0,0 0-1 0 0,1 0 1 0 0,-1 0 0 0 0,0 1 0 0 0,0-1-1 0 0,1 0 1 0 0,-1 0 0 0 0,0 0-1 0 0,1 0 1 0 0,-1 0 0 0 0,0 0 0 0 0,1 0-1 0 0,-1 0 1 0 0,0 1 0 0 0,1-1 0 0 0,-1 0-1 0 0,0 0 1 0 0,1-1 0 0 0,-1 1 0 0 0,0 0-1 0 0,0 0 1 0 0,1 0 0 0 0,-1 0 0 0 0,0 0-1 0 0,1 0 1 0 0,-1 0 0 0 0,0 0 0 0 0,1-1-1 0 0,-1 1 1 0 0,0 0 0 0 0,0 0 0 0 0,1 0-1 0 0,-1-1 1 0 0,0 1 4 0 0,1 3 12 0 0,5 14 0 0 0,-5-7-12 0 0,0 0-1 0 0,1-1 0 0 0,1 1 1 0 0,0 0-1 0 0,0-1 1 0 0,1 1-1 0 0,0-1 0 0 0,0 0 1 0 0,1 0-1 0 0,1-1 0 0 0,-1 0 1 0 0,1 1-1 0 0,0-2 1 0 0,1 1-1 0 0,0-1 0 0 0,0 0 1 0 0,1 0-1 0 0,0-1 0 0 0,0 0 1 0 0,1-1-1 0 0,-1 0 1 0 0,1 0-1 0 0,0 0 0 0 0,0-1 1 0 0,1-1-1 0 0,-1 0 1 0 0,6 1 0 0 0,-4-4 10 0 0,-1 0 0 0 0,1-1-1 0 0,0-1 1 0 0,-1 0 0 0 0,0 0 0 0 0,1-1 0 0 0,-1 0 0 0 0,0-1 0 0 0,0 0 0 0 0,-1-1 0 0 0,1 0 0 0 0,-1 0 0 0 0,0-1 0 0 0,-1 0 0 0 0,1-1 0 0 0,-1 0 0 0 0,0 0 0 0 0,-1-1 0 0 0,4-4-10 0 0,213-212 207 0 0,-200 194-193 0 0,-2-1 0 0 0,0-1 0 0 0,-2-1 0 0 0,10-24-14 0 0,-25 45 9 0 0,1-1 0 0 0,-2 0 0 0 0,0 0 0 0 0,0 0 0 0 0,-1 0 0 0 0,-1-1 0 0 0,0 1 0 0 0,-1-1 0 0 0,0-4-9 0 0,-1 17-2 0 0,0 0 0 0 0,0 1-1 0 0,1-1 1 0 0,-1 0 0 0 0,0 0 0 0 0,0 0 0 0 0,0 0 0 0 0,0 0-1 0 0,0 0 1 0 0,0 0 0 0 0,0 0 0 0 0,0 0 0 0 0,-1 0-1 0 0,1 0 1 0 0,0 0 0 0 0,0 0 0 0 0,-1 0 0 0 0,1 0-1 0 0,-1 1 1 0 0,1-1 0 0 0,-1 0 0 0 0,1 0 0 0 0,-1 0 0 0 0,1 1-1 0 0,-1-1 1 0 0,0 0 0 0 0,0 1 0 0 0,1-1 0 0 0,-1 0-1 0 0,0 1 1 0 0,0-1 0 0 0,0 1 0 0 0,1-1 0 0 0,-1 1 0 0 0,0 0-1 0 0,0-1 1 0 0,0 1 0 0 0,0 0 0 0 0,0 0 0 0 0,0 0-1 0 0,0-1 1 0 0,0 1 0 0 0,0 0 0 0 0,0 0 0 0 0,0 0-1 0 0,0 0 1 0 0,0 1 0 0 0,1-1 0 0 0,-1 0 0 0 0,0 0 0 0 0,0 0-1 0 0,0 1 1 0 0,0-1 0 0 0,0 1 0 0 0,0-1 0 0 0,0 1 2 0 0,-46 33-141 0 0,30-16 133 0 0,1 1 0 0 0,1 0-1 0 0,1 1 1 0 0,1 1 0 0 0,0 0-1 0 0,2 1 1 0 0,0 0-1 0 0,2 0 1 0 0,0 1 0 0 0,2 1-1 0 0,0-1 1 0 0,2 1 0 0 0,0 0-1 0 0,2 0 1 0 0,0 9 8 0 0,4-24 0 0 0,1 1 1 0 0,0-1-1 0 0,1-1 0 0 0,0 1 1 0 0,0 0-1 0 0,1-1 0 0 0,0 1 1 0 0,1-1-1 0 0,-1 0 0 0 0,1 0 1 0 0,1-1-1 0 0,0 0 1 0 0,0 0-1 0 0,0 0 0 0 0,1 0 1 0 0,0-1-1 0 0,0 0 0 0 0,1-1 1 0 0,-1 0-1 0 0,1 0 0 0 0,0 0 1 0 0,1-1-1 0 0,-1-1 0 0 0,1 1 1 0 0,0-1-1 0 0,-1 0 0 0 0,1-1 1 0 0,1 0-1 0 0,-1-1 1 0 0,0 0-1 0 0,0 0 0 0 0,0-1 1 0 0,1 0-1 0 0,7-2 0 0 0,16-1 47 0 0,-1-1 1 0 0,0-2-1 0 0,0-1 0 0 0,-1-1 1 0 0,0-2-1 0 0,-1-1 1 0 0,0-2-1 0 0,0-1 0 0 0,-1-1 1 0 0,-1-1-1 0 0,-1-2 1 0 0,0-1-1 0 0,-1 0 0 0 0,-2-2 1 0 0,18-19-48 0 0,-31 32 23 0 0,-1-1 0 0 0,1-1 0 0 0,-1 0 1 0 0,-1 0-1 0 0,0-1 0 0 0,0 0 0 0 0,-1-1 0 0 0,-1 0 0 0 0,0 0 1 0 0,-1-1-1 0 0,0 0 0 0 0,0 0 0 0 0,-2 0 0 0 0,0 0 1 0 0,0-1-1 0 0,-1 0 0 0 0,-1 0 0 0 0,0 1 0 0 0,-1-2 1 0 0,0 1-1 0 0,-1 0 0 0 0,-1 0 0 0 0,-1-2-23 0 0,1 13-3 0 0,0-1-1 0 0,-1 1 1 0 0,0 0 0 0 0,0 0-1 0 0,0 0 1 0 0,0 0 0 0 0,0 0-1 0 0,-1 0 1 0 0,1 0 0 0 0,-1 1-1 0 0,0-1 1 0 0,1 1 0 0 0,-1 0-1 0 0,0 0 1 0 0,-1 0-1 0 0,1 0 1 0 0,0 0 0 0 0,0 1-1 0 0,-1 0 1 0 0,1-1 0 0 0,-1 1-1 0 0,1 1 1 0 0,-1-1 0 0 0,0 0-1 0 0,1 1 1 0 0,-1 0-1 0 0,0-1 1 0 0,1 2 0 0 0,-1-1-1 0 0,0 0 1 0 0,1 1 0 0 0,-1-1-1 0 0,0 1 1 0 0,1 0 0 0 0,-1 1-1 0 0,1-1 1 0 0,0 0-1 0 0,-1 1 1 0 0,1 0 0 0 0,0 0-1 0 0,0 0 1 0 0,0 0 0 0 0,0 0-1 0 0,0 1 1 0 0,1-1 0 0 0,-1 1-1 0 0,1 0 1 0 0,-2 1 3 0 0,-11 13 3 0 0,0 0 0 0 0,1 1 0 0 0,1 1 0 0 0,1 0 0 0 0,1 1 0 0 0,0 0 0 0 0,2 0 0 0 0,0 1 0 0 0,1 1 0 0 0,2-1 0 0 0,0 1 0 0 0,1 0 0 0 0,1 1 0 0 0,1-1 0 0 0,1 1 0 0 0,1-1 0 0 0,1 1 0 0 0,1 0 0 0 0,4 19-3 0 0,-3-30 24 0 0,0 0 0 0 0,1-1 1 0 0,1 1-1 0 0,0-1 0 0 0,1 0 0 0 0,0 0 0 0 0,0 0 0 0 0,1-1 0 0 0,1 0 1 0 0,0 0-1 0 0,0 0 0 0 0,0-1 0 0 0,2 0 0 0 0,-1 0 0 0 0,1-1 1 0 0,0-1-1 0 0,1 1 0 0 0,-1-1 0 0 0,10 4-24 0 0,13-3 107 0 0,-31-8-99 0 0,-1 0 12 0 0,0 0 16 0 0,0 0-24 0 0,-5-18-6276 0 0,2 14 3327 0 0,2 1-9424 0 0</inkml:trace>
  <inkml:trace contextRef="#ctx0" brushRef="#br0" timeOffset="41644.761">7423 1319 0 0 0,'0'0'627'0'0,"0"0"1177"0"0,0 0 518 0 0,0 0 216 0 0,0 0-124 0 0,0 0-408 0 0,0 0-375 0 0,0 0-298 0 0,0 0-151 0 0,0 0-42 0 0,0-5-45 0 0,0-4-1856 0 0,0-1 3870 0 0,0 28 1644 0 0,-6 281-2300 0 0,-14 15-2453 0 0,11-237 65 0 0,9-76-58 0 0,0-1 1 0 0,0 0-3 0 0,0 0-7 0 0,0 0 2 0 0,0 0-14 0 0,0 0 12 0 0,0 0-18 0 0,0 0-14 0 0,0 0-16 0 0,-2-26-1523 0 0,-3-15-3740 0 0,3 21-6112 0 0,1 15 2127 0 0</inkml:trace>
  <inkml:trace contextRef="#ctx0" brushRef="#br0" timeOffset="41906.288">7043 1669 8186 0 0,'0'0'1229'0'0,"0"0"-430"0"0,0 0 225 0 0,0 0 559 0 0,0 0 383 0 0,0 0 45 0 0,0 0-270 0 0,0 0-370 0 0,0 0-314 0 0,0 0-193 0 0,36-2-137 0 0,113-6-129 0 0,-23-9 494 0 0,-101 12-1161 0 0,-1-1 0 0 0,1-2-1 0 0,-1 0 1 0 0,0-2 0 0 0,-1 0 0 0 0,12-8 69 0 0,-18 9-973 0 0,8-4-7541 0 0,-20 9-2751 0 0</inkml:trace>
  <inkml:trace contextRef="#ctx0" brushRef="#br0" timeOffset="42463.159">7684 1220 7434 0 0,'0'0'2349'0'0,"0"0"-915"0"0,0 0-467 0 0,0 0 135 0 0,0 0 310 0 0,0 0 184 0 0,0 0-165 0 0,0 0-407 0 0,0 0-215 0 0,0 0-44 0 0,0 0 63 0 0,0 0 34 0 0,0 0-109 0 0,5 17-131 0 0,28 116 767 0 0,23 363 613 0 0,-41-429-1925 0 0,-14-66-67 0 0,0 0-1 0 0,0 0 0 0 0,1-1 0 0 0,-1 1 0 0 0,0-1 1 0 0,0 1-1 0 0,0-1 0 0 0,1 1 0 0 0,-1-1 0 0 0,0 0 1 0 0,1 0-1 0 0,-1 0 0 0 0,0 1 0 0 0,0-1 0 0 0,1 0 0 0 0,-1-1 1 0 0,0 1-1 0 0,1 0 0 0 0,-1 0 0 0 0,0 0 0 0 0,0-1 1 0 0,1 1-1 0 0,-1-1 0 0 0,0 1 0 0 0,0-1 0 0 0,0 1 1 0 0,0-1-1 0 0,1 0 0 0 0,-1 0 0 0 0,0 1 0 0 0,0-1 1 0 0,0 0-1 0 0,-1 0 0 0 0,1 0 0 0 0,0 0 0 0 0,0 0 0 0 0,0 0 1 0 0,-1 0-1 0 0,1 0 0 0 0,0-2-9 0 0,7-3 83 0 0,182-152 359 0 0,-176 148-447 0 0,53-20 30 0 0,-65 31-23 0 0,0 1 1 0 0,0 0-1 0 0,-1 0 1 0 0,1 0-1 0 0,0 0 1 0 0,-1 0 0 0 0,0 0-1 0 0,1 0 1 0 0,-1 0-1 0 0,0 1 1 0 0,0-1-1 0 0,0 0 1 0 0,0 1 0 0 0,-1-1-1 0 0,1 1 1 0 0,-1-1-1 0 0,0 1 1 0 0,1-1-1 0 0,-1 1 1 0 0,0 0 0 0 0,0-1-1 0 0,-1 1 1 0 0,1-1-1 0 0,0 1 1 0 0,-1-1-1 0 0,0 2-2 0 0,1 3 28 0 0,-14 99 206 0 0,11-7-121 0 0,43-86-1195 0 0,-11-21-2640 0 0,-18 1-938 0 0,-3 2-3125 0 0,-2 2-3176 0 0</inkml:trace>
  <inkml:trace contextRef="#ctx0" brushRef="#br0" timeOffset="42839.957">8422 1949 3233 0 0,'0'0'2555'0'0,"0"0"28"0"0,0 0-37 0 0,0 0 3 0 0,0 0-146 0 0,0 0-313 0 0,0 0-407 0 0,0 0-409 0 0,0 0-269 0 0,0 0-205 0 0,0 0-132 0 0,32-6-111 0 0,98-18-128 0 0,-80 5 113 0 0,-45 12-403 0 0,1 1-59 0 0,-1-1 0 0 0,0 0 0 0 0,0 0 0 0 0,-1 0 0 0 0,0-1 1 0 0,0 0-1 0 0,-1 1 0 0 0,0-1 0 0 0,0-1 0 0 0,-1 1 0 0 0,0 0 0 0 0,0 0 0 0 0,-1-1 0 0 0,0 1 0 0 0,-1-1 0 0 0,0 0 1 0 0,0 1-1 0 0,-2-8-80 0 0,1 14-2 0 0,0-1 0 0 0,0 0 1 0 0,0 0-1 0 0,0 1 1 0 0,-1-1-1 0 0,0 0 1 0 0,1 1-1 0 0,-1 0 0 0 0,0-1 1 0 0,0 1-1 0 0,0 0 1 0 0,-1 0-1 0 0,1 0 0 0 0,0 0 1 0 0,-1 1-1 0 0,1-1 1 0 0,-1 1-1 0 0,1-1 0 0 0,-1 1 1 0 0,0 0-1 0 0,0 0 1 0 0,0 0-1 0 0,0 0 1 0 0,1 1-1 0 0,-1-1 0 0 0,0 1 1 0 0,0-1-1 0 0,0 1 1 0 0,0 0-1 0 0,0 1 0 0 0,0-1 1 0 0,0 0-1 0 0,0 1 1 0 0,0-1-1 0 0,0 1 0 0 0,0 0 1 0 0,0 0-1 0 0,1 0 1 0 0,-1 1-1 0 0,0-1 0 0 0,1 1 1 0 0,-1-1-1 0 0,1 1 1 0 0,-1 0-1 0 0,1 0 1 0 0,0 0-1 0 0,-2 2 2 0 0,-11 8-2 0 0,1 1 1 0 0,1 1-1 0 0,0 1 0 0 0,1 0 1 0 0,0 0-1 0 0,1 1 1 0 0,1 1-1 0 0,1-1 0 0 0,-8 19 2 0 0,13-26 3 0 0,1 1-1 0 0,-1 0 1 0 0,2 0-1 0 0,-1 0 0 0 0,1 1 1 0 0,1-1-1 0 0,0 0 1 0 0,0 1-1 0 0,1-1 1 0 0,1 1-1 0 0,0 2-2 0 0,0-7 6 0 0,1 0-1 0 0,1 0 1 0 0,-1-1 0 0 0,1 1 0 0 0,0-1-1 0 0,0 1 1 0 0,0-1 0 0 0,1 0-1 0 0,0 0 1 0 0,0 0 0 0 0,0-1 0 0 0,1 1-1 0 0,0-1 1 0 0,-1 0 0 0 0,1-1-1 0 0,1 1 1 0 0,-1-1 0 0 0,0 0 0 0 0,1 0-1 0 0,0 0 1 0 0,-1-1 0 0 0,1 0-1 0 0,0 0 1 0 0,0-1 0 0 0,0 0 0 0 0,1 0-1 0 0,-1 0 1 0 0,5 0-6 0 0,143-15-2859 0 0,-133 9-2709 0 0,-5 2-6575 0 0</inkml:trace>
  <inkml:trace contextRef="#ctx0" brushRef="#br0" timeOffset="44036.964">9236 1989 0 0 0,'0'0'871'0'0,"0"0"380"0"0,0 0 390 0 0,0 0 271 0 0,0 0 9 0 0,0 0-247 0 0,0 0-360 0 0,0 0-253 0 0,0 0-93 0 0,0 0 6 0 0,27-1 6733 0 0,-19-4-7301 0 0,0 0 1 0 0,0-1-1 0 0,0 0 0 0 0,-1 0 1 0 0,0 0-1 0 0,0-1 1 0 0,0 0-1 0 0,-1-1 0 0 0,0 0 1 0 0,3-5-407 0 0,7-8 526 0 0,11-9 911 0 0,-10 68-813 0 0,-6-3-477 0 0,-1-1 1 0 0,-1 1 0 0 0,-2 1 0 0 0,-2-1-1 0 0,1 18-147 0 0,-5-29 37 0 0,6 78 89 0 0,-4-1 0 0 0,-4 1 0 0 0,-12 72-126 0 0,-23-55 79 0 0,28-205 693 0 0,12 43-770 0 0,1 1-1 0 0,2 0 1 0 0,2 1-1 0 0,2 0 1 0 0,2 0 0 0 0,3-5-2 0 0,-3 9-1 0 0,3-13-7 0 0,2 1 0 0 0,2 1 0 0 0,2 1 0 0 0,3 2 0 0 0,1 0 0 0 0,2 1-1 0 0,2 2 1 0 0,2 1 0 0 0,21-19 8 0 0,-46 52-5 0 0,0 0 0 0 0,1 0 0 0 0,0 1 0 0 0,1 0-1 0 0,0 1 1 0 0,0 0 0 0 0,0 0 0 0 0,1 1 0 0 0,0 0 0 0 0,0 1 0 0 0,0 0 0 0 0,1 0 5 0 0,-10 5-3 0 0,1 0 0 0 0,-1 0 1 0 0,1 0-1 0 0,-1 0 1 0 0,1 0-1 0 0,-1 0 0 0 0,0 1 1 0 0,1-1-1 0 0,-1 0 1 0 0,0 1-1 0 0,0-1 0 0 0,0 1 1 0 0,0 0-1 0 0,0-1 1 0 0,-1 1-1 0 0,1 0 0 0 0,0-1 1 0 0,-1 1-1 0 0,1 0 1 0 0,-1 0-1 0 0,0-1 0 0 0,1 1 1 0 0,-1 0-1 0 0,0 0 1 0 0,0 0-1 0 0,0-1 0 0 0,-1 1 1 0 0,1 0-1 0 0,0 0 1 0 0,-1 0-1 0 0,1 0 3 0 0,0 3 3 0 0,-3 17 2 0 0,0 1-1 0 0,-2-1 1 0 0,0 0-1 0 0,-2 0 0 0 0,0-1 1 0 0,-2 1-1 0 0,0-2 1 0 0,-1 1-1 0 0,-1-1 0 0 0,-1-1 1 0 0,-1 0-1 0 0,-1-1 1 0 0,0 0-1 0 0,-5 3-4 0 0,15-16 0 0 0,-89 88-414 0 0,91-92 280 0 0,1-1-1 0 0,0 1 1 0 0,-1 0-1 0 0,1-1 1 0 0,-1 1-1 0 0,1 0 1 0 0,-1-1-1 0 0,1 0 1 0 0,-1 1-1 0 0,1-1 1 0 0,-1 0-1 0 0,0 0 1 0 0,1 0-1 0 0,-1 0 1 0 0,1 0-1 0 0,-1 0 1 0 0,0 0-1 0 0,1 0 1 0 0,-1-1-1 0 0,1 1 1 0 0,-1-1-1 0 0,1 1 1 0 0,-1-1-1 0 0,1 0 1 0 0,0 1-1 0 0,-1-1 1 0 0,1 0-1 0 0,0 0 1 0 0,-1 0-1 0 0,1 0 1 0 0,0 0-1 0 0,0 0 1 0 0,0 0-1 0 0,0-1 1 0 0,0 1-1 0 0,0 0 1 0 0,0 0-1 0 0,0-1 1 0 0,1 1-1 0 0,-1-1 1 0 0,0 1-1 0 0,1-1 135 0 0,-3-21-4026 0 0,2 6-4529 0 0,1 6-2609 0 0</inkml:trace>
  <inkml:trace contextRef="#ctx0" brushRef="#br0" timeOffset="44399.708">10134 1499 5497 0 0,'0'0'3581'0'0,"0"0"-1117"0"0,0 0-566 0 0,0 0-77 0 0,0 0 23 0 0,0 0-84 0 0,0 0-270 0 0,0 0-320 0 0,0 0-250 0 0,0 0-187 0 0,0 0-122 0 0,0 0-99 0 0,0 0-70 0 0,1 5 28 0 0,17 624 2983 0 0,-15-628-4992 0 0,3-18 211 0 0,25-25-2997 0 0,-9 17-5040 0 0,-11 16-2496 0 0</inkml:trace>
  <inkml:trace contextRef="#ctx0" brushRef="#br0" timeOffset="45138.829">10626 1801 6825 0 0,'0'0'3803'0'0,"0"0"-1528"0"0,0 0-472 0 0,0 0 36 0 0,0 0 13 0 0,0 0-138 0 0,0 0-296 0 0,0 0-337 0 0,0 0-262 0 0,0 0-187 0 0,0 0-110 0 0,-32 24-85 0 0,-100 76-61 0 0,58-36 190 0 0,68-58-543 0 0,0-1 0 0 0,1 1 1 0 0,-1 0-1 0 0,1 1 0 0 0,1-1 1 0 0,-1 1-1 0 0,1 0 0 0 0,0 0 1 0 0,1 1-1 0 0,-1-1 0 0 0,1 1 1 0 0,1 0-1 0 0,0 0 0 0 0,0 0 1 0 0,0 0-1 0 0,1 0 0 0 0,0 0 1 0 0,1 8-24 0 0,2-13 17 0 0,1 0 1 0 0,0-1 0 0 0,0 1-1 0 0,0 0 1 0 0,0-1 0 0 0,1 0 0 0 0,-1 0-1 0 0,1 0 1 0 0,-1 0 0 0 0,1 0-1 0 0,0-1 1 0 0,0 0 0 0 0,-1 0 0 0 0,1 0-1 0 0,0 0 1 0 0,0 0 0 0 0,0-1-1 0 0,0 0 1 0 0,0 0 0 0 0,0 0 0 0 0,0 0-1 0 0,0 0 1 0 0,0-1 0 0 0,0 0-1 0 0,0 0 1 0 0,0 0 0 0 0,0 0 0 0 0,0-1-1 0 0,-1 1 1 0 0,1-1 0 0 0,-1 0-1 0 0,2-1-17 0 0,23-12 74 0 0,-1-2 0 0 0,-1-1-1 0 0,0-1 1 0 0,-1-1-1 0 0,-2-1 1 0 0,0-1 0 0 0,-1-1-1 0 0,-1-1 1 0 0,-1 0 0 0 0,14-26-74 0 0,-17 22 81 0 0,-17 27-57 0 0,0 1-5 0 0,0 16-122 0 0,-33 136 90 0 0,32-147 13 0 0,0-1 1 0 0,0 0 0 0 0,1 1-1 0 0,0-1 1 0 0,-1 1 0 0 0,1-1 0 0 0,1 0-1 0 0,-1 1 1 0 0,1-1 0 0 0,0 0-1 0 0,0 1 1 0 0,0-1 0 0 0,0 0-1 0 0,1 0 1 0 0,-1 0 0 0 0,1 0 0 0 0,0 0-1 0 0,1 0 1 0 0,-1 0 0 0 0,1-1-1 0 0,-1 1 1 0 0,1-1 0 0 0,0 0-1 0 0,0 0 1 0 0,1 0 0 0 0,-1 0 0 0 0,1 0-1 0 0,-1-1 1 0 0,1 1 0 0 0,0-1-1 0 0,0 0 1 0 0,0-1 0 0 0,0 1-1 0 0,0 0 1 0 0,0-1 0 0 0,2 0-1 0 0,3-1 9 0 0,1 0-1 0 0,0-1 1 0 0,-1 0-1 0 0,1-1 1 0 0,-1 0-1 0 0,0 0 1 0 0,1-1 0 0 0,-1 0-1 0 0,-1-1 1 0 0,1 0-1 0 0,0 0 1 0 0,-1-1 0 0 0,0 0-1 0 0,0-1 1 0 0,0 0-1 0 0,1-1-8 0 0,9-9 31 0 0,0-1 0 0 0,-1 0-1 0 0,-1-1 1 0 0,-1-1 0 0 0,0 0-1 0 0,-2-2 1 0 0,0 1 0 0 0,-1-1-1 0 0,-1-1 1 0 0,-1 0 0 0 0,2-10-31 0 0,10-22 2 0 0,-3-1 1 0 0,-1 0-1 0 0,-3-2 1 0 0,-3 0-1 0 0,-2 0 1 0 0,-3-1-1 0 0,-2-11-2 0 0,-5 69-4 0 0,-2-24 177 0 0,-10 29 5 0 0,-2 21-137 0 0,2 1 0 0 0,1 0 0 0 0,1 0 0 0 0,2 1-1 0 0,0 1 1 0 0,2 0 0 0 0,1-1 0 0 0,2 2 0 0 0,1-1 0 0 0,1 12-41 0 0,-2-13 27 0 0,2 1-1 0 0,1 0 1 0 0,2-1-1 0 0,0 1 1 0 0,2-1 0 0 0,1 0-1 0 0,2 0 1 0 0,0 0-1 0 0,2-1 1 0 0,1 0-1 0 0,7 13-26 0 0,13-4-150 0 0,-18-69-1772 0 0,-8-17-4083 0 0,-4 41 2169 0 0,0-5-7900 0 0</inkml:trace>
  <inkml:trace contextRef="#ctx0" brushRef="#br0" timeOffset="45343.33">10882 1643 9562 0 0,'0'0'1847'0'0,"0"0"-168"0"0,0 0 187 0 0,0 0 33 0 0,0 0-125 0 0,0 0-217 0 0,0 0-327 0 0,31 4-321 0 0,99 14-258 0 0,79-3 425 0 0,-146-9-1296 0 0,1 0-3631 0 0,-47-2-1506 0 0,-13-2 1253 0 0,0-2-6414 0 0</inkml:trace>
  <inkml:trace contextRef="#ctx0" brushRef="#br0" timeOffset="45670.392">11445 1835 2056 0 0,'0'0'1913'0'0,"0"0"-42"0"0,0 0 95 0 0,0 0 106 0 0,0 0 2 0 0,0 0-168 0 0,0 0-201 0 0,0 0-182 0 0,0 0-125 0 0,33 9-66 0 0,102 29-78 0 0,-131-36-1166 0 0,-1-1 0 0 0,0 0 0 0 0,0 0-1 0 0,1 0 1 0 0,-1 0 0 0 0,0-1 0 0 0,1 1 0 0 0,-1-1 0 0 0,1 0 0 0 0,-1 0 0 0 0,1 0 0 0 0,-1-1 0 0 0,0 1 0 0 0,1-1-1 0 0,-1 1 1 0 0,1-1 0 0 0,-1 0 0 0 0,0-1 0 0 0,3-1-88 0 0,6-2 406 0 0,-5 3-262 0 0,0 1-1 0 0,-1-1 1 0 0,1 0 0 0 0,-1-1-1 0 0,1 1 1 0 0,-1-1-1 0 0,0 0 1 0 0,0-1 0 0 0,0 0-1 0 0,-1 0 1 0 0,1 0-1 0 0,-1 0 1 0 0,0-1-1 0 0,0 0 1 0 0,0 0 0 0 0,-1-1-1 0 0,0 1 1 0 0,0-1-1 0 0,0 0 1 0 0,-1 0 0 0 0,0 0-1 0 0,0 0 1 0 0,0 0-1 0 0,-1-1 1 0 0,0 0 0 0 0,0 1-1 0 0,0-7-143 0 0,-3 10 3 0 0,0-1 0 0 0,-1 1-1 0 0,1 0 1 0 0,-1 0 0 0 0,0 0 0 0 0,0 0 0 0 0,0 0-1 0 0,0 0 1 0 0,0 1 0 0 0,0-1 0 0 0,-1 0 0 0 0,0 1-1 0 0,1 0 1 0 0,-1 0 0 0 0,0 0 0 0 0,0 0 0 0 0,0 0-1 0 0,0 0 1 0 0,-1 1 0 0 0,1 0 0 0 0,0-1 0 0 0,0 1-1 0 0,-1 1 1 0 0,1-1 0 0 0,-1 0 0 0 0,1 1-1 0 0,-1 0 1 0 0,1-1 0 0 0,-1 1 0 0 0,1 1 0 0 0,-1-1-1 0 0,1 0 1 0 0,-1 1 0 0 0,1 0 0 0 0,-1 0 0 0 0,1 0-1 0 0,0 0 1 0 0,-1 1 0 0 0,1-1 0 0 0,0 1 0 0 0,0-1-1 0 0,0 1 1 0 0,-2 2-3 0 0,-8 4-6 0 0,0 1 0 0 0,0 0 0 0 0,1 0 0 0 0,1 2 0 0 0,0-1 0 0 0,0 1 0 0 0,1 1-1 0 0,0 0 1 0 0,1 0 0 0 0,1 1 0 0 0,0 0 0 0 0,0 1 0 0 0,1-1 0 0 0,1 1 0 0 0,0 1 0 0 0,2-1 0 0 0,-1 1 0 0 0,2 0-1 0 0,-1 0 1 0 0,2 0 0 0 0,0 1 0 0 0,1-1 0 0 0,1 4 6 0 0,1-13 14 0 0,0-1-1 0 0,0 1 0 0 0,1-1 1 0 0,-1 1-1 0 0,1-1 1 0 0,0 0-1 0 0,1 0 1 0 0,-1 0-1 0 0,1 0 1 0 0,0 0-1 0 0,1 0 1 0 0,-1-1-1 0 0,1 1 1 0 0,0-1-1 0 0,0 0 0 0 0,0 0 1 0 0,0-1-1 0 0,1 1 1 0 0,-1-1-1 0 0,1 0 1 0 0,0 0-1 0 0,0-1 1 0 0,0 1-1 0 0,1-1 1 0 0,-1 0-1 0 0,2 0-13 0 0,12 4 52 0 0,0-1-1 0 0,0 0 1 0 0,0-2-1 0 0,1 0 1 0 0,0-2-1 0 0,-1 0 1 0 0,2-1-52 0 0,82-6-691 0 0,-82 1-2898 0 0,-1-2-3424 0 0,-12 3-5719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223 612 0 0 0,'0'0'657'0'0,"0"0"1145"0"0,0 0 321 0 0,0 0-150 0 0,0 0-188 0 0,0 0-155 0 0,0 0-64 0 0,0 0-26 0 0,2-12-60 0 0,2-35-143 0 0,-11 20 4461 0 0,-17 22-3715 0 0,-21 23-1686 0 0,31-7-368 0 0,0 0 0 0 0,1 1 1 0 0,1 0-1 0 0,0 2 1 0 0,0-1-1 0 0,1 1 1 0 0,1 1-1 0 0,1 0 1 0 0,0 0-1 0 0,1 1 1 0 0,-5 12-30 0 0,11-25 11 0 0,0 1 0 0 0,0-1 1 0 0,0 1-1 0 0,1 0 1 0 0,-1 0-1 0 0,1 0 1 0 0,0 0-1 0 0,0-1 1 0 0,1 1-1 0 0,-1 0 0 0 0,1 1 1 0 0,0-1-1 0 0,0 0 1 0 0,0 0-1 0 0,0 0 1 0 0,1 0-1 0 0,0 0 0 0 0,0 0 1 0 0,0 0-1 0 0,0-1 1 0 0,0 1-1 0 0,1 0 1 0 0,0 0-1 0 0,0-1 1 0 0,0 1-1 0 0,0-1 0 0 0,0 0 1 0 0,1 0-1 0 0,-1 1 1 0 0,1-1-1 0 0,0-1 1 0 0,0 1-1 0 0,0 0 0 0 0,0-1 1 0 0,1 0-1 0 0,-1 0 1 0 0,1 0-1 0 0,-1 0 1 0 0,1 0-1 0 0,0 0 1 0 0,-1-1-1 0 0,1 0 0 0 0,0 0 1 0 0,0 0-1 0 0,2 0-11 0 0,6-1 76 0 0,-1 0-1 0 0,1-1 0 0 0,-1 0 0 0 0,0-1 0 0 0,0 0 1 0 0,1-1-1 0 0,-1 0 0 0 0,-1 0 0 0 0,1-2 0 0 0,-1 1 1 0 0,1-1-1 0 0,-1-1 0 0 0,-1 0 0 0 0,1 0 0 0 0,-1-1 1 0 0,0 0-1 0 0,0 0 0 0 0,-1-1 0 0 0,0 0 0 0 0,0-1-75 0 0,20-25 124 0 0,-1-1 0 0 0,-1-1 0 0 0,-2-1-1 0 0,10-23-123 0 0,-18 33 15 0 0,-2-2-1 0 0,0 0 0 0 0,-3-1 1 0 0,0 0-1 0 0,-2 0 0 0 0,-1-1 1 0 0,-1 0-1 0 0,-2-1 0 0 0,-1 1 1 0 0,-2-1-1 0 0,-1 0 0 0 0,-1-7-14 0 0,-1 30-13 0 0,-1 1-1 0 0,1 0 0 0 0,-1 0 1 0 0,-1 0-1 0 0,1 0 0 0 0,-1 0 1 0 0,-1 0-1 0 0,1 1 0 0 0,-1-1 1 0 0,-1 1-1 0 0,1 0 0 0 0,-1 0 1 0 0,-1 1-1 0 0,1 0 0 0 0,-1-1 1 0 0,0 2-1 0 0,-3-3 14 0 0,6 5-20 0 0,-1 0-1 0 0,1 1 1 0 0,-1-1 0 0 0,1 1 0 0 0,-1 0-1 0 0,0 0 1 0 0,0 0 0 0 0,0 1 0 0 0,0-1-1 0 0,-1 1 1 0 0,1 0 0 0 0,0 0-1 0 0,0 0 1 0 0,-1 1 0 0 0,1 0 0 0 0,-1-1-1 0 0,1 2 1 0 0,0-1 0 0 0,-1 0 0 0 0,1 1-1 0 0,0 0 1 0 0,0 0 0 0 0,-1 0-1 0 0,1 0 1 0 0,0 1 0 0 0,0 0 0 0 0,0 0-1 0 0,0 0 1 0 0,1 0 0 0 0,-1 0 0 0 0,0 1-1 0 0,1 0 1 0 0,-1 1 20 0 0,-7 8 10 0 0,1 2-1 0 0,1-1 1 0 0,1 1 0 0 0,0 1-1 0 0,0-1 1 0 0,2 1 0 0 0,0 0 0 0 0,0 1-1 0 0,2 0 1 0 0,0 0 0 0 0,0 0-1 0 0,2 0 1 0 0,0 0 0 0 0,1 1 0 0 0,0-1-1 0 0,2 0 1 0 0,0 1 0 0 0,2 10-10 0 0,0-7 44 0 0,0 0 1 0 0,1 0-1 0 0,2-1 1 0 0,0 1-1 0 0,1-1 1 0 0,0-1-1 0 0,2 1 1 0 0,0-1-1 0 0,1-1 1 0 0,1 0-1 0 0,1 0 1 0 0,0-1-1 0 0,1-1 1 0 0,1 0-1 0 0,0 0 1 0 0,8 4-45 0 0,85 55 375 0 0,-97-69-475 0 0,7 1-256 0 0,-13-20-4695 0 0,-2 7 1026 0 0,1 3-2908 0 0,-1 0-4143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9 443 0 0 0,'0'0'1020'0'0,"0"0"742"0"0,0 0 250 0 0,0 0-77 0 0,0 0-214 0 0,0 0-229 0 0,0 0-170 0 0,0 0-109 0 0,0 0-43 0 0,0 0-22 0 0,0 0-9 0 0,-7 0 789 0 0,5-1 4304 0 0,24-72-4701 0 0,-9 47-1309 0 0,3 1-1 0 0,0 0 0 0 0,1 1 0 0 0,1 0 1 0 0,2 2-1 0 0,0 0 0 0 0,1 2 0 0 0,20-16-221 0 0,-40 36 3 0 0,3-5 12 0 0,0 1-1 0 0,1 0 0 0 0,0 1 0 0 0,0-1 0 0 0,0 1 0 0 0,0 0 0 0 0,1 0 0 0 0,-1 1 0 0 0,1-1 1 0 0,-1 1-1 0 0,1 1 0 0 0,0-1 0 0 0,3 0-14 0 0,-9 2-11 0 0,0 0-9 0 0,7 23 19 0 0,-4-8 27 0 0,-1 1 1 0 0,0-1 0 0 0,-1 0-1 0 0,0 1 1 0 0,-2-1-1 0 0,0 0 1 0 0,0 1 0 0 0,-1-1-1 0 0,-1 0 1 0 0,-4 11-27 0 0,-8 89 1 0 0,15-114-3 0 0,-1 0 0 0 0,1-1 0 0 0,0 1 0 0 0,0 0 0 0 0,0-1 1 0 0,0 1-1 0 0,0 0 0 0 0,0 0 0 0 0,0-1 0 0 0,1 1 1 0 0,-1 0-1 0 0,0-1 0 0 0,0 1 0 0 0,0 0 0 0 0,1-1 0 0 0,-1 1 1 0 0,0-1-1 0 0,1 1 0 0 0,-1 0 0 0 0,1-1 0 0 0,-1 1 0 0 0,0-1 1 0 0,1 1-1 0 0,-1-1 0 0 0,1 1 0 0 0,0-1 0 0 0,-1 0 1 0 0,1 1-1 0 0,-1-1 0 0 0,1 0 0 0 0,0 1 0 0 0,-1-1 0 0 0,1 0 1 0 0,-1 0-1 0 0,1 1 0 0 0,0-1 0 0 0,-1 0 0 0 0,1 0 0 0 0,0 0 1 0 0,0 0-1 0 0,-1 0 0 0 0,1 0 0 0 0,0 0 0 0 0,-1 0 1 0 0,1 0-1 0 0,0 0 0 0 0,-1 0 0 0 0,1-1 0 0 0,0 1 0 0 0,-1 0 1 0 0,1 0-1 0 0,0-1 0 0 0,-1 1 0 0 0,1 0 0 0 0,-1-1 0 0 0,1 1 1 0 0,-1-1 1 0 0,120-101 266 0 0,0 3-211 0 0,81-36-7 0 0,-163 120-127 0 0,-38 38 18 0 0,-31 145 150 0 0,31-162-102 0 0,0 0-1 0 0,0 0 1 0 0,1 0-1 0 0,0 0 1 0 0,0 0-1 0 0,1 0 1 0 0,0 0-1 0 0,0 0 1 0 0,0-1-1 0 0,1 1 1 0 0,-1-1-1 0 0,2 1 1 0 0,-1-1-1 0 0,0 0 1 0 0,2 1 13 0 0,-3-4-88 0 0,0 0 1 0 0,0 0-1 0 0,0-1 1 0 0,0 1 0 0 0,1-1-1 0 0,-1 0 1 0 0,0 1-1 0 0,1-1 1 0 0,-1 0-1 0 0,1 0 1 0 0,-1 0 0 0 0,1-1-1 0 0,0 1 1 0 0,-1-1-1 0 0,1 1 1 0 0,0-1 0 0 0,-1 0-1 0 0,1 0 1 0 0,0 0-1 0 0,-1-1 1 0 0,1 1-1 0 0,0 0 1 0 0,-1-1 0 0 0,1 0-1 0 0,0 0 88 0 0,66-24-8334 0 0,-53 17 1958 0 0,-4 0-4557 0 0</inkml:trace>
  <inkml:trace contextRef="#ctx0" brushRef="#br0" timeOffset="266.482">1231 97 2617 0 0,'0'0'3187'0'0,"0"0"-246"0"0,0 0-238 0 0,0 0-311 0 0,0 0-430 0 0,0 0-491 0 0,0 0-481 0 0,0 0-237 0 0,0 0-23 0 0,0 0-13 0 0,0 0-51 0 0,0 0-140 0 0,-25 30-130 0 0,-77 97-104 0 0,66-61 41 0 0,35-57-264 0 0,0-6-36 0 0,0 0-1 0 0,0 0 1 0 0,0 0 0 0 0,1 0 0 0 0,-1 0 0 0 0,1 1-1 0 0,0-1 1 0 0,0 0 0 0 0,0 0 0 0 0,1 0 0 0 0,-1 1-1 0 0,1-1 1 0 0,-1 0 0 0 0,1 0 0 0 0,0 0-1 0 0,0 0 1 0 0,1 0 0 0 0,-1 0 0 0 0,0 0 0 0 0,1 0-1 0 0,0-1 1 0 0,0 1 0 0 0,0-1 0 0 0,0 1 0 0 0,0-1-1 0 0,0 1 1 0 0,1-1 0 0 0,-1 0 0 0 0,1 0 0 0 0,-1 0-1 0 0,1-1 1 0 0,0 1 0 0 0,0-1 0 0 0,0 1 0 0 0,0-1-1 0 0,0 0 1 0 0,0 0 0 0 0,0 0 0 0 0,0-1-1 0 0,0 1 1 0 0,0-1 0 0 0,1 1 0 0 0,-1-1 0 0 0,0 0-1 0 0,0-1 1 0 0,1 1-33 0 0,5-2 79 0 0,0-1-1 0 0,0 0 1 0 0,0-1 0 0 0,-1 0-1 0 0,1 0 1 0 0,-1-1-1 0 0,0 0 1 0 0,0 0 0 0 0,-1-1-1 0 0,0 0 1 0 0,0-1-1 0 0,0 1 1 0 0,-1-1-1 0 0,0 0 1 0 0,0-1 0 0 0,0 0-1 0 0,-1 1 1 0 0,-1-2-1 0 0,1 1 1 0 0,-1 0 0 0 0,-1-1-1 0 0,1 0 1 0 0,-2 0-1 0 0,1 0 1 0 0,-1 0 0 0 0,0-1-1 0 0,-1 1 1 0 0,0 0-1 0 0,-1-6-78 0 0,1 2-130 0 0,0 10-11 0 0,0-1 1 0 0,-1 0 0 0 0,1 1 0 0 0,-1-1-1 0 0,0 0 1 0 0,0 0 0 0 0,0 1 0 0 0,0-1-1 0 0,-1 0 1 0 0,1 1 0 0 0,-1-1 0 0 0,0 0-1 0 0,0 1 1 0 0,-1-1 0 0 0,1 1-1 0 0,-1-1 1 0 0,0 1 0 0 0,1 0 0 0 0,-1 0-1 0 0,-1 0 1 0 0,1 0 0 0 0,0 0 0 0 0,-1 0 140 0 0,-6-3-2867 0 0,2 1-4774 0 0,3 2-4347 0 0</inkml:trace>
  <inkml:trace contextRef="#ctx0" brushRef="#br0" timeOffset="655.375">1515 137 17420 0 0,'0'0'2446'0'0,"0"0"-1047"0"0,0 0-671 0 0,0 0-120 0 0,0 0 19 0 0,0 0 14 0 0,0 0-62 0 0,0 0-56 0 0,0 0-83 0 0,0 0-31 0 0,0 0-31 0 0,0 0-102 0 0,0 0-54 0 0,5 20-58 0 0,23 97 64 0 0,-6 14 10 0 0,-8-87-234 0 0,4-58 707 0 0,83-203 85 0 0,-40 63-1036 0 0,-54 142-396 0 0,2 9-6373 0 0,-9 3-814 0 0,0 0-4602 0 0</inkml:trace>
  <inkml:trace contextRef="#ctx0" brushRef="#br0" timeOffset="939.454">1947 277 9618 0 0,'0'0'3081'0'0,"0"0"-543"0"0,0 0-434 0 0,0 0-354 0 0,0 0-255 0 0,0 0-176 0 0,0 0-179 0 0,33-5-220 0 0,99-16-198 0 0,-56-2 375 0 0,-63 13-851 0 0,-6 6-178 0 0,-1 0 0 0 0,0-1 1 0 0,-1 0-1 0 0,1 0 0 0 0,-1-1 1 0 0,0 1-1 0 0,0-1 1 0 0,0 0-1 0 0,-1-1 0 0 0,0 1 1 0 0,0-1-1 0 0,-1 0 0 0 0,0 0 1 0 0,0 0-1 0 0,0 0 1 0 0,-1 0-1 0 0,0-1 0 0 0,-1 1 1 0 0,0-1-1 0 0,0 1 0 0 0,0-1 1 0 0,-1 1-1 0 0,0-1 1 0 0,0 0-1 0 0,-1 1 0 0 0,-2-8-68 0 0,1 12-7 0 0,0 0 0 0 0,-1 1 0 0 0,1-1 0 0 0,-1 1 1 0 0,0 0-1 0 0,1-1 0 0 0,-1 1 0 0 0,0 0 0 0 0,-1 0 0 0 0,1 1 0 0 0,0-1 0 0 0,0 1 0 0 0,-1 0 0 0 0,1 0 0 0 0,-1 0 0 0 0,1 0 0 0 0,-1 0 0 0 0,1 1 0 0 0,-1-1 0 0 0,0 1 0 0 0,1 0 0 0 0,-1 0 0 0 0,1 1 1 0 0,-1-1-1 0 0,0 1 0 0 0,1 0 0 0 0,-1 0 0 0 0,1 0 0 0 0,0 0 0 0 0,-1 0 0 0 0,1 1 0 0 0,0-1 0 0 0,0 1 0 0 0,0 0 0 0 0,0 0 0 0 0,0 1 0 0 0,0-1 0 0 0,-1 1 7 0 0,-7 5-11 0 0,0 1 1 0 0,1-1-1 0 0,0 2 0 0 0,0 0 0 0 0,1 0 0 0 0,0 0 0 0 0,1 1 0 0 0,0 0 1 0 0,1 1-1 0 0,0 0 0 0 0,1 0 0 0 0,0 1 0 0 0,1-1 0 0 0,0 1 1 0 0,1 0-1 0 0,1 0 0 0 0,0 1 0 0 0,0-1 0 0 0,2 1 0 0 0,0 0 1 0 0,0-1-1 0 0,1 1 0 0 0,1 0 11 0 0,1-7 4 0 0,1 1 0 0 0,0-2 0 0 0,1 1 0 0 0,-1 0 0 0 0,1-1 0 0 0,0 1 0 0 0,1-1 0 0 0,0 0 0 0 0,0 0 0 0 0,0-1 0 0 0,1 0 0 0 0,-1 0 0 0 0,1 0 0 0 0,1 0 0 0 0,-1-1 0 0 0,1 0 0 0 0,-1-1 0 0 0,1 1 0 0 0,0-1 0 0 0,0-1 0 0 0,0 1 0 0 0,1-1 0 0 0,-1 0 0 0 0,1-1 0 0 0,-1 0 0 0 0,1 0 0 0 0,-1 0 0 0 0,4-1-4 0 0,146-10-115 0 0,-94-17-9320 0 0,-55 23-2932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1464 0 0,'0'0'2154'0'0,"0"0"-780"0"0,0 0-505 0 0,0 0-69 0 0,0 0 131 0 0,0 0 126 0 0,0 0 44 0 0,0 0-13 0 0,0 0 22 0 0,0 0 201 0 0,0 0 226 0 0,0 0 141 0 0,0 0-25 0 0,12-6-236 0 0,74-51 1333 0 0,-64 35-2178 0 0,-1-1 0 0 0,-1-1 0 0 0,-1-1 1 0 0,-1 0-1 0 0,-1-2 0 0 0,-2 0 0 0 0,7-16-572 0 0,34-46 836 0 0,-54 122-843 0 0,-2-19 64 0 0,12 122 133 0 0,-10-132-185 0 0,-1 1 0 0 0,1 0 1 0 0,0-1-1 0 0,0 1 0 0 0,0-1 0 0 0,0 1 0 0 0,1-1 0 0 0,0 0 0 0 0,0 0 0 0 0,0 0 0 0 0,0-1 0 0 0,1 1 0 0 0,-1-1 0 0 0,1 0 0 0 0,0 0 0 0 0,0 0 1 0 0,0 0-1 0 0,0-1 0 0 0,1 1 0 0 0,-1-1 0 0 0,1 0 0 0 0,-1 0 0 0 0,1-1 0 0 0,0 0 0 0 0,0 1 0 0 0,0-2-5 0 0,3 1 61 0 0,1 0 0 0 0,-1-1 0 0 0,1-1 0 0 0,-1 1 0 0 0,1-2 0 0 0,-1 1 1 0 0,0-1-1 0 0,1 0 0 0 0,-1-1 0 0 0,0 1 0 0 0,0-2 0 0 0,-1 1 0 0 0,1-1 0 0 0,-1 0 0 0 0,1-1 0 0 0,-1 0 0 0 0,-1 0 0 0 0,1-1 0 0 0,-1 1 0 0 0,0-1 0 0 0,0-1 0 0 0,4-5-61 0 0,0 4 67 0 0,-1-1 1 0 0,0 0-1 0 0,0 0 0 0 0,-1-1 0 0 0,-1 0 0 0 0,1 0 1 0 0,-1-1-1 0 0,-1 0 0 0 0,0 0 0 0 0,-1 0 1 0 0,0-1-1 0 0,-1 0 0 0 0,0 0 0 0 0,0 0 0 0 0,0-11-67 0 0,-4 23-26 0 0,0 0-52 0 0,0 0-114 0 0,0 0-168 0 0,0 0-233 0 0,-2 25-13846 0 0,2-17 2253 0 0</inkml:trace>
  <inkml:trace contextRef="#ctx0" brushRef="#br0" timeOffset="314.229">1066 321 9890 0 0,'0'0'3894'0'0,"0"0"-1377"0"0,0 0-705 0 0,0 0-262 0 0,0 0-223 0 0,0 0-226 0 0,0 0-208 0 0,0 0-217 0 0,0 0-188 0 0,0 0-119 0 0,0 0-89 0 0,-32 25-61 0 0,-99 80-68 0 0,84-48-13 0 0,44-48-120 0 0,2-6-4 0 0,0-1 0 0 0,0 1 0 0 0,0 0 1 0 0,1 0-1 0 0,-1 0 0 0 0,1 0 0 0 0,-1 0 0 0 0,1 0 1 0 0,0 0-1 0 0,0 0 0 0 0,1 0 0 0 0,-1 0 0 0 0,1 0 1 0 0,-1 0-1 0 0,1-1 0 0 0,0 1 0 0 0,0 0 0 0 0,0 0 0 0 0,0 0 1 0 0,1-1-1 0 0,-1 1 0 0 0,1-1 0 0 0,-1 1 0 0 0,1-1 1 0 0,0 0-1 0 0,0 1 0 0 0,0-1 0 0 0,0 0 0 0 0,1 0 1 0 0,-1-1-1 0 0,1 1 0 0 0,-1 0 0 0 0,1-1 0 0 0,-1 1 1 0 0,1-1-1 0 0,0 0 0 0 0,0 0 0 0 0,-1 0 0 0 0,1 0 1 0 0,0-1-1 0 0,0 1 0 0 0,0-1 0 0 0,0 1 0 0 0,0-1 1 0 0,0 0-1 0 0,0 0 0 0 0,0-1 0 0 0,0 1-14 0 0,4 0 47 0 0,0-1-1 0 0,0 0 1 0 0,0 0 0 0 0,0-1-1 0 0,0 0 1 0 0,0 0-1 0 0,-1 0 1 0 0,1-1 0 0 0,-1 0-1 0 0,0 0 1 0 0,0-1-1 0 0,0 0 1 0 0,0 0 0 0 0,0 0-1 0 0,-1-1 1 0 0,0 1-1 0 0,0-1 1 0 0,0-1 0 0 0,-1 1-1 0 0,0-1 1 0 0,0 0 0 0 0,0 1-1 0 0,0-2 1 0 0,-1 1-1 0 0,0 0 1 0 0,-1-1 0 0 0,1 1-1 0 0,-1-1 1 0 0,0 0-1 0 0,-1 0 1 0 0,0 0 0 0 0,0 0-1 0 0,0 0 1 0 0,-1 0-1 0 0,0 0 1 0 0,0 0 0 0 0,-2-4-47 0 0,1 6 1 0 0,-1 1 0 0 0,-1 0 0 0 0,1 0 0 0 0,0-1 0 0 0,-1 1 0 0 0,0 1 0 0 0,0-1 0 0 0,0 0 0 0 0,-1 1 0 0 0,1 0 0 0 0,-1 0 0 0 0,1 0 0 0 0,-1 0 0 0 0,0 0 0 0 0,0 1 1 0 0,-1-1-2 0 0,-26-15-4765 0 0,11 7-4004 0 0,12 4-3803 0 0</inkml:trace>
  <inkml:trace contextRef="#ctx0" brushRef="#br0" timeOffset="601.676">1497 1 16804 0 0,'0'0'1733'0'0,"0"0"-515"0"0,0 0-213 0 0,0 0 24 0 0,0 0-8 0 0,0 0-113 0 0,0 0-215 0 0,0 0-227 0 0,0 0-96 0 0,0 0 47 0 0,0 0 113 0 0,0 0 6 0 0,0 0-38 0 0,0 15-99 0 0,-1 117 184 0 0,-7 250-447 0 0,12-357-89 0 0,-1 2-3473 0 0,-13-27-6583 0 0,7 0-1572 0 0</inkml:trace>
  <inkml:trace contextRef="#ctx0" brushRef="#br0" timeOffset="863.107">1153 284 10570 0 0,'0'0'4073'0'0,"0"0"-2785"0"0,0 0-327 0 0,0 0 191 0 0,0 0 48 0 0,0 0-120 0 0,0 0-159 0 0,0 0-185 0 0,213-3-168 0 0,-168-1-168 0 0,-5 0-136 0 0,4 4-96 0 0,-3 0-144 0 0,-1 0-96 0 0,-5 0-200 0 0,4 0-816 0 0,-15 0-4890 0 0,-9 0-7056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1:59:55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89 6025 0 0,'0'0'2329'0'0,"0"0"-293"0"0,0 0-98 0 0,0 0-76 0 0,0 0-178 0 0,0 0-272 0 0,0 0-277 0 0,0 0-261 0 0,0 0-183 0 0,0 0-121 0 0,0 0-84 0 0,0 0-37 0 0,0 0-47 0 0,-10 25-50 0 0,-32 78-48 0 0,34-47 189 0 0,9-50-422 0 0,0-1 0 0 0,1 0 0 0 0,0 0 0 0 0,1 0 0 0 0,-1 0 1 0 0,1 0-1 0 0,0-1 0 0 0,0 1 0 0 0,0-1 0 0 0,0 0 0 0 0,1 0 0 0 0,0 0 0 0 0,0 0 0 0 0,0 0 0 0 0,0-1 0 0 0,1 0 0 0 0,-1 0 0 0 0,1 0 0 0 0,0 0 0 0 0,0-1 0 0 0,0 0 0 0 0,0 0 0 0 0,0 0 0 0 0,0-1 0 0 0,0 1 0 0 0,3-1-71 0 0,-3 0 79 0 0,1-1-1 0 0,-1 0 0 0 0,1 0 1 0 0,0-1-1 0 0,-1 1 1 0 0,0-1-1 0 0,1 0 0 0 0,-1 0 1 0 0,0-1-1 0 0,1 0 1 0 0,-1 0-1 0 0,0 0 0 0 0,0 0 1 0 0,0-1-1 0 0,-1 0 0 0 0,1 0 1 0 0,-1 0-1 0 0,1-1 1 0 0,-1 0-1 0 0,0 1 0 0 0,0-1 1 0 0,-1 0-1 0 0,1-1 1 0 0,-1 1-1 0 0,0-1 0 0 0,0 0 1 0 0,0 0-79 0 0,1-1-1 0 0,0 0 1 0 0,-1 0-1 0 0,1-1 0 0 0,-1 0 1 0 0,0 0-1 0 0,-1 0 1 0 0,0 0-1 0 0,0 0 0 0 0,0 0 1 0 0,-1-1-1 0 0,0 1 1 0 0,-1-1-1 0 0,1 1 0 0 0,-1-1 1 0 0,-1 1-1 0 0,1 0 1 0 0,-1-1-1 0 0,-1 1 0 0 0,1 0 1 0 0,-1-1-1 0 0,-1 1 1 0 0,1 0-1 0 0,-1 1 0 0 0,0-1 1 0 0,-1 0-1 0 0,0 1 1 0 0,0 0-1 0 0,0-1 0 0 0,-1 2 1 0 0,0-1-1 0 0,0 0 1 0 0,0 1-1 0 0,0 0 1 0 0,-1 1-1 0 0,0-1 0 0 0,0 1 1 0 0,-1 0-1 0 0,-3-2 1 0 0,-74 1-2957 0 0,33 28-5182 0 0,41-12-795 0 0</inkml:trace>
  <inkml:trace contextRef="#ctx0" brushRef="#br0" timeOffset="669.224">464 155 0 0 0,'0'0'460'0'0,"0"0"635"0"0,0 0-89 0 0,0 0-285 0 0,0 0-222 0 0,0 0-123 0 0,0 0-35 0 0,0 0 17 0 0,0 0 86 0 0,0 0 161 0 0,0 0 225 0 0,-3 3 1177 0 0,3-2 4586 0 0,28 1-556 0 0,0 1-3953 0 0,33 3-552 0 0,27-21 280 0 0,-73 9-1606 0 0,-11 6-157 0 0,0-1 1 0 0,0 0-1 0 0,0 0 1 0 0,0 0 0 0 0,0-1-1 0 0,-1 1 1 0 0,1-1-1 0 0,0 0 1 0 0,-1 0 0 0 0,1 0-1 0 0,-1 0 1 0 0,0-1-1 0 0,0 0 1 0 0,0 1 0 0 0,0-1-1 0 0,0 0 1 0 0,0-1-1 0 0,-1 1 1 0 0,0 0 0 0 0,1-1-1 0 0,-1 1 1 0 0,0-1-1 0 0,-1 0 1 0 0,1 1 0 0 0,-1-1-1 0 0,0 0 1 0 0,0 0-1 0 0,0 0 1 0 0,0 0 0 0 0,-1 0-1 0 0,1 0 1 0 0,-1-3-50 0 0,-3 4-22 0 0,1 0 1 0 0,-1 0-1 0 0,0 0 1 0 0,0 0-1 0 0,0 0 1 0 0,0 1-1 0 0,0-1 1 0 0,-1 1-1 0 0,1 0 1 0 0,-1 0-1 0 0,0 0 1 0 0,0 0 0 0 0,0 1-1 0 0,1 0 1 0 0,-1-1-1 0 0,0 1 1 0 0,-1 1-1 0 0,1-1 1 0 0,0 1-1 0 0,0-1 1 0 0,0 1-1 0 0,0 0 1 0 0,0 1-1 0 0,0-1 1 0 0,0 1-1 0 0,-1 0 1 0 0,1 0-1 0 0,-3 1 22 0 0,-96 51-361 0 0,94-49 352 0 0,1 0-1 0 0,0 0 1 0 0,0 0 0 0 0,0 1-1 0 0,1 0 1 0 0,-1 1 0 0 0,1 0-1 0 0,0 0 1 0 0,1 0 0 0 0,0 1-1 0 0,0 0 1 0 0,0 0 0 0 0,1 1-1 0 0,0 0 1 0 0,0-1 0 0 0,1 2-1 0 0,0-1 1 0 0,1 0 0 0 0,0 1-1 0 0,0 0 1 0 0,0-1 0 0 0,1 1-1 0 0,0 4 10 0 0,2-9 3 0 0,0 0 0 0 0,1 0-1 0 0,0 1 1 0 0,-1-1 0 0 0,1 0 0 0 0,0 0-1 0 0,1 0 1 0 0,-1 0 0 0 0,1 0-1 0 0,0 0 1 0 0,0 0 0 0 0,0-1 0 0 0,0 1-1 0 0,1 0 1 0 0,0-1 0 0 0,-1 0 0 0 0,1 0-1 0 0,0 0 1 0 0,1 0 0 0 0,-1 0-1 0 0,0-1 1 0 0,1 1 0 0 0,3 1-3 0 0,6 2-15 0 0,0-1-1 0 0,0-1 1 0 0,1 0-1 0 0,0 0 1 0 0,0-1 0 0 0,0-1-1 0 0,0-1 1 0 0,0 0 0 0 0,0 0-1 0 0,0-1 1 0 0,0-1-1 0 0,0-1 1 0 0,0 0 0 0 0,0-1-1 0 0,0 0 1 0 0,-1-1 0 0 0,1 0-1 0 0,-1-1 1 0 0,0-1-1 0 0,0 0 1 0 0,3-3 15 0 0,89-38-2926 0 0,-72 29-926 0 0,-2-1-3730 0 0,-17 11-4061 0 0</inkml:trace>
  <inkml:trace contextRef="#ctx0" brushRef="#br0" timeOffset="972.749">1230 1 10362 0 0,'0'0'2450'0'0,"0"0"-289"0"0,0 0-261 0 0,0 0-250 0 0,0 0-269 0 0,0 0-307 0 0,0 0-189 0 0,0 0-127 0 0,0 0-97 0 0,0 0-75 0 0,0 0-94 0 0,0 0-87 0 0,-21 14-82 0 0,-96 64 132 0 0,116-77-451 0 0,-1-1 0 0 0,1 0-1 0 0,-1 0 1 0 0,1 1 0 0 0,-1-1 0 0 0,1 1 0 0 0,-1-1 0 0 0,1 1 0 0 0,-1 0 0 0 0,1-1 0 0 0,0 1 0 0 0,0 0-1 0 0,-1 0 1 0 0,1 0 0 0 0,0 0 0 0 0,0 0 0 0 0,0 0 0 0 0,0 1 0 0 0,0-1 0 0 0,0 0 0 0 0,0 0 0 0 0,0 1-1 0 0,1-1 1 0 0,-1 1 0 0 0,0-1 0 0 0,1 0 0 0 0,-1 1 0 0 0,1-1 0 0 0,0 1 0 0 0,-1-1 0 0 0,1 1-1 0 0,0 0 1 0 0,0-1 0 0 0,0 1 0 0 0,0-1 0 0 0,0 1 0 0 0,0-1 0 0 0,1 1 0 0 0,-1-1 0 0 0,0 1 0 0 0,1-1-1 0 0,-1 1 1 0 0,1-1 0 0 0,0 1 0 0 0,-1-1 0 0 0,1 0 0 0 0,0 1 0 0 0,0-1 0 0 0,0 0 0 0 0,0 0 0 0 0,1 1-5 0 0,64 13 124 0 0,-59-15-107 0 0,-1 1 0 0 0,1-1 0 0 0,-1 1 1 0 0,1 1-1 0 0,-1-1 0 0 0,0 1 0 0 0,1 0 0 0 0,-1 0 0 0 0,0 1 0 0 0,-1 0 0 0 0,1 0 0 0 0,0 0 0 0 0,-1 1 0 0 0,1 0 0 0 0,-1 0 1 0 0,1 2-17 0 0,-4-3 55 0 0,0 0 0 0 0,-1 0 0 0 0,1 1 1 0 0,-1-1-1 0 0,0 0 0 0 0,0 1 0 0 0,0-1 1 0 0,-1 1-1 0 0,1-1 0 0 0,-1 1 1 0 0,0-1-1 0 0,0 1 0 0 0,0-1 0 0 0,-1 1 1 0 0,1-1-1 0 0,-1 1 0 0 0,1-1 0 0 0,-1 1 1 0 0,0-1-1 0 0,-1 0 0 0 0,1 0 1 0 0,0 1-1 0 0,-1-1 0 0 0,0 0 0 0 0,0 0 1 0 0,0 0-1 0 0,0-1 0 0 0,0 1 0 0 0,-1 0 1 0 0,1-1-1 0 0,-1 1 0 0 0,0-1 1 0 0,1 0-1 0 0,-1 0 0 0 0,0 0 0 0 0,-3 1-55 0 0,-5 4-192 0 0,0-1 0 0 0,0-1-1 0 0,0 0 1 0 0,0 0-1 0 0,-1-1 1 0 0,0-1 0 0 0,0 0-1 0 0,0-1 1 0 0,0 0 0 0 0,0 0-1 0 0,-1-1 1 0 0,0-1 192 0 0,-6-3-2788 0 0,11 1-2672 0 0,4 0 829 0 0,-2 2-7709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164 570 0 0 0,'0'0'693'0'0,"0"0"633"0"0,0 0 300 0 0,0 0 95 0 0,0 0 57 0 0,0 0-31 0 0,0 0-30 0 0,0 0-6 0 0,22-11-94 0 0,64-33-111 0 0,-65 33-116 0 0,-21 11-154 0 0,-7-7 2070 0 0,-6-4-2815 0 0,4 11-453 0 0,1 0 0 0 0,0 1 0 0 0,0 0 0 0 0,0 1 1 0 0,1 0-1 0 0,-1 0 0 0 0,0 0 0 0 0,0 1 1 0 0,1 0-1 0 0,0 1 0 0 0,0 0 0 0 0,0 0 0 0 0,0 0 1 0 0,0 1-1 0 0,1 0 0 0 0,0 0 0 0 0,0 0 0 0 0,0 1 1 0 0,1 0-1 0 0,-3 4-38 0 0,-3 0 39 0 0,1-2-48 0 0,0 1 1 0 0,1 0 0 0 0,0 1 0 0 0,1-1-1 0 0,0 2 1 0 0,1-1 0 0 0,0 1 0 0 0,0 0-1 0 0,1 1 1 0 0,1-1 0 0 0,0 1 0 0 0,0 0-1 0 0,1 1 1 0 0,1-1 0 0 0,0 1 0 0 0,1-1-1 0 0,-1 9 9 0 0,5-18 19 0 0,-1 1-1 0 0,0-1 0 0 0,1 0 0 0 0,0 0 1 0 0,0 0-1 0 0,-1 0 0 0 0,2-1 0 0 0,-1 1 1 0 0,0 0-1 0 0,1-1 0 0 0,-1 0 0 0 0,1 1 1 0 0,-1-1-1 0 0,1 0 0 0 0,0 0 0 0 0,0-1 1 0 0,0 1-1 0 0,0-1 0 0 0,1 1 0 0 0,-1-1 1 0 0,0 0-1 0 0,0 0 0 0 0,1 0 0 0 0,-1-1 0 0 0,1 1 1 0 0,-1-1-1 0 0,1 0 0 0 0,-1 0 0 0 0,0 0 1 0 0,1 0-1 0 0,-1-1 0 0 0,1 1 0 0 0,-1-1 1 0 0,4-1-19 0 0,6-3 139 0 0,0-1 1 0 0,0-1 0 0 0,0 0-1 0 0,-1-1 1 0 0,0 0 0 0 0,0-1-1 0 0,-1 0 1 0 0,0 0 0 0 0,-1-2-1 0 0,0 1 1 0 0,5-7-140 0 0,12-17 92 0 0,0 0-1 0 0,-2-2 1 0 0,-2-1-1 0 0,-1-1 1 0 0,-2-1-1 0 0,-2 0 1 0 0,-2-1 0 0 0,-1-1-1 0 0,3-18-91 0 0,-13 43-20 0 0,-1 0-1 0 0,-1 0 1 0 0,0 0 0 0 0,-1 0 0 0 0,-1-1-1 0 0,0 1 1 0 0,-1-1 0 0 0,-1 1-1 0 0,-1 0 1 0 0,0-1 0 0 0,-1 1-1 0 0,-1 0 1 0 0,0 0 0 0 0,-1 1-1 0 0,-1-1 1 0 0,0 1 0 0 0,-6-9 20 0 0,9 21-15 0 0,0 0 1 0 0,0 1-1 0 0,-1 0 1 0 0,1 0-1 0 0,-1 0 1 0 0,1 0-1 0 0,-1 0 1 0 0,0 1 0 0 0,1-1-1 0 0,-1 1 1 0 0,0 0-1 0 0,0 0 1 0 0,0 0-1 0 0,0 1 1 0 0,0 0-1 0 0,0-1 1 0 0,0 1-1 0 0,0 1 1 0 0,0-1-1 0 0,0 1 1 0 0,0-1 0 0 0,0 1-1 0 0,0 0 1 0 0,0 1-1 0 0,0-1 1 0 0,1 1-1 0 0,-1-1 1 0 0,0 1-1 0 0,1 0 1 0 0,0 0-1 0 0,-1 1 1 0 0,1-1-1 0 0,0 1 1 0 0,0-1 0 0 0,0 1-1 0 0,1 0 1 0 0,-1 0-1 0 0,0 1 1 0 0,1-1-1 0 0,0 0 1 0 0,0 1-1 0 0,0-1 1 0 0,1 1-1 0 0,-1 0 1 0 0,0 3 14 0 0,-12 18 21 0 0,2 0-1 0 0,1 1 1 0 0,1 1 0 0 0,1 0-1 0 0,1 0 1 0 0,1 1 0 0 0,2 0-1 0 0,1 0 1 0 0,1 0 0 0 0,2 0-1 0 0,0 1 1 0 0,3 11-21 0 0,0-20 5 0 0,1 0 0 0 0,2-1-1 0 0,0 0 1 0 0,0 0 0 0 0,2 0 0 0 0,0-1-1 0 0,2 1 1 0 0,0-2 0 0 0,0 1 0 0 0,2-1 0 0 0,0-1-1 0 0,1 0 1 0 0,1-1 0 0 0,0 0 0 0 0,1-1 0 0 0,0 0-1 0 0,14 8-4 0 0,7-5-899 0 0,-27-18-3603 0 0,-4-3-4238 0 0,-2 3-1960 0 0</inkml:trace>
  <inkml:trace contextRef="#ctx0" brushRef="#br0" timeOffset="301.678">593 496 7242 0 0,'0'0'2385'0'0,"0"0"-1255"0"0,0 0-387 0 0,0 0 441 0 0,0 0 542 0 0,0 0 266 0 0,0 0-229 0 0,0 0-472 0 0,0 0-429 0 0,0 0-254 0 0,0 0-144 0 0,0 0-93 0 0,0 0-77 0 0,10 32-71 0 0,30 95-46 0 0,-11-69 93 0 0,-27-55-204 0 0,1 0 1 0 0,0 0-1 0 0,0 0 1 0 0,0 0-1 0 0,0-1 0 0 0,0 1 1 0 0,0-1-1 0 0,1 0 1 0 0,-1 0-1 0 0,1 0 0 0 0,-1 0 1 0 0,1-1-1 0 0,0 1 1 0 0,0-1-1 0 0,0 0 0 0 0,0 0 1 0 0,0 0-1 0 0,0-1 1 0 0,0 1-1 0 0,0-1 1 0 0,0 0-1 0 0,0 0 0 0 0,0-1 1 0 0,0 1-1 0 0,0-1 1 0 0,0 0-1 0 0,0 0 0 0 0,-1 0 1 0 0,1-1-1 0 0,0 1 1 0 0,0-1-1 0 0,-1 0 1 0 0,1 0-1 0 0,-1 0 0 0 0,0 0 1 0 0,1-1-1 0 0,-1 1 1 0 0,0-1-1 0 0,-1 0 0 0 0,3-2-66 0 0,4-6 89 0 0,0-1-1 0 0,0 0 0 0 0,-1 0 1 0 0,-1-1-1 0 0,0 0 0 0 0,-1 0 1 0 0,0-1-1 0 0,-1 0 0 0 0,-1 0 0 0 0,0 0 1 0 0,2-15-89 0 0,-1-11-4075 0 0,-4-3-4348 0 0,-1 43-3424 0 0</inkml:trace>
  <inkml:trace contextRef="#ctx0" brushRef="#br0" timeOffset="567.334">1018 754 3393 0 0,'0'0'3003'0'0,"0"0"-885"0"0,0 0-154 0 0,0 0 291 0 0,0 0 110 0 0,0 0-191 0 0,0 0-410 0 0,0 0-438 0 0,0 0-413 0 0,0 0-257 0 0,0 0-134 0 0,0 0-97 0 0,0 0 45 0 0,0-13 7 0 0,8-95 685 0 0,10 50-430 0 0,-9 28-572 0 0,0 1-1 0 0,2-1 1 0 0,1 2 0 0 0,1-1 0 0 0,11-14-160 0 0,3 10-762 0 0,-27 33 263 0 0,0 0-221 0 0,0 7-7463 0 0,0-3-2778 0 0</inkml:trace>
  <inkml:trace contextRef="#ctx0" brushRef="#br0" timeOffset="821.141">1342 548 6457 0 0,'0'0'5211'0'0,"0"0"-3067"0"0,0 0-1250 0 0,0 0-163 0 0,0 0-10 0 0,0 0-31 0 0,0 0-86 0 0,0 0-171 0 0,0 0-175 0 0,0 0-132 0 0,-1 31-91 0 0,-6 92-72 0 0,11-89-1848 0 0,0-38-6506 0 0,-4 0 400 0 0</inkml:trace>
  <inkml:trace contextRef="#ctx0" brushRef="#br0" timeOffset="983.919">1309 183 11522 0 0,'0'0'2057'0'0,"0"0"-905"0"0,0 0-448 0 0,0 0-320 0 0,0 0-256 0 0,0 0-64 0 0,0 0-112 0 0,0 0 0 0 0,0 0 24 0 0,0 0-136 0 0,0 0-136 0 0,0 0-344 0 0,0 0-792 0 0,0 0-2857 0 0,48 96-4785 0 0</inkml:trace>
  <inkml:trace contextRef="#ctx0" brushRef="#br0" timeOffset="1302.177">1433 721 7842 0 0,'0'0'3306'0'0,"0"0"-1246"0"0,0 0-414 0 0,0 0 54 0 0,0 0-82 0 0,0 0-254 0 0,0 0-385 0 0,0 0-265 0 0,0 0-146 0 0,0 0-59 0 0,0 0-26 0 0,0 0-44 0 0,0 0-58 0 0,18-29-69 0 0,59-91-68 0 0,-40 52 288 0 0,-37 80-613 0 0,1 0 0 0 0,1 0 0 0 0,0 0 0 0 0,0 0 0 0 0,2 0 0 0 0,-1-1 0 0 0,1 0 0 0 0,1 0 0 0 0,2 4 81 0 0,-6-12 44 0 0,1-1 0 0 0,-1 1 0 0 0,1-1 1 0 0,0 1-1 0 0,0-1 0 0 0,0 0 0 0 0,0 0 0 0 0,0 0 1 0 0,0 0-1 0 0,0 0 0 0 0,1 0 0 0 0,-1-1 0 0 0,1 1 1 0 0,-1-1-1 0 0,1 0 0 0 0,0 1 0 0 0,0-1 0 0 0,-1-1 1 0 0,1 1-1 0 0,0 0 0 0 0,0-1 0 0 0,0 1 0 0 0,0-1 1 0 0,0 0-1 0 0,0 0 0 0 0,0 0 0 0 0,0 0 0 0 0,0 0 1 0 0,0-1-1 0 0,0 1 0 0 0,-1-1 0 0 0,1 0 0 0 0,0 0 1 0 0,0 0-1 0 0,-1 0 0 0 0,1-1 0 0 0,0 1 0 0 0,-1-1 1 0 0,2-1-46 0 0,5-2 167 0 0,-1-1 0 0 0,0 0 0 0 0,0 0 0 0 0,-1-1-1 0 0,0 0 1 0 0,0-1 0 0 0,0 0 0 0 0,-1 0 0 0 0,0 0-1 0 0,-1 0 1 0 0,2-4-166 0 0,30-91 182 0 0,-28 99-2110 0 0,0 4-2142 0 0,-5 0-977 0 0,0 0-6860 0 0</inkml:trace>
  <inkml:trace contextRef="#ctx0" brushRef="#br0" timeOffset="1821.529">2213 419 8994 0 0,'0'0'3301'0'0,"0"0"-581"0"0,0 0-401 0 0,0 0-354 0 0,0 0-340 0 0,0 0-294 0 0,0 0-270 0 0,0 0-243 0 0,0 0-187 0 0,0 0-145 0 0,0 0-113 0 0,0 0-82 0 0,0 0-66 0 0,-28-1-57 0 0,-87 2-56 0 0,113-1-108 0 0,-1 0 0 0 0,1 0-1 0 0,-1 0 1 0 0,1 0 0 0 0,-1 0-1 0 0,1 1 1 0 0,-1-1 0 0 0,1 1 0 0 0,-1-1-1 0 0,1 1 1 0 0,-1 0 0 0 0,1 0-1 0 0,0 0 1 0 0,0 1 0 0 0,-1-1-1 0 0,1 0 1 0 0,0 1 0 0 0,0-1-1 0 0,0 1 1 0 0,1 0 0 0 0,-1 0-1 0 0,0 0 1 0 0,1 0 0 0 0,-1 0 0 0 0,1 0-4 0 0,-6 7 17 0 0,-1 0-19 0 0,0-1 0 0 0,1 1 1 0 0,0 1-1 0 0,1-1 1 0 0,0 1-1 0 0,0 1 0 0 0,1-1 1 0 0,1 1-1 0 0,-1-1 0 0 0,2 1 1 0 0,0 1-1 0 0,0-1 0 0 0,1 0 1 0 0,0 1-1 0 0,1-1 1 0 0,0 1-1 0 0,1-1 0 0 0,1 11 2 0 0,1-18 12 0 0,1 1 0 0 0,0 0-1 0 0,0-1 1 0 0,0 0-1 0 0,0 0 1 0 0,1 0-1 0 0,0 0 1 0 0,0 0 0 0 0,0-1-1 0 0,0 1 1 0 0,0-1-1 0 0,1 0 1 0 0,0-1 0 0 0,-1 1-1 0 0,1-1 1 0 0,0 0-1 0 0,0 0 1 0 0,0 0-1 0 0,1-1 1 0 0,-1 0 0 0 0,0 0-1 0 0,0 0 1 0 0,1 0-1 0 0,-1-1 1 0 0,1 0 0 0 0,-1 0-1 0 0,0-1 1 0 0,1 0-1 0 0,-1 1 1 0 0,0-2-1 0 0,0 1 1 0 0,2-1-12 0 0,99-22 662 0 0,8 14-8 0 0,-109 13-645 0 0,1 1 0 0 0,-1 0-1 0 0,0 0 1 0 0,0 0 0 0 0,0 1 0 0 0,-1 0-1 0 0,1 0 1 0 0,-1 0 0 0 0,0 0-1 0 0,-1 1 1 0 0,1 0 0 0 0,-1-1 0 0 0,0 1-1 0 0,0 1 1 0 0,-1-1 0 0 0,0 0-1 0 0,1 6-8 0 0,5 19 4 0 0,-1 0-1 0 0,-1 1 0 0 0,-2 0 0 0 0,-2 0 0 0 0,0 0 0 0 0,-3 0 1 0 0,0 0-1 0 0,-5 19-3 0 0,6-26-10 0 0,-1 1 0 0 0,-2-1 0 0 0,0 0 1 0 0,-2 0-1 0 0,-1 0 0 0 0,-1 0 0 0 0,-1-1 1 0 0,-1 0-1 0 0,-1-1 0 0 0,-1 0 0 0 0,-1 0 1 0 0,-1-1-1 0 0,-1-1 0 0 0,-1 0 0 0 0,0-1 1 0 0,-2-1-1 0 0,-1 0 0 0 0,0-2 0 0 0,-18 15 10 0 0,34-31 0 0 0,-1 1-1 0 0,1-1 1 0 0,0 1-1 0 0,0-1 1 0 0,-1 0-1 0 0,1 0 0 0 0,-1 0 1 0 0,1 0-1 0 0,-1 0 1 0 0,1-1-1 0 0,-1 1 1 0 0,0-1-1 0 0,1 0 1 0 0,-1 0-1 0 0,0 0 1 0 0,1 0-1 0 0,-1 0 0 0 0,0 0 1 0 0,1-1-1 0 0,-1 1 1 0 0,1-1-1 0 0,-1 0 1 0 0,1 0-1 0 0,-1 0 1 0 0,1 0-1 0 0,-1 0 0 0 0,1 0 1 0 0,0-1-1 0 0,0 1 1 0 0,0-1-1 0 0,0 0 1 0 0,0 1-1 0 0,0-1 1 0 0,0 0-1 0 0,0 0 1 0 0,1 0-1 0 0,-1 0 0 0 0,1-1 1 0 0,-1 1-1 0 0,1 0 1 0 0,0-1-1 0 0,0 1 1 0 0,0-1-1 0 0,0 1 1 0 0,1-1-1 0 0,-1 0 1 0 0,-3-15 16 0 0,2 0 1 0 0,0 0-1 0 0,0 0 1 0 0,2 0-1 0 0,0 0 0 0 0,2 1 1 0 0,0-1-1 0 0,0 0 0 0 0,2 0 1 0 0,0 1-1 0 0,1-1 1 0 0,7-14-17 0 0,41-82-1546 0 0,10 8-5369 0 0,-47 82-5225 0 0</inkml:trace>
  <inkml:trace contextRef="#ctx0" brushRef="#br0" timeOffset="4408.26">2077 404 0 0 0,'0'0'295'0'0,"0"0"736"0"0,0 0 194 0 0,0 0-45 0 0,0 0-77 0 0,0 0-84 0 0,0 0-68 0 0,0 0-29 0 0,0 0 31 0 0,0 0 113 0 0,0 0 127 0 0,0 0 98 0 0,3 0 6452 0 0,13 0-6165 0 0,84 41 1132 0 0,-86-35-2504 0 0,0 0 0 0 0,-1 1 0 0 0,0 1 1 0 0,0 0-1 0 0,0 1 0 0 0,-1 0 0 0 0,0 1 0 0 0,-1 1 0 0 0,0 0 1 0 0,1 3-207 0 0,27 56 573 0 0,-29-11 6 0 0,-10-59-558 0 0,0 0-6 0 0,-12 40 181 0 0,11-36-885 0 0,1 2-1164 0 0,0 0-4861 0 0,0 1-2510 0 0,0-4-2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05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240 207 9778 0 0,'0'0'1691'0'0,"0"0"-556"0"0,0 0-69 0 0,0 0 159 0 0,0 0 102 0 0,0 0 55 0 0,0 0-143 0 0,0 0-183 0 0,0 0-141 0 0,0 0-188 0 0,0 0-122 0 0,0 0-102 0 0,0 0-80 0 0,-12 21-79 0 0,-35 68-71 0 0,-18-1 455 0 0,-45 12-217 0 0,104-81-473 0 0,39-16 11 0 0,-28-3-8 0 0,214 8 203 0 0,-136 17-253 0 0,-29-7 262 0 0,-43-54 673 0 0,-10 26-894 0 0,-1 0 1 0 0,0-1-1 0 0,0 1 1 0 0,-1 0-1 0 0,-1 0 0 0 0,1 0 1 0 0,-2 0-1 0 0,1 0 1 0 0,-1 0-1 0 0,-1 0 1 0 0,0 1-1 0 0,0-1 1 0 0,-1 1-1 0 0,0 0 1 0 0,-1 1-1 0 0,0-1 1 0 0,0 1-1 0 0,-1 0 1 0 0,0 1-1 0 0,-4-4-32 0 0,-60-70-228 0 0,59 59-1379 0 0,11 16-2750 0 0,1 0-3750 0 0,0 3-4057 0 0</inkml:trace>
  <inkml:trace contextRef="#ctx0" brushRef="#br0" timeOffset="431.2">770 0 15003 0 0,'0'0'1399'0'0,"0"0"-551"0"0,0 0-91 0 0,0 0 225 0 0,0 0 148 0 0,0 0 2 0 0,0 0-46 0 0,0 0-167 0 0,0 0-127 0 0,0 0-80 0 0,0 0-171 0 0,0 0-115 0 0,0 0-86 0 0,-6 21-67 0 0,-20 66-55 0 0,-49 67 394 0 0,55-117-573 0 0,15-29-38 0 0,0 0 1 0 0,1 1-1 0 0,-1-1 0 0 0,2 1 0 0 0,-1 0 1 0 0,1-1-1 0 0,0 2 0 0 0,1-1 1 0 0,0 0-1 0 0,1 0 0 0 0,0 1 1 0 0,0-1-1 0 0,1 1 0 0 0,1 8-1 0 0,1-16 7 0 0,-1 1-1 0 0,2-1 1 0 0,-1 0 0 0 0,0 0-1 0 0,0 1 1 0 0,1-1-1 0 0,-1-1 1 0 0,1 1 0 0 0,0 0-1 0 0,0-1 1 0 0,-1 1 0 0 0,1-1-1 0 0,0 0 1 0 0,0 0-1 0 0,0 0 1 0 0,0 0 0 0 0,1-1-1 0 0,-1 1 1 0 0,0-1-1 0 0,0 0 1 0 0,0 0 0 0 0,0 0-1 0 0,1 0 1 0 0,0 0-7 0 0,11 0 117 0 0,0 0 1 0 0,0-2-1 0 0,-1 1 1 0 0,1-2-1 0 0,0 0 1 0 0,-1 0 0 0 0,1-1-1 0 0,11-6-117 0 0,53-30 213 0 0,-79 40-342 0 0,0-1 0 0 0,1 1 0 0 0,-1-1-1 0 0,0 0 1 0 0,0 1 0 0 0,0-1 0 0 0,0 1-1 0 0,0-1 1 0 0,0 1 0 0 0,0-1 0 0 0,0 1-1 0 0,0-1 1 0 0,0 1 0 0 0,0-1 0 0 0,0 1-1 0 0,0-1 1 0 0,0 1 0 0 0,-1-1 0 0 0,1 1-1 0 0,0-1 1 0 0,0 1 0 0 0,0-1 0 0 0,-1 1-1 0 0,1-1 1 0 0,0 1 0 0 0,-1-1 0 0 0,1 1-1 0 0,0 0 1 0 0,-1-1 0 0 0,1 1 0 0 0,-1 0-1 0 0,1-1 1 0 0,-1 1 0 0 0,1 0 0 0 0,-1-1-1 0 0,1 1 1 0 0,-1 0 0 0 0,1 0 0 0 0,-1 0-1 0 0,1-1 1 0 0,-1 1 0 0 0,1 0 0 0 0,-1 0-1 0 0,1 0 1 0 0,-1 0 0 0 0,1 0 0 0 0,-1 0-1 0 0,1 0 1 0 0,-1 0 0 0 0,1 0 0 0 0,-1 0 129 0 0,-3-1-4811 0 0,-5-3-7221 0 0</inkml:trace>
  <inkml:trace contextRef="#ctx0" brushRef="#br0" timeOffset="688.5">462 280 14611 0 0,'0'0'2057'0'0,"0"0"-1121"0"0,0 0-248 0 0,0 0 168 0 0,0 0 16 0 0,0 0-40 0 0,190-40-151 0 0,-155 32-217 0 0,0 1-232 0 0,-2 3-160 0 0,-2-3-168 0 0,-3 7-240 0 0,-8 0-497 0 0,-3 0-2127 0 0,-8 0-9723 0 0</inkml:trace>
  <inkml:trace contextRef="#ctx0" brushRef="#br0" timeOffset="18656.638">989 586 0 0 0,'0'0'2534'0'0,"0"0"-652"0"0,0 0-389 0 0,0 0 41 0 0,0 0 110 0 0,0 0-55 0 0,0 0-220 0 0,0 0-293 0 0,0 0-245 0 0,0 0-147 0 0,0 0-18 0 0,9-6 6 0 0,29-16-13 0 0,-28 17 5 0 0,-14 10 4657 0 0,-14 14-5034 0 0,15-16-316 0 0,6-1 1181 0 0,21-22-104 0 0,-11 12-849 0 0,-7 3 544 0 0,-12 17-497 0 0,-21 28 1340 0 0,27-40-1581 0 0,0 0 1 0 0,0 0-1 0 0,1 0 0 0 0,-1 0 1 0 0,0 0-1 0 0,0 0 0 0 0,1 0 0 0 0,-1 0 1 0 0,0 1-1 0 0,0-1 0 0 0,1 0 1 0 0,-1 0-1 0 0,0 0 0 0 0,0 0 1 0 0,0 0-1 0 0,1 0 0 0 0,-1 1 1 0 0,0-1-1 0 0,0 0 0 0 0,0 0 0 0 0,0 0 1 0 0,1 1-1 0 0,-1-1 0 0 0,0 0 1 0 0,0 0-1 0 0,0 0 0 0 0,0 1 1 0 0,0-1-1 0 0,0 0 0 0 0,1 0 1 0 0,-1 1-1 0 0,0-1 0 0 0,0 0 1 0 0,0 0-1 0 0,0 1 0 0 0,0-1 0 0 0,0 0 1 0 0,0 0-1 0 0,0 1 0 0 0,0-1 1 0 0,0 0-1 0 0,0 0 0 0 0,0 1 1 0 0,-1-1-1 0 0,1 0 0 0 0,0 0 1 0 0,0 1-1 0 0,0-1 0 0 0,0 0 0 0 0,0 0 1 0 0,0 0-1 0 0,0 1 0 0 0,-1-1 1 0 0,1 0-6 0 0,35-33 1113 0 0,-40 34-1128 0 0,0 0-1 0 0,0 1 1 0 0,0-1 0 0 0,0 1-1 0 0,0 0 1 0 0,1 0-1 0 0,-1 1 1 0 0,1-1-1 0 0,-1 1 1 0 0,1 0 0 0 0,0 0-1 0 0,0 1 1 0 0,0-1-1 0 0,0 1 1 0 0,1 0-1 0 0,-1 0 1 0 0,1 0-1 0 0,0 0 1 0 0,0 1 0 0 0,1-1-1 0 0,-1 1 16 0 0,3-4-1 0 0,-1-1 0 0 0,1 1 0 0 0,-1-1 0 0 0,1 1 0 0 0,0 0 0 0 0,-1-1-1 0 0,1 1 1 0 0,0 0 0 0 0,-1-1 0 0 0,1 1 0 0 0,0 0 0 0 0,0-1 0 0 0,0 1 0 0 0,0 0 0 0 0,0 0-1 0 0,0-1 1 0 0,0 1 0 0 0,0 0 0 0 0,0 0 0 0 0,0-1 0 0 0,0 1 0 0 0,0 0 0 0 0,0-1 0 0 0,1 1-1 0 0,-1 0 1 0 0,0-1 0 0 0,0 1 0 0 0,1 0 0 0 0,-1-1 0 0 0,1 1 0 0 0,-1 0 0 0 0,0-1 0 0 0,1 1-1 0 0,-1-1 1 0 0,1 1 0 0 0,-1-1 0 0 0,1 1 0 0 0,0-1 0 0 0,-1 1 0 0 0,1-1 0 0 0,-1 0 0 0 0,1 1-1 0 0,0-1 1 0 0,-1 0 0 0 0,1 0 0 0 0,0 1 0 0 0,0-1 0 0 0,-1 0 0 0 0,1 0 0 0 0,0 0 0 0 0,-1 0-1 0 0,1 0 1 0 0,0 0 0 0 0,0 0 0 0 0,-1 0 0 0 0,1 0 0 0 0,0 0 0 0 0,-1 0 0 0 0,1 0 0 0 0,0-1-1 0 0,0 1 1 0 0,-1 0 0 0 0,1-1 1 0 0,45-13 249 0 0,-37 7-168 0 0,-5 5-53 0 0,0-1 0 0 0,-1 1 0 0 0,1-1 0 0 0,-1 0 0 0 0,0 0-1 0 0,1 0 1 0 0,-1 0 0 0 0,-1-1 0 0 0,1 1 0 0 0,0-1 0 0 0,-1 1 0 0 0,0-1 0 0 0,0 0-1 0 0,0 0 1 0 0,0 0 0 0 0,0-1 0 0 0,-1 1 0 0 0,0 0 0 0 0,0-1-28 0 0,-1 4 61 0 0,0 1 6 0 0,0 0-13 0 0,-27 1-106 0 0,-57 54-110 0 0,97-52 95 0 0,41-43 296 0 0,-54 40-213 0 0,0 0 6 0 0,0 0 14 0 0,0 0-19 0 0,0 0 4 0 0,0 0-2 0 0,0 0-19 0 0,0 0 3 0 0,-4 0-2434 0 0,1 0-6699 0 0,3 0-2672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13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100 251 600 0 0,'0'0'1925'0'0,"0"0"-401"0"0,0 0-49 0 0,0 0 196 0 0,0 0-1 0 0,0 0-141 0 0,0 0-195 0 0,0 0-218 0 0,0 0-102 0 0,0 0-25 0 0,0 0-11 0 0,9 1 18 0 0,29 1 0 0 0,12 1 3046 0 0,51 2-1153 0 0,304 2-170 0 0,-423-6-11005 0 0,2 9-2344 0 0,10-10 2079 0 0</inkml:trace>
  <inkml:trace contextRef="#ctx0" brushRef="#br0" timeOffset="384.329">0 490 9722 0 0,'0'0'2430'0'0,"0"0"-748"0"0,0 0-449 0 0,0 0-142 0 0,0 0-99 0 0,0 0-167 0 0,0 0-211 0 0,0 0-168 0 0,0 0-66 0 0,0 0 44 0 0,0 0 196 0 0,0 0 143 0 0,7 1 60 0 0,278-11 5211 0 0,-72-3-5124 0 0,-147 9-811 0 0,-66 4-89 0 0,0 0-15 0 0,0 0-8 0 0,0 0 1 0 0,0 0-8 0 0,0 0 0 0 0,0 0-6 0 0,0 0 9 0 0,0 0-18 0 0,0 0-5 0 0,0 0-6 0 0,0 0-27 0 0,3-11-1507 0 0,11-2-206 0 0,-6 5-1396 0 0,0 0-6373 0 0,-2 4-2565 0 0</inkml:trace>
  <inkml:trace contextRef="#ctx0" brushRef="#br0" timeOffset="1227.351">356 1 1960 0 0,'0'0'2389'0'0,"0"0"-27"0"0,0 0 78 0 0,0 0 21 0 0,0 0-165 0 0,0 0-425 0 0,0 0-497 0 0,0 0-379 0 0,0 0-175 0 0,0 0-70 0 0,0 0-4 0 0,0 0 23 0 0,0 0 19 0 0,-3 0-7 0 0,-6 3 2181 0 0,32 24-895 0 0,6 4-1808 0 0,2-1-1 0 0,2-2 0 0 0,0-2 0 0 0,2 0 1 0 0,1-3-1 0 0,0 0 0 0 0,2-3 0 0 0,0-1 1 0 0,36 11-259 0 0,41 22 44 0 0,-114-52-31 0 0,2 0-8 0 0,-3 0-18 0 0,0 0-3 0 0,0 0 25 0 0,-43 34 689 0 0,-134 91-411 0 0,-77 37-95 0 0,153-75-102 0 0,100-86-96 0 0,1-1 10 0 0,0 0 4 0 0,0 0 1 0 0,0 0 4 0 0,0 0-3 0 0,0 0 3 0 0,0 0 18 0 0,0 0-15 0 0,13-23-1004 0 0,27-13-1851 0 0,-23 24-2075 0 0,-15 11 3879 0 0,7-4-11534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0 233 4841 0 0,'0'0'2118'0'0,"0"0"-171"0"0,0 0-25 0 0,0 0 63 0 0,0 0-58 0 0,0 0-316 0 0,0 0-501 0 0,0 0-458 0 0,0 0-294 0 0,0 0-89 0 0,0 0 75 0 0,0 0 132 0 0,0 0 111 0 0,7-1 37 0 0,5 0-257 0 0,0 1-1 0 0,1 0 0 0 0,-1 0 1 0 0,0 2-1 0 0,1-1 1 0 0,-1 1-1 0 0,0 1 1 0 0,0 0-1 0 0,4 3-366 0 0,145 29 1474 0 0,-119-30-1266 0 0,3-5 237 0 0,-45 0-278 0 0,0 0 72 0 0,0 0 69 0 0,0 0 53 0 0,-39-60 1017 0 0,-85-89-1133 0 0,99 99-879 0 0,22 26-7392 0 0,3 20-4062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2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532 145 0 0 0,'0'0'1316'0'0,"0"0"617"0"0,0 0 78 0 0,0 0-245 0 0,0 0-301 0 0,0 0-190 0 0,0 0-79 0 0,0-1-1835 0 0,0-3 12098 0 0,0 4-9671 0 0,0 1-1618 0 0,0-1-8 0 0,0 0 8 0 0,-27 48 1391 0 0,-9 0-1253 0 0,-1-2 0 0 0,-3-1 0 0 0,-31 28-308 0 0,-14 14 189 0 0,-147 151 288 0 0,229-234-452 0 0,3-4-22 0 0,1 0 0 0 0,-1 0 0 0 0,0 0 0 0 0,1 0 0 0 0,-1 0-1 0 0,0 0 1 0 0,1 0 0 0 0,-1 0 0 0 0,0 1 0 0 0,1-1 0 0 0,-1 0 0 0 0,0 0 0 0 0,1 0-1 0 0,-1 1 1 0 0,0-1 0 0 0,0 0 0 0 0,1 0 0 0 0,-1 1 0 0 0,0-1 0 0 0,0 0-1 0 0,1 1 1 0 0,-1-1 0 0 0,0 0 0 0 0,0 1 0 0 0,0-1 0 0 0,0 0 0 0 0,0 1 0 0 0,1-1-1 0 0,-1 0 1 0 0,0 1 0 0 0,0-1 0 0 0,0 0 0 0 0,0 1 0 0 0,0-1 0 0 0,0 0 0 0 0,0 1-1 0 0,0-1 1 0 0,0 1 0 0 0,0-1 0 0 0,0 0 0 0 0,-1 1 0 0 0,1-1 0 0 0,0 0 0 0 0,0 1-1 0 0,0-1 1 0 0,0 0 0 0 0,0 1 0 0 0,-1-1 0 0 0,1 0 0 0 0,0 1 0 0 0,0-1-1 0 0,-1 0 1 0 0,1 0 0 0 0,0 1-3 0 0,188-30 539 0 0,93-1-399 0 0,-224 24-127 0 0,-5 4-7 0 0,-52 2 6 0 0,0 0 10 0 0,0 0 9 0 0,0 0 2 0 0,0 0 7 0 0,0 0 8 0 0,0 0 11 0 0,0 0 17 0 0,0 0 7 0 0,0 0 6 0 0,0 0-14 0 0,-56-78 590 0 0,31 38-659 0 0,1-1 0 0 0,2-1 0 0 0,2-1 0 0 0,-9-29-6 0 0,4-12-124 0 0,25 83 76 0 0,0 1-18 0 0,0 0-12 0 0,0 0-50 0 0,0 0-33 0 0,0 0-31 0 0,0 0-47 0 0,0 0-96 0 0,0 0-71 0 0,0 30-3242 0 0,0-27 2502 0 0,0 8-858 0 0,0-3-6370 0 0,0-5-3299 0 0</inkml:trace>
  <inkml:trace contextRef="#ctx0" brushRef="#br0" timeOffset="562.605">888 1 6001 0 0,'0'0'3244'0'0,"0"0"-1395"0"0,0 0-552 0 0,0 0 68 0 0,0 0 236 0 0,0 0 76 0 0,0 0-222 0 0,0 0-408 0 0,0 0-384 0 0,0 0-226 0 0,0 0-65 0 0,0 0 22 0 0,0 0 58 0 0,7 26 2359 0 0,-3 35-2295 0 0,-2-1 0 0 0,-3 0 0 0 0,-2 1 0 0 0,-4-1 0 0 0,-1 0 0 0 0,-8 20-516 0 0,-27 89 193 0 0,60-169-49 0 0,99-18 579 0 0,87-30-4 0 0,-184 48-626 0 0,-19-1-574 0 0,-8-6-1711 0 0,3 1-626 0 0,4 4-3387 0 0,1-1-5811 0 0</inkml:trace>
  <inkml:trace contextRef="#ctx0" brushRef="#br0" timeOffset="1212.08">1381 417 2745 0 0,'0'0'2649'0'0,"0"0"-212"0"0,0 0-159 0 0,0 0-60 0 0,0 0-106 0 0,0 0-282 0 0,0 0-359 0 0,0 0-322 0 0,0 0-218 0 0,0 0-137 0 0,0 0-57 0 0,0 0-31 0 0,-2-3 2300 0 0,11 128-849 0 0,-8-98-1974 0 0,-2 0 0 0 0,-2 0 0 0 0,0-1 0 0 0,-2 1 0 0 0,-5 19-183 0 0,-7 20 80 0 0,14-83-7025 0 0,4-6-4208 0 0,1 15 1036 0 0</inkml:trace>
  <inkml:trace contextRef="#ctx0" brushRef="#br0" timeOffset="1754.954">1333 410 2345 0 0,'0'0'3898'0'0,"0"0"-1155"0"0,0 0-557 0 0,0 0-87 0 0,0 0-115 0 0,0 0-239 0 0,0 0-406 0 0,0 0-390 0 0,0 0-299 0 0,0 0-164 0 0,0 0-43 0 0,0 0-8 0 0,0 0-7 0 0,18-5 935 0 0,16-2-217 0 0,95-7 120 0 0,-127 15-1256 0 0,0-1-1 0 0,0 1 1 0 0,0-1-1 0 0,0 1 1 0 0,0 0-1 0 0,0 0 1 0 0,0 0-1 0 0,0 0 1 0 0,-1 0-1 0 0,1 0 1 0 0,0 0-1 0 0,0 1 1 0 0,-1-1-1 0 0,1 0 1 0 0,-1 1-1 0 0,0-1 1 0 0,1 1-1 0 0,-1 0 1 0 0,0 0-1 0 0,0-1 1 0 0,0 1-1 0 0,0 0 1 0 0,0 0-1 0 0,0 0 1 0 0,-1 0-1 0 0,1 0 1 0 0,-1 0-1 0 0,1 0 1 0 0,-1 0-1 0 0,0 0 1 0 0,0 0-1 0 0,0 0 1 0 0,0 1-1 0 0,0-1 1 0 0,0 0-1 0 0,0 0 1 0 0,-1 0-1 0 0,1 0 1 0 0,-1 1-10 0 0,-33 76 383 0 0,-48 31-198 0 0,83-107-188 0 0,-1-1 0 0 0,1 0 0 0 0,0 0 0 0 0,0 0 0 0 0,0 0-1 0 0,0 0 1 0 0,1 0 0 0 0,-1 0 0 0 0,0 0 0 0 0,1-1 0 0 0,-1 1 0 0 0,1 0-1 0 0,0-1 1 0 0,-1 1 0 0 0,1-1 0 0 0,0 0 0 0 0,0 1 0 0 0,0-1 0 0 0,0 0-1 0 0,0 0 1 0 0,0 0 0 0 0,1-1 0 0 0,-1 1 0 0 0,0 0 0 0 0,0-1 0 0 0,1 0-1 0 0,-1 1 1 0 0,0-1 0 0 0,0 0 0 0 0,1 0 0 0 0,-1 0 0 0 0,0 0-1 0 0,1-1 1 0 0,-1 1 3 0 0,7 1 7 0 0,20 4-10 0 0,-19-4 5 0 0,-1 0-1 0 0,1 1 1 0 0,-1 0 0 0 0,0 0-1 0 0,1 1 1 0 0,-1 0-1 0 0,0 1 1 0 0,-1 0 0 0 0,1 0-1 0 0,-1 1 1 0 0,6 4-2 0 0,-13-7 14 0 0,0 1 1 0 0,0 0-1 0 0,0-1 1 0 0,-1 1-1 0 0,1 0 0 0 0,-1-1 1 0 0,1 1-1 0 0,-1 0 1 0 0,0 0-1 0 0,0-1 0 0 0,0 1 1 0 0,0 0-1 0 0,-1 0 1 0 0,1-1-1 0 0,-1 1 0 0 0,0 0 1 0 0,1-1-1 0 0,-1 1 1 0 0,0 0-1 0 0,-1-1 0 0 0,1 0 1 0 0,0 1-1 0 0,-1-1 1 0 0,1 0-1 0 0,-1 1 0 0 0,0-1 1 0 0,0 0-1 0 0,0 0 1 0 0,0-1-1 0 0,0 1 0 0 0,0 0 1 0 0,0-1-1 0 0,-1 1 1 0 0,1-1-1 0 0,-2 1-14 0 0,-10 9 9 0 0,1-1 1 0 0,-2 0-1 0 0,1-1 1 0 0,-1-1-1 0 0,-1-1 1 0 0,1 0-1 0 0,-1 0 0 0 0,-1-2 1 0 0,1 0-1 0 0,-1-1 1 0 0,1-1-1 0 0,-1 0 1 0 0,0-1-1 0 0,-1-1 0 0 0,-3-1-9 0 0,20-21-3278 0 0,6 6-3954 0 0,0 11-4261 0 0</inkml:trace>
  <inkml:trace contextRef="#ctx0" brushRef="#br0" timeOffset="5914.339">1827 851 0 0 0,'0'0'1170'0'0,"0"0"145"0"0,0 0 70 0 0,0 0-29 0 0,0 0-15 0 0,8-5-58 0 0,25-17-90 0 0,-27 16 7254 0 0,-8 1-4289 0 0,-34-4-3573 0 0,29 8-554 0 0,0 1 0 0 0,0 1 1 0 0,-1-1-1 0 0,1 1 0 0 0,0 1 1 0 0,0-1-1 0 0,0 1 0 0 0,0 1 0 0 0,1-1 1 0 0,-1 1-1 0 0,0 0 0 0 0,1 0 1 0 0,0 1-1 0 0,0 0 0 0 0,0 0 0 0 0,0 1 1 0 0,1-1-1 0 0,0 1 0 0 0,0 0 1 0 0,0 1-1 0 0,0-1 0 0 0,1 1 0 0 0,0 0 1 0 0,0 0-1 0 0,0 0 0 0 0,1 1 1 0 0,0-1-1 0 0,0 1-31 0 0,3-1 26 0 0,0-1 0 0 0,0 1 1 0 0,0-1-1 0 0,0 1 0 0 0,1-1 1 0 0,0 1-1 0 0,0-1 0 0 0,1 0 0 0 0,0 0 1 0 0,-1 1-1 0 0,2-1 0 0 0,-1 0 0 0 0,1-1 1 0 0,-1 1-1 0 0,1 0 0 0 0,0-1 0 0 0,1 1 1 0 0,-1-1-1 0 0,1 0 0 0 0,0 0 0 0 0,0-1 1 0 0,0 1-1 0 0,1-1 0 0 0,-1 0 0 0 0,1 0 1 0 0,0 0-1 0 0,0-1 0 0 0,0 1 1 0 0,0-1-1 0 0,0 0 0 0 0,0-1 0 0 0,0 1 1 0 0,1-1-1 0 0,-1 0 0 0 0,1-1 0 0 0,-1 1 1 0 0,1-1-1 0 0,-1 0 0 0 0,1 0 0 0 0,-1-1 1 0 0,0 0-1 0 0,1 1 0 0 0,-1-2 0 0 0,0 1 1 0 0,1-1-1 0 0,-1 0 0 0 0,0 0 0 0 0,0 0 1 0 0,0-1-1 0 0,-1 0 0 0 0,1 0 1 0 0,0 0-1 0 0,-1 0 0 0 0,0-1 0 0 0,1 0-26 0 0,3-6 104 0 0,-1 0-1 0 0,0 0 1 0 0,-1 0-1 0 0,0-1 1 0 0,0 0-1 0 0,-1 0 1 0 0,-1-1-1 0 0,0 1 1 0 0,0-1-1 0 0,-1 0 1 0 0,-1 0 0 0 0,0 0-1 0 0,-1 0 1 0 0,0-1-1 0 0,-1 1 1 0 0,0-8-104 0 0,0 19 73 0 0,0 1-46 0 0,0 0-47 0 0,-11 44-798 0 0,11-37 824 0 0,1-1 0 0 0,0 1 0 0 0,1-1 1 0 0,0 0-1 0 0,0 0 0 0 0,0 0 0 0 0,0 1 0 0 0,1-2 0 0 0,0 1 0 0 0,1 0 0 0 0,-1-1 1 0 0,1 1-1 0 0,0-1 0 0 0,0 0 0 0 0,1 0 0 0 0,-1-1 0 0 0,6 4-6 0 0,-5-4 8 0 0,0-1-1 0 0,0 0 0 0 0,1 0 1 0 0,-1-1-1 0 0,1 0 1 0 0,0 0-1 0 0,-1 0 1 0 0,1-1-1 0 0,0 1 0 0 0,0-2 1 0 0,0 1-1 0 0,0 0 1 0 0,0-1-1 0 0,0 0 1 0 0,1-1-1 0 0,-1 1 1 0 0,0-1-1 0 0,0 0 0 0 0,-1-1 1 0 0,1 0-1 0 0,0 1 1 0 0,0-2-1 0 0,-1 1 1 0 0,4-2-8 0 0,126-86 227 0 0,-118 77-217 0 0,1-1 5 0 0,-1-1 0 0 0,-1-1 0 0 0,0 0 0 0 0,-1-1 0 0 0,-1-1 0 0 0,0 0 0 0 0,-1-1 0 0 0,-1-1 1 0 0,-1 0-1 0 0,-1 0 0 0 0,-1-1-15 0 0,-7 17 1 0 0,0 0 1 0 0,-1 0 0 0 0,0 0 0 0 0,1-1-1 0 0,-1 1 1 0 0,-1 0 0 0 0,1 0 0 0 0,-1-1-1 0 0,1 1 1 0 0,-1 0 0 0 0,-1-1-1 0 0,1 1 1 0 0,-1 0 0 0 0,1-1 0 0 0,-1 1-1 0 0,0 0 1 0 0,-1 0 0 0 0,1 0 0 0 0,-1 0-1 0 0,1 0 1 0 0,-1 0 0 0 0,-1 0 0 0 0,-1-2-2 0 0,0 6-30 0 0,0-1 0 0 0,0 2 1 0 0,0-1-1 0 0,-1 0 0 0 0,1 1 1 0 0,0 0-1 0 0,0 0 1 0 0,0 0-1 0 0,0 0 0 0 0,1 1 1 0 0,-1 0-1 0 0,0 0 1 0 0,0 0-1 0 0,1 0 0 0 0,0 0 1 0 0,-1 1-1 0 0,1-1 0 0 0,0 1 1 0 0,0 0-1 0 0,0 0 1 0 0,0 0-1 0 0,1 0 0 0 0,-1 1 1 0 0,1-1 29 0 0,-4 3 0 0 0,-4 4-7 0 0,1 0 1 0 0,0 0-1 0 0,0 1 0 0 0,1 0 1 0 0,0 0-1 0 0,1 1 1 0 0,1 0-1 0 0,0 0 0 0 0,0 1 1 0 0,1 0-1 0 0,1 0 1 0 0,0 0-1 0 0,1 0 1 0 0,0 1-1 0 0,1-1 0 0 0,0 1 1 0 0,1 1 6 0 0,4-8 0 0 0,-1 1 0 0 0,1-1 1 0 0,0 0-1 0 0,1 0 0 0 0,-1 0 1 0 0,1 0-1 0 0,1 0 0 0 0,-1-1 0 0 0,1 0 1 0 0,0 0-1 0 0,1 0 0 0 0,0-1 1 0 0,-1 0-1 0 0,2 0 0 0 0,-1 0 1 0 0,0-1-1 0 0,1 1 0 0 0,0-2 0 0 0,0 1 1 0 0,0-1-1 0 0,1 0 0 0 0,-1-1 1 0 0,1 1-1 0 0,-1-1 0 0 0,1-1 0 0 0,0 0 1 0 0,4 1-1 0 0,3 1 24 0 0,-1-1 0 0 0,1 0-1 0 0,0 0 1 0 0,0-2 0 0 0,0 0 0 0 0,0 0 0 0 0,0-2 0 0 0,0 0 0 0 0,0 0-1 0 0,0-1 1 0 0,-1-1 0 0 0,0-1 0 0 0,1 0 0 0 0,-2-1 0 0 0,1 0 0 0 0,-1-1 0 0 0,0 0-1 0 0,0-1 1 0 0,-1-1 0 0 0,10-8-24 0 0,-9 7 28 0 0,-1 0 0 0 0,0-1 0 0 0,-1-1 0 0 0,0 1 0 0 0,-1-2-1 0 0,0 0 1 0 0,-1 0 0 0 0,-1 0 0 0 0,0-1 0 0 0,0-1 0 0 0,-2 1 0 0 0,0-1 0 0 0,0 0 0 0 0,-1 0-1 0 0,-1-1 1 0 0,-1 0 0 0 0,0 1 0 0 0,-1-1 0 0 0,-1 0 0 0 0,0 0 0 0 0,-2-11-28 0 0,1 25 0 0 0,-1 0-1 0 0,1 0 1 0 0,-1 1 0 0 0,0-1 0 0 0,0 0 0 0 0,0 1 0 0 0,0-1 0 0 0,0 0-1 0 0,0 1 1 0 0,0-1 0 0 0,-1 1 0 0 0,1 0 0 0 0,0-1 0 0 0,-1 1 0 0 0,1 0-1 0 0,-1 0 1 0 0,1 0 0 0 0,-1 0 0 0 0,0 0 0 0 0,1 0 0 0 0,-1 0 0 0 0,0 1-1 0 0,0-1 1 0 0,0 1 0 0 0,0-1 0 0 0,1 1 0 0 0,-1 0 0 0 0,0-1 0 0 0,0 1-1 0 0,0 0 1 0 0,0 0 0 0 0,0 1 0 0 0,0-1 0 0 0,0 0 0 0 0,0 1 0 0 0,1-1 0 0 0,-1 1-1 0 0,0-1 1 0 0,0 1 0 0 0,0 0 0 0 0,1 0 0 0 0,-1 0 0 0 0,1 0 0 0 0,-1 0-1 0 0,0 0 1 0 0,1 0 0 0 0,0 0 0 0 0,-1 1 0 0 0,1-1 0 0 0,0 1 0 0 0,0-1-1 0 0,-1 1 1 0 0,1-1 0 0 0,0 1 0 0 0,1 0 0 0 0,-1-1 0 0 0,0 1 0 0 0,0 0 0 0 0,-9 9-10 0 0,-1 0 0 0 0,2 1 0 0 0,0 0 0 0 0,0 0 0 0 0,1 1 0 0 0,1 0 0 0 0,0 1 0 0 0,0 0 0 0 0,2 0 0 0 0,0 0 1 0 0,0 0-1 0 0,1 1 0 0 0,1 0 0 0 0,1 0 0 0 0,0 0 0 0 0,0 3 10 0 0,2-10-6 0 0,-1 0 0 0 0,1 0 0 0 0,1 0 0 0 0,0 0 0 0 0,0 0 0 0 0,0 0 0 0 0,1 0 0 0 0,0-1 0 0 0,0 1 0 0 0,1-1 0 0 0,0 1 0 0 0,1-1 0 0 0,-1 0 0 0 0,1 0 0 0 0,1 0 0 0 0,-1-1 0 0 0,1 1 1 0 0,1-1-1 0 0,-1 0 0 0 0,1-1 0 0 0,4 4 6 0 0,-1-1-10 0 0,1-1 0 0 0,0 0 0 0 0,1-1 0 0 0,0 0 0 0 0,0 0 0 0 0,0-1 0 0 0,1-1 0 0 0,-1 0 0 0 0,1 0 0 0 0,1-1 10 0 0,44-4-4508 0 0,-52-2-2787 0 0,-2-1-5100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4 4153 0 0,'0'0'2412'0'0,"0"0"-563"0"0,0 0-118 0 0,0 0 171 0 0,0 0 87 0 0,0 0-167 0 0,0 0-350 0 0,0 0-333 0 0,0 0-221 0 0,0 0-83 0 0,0 0-41 0 0,0 0-8 0 0,0 0 41 0 0,-2 9-36 0 0,-48 100 1157 0 0,-135 91-957 0 0,127-143-907 0 0,-23 16 28 0 0,81-72-112 0 0,-1-1 0 0 0,0 1 0 0 0,1-1 0 0 0,-1 1 0 0 0,1 0 0 0 0,-1-1 0 0 0,1 1 0 0 0,-1 0 0 0 0,1-1 0 0 0,-1 1-1 0 0,1 0 1 0 0,0 0 0 0 0,-1-1 0 0 0,1 1 0 0 0,0 0 0 0 0,0 0 0 0 0,-1 0 0 0 0,1-1 0 0 0,0 1 0 0 0,0 0 0 0 0,0 0 0 0 0,0 0 0 0 0,0-1 0 0 0,0 1 0 0 0,0 0 0 0 0,1 0 0 0 0,-1 0 0 0 0,0 0 0 0 0,0-1-1 0 0,0 1 1 0 0,1 0 0 0 0,-1 0 0 0 0,1-1 0 0 0,-1 1 0 0 0,0 0 0 0 0,1-1 0 0 0,-1 1 0 0 0,1 0 0 0 0,0-1 0 0 0,-1 1 0 0 0,1-1 0 0 0,-1 1 0 0 0,1-1 0 0 0,0 1 0 0 0,-1-1 0 0 0,1 1 0 0 0,0-1 0 0 0,0 0 0 0 0,-1 1-1 0 0,1-1 1 0 0,0 0 0 0 0,0 0 0 0 0,0 1 0 0 0,13 7 60 0 0,1-1-1 0 0,0-1 0 0 0,0 0 0 0 0,0-1 1 0 0,0 0-1 0 0,1-1 0 0 0,0-1 0 0 0,0 0 1 0 0,0-2-1 0 0,0 1 0 0 0,0-2 0 0 0,9-1-59 0 0,5 3 94 0 0,32 0 51 0 0,151 21 252 0 0,-161-15-341 0 0,-4-1-1 0 0,-18-6-60 0 0,-29-1 17 0 0,-1 0 14 0 0,0 0 28 0 0,0 0 28 0 0,0 0 50 0 0,0 0-9 0 0,0 0 10 0 0,0 0 9 0 0,0 0-4 0 0,0 0 3 0 0,0 0-15 0 0,0 0-20 0 0,-2-15-55 0 0,0 0 1 0 0,-2 0-1 0 0,1 1 1 0 0,-2-1-1 0 0,0 1 1 0 0,-1 0-1 0 0,0 1 1 0 0,-1-1-1 0 0,-4-6-51 0 0,-3-6 22 0 0,-32-56-6 0 0,-3 3 1 0 0,-4 2-1 0 0,-31-32-16 0 0,57 59-821 0 0,61 47-1374 0 0,-26 3 1541 0 0,41 1-2577 0 0,-16 1-7025 0 0,-19-1-1965 0 0</inkml:trace>
  <inkml:trace contextRef="#ctx0" brushRef="#br0" timeOffset="748.054">990 19 0 0 0,'0'0'379'0'0,"0"0"961"0"0,0 0 458 0 0,0 0 81 0 0,0 0-137 0 0,0 0-345 0 0,0 0-354 0 0,0 0-171 0 0,0 0-62 0 0,0 0-43 0 0,0 0-47 0 0,1-3-41 0 0,5-9-13 0 0,-4 9 16 0 0,-2 3 57 0 0,0 1 1077 0 0,3 4 8119 0 0,-2-4-9422 0 0,0 1-459 0 0,1-1 0 0 0,-1 1 0 0 0,0-1 0 0 0,0 1 0 0 0,0 0 0 0 0,0-1 0 0 0,0 1 1 0 0,0 0-1 0 0,0 0 0 0 0,0 0 0 0 0,-1 0 0 0 0,1 0 0 0 0,-1 0 0 0 0,1 0 0 0 0,-1 0 1 0 0,0 0-1 0 0,0 0 0 0 0,0 0 0 0 0,0 0 0 0 0,0 0 0 0 0,-1 0 0 0 0,1 0 0 0 0,0 0 1 0 0,-1 0-1 0 0,0 2-54 0 0,0 5 143 0 0,-3 23-77 0 0,-2 1 1 0 0,-1-1 0 0 0,-2-1-1 0 0,-1 1 1 0 0,-1-2-1 0 0,-2 1 1 0 0,-3 2-67 0 0,0 3 37 0 0,5-12-35 0 0,1 0-1 0 0,1 0 1 0 0,2 1 0 0 0,0 0 0 0 0,1 1 0 0 0,2-1 0 0 0,0 1-1 0 0,2 3-1 0 0,50-14 114 0 0,140-43 383 0 0,-151 20-415 0 0,194-19 294 0 0,-231 27-356 0 0,0 0 5 0 0,0 0 2 0 0,0 0-14 0 0,0 0-4 0 0,0 0-19 0 0,0 0 0 0 0,0 0 26 0 0,0 0 4 0 0,0 0 10 0 0,0 0-1 0 0,0 0-10 0 0,0-3-3 0 0,0 3-6 0 0,0 0-23 0 0,-16-19-2366 0 0,2 9-4189 0 0,13 9 5322 0 0,-3-3-11227 0 0</inkml:trace>
  <inkml:trace contextRef="#ctx0" brushRef="#br0" timeOffset="1678.404">1516 590 9834 0 0,'0'0'1945'0'0,"0"0"-493"0"0,0 0-260 0 0,0 0 75 0 0,0 0 25 0 0,0 0-171 0 0,0 0-312 0 0,0 0-217 0 0,0 0-78 0 0,0 0 27 0 0,0 0 58 0 0,0 0-83 0 0,0 0-73 0 0,3 17-59 0 0,14 127 699 0 0,-17-129-938 0 0,1-7-78 0 0,0-1-1 0 0,-1 1 1 0 0,0 0 0 0 0,-1-1 0 0 0,1 1 0 0 0,-2 0 0 0 0,1-1 0 0 0,-1 1 0 0 0,0-1 0 0 0,0 0 0 0 0,-1 1-1 0 0,0-1 1 0 0,-1 0 0 0 0,-3 6-67 0 0,6-13 32 0 0,0 1 0 0 0,0 0 0 0 0,0-1 0 0 0,1 1 0 0 0,-1 0 0 0 0,0-1 0 0 0,0 0 0 0 0,0 1 0 0 0,0-1 0 0 0,0 1 0 0 0,0-1 0 0 0,-1 0 0 0 0,1 0 0 0 0,0 0 0 0 0,0 0 0 0 0,0 0 0 0 0,0 0 0 0 0,0 0 0 0 0,0 0 0 0 0,0 0 0 0 0,0 0 0 0 0,0 0 0 0 0,0-1 0 0 0,0 1 0 0 0,0 0 0 0 0,0-1 0 0 0,0 1 0 0 0,0-1 0 0 0,0 1 0 0 0,0-1 0 0 0,0 1 0 0 0,0-1 0 0 0,0 0 1 0 0,1 0-1 0 0,-1 1 0 0 0,0-1 0 0 0,0 0 0 0 0,1 0 0 0 0,-1 0 0 0 0,1 0 0 0 0,-1 0 0 0 0,1 0 0 0 0,-1 0 0 0 0,1 0 0 0 0,-1 0 0 0 0,1 0 0 0 0,0 0 0 0 0,0 0 0 0 0,-1 0 0 0 0,1 0 0 0 0,0 0 0 0 0,0 0 0 0 0,0 0 0 0 0,0 0 0 0 0,0 0 0 0 0,0 0 0 0 0,1 0 0 0 0,-1 0 0 0 0,0-1-32 0 0,2-12 16 0 0,0 0 0 0 0,1 1 0 0 0,0-1 1 0 0,1 1-1 0 0,0 0 0 0 0,1 0 0 0 0,1 0 0 0 0,0 1 1 0 0,1-1-1 0 0,0 1 0 0 0,1 1 0 0 0,0 0 0 0 0,1 0 1 0 0,0 0-1 0 0,0 1 0 0 0,1 1 0 0 0,1 0 1 0 0,0 0-1 0 0,2-1-16 0 0,4-5 6 0 0,1 1 1 0 0,0 0 0 0 0,1 2 0 0 0,0 0 0 0 0,1 1-1 0 0,1 1 1 0 0,-1 1 0 0 0,2 1 0 0 0,-1 1-1 0 0,1 0 1 0 0,0 2 0 0 0,0 0 0 0 0,1 2-1 0 0,-1 1 1 0 0,9 0-7 0 0,-27 2 7 0 0,0 1-1 0 0,0-1 1 0 0,0 1-1 0 0,0 0 1 0 0,0 0-1 0 0,-1 1 1 0 0,1-1-1 0 0,0 1 1 0 0,-1 0-1 0 0,1 0 1 0 0,-1 0-1 0 0,0 0 1 0 0,0 0-1 0 0,0 1 1 0 0,0 0-1 0 0,0-1 1 0 0,0 1-1 0 0,-1 0 1 0 0,1 0-1 0 0,-1 1 1 0 0,0-1-1 0 0,0 0 1 0 0,0 1-1 0 0,0-1 1 0 0,-1 1-1 0 0,1 0 1 0 0,-1 0-1 0 0,0-1 1 0 0,0 1-1 0 0,0 0 1 0 0,-1 0-1 0 0,1 0 1 0 0,-1 0-1 0 0,0 0 1 0 0,0 0-1 0 0,-1 0 1 0 0,1 0-1 0 0,-1 0 1 0 0,0 0-1 0 0,0 0 1 0 0,0-1-1 0 0,0 1 1 0 0,-1 0-1 0 0,1-1 1 0 0,-1 1-1 0 0,0-1 1 0 0,0 1-1 0 0,-1-1 1 0 0,1 0-1 0 0,-1 1-6 0 0,-8 8 19 0 0,0 0 0 0 0,0 0-1 0 0,-1-1 1 0 0,-1-1-1 0 0,0 0 1 0 0,0 0-1 0 0,-1-2 1 0 0,0 1-1 0 0,-1-2 1 0 0,0 0-1 0 0,0-1 1 0 0,0 0-1 0 0,-1-1 1 0 0,0-1-1 0 0,0 0 1 0 0,0-2 0 0 0,0 0-1 0 0,0 0 1 0 0,-12-1-19 0 0,25-1-48 0 0,1 0 0 0 0,-1 0 0 0 0,1 0 0 0 0,-1 0 0 0 0,0 0 0 0 0,1 0 0 0 0,-1 0 0 0 0,1-1 0 0 0,-1 0 0 0 0,1 1 0 0 0,-1-1 0 0 0,1 0 0 0 0,-1 0 0 0 0,1 0 1 0 0,0 0-1 0 0,-1-1 0 0 0,1 1 0 0 0,0-1 0 0 0,0 1 0 0 0,0-1 0 0 0,0 0 0 0 0,1 0 0 0 0,-1 0 0 0 0,0 0 0 0 0,1 0 0 0 0,-1 0 0 0 0,1 0 0 0 0,0-1 0 0 0,-1 1 0 0 0,1 0 1 0 0,0-1-1 0 0,1 1 0 0 0,-1-1 0 0 0,0 1 0 0 0,1-1 0 0 0,-1-1 48 0 0,10-45-3298 0 0,7 19-4022 0 0,-9 22-3864 0 0</inkml:trace>
  <inkml:trace contextRef="#ctx0" brushRef="#br0" timeOffset="1945.197">2208 406 9602 0 0,'0'0'4666'0'0,"0"0"-2437"0"0,0 0-952 0 0,0 0 177 0 0,0 0 265 0 0,0 0 48 0 0,0 0-311 0 0,0 0-474 0 0,0 0-332 0 0,0 0-177 0 0,0 0-85 0 0,0 0-81 0 0,-9 32-70 0 0,-30 100-51 0 0,1 2 116 0 0,23-57-758 0 0,13-73 314 0 0,2-4-4675 0 0,0 0-5095 0 0,0 0-2424 0 0</inkml:trace>
  <inkml:trace contextRef="#ctx0" brushRef="#br0" timeOffset="2626.963">2512 535 11314 0 0,'0'0'2112'0'0,"0"0"-283"0"0,0 0 1 0 0,0 0 96 0 0,0 0-117 0 0,0 0-384 0 0,0 0-452 0 0,0 0-346 0 0,0 0-205 0 0,0 0-122 0 0,0 0-78 0 0,0 0-22 0 0,0 0-38 0 0,-33 28-42 0 0,-99 90-42 0 0,68-55 4 0 0,64-62-85 0 0,-1 0 1 0 0,0 0 0 0 0,0 0-1 0 0,0-1 1 0 0,1 1 0 0 0,-1 0 0 0 0,1 0-1 0 0,-1 0 1 0 0,1 0 0 0 0,-1 0-1 0 0,1 0 1 0 0,-1 0 0 0 0,1 0-1 0 0,0 0 1 0 0,-1 1 0 0 0,1-1-1 0 0,0 0 1 0 0,0 0 0 0 0,0 0-1 0 0,0 0 1 0 0,0 0 0 0 0,0 0-1 0 0,0 0 1 0 0,1 0 0 0 0,-1 1-1 0 0,0-1 1 0 0,1 0 0 0 0,-1 0 0 0 0,0 0-1 0 0,1 0 1 0 0,-1 0 0 0 0,1 0-1 0 0,0 0 1 0 0,-1 0 0 0 0,1-1-1 0 0,0 1 1 0 0,-1 0 0 0 0,1 0-1 0 0,0 0 1 0 0,0-1 0 0 0,0 1-1 0 0,0 0 1 0 0,0-1 0 0 0,0 1-1 0 0,0-1 1 0 0,0 1 0 0 0,0-1-1 0 0,0 0 1 0 0,0 1 0 0 0,0-1 0 0 0,0 0-1 0 0,0 0 1 0 0,0 1 0 0 0,0-1-1 0 0,0 0 1 0 0,0 0 0 0 0,1 0-1 0 0,-1 0 1 0 0,0-1 0 0 0,0 1-1 0 0,1 0 3 0 0,135-19 126 0 0,-132 17-126 0 0,31-9 90 0 0,0-1-1 0 0,-1-2 1 0 0,-1-2-1 0 0,-1-1 1 0 0,0-2-90 0 0,-33 19 2 0 0,-1 1-1 0 0,1-1 1 0 0,-1 1 0 0 0,1-1 0 0 0,-1 1 0 0 0,1-1-1 0 0,-1 1 1 0 0,1 0 0 0 0,-1-1 0 0 0,1 1 0 0 0,0-1-1 0 0,-1 1 1 0 0,1 0 0 0 0,0 0 0 0 0,0-1 0 0 0,-1 1-1 0 0,1 0 1 0 0,0-1 0 0 0,0 1 0 0 0,0 0 0 0 0,0 0-1 0 0,0-1 1 0 0,0 1 0 0 0,0 0 0 0 0,0 0 0 0 0,0-1-1 0 0,0 1 1 0 0,1 0 0 0 0,-1 0 0 0 0,0-1 0 0 0,0 1-1 0 0,1 0 1 0 0,-1-1 0 0 0,0 1 0 0 0,1 0-1 0 0,-1-1 1 0 0,1 1 0 0 0,-1-1 0 0 0,1 1 0 0 0,-1-1-1 0 0,1 1 1 0 0,-1-1 0 0 0,1 1 0 0 0,0-1 0 0 0,-1 1-1 0 0,1-1 1 0 0,-1 0 0 0 0,1 1 0 0 0,0-1 0 0 0,0 0-1 0 0,-1 0 1 0 0,1 1 0 0 0,0-1 0 0 0,-1 0 0 0 0,1 0-1 0 0,0 0 1 0 0,0 0 0 0 0,-1 0 0 0 0,1 0 0 0 0,0 0-1 0 0,0 0 1 0 0,-1 0 0 0 0,1 0 0 0 0,0-1 0 0 0,0 1-1 0 0,-1 0 1 0 0,1 0 0 0 0,0-1 0 0 0,-1 1 0 0 0,1-1-2 0 0,-2 13 34 0 0,0-4-42 0 0,0-6 6 0 0,1 1 0 0 0,-1-1-1 0 0,1 1 1 0 0,0-1 0 0 0,-1 1-1 0 0,1 0 1 0 0,0-1 0 0 0,1 1 0 0 0,-1 0-1 0 0,0-1 1 0 0,1 1 0 0 0,0-1-1 0 0,-1 1 1 0 0,1-1 0 0 0,0 1-1 0 0,0-1 1 0 0,0 0 0 0 0,1 1-1 0 0,-1-1 1 0 0,1 0 0 0 0,-1 0-1 0 0,1 0 1 0 0,0 0 0 0 0,0 0 0 0 0,0 0 2 0 0,3 3-8 0 0,0-1 0 0 0,0 0 0 0 0,0 0 0 0 0,1-1 0 0 0,-1 0 0 0 0,1 0 0 0 0,0 0 0 0 0,0-1 0 0 0,0 1 0 0 0,1-1 0 0 0,-1-1 0 0 0,0 1 0 0 0,1-1 0 0 0,1 0 8 0 0,9 0 46 0 0,0 0 1 0 0,0 0 0 0 0,0-2 0 0 0,0 0-1 0 0,0-1 1 0 0,0-1 0 0 0,0 0 0 0 0,-1-2-1 0 0,1 0 1 0 0,-1 0 0 0 0,0-2 0 0 0,0 0-1 0 0,-1 0 1 0 0,0-2 0 0 0,0 0 0 0 0,9-8-47 0 0,-8 6 87 0 0,0-1 0 0 0,-1-1 0 0 0,-1 0 0 0 0,0 0 0 0 0,0-2 0 0 0,-2 0 0 0 0,0 0 0 0 0,0-1 0 0 0,-2 0 0 0 0,0-1-1 0 0,0 0 1 0 0,-2-1 0 0 0,0 0 0 0 0,-2 0 0 0 0,1-1 0 0 0,-2 0 0 0 0,-1 0 0 0 0,2-13-87 0 0,-20-69 241 0 0,13 99-237 0 0,0-1 1 0 0,0 0-1 0 0,-1 1 0 0 0,1-1 0 0 0,-1 1 1 0 0,1-1-1 0 0,-1 1 0 0 0,0 0 0 0 0,0 0 0 0 0,0 0 1 0 0,0 0-1 0 0,-1 0 0 0 0,1 0 0 0 0,0 0 1 0 0,-1 1-1 0 0,0-1 0 0 0,1 1 0 0 0,-1 0 1 0 0,0 0-1 0 0,1 0 0 0 0,-1 0 0 0 0,0 0 0 0 0,0 0 1 0 0,0 1-1 0 0,0 0 0 0 0,0-1 0 0 0,0 1 1 0 0,0 0-1 0 0,1 0 0 0 0,-1 1 0 0 0,0-1 0 0 0,-3 1-4 0 0,1 2-3 0 0,1-1-1 0 0,-1 1 0 0 0,0 0 0 0 0,1 0 1 0 0,0 0-1 0 0,0 1 0 0 0,0 0 0 0 0,0-1 1 0 0,0 1-1 0 0,1 1 0 0 0,-1-1 0 0 0,1 0 1 0 0,0 1-1 0 0,1 0 0 0 0,-1 0 0 0 0,1 0 1 0 0,0 0-1 0 0,0 0 0 0 0,1 0 1 0 0,-1 0-1 0 0,0 5 4 0 0,-2 3 4 0 0,1 1 1 0 0,0-1-1 0 0,1 0 1 0 0,0 1-1 0 0,1 0 1 0 0,0-1-1 0 0,2 1 1 0 0,-1 0-1 0 0,2-1 1 0 0,-1 1-1 0 0,2-1 1 0 0,0 0 0 0 0,1 1-1 0 0,0-1 1 0 0,1-1-1 0 0,0 1 1 0 0,1-1-1 0 0,4 7-4 0 0,3-2-9 0 0,0 0 1 0 0,1 0-1 0 0,0-2 0 0 0,1 0 0 0 0,1-1 1 0 0,1 0-1 0 0,0-1 0 0 0,2 0 9 0 0,-17-11-10 0 0,8 4-126 0 0,-6-13-4386 0 0,-19-7-4972 0 0,10 10-2387 0 0</inkml:trace>
  <inkml:trace contextRef="#ctx0" brushRef="#br0" timeOffset="2875.638">2838 483 12787 0 0,'0'0'1860'0'0,"0"0"-272"0"0,0 0 41 0 0,0 0-65 0 0,0 0-253 0 0,0 0-284 0 0,34 4-242 0 0,110 11-206 0 0,59 10 368 0 0,-96-6-1633 0 0,-62-8-3634 0 0,-33-8-2387 0 0,-5 1-5041 0 0</inkml:trace>
  <inkml:trace contextRef="#ctx0" brushRef="#br0" timeOffset="3152.256">3427 649 168 0 0,'0'0'2961'0'0,"0"0"-117"0"0,0 0-138 0 0,0 0-211 0 0,0 0-293 0 0,0 0-297 0 0,0 0-245 0 0,32 7-148 0 0,104 23-107 0 0,-40-23 960 0 0,-79-6-2033 0 0,0 0-1 0 0,0-1 0 0 0,0 0 1 0 0,0-2-1 0 0,0 0 0 0 0,0-1 0 0 0,-1 0 1 0 0,1-2-1 0 0,-1 0 0 0 0,0 0 0 0 0,0-2 1 0 0,-1 0-1 0 0,1-1 0 0 0,-2 0 0 0 0,12-9-331 0 0,-24 16 13 0 0,-1 0 0 0 0,1-1 0 0 0,-1 1 0 0 0,0-1 0 0 0,0 1 0 0 0,1 0 0 0 0,-1-1 0 0 0,0 0 0 0 0,0 1 0 0 0,-1-1 0 0 0,1 0-1 0 0,0 1 1 0 0,0-1 0 0 0,-1 0 0 0 0,1 0 0 0 0,-1 0 0 0 0,0 0 0 0 0,0 0 0 0 0,1 1 0 0 0,-1-1 0 0 0,0 0 0 0 0,0 0 0 0 0,-1 0-1 0 0,1 0 1 0 0,0 0 0 0 0,-1 0 0 0 0,1 1 0 0 0,-1-1 0 0 0,1 0 0 0 0,-1 0 0 0 0,0 1 0 0 0,0-1 0 0 0,0 0 0 0 0,0 1 0 0 0,0-1 0 0 0,0 1-1 0 0,0-1 1 0 0,-1 1 0 0 0,1-1 0 0 0,0 1 0 0 0,-1 0 0 0 0,1 0 0 0 0,-1 0 0 0 0,0 0 0 0 0,1 0 0 0 0,-1 0 0 0 0,0 0 0 0 0,1 1-1 0 0,-1-1 1 0 0,0 0 0 0 0,-1 1-13 0 0,-10-4-2 0 0,1 1-1 0 0,-1 1 0 0 0,0 0 0 0 0,0 1 0 0 0,-1 1 1 0 0,1 0-1 0 0,0 0 0 0 0,0 1 0 0 0,0 1 1 0 0,0 0-1 0 0,0 1 0 0 0,1 0 0 0 0,-1 1 0 0 0,1 1 1 0 0,0 0-1 0 0,0 0 0 0 0,0 1 0 0 0,1 1 1 0 0,0 0-1 0 0,0 0 0 0 0,0 1 0 0 0,1 1 0 0 0,1 0 1 0 0,-1 0-1 0 0,-3 6 3 0 0,10-12-3 0 0,0 0 1 0 0,0 1-1 0 0,0-1 1 0 0,1 1-1 0 0,0 0 0 0 0,-1 0 1 0 0,1 0-1 0 0,1 0 1 0 0,-1 0-1 0 0,0 1 1 0 0,1-1-1 0 0,0 0 0 0 0,0 1 1 0 0,1-1-1 0 0,-1 1 1 0 0,1-1-1 0 0,0 1 0 0 0,0-1 1 0 0,0 1-1 0 0,0-1 1 0 0,1 1-1 0 0,0-1 1 0 0,0 0-1 0 0,0 1 0 0 0,1-1 1 0 0,-1 0-1 0 0,1 0 1 0 0,0 0-1 0 0,0 0 0 0 0,1 0 1 0 0,0 1 2 0 0,15 8-3 0 0,0-1 1 0 0,1-1-1 0 0,1-1 0 0 0,-1 0 1 0 0,2-1-1 0 0,-1-2 0 0 0,1 0 1 0 0,0-1-1 0 0,1-1 0 0 0,-1-1 1 0 0,1-1-1 0 0,0-1 0 0 0,18 0 3 0 0,-32-1-21 0 0,74 6-896 0 0,-55-6-2772 0 0,-1-1-5047 0 0,-15 0-4120 0 0</inkml:trace>
  <inkml:trace contextRef="#ctx0" brushRef="#br0" timeOffset="4075.613">2468 538 0 0 0,'0'0'232'0'0,"0"0"543"0"0,0 0 137 0 0,0 0 30 0 0,0 0 22 0 0,0 0 5 0 0,0 0 13 0 0,0 0 31 0 0,0 0 18 0 0,0 0-22 0 0,14 0 7237 0 0,-7 0-7194 0 0,-3-1-935 0 0,1 0 1 0 0,0 0-1 0 0,-1 0 1 0 0,1 0-1 0 0,0 1 1 0 0,0 0-1 0 0,-1 0 1 0 0,1 0-1 0 0,0 0 1 0 0,0 1-1 0 0,0 0 1 0 0,-1 0-1 0 0,1 0 1 0 0,-1 0-1 0 0,1 1 1 0 0,-1 0-1 0 0,1 0 1 0 0,-1 0-1 0 0,0 1 1 0 0,0-1-1 0 0,0 1 1 0 0,0 0-1 0 0,0 0 1 0 0,-1 0-1 0 0,1 1 1 0 0,-1-1-1 0 0,0 1 1 0 0,0 0-1 0 0,-1 0 1 0 0,1 0-1 0 0,-1 0 1 0 0,1 0-1 0 0,-1 0 1 0 0,0 1-1 0 0,-1-1 1 0 0,1 1-1 0 0,0 3-117 0 0,-18 65 235 0 0,0-55-1269 0 0,13-15-5764 0 0,3-2-4302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38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0 0 0,'0'0'1018'0'0,"0"0"1141"0"0,0 0 328 0 0,0 0-108 0 0,0 0-301 0 0,0 0-367 0 0,0 0-304 0 0,0 0-219 0 0,0 0-141 0 0,0 0-65 0 0,0 0-34 0 0,26 4 6612 0 0,239-11-3691 0 0,-66-1-3342 0 0,-172 8-483 0 0,-26 0-38 0 0,-1 0-7 0 0,0 0 4 0 0,0 0-5 0 0,0 0 16 0 0,0-1 7 0 0,0-1-8 0 0,17-27-708 0 0,1-2-4964 0 0,-18 24 1954 0 0,0 1-3851 0 0,0 5-4287 0 0</inkml:trace>
  <inkml:trace contextRef="#ctx0" brushRef="#br0" timeOffset="304.032">345 0 7106 0 0,'0'0'2800'0'0,"0"0"-426"0"0,0 0-267 0 0,0 0-66 0 0,0 0-154 0 0,0 0-335 0 0,0 0-451 0 0,0 0-374 0 0,0 0-161 0 0,0 0-45 0 0,0 0 29 0 0,0 0-8 0 0,0 0-45 0 0,-6 17-33 0 0,-18 52-51 0 0,10 53 1005 0 0,15-90-1176 0 0,-1 156 337 0 0,-11-97-547 0 0,11-88-1364 0 0,-2 5 3960 0 0,1-6-6558 0 0,1 0-9120 0 0,0-2 1255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0:4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654 148 0 0 0,'0'0'1491'0'0,"0"0"435"0"0,0 0 277 0 0,0 0 116 0 0,0 0-1 0 0,0 0-162 0 0,0 0-323 0 0,0 0-329 0 0,0 0-300 0 0,0 0-199 0 0,0 0-116 0 0,-1-8-130 0 0,-4-25-58 0 0,3 31-596 0 0,1 1 0 0 0,-1-1-1 0 0,0 1 1 0 0,0-1-1 0 0,1 1 1 0 0,-1-1 0 0 0,0 1-1 0 0,0 0 1 0 0,-1 0-1 0 0,1 0 1 0 0,0 0-1 0 0,0 1 1 0 0,0-1 0 0 0,-1 1-1 0 0,1-1 1 0 0,0 1-1 0 0,0-1 1 0 0,-1 1 0 0 0,1 0-1 0 0,0 0 1 0 0,-2 1-105 0 0,-11-1 221 0 0,1 0 0 0 0,-1 1 0 0 0,1 1 0 0 0,0 0 0 0 0,-1 1 0 0 0,1 1 0 0 0,0 0 0 0 0,1 1 0 0 0,-1 1 0 0 0,-8 4-221 0 0,-22 13 184 0 0,1 2 1 0 0,1 2 0 0 0,1 2 0 0 0,2 1 0 0 0,1 2-1 0 0,1 2 1 0 0,-9 13-185 0 0,35-35 38 0 0,0 1 1 0 0,1 0-1 0 0,0 1 0 0 0,1 0 0 0 0,1 0 0 0 0,0 1 0 0 0,1 0 0 0 0,1 1 0 0 0,0 0 1 0 0,1 0-1 0 0,1 0 0 0 0,0 0 0 0 0,1 0 0 0 0,1 1 0 0 0,0 3-38 0 0,1-8 42 0 0,1 1-1 0 0,0-1 1 0 0,1 1-1 0 0,1-1 0 0 0,0 0 1 0 0,0 1-1 0 0,1-1 1 0 0,1 0-1 0 0,0 0 0 0 0,0-1 1 0 0,1 1-1 0 0,1-1 1 0 0,0 0-1 0 0,0-1 1 0 0,1 1-1 0 0,1-1 0 0 0,0-1 1 0 0,0 1-1 0 0,1-1-41 0 0,8 7 118 0 0,2-2-1 0 0,0 1 1 0 0,1-2-1 0 0,0-1 1 0 0,1 0-1 0 0,0-2 1 0 0,1 0-1 0 0,21 6-117 0 0,66-1-57 0 0,-90-32-2702 0 0,-10 5-1824 0 0,-7 8-2665 0 0,2 0-4948 0 0</inkml:trace>
  <inkml:trace contextRef="#ctx0" brushRef="#br0" timeOffset="334.905">945 693 6465 0 0,'0'0'2308'0'0,"0"0"-435"0"0,0 0-224 0 0,0 0-89 0 0,0 0-85 0 0,0 0-165 0 0,0 0-285 0 0,0 0-301 0 0,0 0-262 0 0,0 0-156 0 0,0 0-63 0 0,0 0-61 0 0,-21 17-37 0 0,-62 58-2 0 0,82-75-137 0 0,-1 1 0 0 0,1 0 0 0 0,0-1 0 0 0,-1 1 0 0 0,1 0 0 0 0,0 0 0 0 0,0 0 0 0 0,0 0 0 0 0,0 0 1 0 0,0 0-1 0 0,0 1 0 0 0,0-1 0 0 0,0 0 0 0 0,0 0 0 0 0,0 1 0 0 0,1-1 0 0 0,-1 1 0 0 0,0-1 1 0 0,1 0-1 0 0,0 1 0 0 0,-1-1 0 0 0,1 1 0 0 0,0-1 0 0 0,0 1 0 0 0,-1-1 0 0 0,1 1 0 0 0,0-1 0 0 0,1 1 1 0 0,-1-1-1 0 0,0 1 0 0 0,0-1 0 0 0,1 1 0 0 0,-1-1 0 0 0,1 1 0 0 0,-1 0-6 0 0,3 3 47 0 0,1 4 140 0 0,1-1 1 0 0,0 0-1 0 0,0 0 1 0 0,1-1-1 0 0,0 0 1 0 0,0 1-1 0 0,1-2 1 0 0,0 1 0 0 0,0-1-1 0 0,1 0 1 0 0,-1-1-1 0 0,1 0 1 0 0,0 0-1 0 0,1 0 1 0 0,-1-1-1 0 0,1-1 1 0 0,0 1-1 0 0,0-2 1 0 0,0 1 0 0 0,0-1-1 0 0,1 0 1 0 0,-1-1-1 0 0,1 0 1 0 0,-1-1-1 0 0,0 1 1 0 0,1-2-1 0 0,3 0-187 0 0,-8-1 86 0 0,0-1-1 0 0,-1 1 1 0 0,1-1 0 0 0,-1 0-1 0 0,1-1 1 0 0,-1 1-1 0 0,0-1 1 0 0,-1 0-1 0 0,1 0 1 0 0,0 0-1 0 0,-1 0 1 0 0,0 0 0 0 0,0-1-1 0 0,0 0 1 0 0,-1 0-1 0 0,0 1 1 0 0,0-1-1 0 0,0 0 1 0 0,0-1-1 0 0,-1 1 1 0 0,0 0 0 0 0,0 0-1 0 0,0-1 1 0 0,0 1-1 0 0,-1-1 1 0 0,0 1-1 0 0,0 0 1 0 0,-1-1-1 0 0,0 1 1 0 0,0 0 0 0 0,0-1-1 0 0,0 1 1 0 0,-2-5-86 0 0,0 1-76 0 0,0 0 0 0 0,-1 0 1 0 0,0 1-1 0 0,0-1 0 0 0,-1 1 1 0 0,0 0-1 0 0,0 0 0 0 0,-1 0 1 0 0,0 1-1 0 0,0 0 1 0 0,-1 0-1 0 0,0 1 0 0 0,0-1 1 0 0,-1 1-1 0 0,0 1 0 0 0,0 0 1 0 0,0 0-1 0 0,-8-4 76 0 0,-21 2-2848 0 0,14 11-5261 0 0,16-1-3620 0 0</inkml:trace>
  <inkml:trace contextRef="#ctx0" brushRef="#br0" timeOffset="912.944">1258 969 6009 0 0,'0'0'3989'0'0,"0"0"-1088"0"0,0 0-454 0 0,0 0-96 0 0,0 0-241 0 0,0 0-387 0 0,0 0-409 0 0,0 0-404 0 0,0 0-260 0 0,0 0-129 0 0,0 0-83 0 0,0 0-30 0 0,0 0-23 0 0,8-14-46 0 0,50-98 659 0 0,22-1-450 0 0,-38 72-472 0 0,-24 121-500 0 0,-14-72 443 0 0,0-1 0 0 0,0 0 0 0 0,0 0 1 0 0,1 0-1 0 0,0 0 0 0 0,0-1 0 0 0,1 0 0 0 0,-1 0 1 0 0,1-1-1 0 0,1 1 0 0 0,-1-1 0 0 0,1 0 1 0 0,0-1-1 0 0,0 0 0 0 0,0 0 0 0 0,1-1 1 0 0,-1 1-1 0 0,1-1 0 0 0,3 0-19 0 0,-6-2 93 0 0,0 0 0 0 0,0-1 0 0 0,0 0 0 0 0,-1 1 0 0 0,1-2 0 0 0,0 1 0 0 0,0 0 0 0 0,0-1 0 0 0,-1 0 0 0 0,1 0 0 0 0,0-1 0 0 0,-1 1 0 0 0,1-1 0 0 0,-1 0 0 0 0,0 0 0 0 0,1 0 0 0 0,-1-1 0 0 0,0 0 0 0 0,0 1 0 0 0,-1-1 0 0 0,1-1 0 0 0,-1 1 0 0 0,1 0 0 0 0,-1-1 0 0 0,0 0 0 0 0,0 0 0 0 0,-1 0 0 0 0,1 0 0 0 0,-1 0 0 0 0,2-5-93 0 0,1 2 35 0 0,-1 0 0 0 0,-1 0 0 0 0,1 0 0 0 0,-1-1 0 0 0,0 0-1 0 0,-1 0 1 0 0,0 0 0 0 0,0 0 0 0 0,-1 0 0 0 0,0 0 0 0 0,0-3-35 0 0,-1 11-49 0 0,0 0-15 0 0,0 0-46 0 0,0 0-76 0 0,-7 14-12430 0 0,7-10 474 0 0</inkml:trace>
  <inkml:trace contextRef="#ctx0" brushRef="#br0" timeOffset="1364.089">2208 656 3657 0 0,'0'0'3885'0'0,"0"0"-1063"0"0,0 0-478 0 0,0 0-107 0 0,0 0-177 0 0,0 0-328 0 0,0 0-326 0 0,0 0-324 0 0,0 0-185 0 0,0 0-86 0 0,0 0-83 0 0,0 0-82 0 0,0 0-173 0 0,-2-6-156 0 0,-8-19-114 0 0,9 24-172 0 0,0 0 1 0 0,-1 1-1 0 0,1-1 1 0 0,0 0-1 0 0,-1 1 0 0 0,1-1 1 0 0,-1 1-1 0 0,1-1 0 0 0,-1 1 1 0 0,1 0-1 0 0,-1 0 1 0 0,0 0-1 0 0,1-1 0 0 0,-1 2 1 0 0,1-1-1 0 0,-1 0 1 0 0,1 0-1 0 0,-1 0 0 0 0,1 1 1 0 0,-1-1-1 0 0,1 1 0 0 0,-1-1 1 0 0,1 1-1 0 0,-1-1 1 0 0,1 1-1 0 0,0 0 0 0 0,-1 0 1 0 0,1 0-1 0 0,0 0 0 0 0,0 0 1 0 0,-1 0-32 0 0,2-1 5 0 0,-65 48 529 0 0,55-40-483 0 0,9-8-52 0 0,0 0-1 0 0,0 1 1 0 0,1-1-1 0 0,-1 1 1 0 0,0-1-1 0 0,0 1 0 0 0,0-1 1 0 0,0 1-1 0 0,0 0 1 0 0,1-1-1 0 0,-1 1 0 0 0,0 0 1 0 0,1 0-1 0 0,-1 0 1 0 0,1-1-1 0 0,-1 1 1 0 0,1 0-1 0 0,-1 0 0 0 0,1 0 1 0 0,-1 0-1 0 0,1 0 1 0 0,0 0-1 0 0,-1 0 0 0 0,1 0 1 0 0,0 0-1 0 0,0 0 1 0 0,0 0-1 0 0,0 0 0 0 0,0 0 1 0 0,0 0-1 0 0,0 0 1 0 0,0 0-1 0 0,0 0 1 0 0,1 0-1 0 0,-1 0 0 0 0,0 0 1 0 0,1 0-1 0 0,-1 0 1 0 0,0 0-1 0 0,1 0 0 0 0,-1 0 1 0 0,1-1-1 0 0,0 1 1 0 0,0 1 1 0 0,90 44 118 0 0,-87-44-101 0 0,-1 0-1 0 0,0 0 0 0 0,1 0 0 0 0,-1 0 0 0 0,0 0 1 0 0,0 1-1 0 0,0-1 0 0 0,0 1 0 0 0,0 0 0 0 0,-1 0 1 0 0,1 0-1 0 0,-1 0 0 0 0,0 1 0 0 0,0-1 0 0 0,0 0 1 0 0,0 1-1 0 0,-1 0 0 0 0,1-1 0 0 0,-1 1 0 0 0,0 0 1 0 0,0 0-17 0 0,-18 50 600 0 0,9-45-560 0 0,-1 0 1 0 0,-1-1 0 0 0,0 0 0 0 0,0 0-1 0 0,-1-1 1 0 0,1-1 0 0 0,-2 0 0 0 0,1 0 0 0 0,0-1-1 0 0,-1 0 1 0 0,0-1 0 0 0,0-1 0 0 0,-1 0-1 0 0,-9 1-40 0 0,-46-4-196 0 0,67-1 6 0 0,0 0-1 0 0,0 0 0 0 0,0 0 0 0 0,0 0 1 0 0,0 0-1 0 0,0-1 0 0 0,0 1 0 0 0,0 0 0 0 0,1-1 1 0 0,-1 1-1 0 0,0 0 0 0 0,1-1 0 0 0,-1 1 1 0 0,1-1-1 0 0,0 1 0 0 0,-1-1 0 0 0,1 1 0 0 0,0-1 1 0 0,0 1-1 0 0,0-1 0 0 0,0 1 0 0 0,0-1 1 0 0,0 1-1 0 0,0-1 0 0 0,1 1 0 0 0,-1-1 1 0 0,1 1-1 0 0,-1-1 0 0 0,1 1 0 0 0,-1-1 0 0 0,1 1 1 0 0,0 0-1 0 0,-1-1 0 0 0,1 1 0 0 0,0 0 1 0 0,0 0-1 0 0,0 0 0 0 0,0-1 0 0 0,0 1 1 0 0,1 0-1 0 0,-1 0 0 0 0,1 0 191 0 0,8-8-7124 0 0,-3 2-4839 0 0</inkml:trace>
  <inkml:trace contextRef="#ctx0" brushRef="#br0" timeOffset="2122.683">2306 895 1176 0 0,'0'0'3269'0'0,"0"0"-52"0"0,0 0-207 0 0,0 0-326 0 0,0 0-349 0 0,0 0-409 0 0,0 0-395 0 0,0 0-328 0 0,0 0-225 0 0,0 0-132 0 0,33 1-84 0 0,107 3-81 0 0,-63-16 373 0 0,-68 9-958 0 0,0 0 0 0 0,-1 0 1 0 0,1 0-1 0 0,0-1 0 0 0,-1-1 0 0 0,0 1 1 0 0,0-1-1 0 0,-1-1 0 0 0,1 1 0 0 0,-1-1 1 0 0,0-1-1 0 0,0 1 0 0 0,-1-1 0 0 0,0 0 0 0 0,0-1 1 0 0,-1 1-1 0 0,0-1 0 0 0,0 0 0 0 0,-1-1 1 0 0,0 1-1 0 0,-1-1 0 0 0,1 0 0 0 0,-2 1 1 0 0,1-1-1 0 0,0-8-96 0 0,-3 15 4 0 0,0 0 0 0 0,-1-1 0 0 0,1 1 1 0 0,-1 0-1 0 0,0 0 0 0 0,0 0 0 0 0,0 0 0 0 0,0-1 1 0 0,0 1-1 0 0,0 1 0 0 0,0-1 0 0 0,-1 0 0 0 0,1 0 1 0 0,0 0-1 0 0,-1 1 0 0 0,0-1 0 0 0,1 1 0 0 0,-1-1 1 0 0,0 1-1 0 0,0 0 0 0 0,0-1 0 0 0,0 1 1 0 0,0 0-1 0 0,0 0 0 0 0,0 1 0 0 0,0-1 0 0 0,-1 0 1 0 0,1 1-1 0 0,0-1 0 0 0,0 1 0 0 0,0 0 0 0 0,-1 0 1 0 0,0 0-5 0 0,-80 5-242 0 0,72-1 207 0 0,0 2 0 0 0,0-1 1 0 0,1 2-1 0 0,0-1 0 0 0,0 1 0 0 0,1 1 0 0 0,0 0 0 0 0,0 0 0 0 0,0 0 1 0 0,1 1-1 0 0,1 1 0 0 0,-1 0 0 0 0,2-1 0 0 0,-1 2 0 0 0,1 1 35 0 0,3-8-8 0 0,0 1 0 0 0,1 0 1 0 0,0 0-1 0 0,0 0 0 0 0,0 0 0 0 0,1 0 0 0 0,-1 0 0 0 0,1 0 0 0 0,0 0 0 0 0,1 1 0 0 0,-1-1 0 0 0,1 0 0 0 0,0 1 0 0 0,1-1 0 0 0,-1 0 0 0 0,1 0 1 0 0,0 1-1 0 0,0-1 0 0 0,1 0 0 0 0,-1 0 0 0 0,1 0 0 0 0,1 0 0 0 0,-1 0 0 0 0,0-1 0 0 0,1 1 0 0 0,0-1 0 0 0,0 0 0 0 0,1 1 0 0 0,-1-1 0 0 0,1-1 1 0 0,-1 1-1 0 0,1 0 0 0 0,1-1 0 0 0,-1 0 0 0 0,0 0 0 0 0,3 1 8 0 0,14 4 83 0 0,1-2-1 0 0,-1 0 1 0 0,1-2-1 0 0,0 0 1 0 0,0-2-1 0 0,0 0 1 0 0,0-1 0 0 0,0-2-1 0 0,1 0 1 0 0,-1-1-1 0 0,0-1 1 0 0,-1-1-1 0 0,1-2 1 0 0,-1 0 0 0 0,1-1-1 0 0,-2 0 1 0 0,1-2-1 0 0,-1-1 1 0 0,-1 0 0 0 0,0-2-1 0 0,0 0 1 0 0,-1-1-1 0 0,-1-1 1 0 0,0 0-1 0 0,-1-1 1 0 0,3-5-83 0 0,-9 10 26 0 0,-1-2 0 0 0,0 1 1 0 0,-1-1-1 0 0,0 0 0 0 0,-1-1 0 0 0,0 1 0 0 0,-1-2 1 0 0,0 1-1 0 0,-1 0 0 0 0,-1-1 0 0 0,0 0 0 0 0,-1 0 1 0 0,-1-1-1 0 0,0 1 0 0 0,0 0 0 0 0,-2-1 0 0 0,0-12-26 0 0,-1 24 0 0 0,0-1 0 0 0,-1 1 0 0 0,1 0 0 0 0,0 0 0 0 0,-1 0 0 0 0,0 0 0 0 0,0 0 0 0 0,0 0 0 0 0,0 0 0 0 0,0 0 0 0 0,0 1-1 0 0,-1-1 1 0 0,1 1 0 0 0,-1 0 0 0 0,0-1 0 0 0,0 1 0 0 0,0 1 0 0 0,0-1 0 0 0,0 0 0 0 0,0 1 0 0 0,0-1 0 0 0,0 1 0 0 0,-1 0-1 0 0,1 0 1 0 0,-1 0 0 0 0,1 1 0 0 0,0-1 0 0 0,-1 1 0 0 0,1 0 0 0 0,-1 0 0 0 0,1 0 0 0 0,-1 0 0 0 0,-1 1 0 0 0,2-1-11 0 0,1 0 1 0 0,-1 0-1 0 0,0 0 1 0 0,1 0-1 0 0,-1 1 0 0 0,0-1 1 0 0,1 1-1 0 0,-1 0 1 0 0,1 0-1 0 0,-1 0 1 0 0,1 0-1 0 0,-1 0 1 0 0,1 0-1 0 0,0 1 1 0 0,-1-1-1 0 0,1 1 1 0 0,0-1-1 0 0,0 1 0 0 0,0 0 1 0 0,0 0-1 0 0,1 0 1 0 0,-1 0-1 0 0,0 0 1 0 0,1 0-1 0 0,-1 1 1 0 0,1-1-1 0 0,0 0 1 0 0,0 1-1 0 0,0-1 1 0 0,0 1-1 0 0,0-1 0 0 0,1 1 1 0 0,-1 0-1 0 0,1-1 1 0 0,-1 1-1 0 0,1 0 1 0 0,0-1-1 0 0,0 1 1 0 0,0 0-1 0 0,1-1 1 0 0,-1 1-1 0 0,1 2 11 0 0,1-2-1 0 0,0 1 1 0 0,1-1-1 0 0,-1 1 1 0 0,1-1-1 0 0,-1 0 0 0 0,1 0 1 0 0,0 0-1 0 0,0 0 0 0 0,0 0 1 0 0,1-1-1 0 0,-1 1 1 0 0,1-1-1 0 0,-1 0 0 0 0,1 0 1 0 0,0 0-1 0 0,0-1 0 0 0,1 1 1 0 0,187 42 311 0 0,-190-43-303 0 0,0 1 1 0 0,-1-1-1 0 0,1 1 0 0 0,0-1 0 0 0,0 1 1 0 0,-1-1-1 0 0,1 1 0 0 0,-1 0 0 0 0,1 0 1 0 0,-1 0-1 0 0,0 0 0 0 0,0 0 0 0 0,0 0 1 0 0,0 0-1 0 0,0 0 0 0 0,0 0 0 0 0,-1 0 1 0 0,1 0-1 0 0,-1 1 0 0 0,1-1 0 0 0,-1 0 1 0 0,0 1-1 0 0,0-1 0 0 0,0 0 0 0 0,0 1 1 0 0,0-1-1 0 0,0 0 0 0 0,-1 0 0 0 0,1 1 1 0 0,-1-1-1 0 0,0 0 0 0 0,0 0 0 0 0,0 0 1 0 0,0 0-9 0 0,-35 72 325 0 0,32-68-447 0 0,0 0-1 0 0,1-1 1 0 0,-1 1 0 0 0,2 1 0 0 0,-1-1 0 0 0,1 0 0 0 0,-1 0 0 0 0,2 1 0 0 0,-1 0 0 0 0,1-1 0 0 0,0 1 0 0 0,0 0 0 0 0,1 4 122 0 0,10-7-3458 0 0,1-5-2685 0 0,-7 1-10 0 0,2 0-5726 0 0</inkml:trace>
  <inkml:trace contextRef="#ctx0" brushRef="#br0" timeOffset="2473.895">3351 630 6585 0 0,'0'0'4728'0'0,"0"0"-1406"0"0,0 0-748 0 0,0 0-428 0 0,0 0-432 0 0,0 0-438 0 0,0 0-427 0 0,0 0-311 0 0,0 0-202 0 0,0 0-87 0 0,0 0 62 0 0,0 0 82 0 0,0 0 59 0 0,5 8 35 0 0,64 150 898 0 0,36 55-1131 0 0,-105-214-231 0 0,0 0 0 0 0,1 1 0 0 0,-1-1 0 0 0,0 0-1 0 0,1 1 1 0 0,-1-1 0 0 0,1 1 0 0 0,-1-1 0 0 0,1 1-1 0 0,-1-1 1 0 0,1 1 0 0 0,-1 0 0 0 0,1-1 0 0 0,0 1 0 0 0,-1-1-1 0 0,1 1 1 0 0,0 0 0 0 0,-1 0 0 0 0,1-1 0 0 0,0 1-1 0 0,-1 0 1 0 0,1 0 0 0 0,0 0 0 0 0,-1 0 0 0 0,1 0 0 0 0,0 0-1 0 0,0 0 1 0 0,-1 0 0 0 0,1 0 0 0 0,0 0 0 0 0,-1 0 0 0 0,1 0-1 0 0,0 1 1 0 0,-1-1 0 0 0,1 0 0 0 0,0 0 0 0 0,-1 1-1 0 0,1-1 1 0 0,0 1 0 0 0,-1-1 0 0 0,1 0 0 0 0,-1 1 0 0 0,1-1-1 0 0,-1 1 1 0 0,1-1 0 0 0,-1 1 0 0 0,1-1 0 0 0,-1 1-1 0 0,1 0 1 0 0,-1-1 0 0 0,0 1 0 0 0,0 0 0 0 0,1-1 0 0 0,-1 1-1 0 0,0 0 1 0 0,0-1 0 0 0,1 1 0 0 0,-1 0 0 0 0,0-1 0 0 0,0 1-1 0 0,0 0 1 0 0,0 0-23 0 0,62-239 910 0 0,-60 227-1777 0 0,9-30 1382 0 0,-1 33-5157 0 0,4 5-5608 0 0,-10 3-2598 0 0</inkml:trace>
  <inkml:trace contextRef="#ctx0" brushRef="#br0" timeOffset="3224.923">4141 722 14643 0 0,'0'0'3259'0'0,"0"0"-1362"0"0,0 0-478 0 0,0 0-131 0 0,0 0-30 0 0,0 0-158 0 0,0 0-316 0 0,0 0-282 0 0,0 0-240 0 0,0 0-171 0 0,0 0-28 0 0,0 0 2 0 0,0 0 7 0 0,-24 0-1 0 0,-76 2-33 0 0,40 18-4 0 0,49-13-25 0 0,5-4-20 0 0,0 0 0 0 0,0 1 0 0 0,0-1 0 0 0,0 1 0 0 0,1 0 0 0 0,0 0 0 0 0,0 1 0 0 0,0-1 0 0 0,1 1 0 0 0,-1 0 0 0 0,1 1 0 0 0,0-1 0 0 0,0 1 0 0 0,1-1 0 0 0,0 1 1 0 0,0 0-1 0 0,0 1 0 0 0,1-1 0 0 0,0 0 0 0 0,0 1 0 0 0,1-1 0 0 0,-1 2 11 0 0,5-5 0 0 0,-1-1 1 0 0,1 1 0 0 0,-1 0 0 0 0,1-1-1 0 0,0 1 1 0 0,0-1 0 0 0,0 0 0 0 0,0 0-1 0 0,1 0 1 0 0,-1-1 0 0 0,0 1 0 0 0,1-1-1 0 0,-1 0 1 0 0,1 0 0 0 0,0 0-1 0 0,-1 0 1 0 0,1 0 0 0 0,0-1 0 0 0,-1 0-1 0 0,1 0 1 0 0,0 0 0 0 0,0 0 0 0 0,0 0-1 0 0,-1 0 9 0 0,20 0 80 0 0,0-1 0 0 0,0-2 0 0 0,0 0 1 0 0,-1-1-1 0 0,1-1 0 0 0,-1-1 0 0 0,0-1 0 0 0,-1-1 0 0 0,8-4-89 0 0,-16 7 63 0 0,-12 4-61 0 0,0 0 0 0 0,1 0 0 0 0,-1 0 0 0 0,0 0 0 0 0,1 0 0 0 0,-1 1 0 0 0,0-1 0 0 0,1 1 0 0 0,-1-1 0 0 0,1 1 1 0 0,-1-1-1 0 0,1 1 0 0 0,-1 0 0 0 0,1 0 0 0 0,-1-1 0 0 0,1 1 0 0 0,0 0 0 0 0,-1 1 0 0 0,1-1 0 0 0,-1 0 0 0 0,1 0 0 0 0,-1 1 1 0 0,1-1-1 0 0,-1 1 0 0 0,1-1 0 0 0,-1 1 0 0 0,0-1 0 0 0,1 1 0 0 0,-1 0 0 0 0,0 0 0 0 0,1 0 0 0 0,-1 0 0 0 0,0 0 1 0 0,0 0-1 0 0,0 0 0 0 0,0 0 0 0 0,0 0 0 0 0,0 1 0 0 0,0-1 0 0 0,0 0 0 0 0,0 1 0 0 0,-1-1 0 0 0,1 0 0 0 0,-1 1 0 0 0,1-1 1 0 0,-1 1-1 0 0,1-1 0 0 0,-1 1 0 0 0,0-1 0 0 0,0 1 0 0 0,1-1 0 0 0,-1 1 0 0 0,-1 1-2 0 0,5 20 40 0 0,-5-19-40 0 0,1 0 0 0 0,0 1 0 0 0,0-1 0 0 0,0 0 0 0 0,0 0 0 0 0,1 1 0 0 0,-1-1 0 0 0,1 0 0 0 0,1 0-1 0 0,-1 0 1 0 0,0 0 0 0 0,1 0 0 0 0,0 0 0 0 0,0 0 0 0 0,0 0 0 0 0,0-1 0 0 0,1 1 0 0 0,-1-1 0 0 0,1 0 0 0 0,0 1-1 0 0,0-1 1 0 0,0-1 0 0 0,0 1 0 0 0,1 0 0 0 0,-1-1 0 0 0,1 0 0 0 0,0 1 0 0 0,-1-1 0 0 0,1-1 0 0 0,0 1 0 0 0,4 1 0 0 0,6-2 58 0 0,-1-1 1 0 0,1 0 0 0 0,0-1 0 0 0,0 0 0 0 0,-1-1-1 0 0,1 0 1 0 0,-1-1 0 0 0,0-1 0 0 0,1 0-1 0 0,-1-1 1 0 0,-1 0 0 0 0,1-1-59 0 0,18-12 112 0 0,-1 0 0 0 0,0-2 0 0 0,-2-2 0 0 0,0 0-1 0 0,-1-2 1 0 0,-2-1 0 0 0,0-1 0 0 0,-2 0 0 0 0,-1-2 0 0 0,-1-1 0 0 0,-1-1-1 0 0,-2-1 1 0 0,-1 0 0 0 0,-1-1 0 0 0,-2-1 0 0 0,-1 0 0 0 0,7-32-112 0 0,-11 28-4 0 0,-1-1 1 0 0,-3 1-1 0 0,0-1 1 0 0,-3 0-1 0 0,-1-33 4 0 0,-1 64-2 0 0,-1 0 0 0 0,1 1 0 0 0,-1-1 0 0 0,0 1 0 0 0,-1-1 0 0 0,0 1 0 0 0,0-1 0 0 0,0 1 0 0 0,0 0 0 0 0,-1 0 0 0 0,0 0 0 0 0,-1 0 0 0 0,1 0 0 0 0,-1 1 0 0 0,0 0 0 0 0,-1 0-1 0 0,1 0 1 0 0,-1 0 0 0 0,0 0 0 0 0,0 1 0 0 0,0 0 0 0 0,-1 0 0 0 0,1 1 0 0 0,-1-1 0 0 0,0 1 0 0 0,0 1 0 0 0,0-1 0 0 0,-1 1 0 0 0,1 0 0 0 0,-1 0 0 0 0,1 1 0 0 0,-1 0 0 0 0,1 0-1 0 0,-1 0 1 0 0,0 1 2 0 0,2 3-7 0 0,1 0-1 0 0,0 0 0 0 0,-1 0 1 0 0,1 1-1 0 0,0 0 0 0 0,1 0 0 0 0,-1 0 1 0 0,1 0-1 0 0,-1 0 0 0 0,2 1 1 0 0,-1 0-1 0 0,0-1 0 0 0,1 1 1 0 0,0 0-1 0 0,0 0 0 0 0,0 0 0 0 0,0 1 1 0 0,1-1-1 0 0,0 0 0 0 0,0 0 1 0 0,1 1-1 0 0,-1-1 0 0 0,1 1 0 0 0,0 0 9 0 0,-1 0-3 0 0,-2 17 14 0 0,1 1-1 0 0,2-1 1 0 0,0 1 0 0 0,1 0 0 0 0,1-1-1 0 0,1 0 1 0 0,1 0 0 0 0,1 0 0 0 0,2 0-1 0 0,0 0 1 0 0,1-1 0 0 0,7 13-12 0 0,19 32 64 0 0,3-2-1 0 0,3-1 1 0 0,15 15-64 0 0,-34-49 5 0 0,53 88-2 0 0,-56-66-171 0 0,-17-51 124 0 0,-1-1-4 0 0,0 0-28 0 0,0 0-24 0 0,-28-23-2349 0 0,8 4 11 0 0,7 6-3138 0 0,5 5-6415 0 0</inkml:trace>
  <inkml:trace contextRef="#ctx0" brushRef="#br0" timeOffset="3474.473">4555 508 17940 0 0,'0'0'1734'0'0,"0"0"-509"0"0,0 0-57 0 0,0 0 82 0 0,0 0 28 0 0,0 0-106 0 0,32-2-213 0 0,102-8-228 0 0,8 18 619 0 0,-93 0-1065 0 0,-35-6-306 0 0,-1 0 1 0 0,0 0-1 0 0,0 2 1 0 0,0 0 0 0 0,0 0-1 0 0,-1 1 1 0 0,0 0 0 0 0,0 1-1 0 0,0 1 1 0 0,-1 0-1 0 0,6 4 21 0 0,-7 4-1126 0 0,-4-4-6409 0 0,-4-8-4909 0 0</inkml:trace>
  <inkml:trace contextRef="#ctx0" brushRef="#br0" timeOffset="3883.296">5385 405 16708 0 0,'0'0'2776'0'0,"0"0"-783"0"0,0 0-361 0 0,0 0-400 0 0,0 0-344 0 0,0 0-335 0 0,0 0-337 0 0,0 0-176 0 0,0 0-216 0 0,0 0-129 0 0,0 0 33 0 0,0 0-128 0 0,0 0-240 0 0,0 0-1128 0 0,-12-22-5514 0 0,12 33-6065 0 0</inkml:trace>
  <inkml:trace contextRef="#ctx0" brushRef="#br0" timeOffset="9377.138">7501 593 3225 0 0,'0'0'2208'0'0,"0"0"-455"0"0,0 0-92 0 0,0 0 241 0 0,0 0 178 0 0,0 0-84 0 0,0 0-381 0 0,0 0-534 0 0,0 0-407 0 0,0 0-257 0 0,0 0-125 0 0,0 0 20 0 0,0 0-6 0 0,-12 14-22 0 0,-34 47-43 0 0,2 44 308 0 0,42-101-520 0 0,0 0 0 0 0,1 0 0 0 0,-1 0 0 0 0,1 0 0 0 0,-1 1-1 0 0,1-1 1 0 0,1 0 0 0 0,-1 1 0 0 0,0-1 0 0 0,1 1 0 0 0,0-1-1 0 0,0 1 1 0 0,1-1 0 0 0,-1 0 0 0 0,1 1 0 0 0,0-1 0 0 0,0 0-1 0 0,0 1 1 0 0,0-1 0 0 0,1 0 0 0 0,0 0 0 0 0,0 0 0 0 0,0 0-1 0 0,0 0 1 0 0,1 0 0 0 0,0-1 0 0 0,-1 1 0 0 0,1-1 0 0 0,0 0-1 0 0,1 0 1 0 0,-1 0 0 0 0,1 0 0 0 0,-1-1 0 0 0,1 1 0 0 0,0-1-1 0 0,0 0 1 0 0,2 1-29 0 0,-1-2 127 0 0,1 0 0 0 0,0 0-1 0 0,-1-1 1 0 0,1 0 0 0 0,0 0 0 0 0,-1 0-1 0 0,1 0 1 0 0,0-1 0 0 0,-1 0-1 0 0,1-1 1 0 0,-1 1 0 0 0,1-1 0 0 0,-1 0-1 0 0,1 0 1 0 0,-1-1 0 0 0,0 0-1 0 0,0 1 1 0 0,-1-2 0 0 0,1 1 0 0 0,0 0-1 0 0,-1-1 1 0 0,0 0 0 0 0,0 0-1 0 0,0-1 1 0 0,0 1 0 0 0,-1-1-1 0 0,0 1 1 0 0,1-3-127 0 0,4-5 84 0 0,-2 0 0 0 0,1 0-1 0 0,-2-1 1 0 0,0 0 0 0 0,0 0 0 0 0,-1-1-1 0 0,-1 1 1 0 0,0-1 0 0 0,-1 0 0 0 0,0 1-1 0 0,-1-5-83 0 0,-1 3-58 0 0,0 0-1 0 0,-2 1 1 0 0,1-1-1 0 0,-2 1 1 0 0,0-1-1 0 0,-1 1 1 0 0,0 0-1 0 0,-1 0 1 0 0,0 1-1 0 0,-2 0 1 0 0,1 0-1 0 0,-1 0 1 0 0,-1 1-1 0 0,-1-1 1 0 0,1 2-1 0 0,-2 0 1 0 0,0 0-1 0 0,0 0 1 0 0,-1 1-1 0 0,0 1 1 0 0,0 0-1 0 0,-1 0 1 0 0,-6-2 58 0 0,-15 4-1447 0 0,33 7 1048 0 0,0 0 47 0 0,2 3 370 0 0,1-1-1 0 0,0 0 1 0 0,0 1 0 0 0,1-1-1 0 0,-1 0 1 0 0,0 0 0 0 0,1-1 0 0 0,-1 1-1 0 0,1-1 1 0 0,-1 0 0 0 0,1 0 0 0 0,0 0-1 0 0,-1 0 1 0 0,1 0 0 0 0,0-1-1 0 0,0 0 1 0 0,0 0 0 0 0,0 0 0 0 0,-1 0-1 0 0,1-1 1 0 0,0 1 0 0 0,0-1 0 0 0,-1 0-1 0 0,4-1-17 0 0,13-4 206 0 0,1-1 0 0 0,-1-1-1 0 0,0-1 1 0 0,-1 0 0 0 0,0-2 0 0 0,-1 0-1 0 0,0-1 1 0 0,5-5-206 0 0,-3 0 101 0 0,0-1 0 0 0,0 0 0 0 0,-2-2 0 0 0,-1 0 0 0 0,0-1 0 0 0,-1 0 0 0 0,-2-2 0 0 0,0 1 0 0 0,-1-2 0 0 0,-1 0 0 0 0,0-5-101 0 0,4-30 369 0 0,-16 58-294 0 0,0 1-36 0 0,0 0-53 0 0,0 0-76 0 0,1 8-305 0 0,70 334 176 0 0,-50-269 214 0 0,-4 1-1 0 0,-2 1 0 0 0,-4 1 1 0 0,-4-1-1 0 0,-3 1 1 0 0,-3 0-1 0 0,-3 1 0 0 0,-4-2 1 0 0,-3 1-1 0 0,-15 60 6 0 0,20-119 6 0 0,0 0 0 0 0,-1-1-1 0 0,-1 1 1 0 0,-1-1 0 0 0,0-1 0 0 0,-1 1-1 0 0,0-1 1 0 0,-2-1 0 0 0,1 0 0 0 0,-2 0-1 0 0,0-1 1 0 0,0 0 0 0 0,-2-1 0 0 0,1 0-1 0 0,-1-1 1 0 0,-8 5-6 0 0,18-14 12 0 0,0 0-1 0 0,0-1 1 0 0,-1 1 0 0 0,1-1-1 0 0,0 0 1 0 0,0 1-1 0 0,-1-2 1 0 0,1 1 0 0 0,0 0-1 0 0,-1-1 1 0 0,1 1 0 0 0,-1-1-1 0 0,1 0 1 0 0,-1 0-1 0 0,1-1 1 0 0,0 1 0 0 0,-1-1-1 0 0,1 1 1 0 0,-1-1-1 0 0,1 0 1 0 0,0 0 0 0 0,0-1-1 0 0,-1 1 1 0 0,1-1 0 0 0,0 1-1 0 0,0-1 1 0 0,1 0-1 0 0,-1 0 1 0 0,0-1 0 0 0,1 1-1 0 0,-2-1-11 0 0,-1-14 22 0 0,0 0 0 0 0,1 0 0 0 0,1 0 0 0 0,0-1 0 0 0,2 1 0 0 0,0-1 0 0 0,1 1 0 0 0,0-1 0 0 0,2 1 0 0 0,0-1 0 0 0,1 1 0 0 0,1 0 0 0 0,0 0 0 0 0,1 0 0 0 0,1 0 0 0 0,1 1 0 0 0,0 0 0 0 0,1 1 0 0 0,1-1 0 0 0,1 0-22 0 0,17-28-80 0 0,1 1-1 0 0,3 2 0 0 0,1 0 0 0 0,2 3 0 0 0,2 1 1 0 0,1 1-1 0 0,9-4 81 0 0,-5 12-2467 0 0,-23 19-6678 0 0,-15 7 6480 0 0,2-1-8865 0 0</inkml:trace>
  <inkml:trace contextRef="#ctx0" brushRef="#br0" timeOffset="10569.909">8714 545 0 0 0,'0'0'427'0'0,"0"0"1504"0"0,0 0 628 0 0,0 0 276 0 0,0 0 58 0 0,0 0-278 0 0,0 0-442 0 0,0 0-432 0 0,0 0-316 0 0,0 0-189 0 0,0 0-115 0 0,0 0-92 0 0,11-5 1461 0 0,28-63-777 0 0,-35 61-1647 0 0,1 0-1 0 0,0 1 0 0 0,0-1 0 0 0,1 1 1 0 0,0 0-1 0 0,0 0 0 0 0,1 1 1 0 0,0 0-1 0 0,-1 0 0 0 0,2 0 0 0 0,-1 1 1 0 0,0 0-1 0 0,1 0 0 0 0,0 1 0 0 0,0 0 1 0 0,0 1-1 0 0,0 0 0 0 0,0 0 1 0 0,0 0-1 0 0,1 1-65 0 0,-5 4 6 0 0,0 0 1 0 0,0 0-1 0 0,-1 1 0 0 0,1-1 1 0 0,-1 1-1 0 0,0 0 1 0 0,0 0-1 0 0,0 0 0 0 0,0 0 1 0 0,-1 0-1 0 0,0 1 0 0 0,0-1 1 0 0,0 1-1 0 0,0-1 0 0 0,-1 1 1 0 0,0 0-1 0 0,0 0 1 0 0,0 0-1 0 0,0 2-6 0 0,0-4 8 0 0,3 27 32 0 0,-1 1 0 0 0,-1 0 0 0 0,-1-1-1 0 0,-2 1 1 0 0,-2 0 0 0 0,0-1 0 0 0,-2 1-1 0 0,-1-1 1 0 0,-2-1 0 0 0,-1 1 0 0 0,-1-1-1 0 0,-1-1 1 0 0,-2 0 0 0 0,0 0 0 0 0,-2-1-1 0 0,-16 21-39 0 0,-11 7 63 0 0,36-107 525 0 0,12 31-584 0 0,1 1 0 0 0,1 0-1 0 0,1 0 1 0 0,1 0 0 0 0,0 1-1 0 0,1 1 1 0 0,2 0 0 0 0,-1 0-1 0 0,2 2 1 0 0,10-11-4 0 0,-16 17-3 0 0,15-21 7 0 0,2 1 0 0 0,1 0 0 0 0,1 2 1 0 0,2 2-1 0 0,0 0 0 0 0,2 2 0 0 0,0 1 1 0 0,2 1-1 0 0,1 2 0 0 0,0 2-4 0 0,-33 18-2 0 0,0 0-1 0 0,0 0 1 0 0,0 1-1 0 0,0-1 1 0 0,0 1-1 0 0,0-1 1 0 0,0 0-1 0 0,0 1 1 0 0,0 0 0 0 0,0-1-1 0 0,0 1 1 0 0,-1 0-1 0 0,1-1 1 0 0,0 1-1 0 0,-1 0 1 0 0,1 0-1 0 0,0-1 1 0 0,-1 1-1 0 0,1 0 1 0 0,-1 0-1 0 0,1 0 1 0 0,-1 0-1 0 0,0 0 1 0 0,1 0 0 0 0,-1 0-1 0 0,0 0 1 0 0,0 0-1 0 0,1 0 1 0 0,-1 0-1 0 0,0 0 1 0 0,0 0-1 0 0,0 0 1 0 0,0 0-1 0 0,0 0 1 0 0,-1 0-1 0 0,1 0 1 0 0,0 0-1 0 0,0 0 1 0 0,-1 0 0 0 0,1 0-1 0 0,0 0 1 0 0,-1 0-1 0 0,1 0 1 0 0,-1 0-1 0 0,0 0 1 0 0,0 0 2 0 0,1 4 0 0 0,-60 179 104 0 0,52-160-91 0 0,0-4-20 0 0,1 0 0 0 0,1 0 0 0 0,1 0 0 0 0,1 1 0 0 0,1 0 0 0 0,0 12 7 0 0,3-32 5 0 0,0-1-16 0 0,8-1-53 0 0,80-86 256 0 0,-16 15-105 0 0,-34 31-87 0 0,3 2-1 0 0,0 2 0 0 0,3 1 1 0 0,1 3-1 0 0,13-6 1 0 0,-13 28-82 0 0,-44 37 107 0 0,-1 0 0 0 0,-1 0 1 0 0,-1-1-1 0 0,-2 1 1 0 0,0 0-1 0 0,-2-1 0 0 0,-7 20-25 0 0,-20 145 9 0 0,32-189-39 0 0,1-1 1 0 0,0 1-1 0 0,0-1 0 0 0,0 1 0 0 0,0-1 0 0 0,0 1 1 0 0,0-1-1 0 0,1 1 0 0 0,-1 0 0 0 0,0-1 0 0 0,0 1 1 0 0,0-1-1 0 0,0 1 0 0 0,1-1 0 0 0,-1 1 0 0 0,0-1 1 0 0,0 1-1 0 0,1-1 0 0 0,-1 1 0 0 0,0-1 0 0 0,1 0 1 0 0,-1 1-1 0 0,1-1 0 0 0,-1 0 0 0 0,1 1 1 0 0,-1-1-1 0 0,0 0 0 0 0,1 1 0 0 0,-1-1 0 0 0,1 0 1 0 0,-1 0-1 0 0,1 1 0 0 0,0-1 0 0 0,-1 0 0 0 0,1 0 1 0 0,-1 0-1 0 0,1 0 0 0 0,-1 0 0 0 0,1 0 0 0 0,-1 0 1 0 0,1 0-1 0 0,-1 0 0 0 0,1 0 0 0 0,0 0 0 0 0,-1 0 1 0 0,1 0-1 0 0,-1 0 0 0 0,1-1 0 0 0,-1 1 0 0 0,1 0 1 0 0,-1 0-1 0 0,1-1 0 0 0,-1 1 0 0 0,1 0 0 0 0,-1-1 1 0 0,0 1-1 0 0,1 0 0 0 0,-1-1 0 0 0,1 1 0 0 0,-1-1 1 0 0,0 1-1 0 0,1 0 0 0 0,-1-1 0 0 0,0 1 0 0 0,1-1 1 0 0,-1 1-1 0 0,0-1 30 0 0,20-17-3253 0 0,-8 6-2416 0 0,-6 6 541 0 0,0 1-7124 0 0</inkml:trace>
  <inkml:trace contextRef="#ctx0" brushRef="#br0" timeOffset="10906.7">9971 619 7658 0 0,'0'0'4959'0'0,"0"0"-2282"0"0,0 0-950 0 0,0 0-143 0 0,0 0-221 0 0,0 0-238 0 0,0 0-296 0 0,0 0-321 0 0,0 0-89 0 0,0 0 6 0 0,0 0-14 0 0,0 0-48 0 0,0 0-78 0 0,-25 35-89 0 0,-77 109-66 0 0,65-74 7 0 0,36-62-121 0 0,0-5-8 0 0,1 0 1 0 0,0 0-1 0 0,-1 0 1 0 0,1 0-1 0 0,0 0 1 0 0,0 0-1 0 0,1 0 1 0 0,-1 0-1 0 0,1 0 0 0 0,-1 0 1 0 0,1 0-1 0 0,0 0 1 0 0,0 0-1 0 0,0-1 1 0 0,1 1-1 0 0,-1 0 1 0 0,1-1-1 0 0,-1 1 0 0 0,1-1 1 0 0,0 1-1 0 0,0-1 1 0 0,0 0-1 0 0,0 0 1 0 0,0 0-1 0 0,1 0 1 0 0,-1 0-1 0 0,1 0 0 0 0,-1-1 1 0 0,1 1-1 0 0,0-1 1 0 0,-1 0-1 0 0,1 1 1 0 0,0-1-1 0 0,0-1 1 0 0,0 1-1 0 0,0 0 1 0 0,0-1-1 0 0,0 1 0 0 0,0-1 1 0 0,0 0-1 0 0,0 0 1 0 0,0 0-9 0 0,12-1 120 0 0,-1 0-1 0 0,1 0 1 0 0,-1-2 0 0 0,1 1 0 0 0,-1-2 0 0 0,0 0 0 0 0,0-1 0 0 0,-1 0 0 0 0,1-1 0 0 0,-1-1 0 0 0,0 0-1 0 0,-1 0 1 0 0,0-2 0 0 0,0 1 0 0 0,-1-1 0 0 0,0-1 0 0 0,0 0 0 0 0,-1-1 0 0 0,0 0 0 0 0,1-4-120 0 0,-5 8-16 0 0,-1 0-1 0 0,0-1 1 0 0,-1 1 0 0 0,0-1 0 0 0,0 0 0 0 0,-1 0 0 0 0,0-1 0 0 0,0 1 0 0 0,-1-1 0 0 0,0 1 0 0 0,0-1 0 0 0,-1 0 0 0 0,0 0 0 0 0,-1 0 0 0 0,0 0 0 0 0,0 1 0 0 0,-1-1 0 0 0,0 0 0 0 0,-1 0 0 0 0,0 1 0 0 0,0-1 0 0 0,-1 1 0 0 0,0-1 0 0 0,0 1 0 0 0,-1 0 0 0 0,0 0 0 0 0,0 1 0 0 0,-1-1 0 0 0,0 1 0 0 0,-1 0-1 0 0,1 0 1 0 0,-1 0 0 0 0,-1 1 0 0 0,1 0 0 0 0,-1 0 0 0 0,0 1 0 0 0,0 0 0 0 0,-1 0 0 0 0,1 1 0 0 0,-1 0 0 0 0,0 0 0 0 0,-1 0 16 0 0,-36-3-2518 0 0,13 8-6516 0 0,16 2-3464 0 0</inkml:trace>
  <inkml:trace contextRef="#ctx0" brushRef="#br0" timeOffset="11468.464">10212 939 9050 0 0,'0'0'4254'0'0,"0"0"-1331"0"0,0 0-654 0 0,0 0-349 0 0,0 0-385 0 0,0 0-373 0 0,0 0-337 0 0,0 0-222 0 0,0 0-147 0 0,0 0-84 0 0,0 0 5 0 0,0 0 17 0 0,0 0 2 0 0,19-25-4 0 0,61-80-58 0 0,2 3 374 0 0,19-26-184 0 0,-74 99-376 0 0,-25 92-380 0 0,-13 10 294 0 0,3 39-80 0 0,9-110 23 0 0,1 0 0 0 0,-1 0 0 0 0,1 0 0 0 0,0-1 0 0 0,0 1 0 0 0,0-1-1 0 0,0 1 1 0 0,0-1 0 0 0,0 1 0 0 0,0-1 0 0 0,0 0 0 0 0,0 0 0 0 0,0 0 0 0 0,1-1 0 0 0,-1 1 0 0 0,0 0 0 0 0,1-1 0 0 0,-1 1-1 0 0,1-1 1 0 0,-1 0 0 0 0,1 0 0 0 0,-1 0 0 0 0,1 0 0 0 0,-1 0 0 0 0,0-1 0 0 0,1 1 0 0 0,-1-1 0 0 0,0 1 0 0 0,1-1-1 0 0,-1 0 1 0 0,0 0 0 0 0,1 0 0 0 0,-1 0 0 0 0,0-1 0 0 0,0 1 0 0 0,0 0 0 0 0,0-1 0 0 0,1-1-5 0 0,181-144 408 0 0,-95 81-248 0 0,-49 44-184 0 0,-39 41 8 0 0,-35 138 285 0 0,7-64-237 0 0,16-5-469 0 0,11-88 222 0 0,25-16-7066 0 0,-22 13 4435 0 0,0-4-9156 0 0</inkml:trace>
  <inkml:trace contextRef="#ctx0" brushRef="#br0" timeOffset="11868.85">11124 788 8570 0 0,'0'0'2339'0'0,"0"0"-483"0"0,0 0 105 0 0,0 0 155 0 0,0 0-135 0 0,0 0-233 0 0,0 0-286 0 0,0 0-283 0 0,0 0-178 0 0,0 0-145 0 0,34-5-139 0 0,106-20-127 0 0,-78 0 88 0 0,-54 18-514 0 0,-2 3-93 0 0,-1 0 1 0 0,0-1-1 0 0,0 1 0 0 0,0-1 1 0 0,-1 0-1 0 0,0 0 1 0 0,0-1-1 0 0,0 1 1 0 0,0-1-1 0 0,-1 0 0 0 0,0 0 1 0 0,0 0-1 0 0,-1 0 1 0 0,0 0-1 0 0,0-1 0 0 0,0 1 1 0 0,-1-1-1 0 0,0 1 1 0 0,0-1-1 0 0,0 0 0 0 0,-1 1 1 0 0,0-2-72 0 0,-1 5 4 0 0,1 0 0 0 0,0-1 0 0 0,-1 1 0 0 0,0 0-1 0 0,0 0 1 0 0,0 0 0 0 0,0-1 0 0 0,-1 1 0 0 0,1 0 0 0 0,-1 1 0 0 0,1-1 0 0 0,-1 0 0 0 0,0 0 0 0 0,0 1 0 0 0,-1-1 0 0 0,1 1 0 0 0,0 0 0 0 0,-1 0 0 0 0,1 0-1 0 0,-1 0 1 0 0,0 0 0 0 0,0 0 0 0 0,0 0 0 0 0,0 1 0 0 0,0 0 0 0 0,0 0 0 0 0,0 0 0 0 0,0 0 0 0 0,0 0 0 0 0,0 0 0 0 0,-1 1 0 0 0,1-1 0 0 0,0 1-1 0 0,-1 0 1 0 0,1 0 0 0 0,0 1 0 0 0,-1-1 0 0 0,1 0 0 0 0,0 1-4 0 0,-12 1-24 0 0,0 0 0 0 0,1 2-1 0 0,-1-1 1 0 0,1 2 0 0 0,0 0-1 0 0,0 0 1 0 0,1 1 0 0 0,-1 1-1 0 0,2 0 1 0 0,-1 1 0 0 0,1 1 0 0 0,0 0-1 0 0,0 0 1 0 0,1 1 0 0 0,1 1-1 0 0,0-1 1 0 0,0 2 0 0 0,1-1-1 0 0,0 2 1 0 0,1-1 0 0 0,0 1-1 0 0,1 0 1 0 0,1 0 0 0 0,0 1 0 0 0,1 0-1 0 0,0 0 1 0 0,1 1 0 0 0,1-1-1 0 0,0 1 1 0 0,1-1 0 0 0,0 14 24 0 0,3-23-30 0 0,-1 0 1 0 0,1 0 0 0 0,0 0-1 0 0,1 0 1 0 0,-1 0-1 0 0,1-1 1 0 0,0 1 0 0 0,0 0-1 0 0,0-1 1 0 0,1 0 0 0 0,0 1-1 0 0,-1-1 1 0 0,2 0-1 0 0,-1 0 1 0 0,0-1 0 0 0,1 1-1 0 0,-1-1 1 0 0,1 0-1 0 0,0 1 1 0 0,0-2 0 0 0,1 1-1 0 0,-1 0 1 0 0,1-1 0 0 0,-1 0-1 0 0,1 0 1 0 0,-1 0-1 0 0,1-1 1 0 0,0 0 0 0 0,0 0-1 0 0,0 0 1 0 0,0 0 0 0 0,0-1-1 0 0,4 1 30 0 0,82 1-2231 0 0,-61-8-1903 0 0,-1-5-4857 0 0,-14 4-2872 0 0</inkml:trace>
  <inkml:trace contextRef="#ctx0" brushRef="#br0" timeOffset="12254.294">11457 965 10738 0 0,'0'0'3056'0'0,"0"0"-365"0"0,0 0-240 0 0,0 0-576 0 0,0 0-467 0 0,0 0-317 0 0,0 0-257 0 0,0 0-151 0 0,0 0-109 0 0,0 0-83 0 0,31-21-93 0 0,95-69-72 0 0,-66 29 220 0 0,6-60 291 0 0,-54 97-822 0 0,-13 35-450 0 0,-4 2 411 0 0,1 0 0 0 0,0 0 0 0 0,1 1 0 0 0,0-1 0 0 0,1 1 0 0 0,0-1 0 0 0,2 1 0 0 0,-1 8 24 0 0,2-17-6 0 0,0 0 1 0 0,0 0-1 0 0,1 0 0 0 0,0 0 0 0 0,-1 0 1 0 0,2-1-1 0 0,-1 1 0 0 0,0-1 0 0 0,1 1 1 0 0,0-1-1 0 0,0 0 0 0 0,0 0 0 0 0,0 0 0 0 0,1-1 1 0 0,0 1-1 0 0,0-1 0 0 0,0 0 0 0 0,0 0 1 0 0,0 0-1 0 0,0 0 0 0 0,1-1 0 0 0,-1 0 1 0 0,1 0-1 0 0,0 0 0 0 0,0 0 0 0 0,-1-1 1 0 0,1 0-1 0 0,3 1 6 0 0,7-1 72 0 0,0 0 0 0 0,1-1 0 0 0,-1-1-1 0 0,0 0 1 0 0,0-1 0 0 0,0-1 0 0 0,0 0 0 0 0,0-1 0 0 0,-1-1 0 0 0,0 0 0 0 0,0-1 0 0 0,0 0 0 0 0,0-1 0 0 0,-1-1 0 0 0,0 0-1 0 0,-1-1 1 0 0,0 0 0 0 0,0-1 0 0 0,-1 0 0 0 0,0-1 0 0 0,-1 0 0 0 0,0-1 0 0 0,-1 0 0 0 0,0 0 0 0 0,-1-1 0 0 0,-1 0 0 0 0,5-10-72 0 0,7-29-1118 0 0,-15 38-4865 0 0,-4 9-6402 0 0</inkml:trace>
  <inkml:trace contextRef="#ctx0" brushRef="#br0" timeOffset="12623.963">12651 33 17484 0 0,'0'0'1979'0'0,"0"0"-546"0"0,0 0-342 0 0,0 0-249 0 0,0 0-233 0 0,0 0-189 0 0,0 0-118 0 0,0 0 70 0 0,0 0 129 0 0,0 0 119 0 0,0 0 55 0 0,0 0-125 0 0,0 0-134 0 0,-4 35-67 0 0,-17 109-61 0 0,-11 9 239 0 0,-51 251-300 0 0,82-330-562 0 0,19-75-2827 0 0,-9-12-4334 0 0,-9 5-4411 0 0</inkml:trace>
  <inkml:trace contextRef="#ctx0" brushRef="#br0" timeOffset="12875.149">12164 475 18756 0 0,'0'0'1583'0'0,"0"0"-560"0"0,0 0-267 0 0,0 0 100 0 0,0 0 66 0 0,0 0-35 0 0,0 0-131 0 0,33 1-183 0 0,109 1-137 0 0,158-1 568 0 0,-241-1-4553 0 0,4 0-3913 0 0,-51 0-5142 0 0</inkml:trace>
  <inkml:trace contextRef="#ctx0" brushRef="#br0" timeOffset="13253.588">12893 575 15099 0 0,'0'0'2534'0'0,"0"0"-575"0"0,0 0-406 0 0,0 0-380 0 0,0 0-330 0 0,0 0-267 0 0,0 0-225 0 0,0 0-188 0 0,0 0-45 0 0,0 0 22 0 0,0 0 43 0 0,0 0 29 0 0,5 12-19 0 0,39 105 239 0 0,-43-112-385 0 0,0 0-1 0 0,1 0 0 0 0,-1 1 1 0 0,1-1-1 0 0,0 0 0 0 0,0 0 0 0 0,1 0 1 0 0,-1-1-1 0 0,1 1 0 0 0,0-1 0 0 0,1 1 1 0 0,-1-1-1 0 0,1 0 0 0 0,0 0 0 0 0,0-1 1 0 0,0 1-1 0 0,0-1 0 0 0,1 0 1 0 0,-1 0-1 0 0,1 0 0 0 0,0 0 0 0 0,0-1 1 0 0,0 0-1 0 0,0 0 0 0 0,0 0 0 0 0,3 0-46 0 0,-1-2 118 0 0,0 0-1 0 0,0 0 1 0 0,1-1-1 0 0,-1 0 1 0 0,0 0-1 0 0,0-1 0 0 0,-1 0 1 0 0,1 0-1 0 0,0 0 1 0 0,0-1-1 0 0,-1 0 1 0 0,0 0-1 0 0,0-1 0 0 0,0 0 1 0 0,0 0-1 0 0,0 0 1 0 0,-1-1-1 0 0,1 1 1 0 0,0-3-118 0 0,15-15 16 0 0,-2 0 1 0 0,-1-2 0 0 0,0 0 0 0 0,-2 0 0 0 0,-1-2 0 0 0,-1 0 0 0 0,7-19-17 0 0,-18 27-851 0 0,-3 15-4254 0 0,-1 1-5112 0 0,-2 2-2684 0 0</inkml:trace>
  <inkml:trace contextRef="#ctx0" brushRef="#br0" timeOffset="13740.974">13388 792 17932 0 0,'0'0'1578'0'0,"0"0"-410"0"0,0 0 41 0 0,0 0 96 0 0,0 0-70 0 0,0 0-211 0 0,0 0-311 0 0,0 0-241 0 0,0 0-112 0 0,0 0-19 0 0,0 0 8 0 0,0 0-2 0 0,0 0-22 0 0,20-24-16 0 0,65-75-51 0 0,56-57 507 0 0,-137 152-774 0 0,0 0 1 0 0,1 1-1 0 0,-1-1 0 0 0,1 1 0 0 0,-1 0 0 0 0,1 1 0 0 0,0-1 0 0 0,0 1 0 0 0,1 0 0 0 0,-1 0 1 0 0,0 0-1 0 0,1 1 0 0 0,-1 0 0 0 0,0 0 0 0 0,3 0 9 0 0,-4 45-169 0 0,-11 52 147 0 0,7-95 24 0 0,0 0-1 0 0,0 0 0 0 0,1 0 0 0 0,-1 1 0 0 0,0-1 1 0 0,1 0-1 0 0,-1 0 0 0 0,1 0 0 0 0,-1 0 1 0 0,1 0-1 0 0,0 0 0 0 0,-1 0 0 0 0,1 0 1 0 0,0 0-1 0 0,0 0 0 0 0,-1 0 0 0 0,1-1 1 0 0,0 1-1 0 0,0 0 0 0 0,0 0 0 0 0,0-1 1 0 0,0 1-1 0 0,0-1 0 0 0,0 1 0 0 0,1-1 1 0 0,-1 1-1 0 0,0-1 0 0 0,0 0 0 0 0,0 1 1 0 0,0-1-1 0 0,1 0 0 0 0,-1 0 0 0 0,0 0 1 0 0,0 0-1 0 0,0 0 0 0 0,1 0 0 0 0,-1 0 0 0 0,0 0 1 0 0,0-1-1 0 0,0 1 0 0 0,1 0-1 0 0,49-13 72 0 0,64-53-21 0 0,-95 52-21 0 0,1 1 0 0 0,0 1 1 0 0,0 0-1 0 0,1 2 1 0 0,0 1-1 0 0,21-6-30 0 0,-42 15 0 0 0,0-1 0 0 0,0 0 0 0 0,0 1 0 0 0,0-1-1 0 0,0 0 1 0 0,0 1 0 0 0,0-1 0 0 0,0 1-1 0 0,0 0 1 0 0,0-1 0 0 0,0 1 0 0 0,0 0 0 0 0,0-1-1 0 0,0 1 1 0 0,0 0 0 0 0,1 0 0 0 0,-1 0 0 0 0,0 0-1 0 0,0 0 1 0 0,0 1 0 0 0,0-1 0 0 0,0 0 0 0 0,0 0-1 0 0,0 1 1 0 0,0-1 0 0 0,1 0 0 0 0,-1 1 0 0 0,0-1-1 0 0,0 1 1 0 0,-1 0 0 0 0,1-1 0 0 0,0 1 0 0 0,0 0-1 0 0,0-1 1 0 0,0 1 0 0 0,0 0 0 0 0,-1 0-1 0 0,1 0 1 0 0,0 0 0 0 0,-1 0 0 0 0,1 0 0 0 0,-1 0-1 0 0,1 0 1 0 0,-1 0 0 0 0,1 0 0 0 0,-1 0 0 0 0,0 0-1 0 0,0 0 1 0 0,1 0 0 0 0,-1 0 0 0 0,0 0 0 0 0,0 1-1 0 0,0-1 1 0 0,0 0 0 0 0,0 0 0 0 0,0 0 0 0 0,-1 0-1 0 0,1 1 1 0 0,-30 188 136 0 0,31-133-698 0 0,11-53-1682 0 0,-6-5-4877 0 0,-1-2-5236 0 0</inkml:trace>
  <inkml:trace contextRef="#ctx0" brushRef="#br0" timeOffset="3731.442">5415 619 17380 0 0,'0'0'1457'0'0,"0"0"-604"0"0,0 0-120 0 0,0 0 163 0 0,0 0-6 0 0,0 0-154 0 0,0 0-217 0 0,0 0-243 0 0,0 0-156 0 0,0 0-70 0 0,0 0-39 0 0,-2 32-28 0 0,-7 100-35 0 0,0-68-863 0 0,4-54-2006 0 0,3-6-5379 0 0,1-3-3416 0 0</inkml:trace>
  <inkml:trace contextRef="#ctx0" brushRef="#br0" timeOffset="4178.339">5660 575 17684 0 0,'0'0'2372'0'0,"0"0"-515"0"0,0 0-404 0 0,0 0-427 0 0,0 0-375 0 0,0 0-309 0 0,0 0-244 0 0,0 0-125 0 0,0 0-37 0 0,0 0 9 0 0,0 0 17 0 0,0 0-8 0 0,-4 16-12 0 0,-12 54-42 0 0,14-66 85 0 0,0 1 0 0 0,1 0 1 0 0,0 0-1 0 0,-1 0 1 0 0,2 0-1 0 0,-1 0 0 0 0,1 0 1 0 0,-1 0-1 0 0,2 0 0 0 0,-1 0 1 0 0,0 1-1 0 0,1-1 0 0 0,0 0 1 0 0,0 0-1 0 0,1-1 1 0 0,-1 1-1 0 0,1 0 0 0 0,0 0 1 0 0,0-1-1 0 0,1 1 0 0 0,-1-1 1 0 0,1 0-1 0 0,0 1 0 0 0,0-1 1 0 0,0 0-1 0 0,1-1 1 0 0,0 1-1 0 0,-1-1 0 0 0,1 0 1 0 0,0 0-1 0 0,1 0 0 0 0,-1 0 1 0 0,0 0-1 0 0,1-1 0 0 0,0 0 1 0 0,-1 0-1 0 0,1 0 1 0 0,5 0 14 0 0,-3-1 130 0 0,0-1 1 0 0,0 0 0 0 0,0 0-1 0 0,1-1 1 0 0,-1 0 0 0 0,0 0-1 0 0,0 0 1 0 0,0-1 0 0 0,0 0-1 0 0,0-1 1 0 0,-1 0-1 0 0,1 0 1 0 0,-1 0 0 0 0,1 0-1 0 0,-1-1 1 0 0,0 0 0 0 0,-1-1-1 0 0,1 1 1 0 0,-1-1 0 0 0,0 0-1 0 0,0-1 1 0 0,0 1 0 0 0,-1-1-1 0 0,1 0 1 0 0,-2 0 0 0 0,1 0-1 0 0,-1-1 1 0 0,1 1 0 0 0,-2-1-1 0 0,1 0 1 0 0,-1 1 0 0 0,0-1-1 0 0,-1 0 1 0 0,1-1 0 0 0,-1 1-1 0 0,-1 0 1 0 0,1 0 0 0 0,-1-5-131 0 0,-1 8 14 0 0,1 0 1 0 0,-1-1-1 0 0,1 1 1 0 0,-1 0 0 0 0,0-1-1 0 0,-1 1 1 0 0,1 0 0 0 0,-1 0-1 0 0,0 0 1 0 0,0 0-1 0 0,0 0 1 0 0,0 0 0 0 0,-1 1-1 0 0,0-1 1 0 0,1 1 0 0 0,-1 0-1 0 0,0 0 1 0 0,-1 0-1 0 0,1 0 1 0 0,-1 0 0 0 0,1 1-1 0 0,-1-1 1 0 0,0 1-1 0 0,0 0 1 0 0,0 0 0 0 0,0 0-15 0 0,-85-15-1126 0 0,29 20-5589 0 0,40 0-5870 0 0</inkml:trace>
  <inkml:trace contextRef="#ctx0" brushRef="#br0" timeOffset="7574.902">6276 545 0 0 0,'0'0'705'0'0,"0"0"772"0"0,0 0 131 0 0,0 0-229 0 0,0 0-153 0 0,0 0-30 0 0,5 0 115 0 0,1-1-761 0 0,3-1 77 0 0,1 2 2886 0 0,-10 0-2046 0 0,0 0-173 0 0,0 0-163 0 0,0 0-139 0 0,0 0-109 0 0,0 0-118 0 0,0 0-98 0 0,0 0-83 0 0,0 0-81 0 0,0 0-87 0 0,0 0-84 0 0,-11 19 1160 0 0,-113 244-231 0 0,95-207-1280 0 0,21-49-365 0 0,6-9-5521 0 0,1-2-8466 0 0,1 3 9671 0 0</inkml:trace>
  <inkml:trace contextRef="#ctx0" brushRef="#br0" timeOffset="8125.673">6225 615 0 0 0,'0'0'1284'0'0,"0"0"1159"0"0,0 0 234 0 0,0 0-166 0 0,0 0-358 0 0,0 0-332 0 0,0 0-272 0 0,0 0-280 0 0,0 0-179 0 0,0 0-169 0 0,0 0-135 0 0,0 0-111 0 0,0 0-68 0 0,0-6-62 0 0,0-5-968 0 0,1 1 2823 0 0,13 30-132 0 0,33 79-1320 0 0,36 93-592 0 0,-82-190-326 0 0,0 0-1 0 0,0 0 0 0 0,1-1 1 0 0,-1 1-1 0 0,0 0 1 0 0,1 0-1 0 0,0-1 0 0 0,-1 1 1 0 0,1-1-1 0 0,0 1 1 0 0,0-1-1 0 0,0 0 0 0 0,0 0 1 0 0,0 0-1 0 0,0 0 1 0 0,0 0-1 0 0,0 0 0 0 0,0-1 1 0 0,0 1-1 0 0,1-1 1 0 0,-1 1-1 0 0,0-1 0 0 0,0 0 1 0 0,1 0-1 0 0,-1 0 1 0 0,0 0-1 0 0,1 0 0 0 0,-1 0 1 0 0,0-1-1 0 0,0 1 1 0 0,0-1-1 0 0,1 0 0 0 0,-1 1 1 0 0,0-1-1 0 0,0 0 1 0 0,0 0-1 0 0,0-1 0 0 0,0 1 1 0 0,0 0-1 0 0,-1 0 1 0 0,1-1-1 0 0,0 0 0 0 0,0 0-29 0 0,10-9 113 0 0,-1-1-1 0 0,0 0 0 0 0,-1-1 0 0 0,0 0 1 0 0,-1 0-1 0 0,-1-1 0 0 0,0 0 0 0 0,-1 0 0 0 0,0-1 1 0 0,-2 0-1 0 0,1 0 0 0 0,-2-1 0 0 0,0 1 1 0 0,-1-1-1 0 0,0 0 0 0 0,-1 0 0 0 0,-1 0 0 0 0,-1 0 1 0 0,0-1-1 0 0,-1 0-112 0 0,-3-20-1455 0 0,21 31-3219 0 0,-5 5-5236 0 0,-8 1-2528 0 0</inkml:trace>
  <inkml:trace contextRef="#ctx0" brushRef="#br0" timeOffset="19036.863">100 1322 1016 0 0,'0'0'862'0'0,"0"0"-801"0"0,0 0-533 0 0,0 0-112 0 0,0 0 140 0 0,0 0 254 0 0,0 0 246 0 0,0 0 220 0 0,0 0 254 0 0,0 0 222 0 0,0 0 144 0 0,6 0 63 0 0,331 8 7662 0 0,12-16-5846 0 0,325-44-944 0 0,144 45-1122 0 0,-422-12-545 0 0,123-6 62 0 0,-322 18-118 0 0,227-8 8 0 0,309 11-39 0 0,-391-10-105 0 0,393 10 118 0 0,-201-11-90 0 0,-91 4 37 0 0,469 14-37 0 0,204 1 39 0 0,-140-11 349 0 0,-396-4 65 0 0,95-1 5 0 0,146-31 191 0 0,-25-24 222 0 0,-412 64-574 0 0,-2 36 135 0 0,-313-33-13 0 0,-69 0-323 0 0,0 0-10 0 0,0 0-29 0 0,13-4 102 0 0,152-13 453 0 0,101 12-450 0 0,17 13 181 0 0,-140-8-134 0 0,-142 0-194 0 0,-1 0-23 0 0,0 0 23 0 0,0 0-3 0 0,0 0-24 0 0,0 0-19 0 0,0 0-46 0 0,-1 0-948 0 0,-4 0-1845 0 0,2 0-7618 0 0,2 3 783 0 0</inkml:trace>
  <inkml:trace contextRef="#ctx0" brushRef="#br0" timeOffset="58772.719">323 1709 0 0 0,'0'0'1588'0'0,"0"0"385"0"0,0 0 306 0 0,0 0 153 0 0,0 0-78 0 0,0 0-259 0 0,0 0-440 0 0,0 0-430 0 0,0 0-308 0 0,0 0-179 0 0,0 0-81 0 0,0 0-33 0 0,0 0-48 0 0,-2-2-29 0 0,2 1-486 0 0,0 0-1 0 0,0 1 1 0 0,0-1-1 0 0,0 0 1 0 0,0 0-1 0 0,1 0 1 0 0,-1 1-1 0 0,0-1 1 0 0,0 0-1 0 0,0 0 1 0 0,1 1-1 0 0,-1-1 1 0 0,0 0-1 0 0,1 1 1 0 0,-1-1-1 0 0,1 0 1 0 0,-1 1-1 0 0,1-1 1 0 0,-1 0-1 0 0,1 1 1 0 0,0-1 0 0 0,-1 1-1 0 0,1-1 1 0 0,-1 1-1 0 0,1-1 1 0 0,0 1-1 0 0,-1 0 1 0 0,1-1-1 0 0,0 1 1 0 0,0 0-1 0 0,-1 0 1 0 0,1-1-1 0 0,0 1 1 0 0,0 0-1 0 0,0 0 1 0 0,-1 0-1 0 0,1 0 1 0 0,0 0-1 0 0,0 0 1 0 0,0 0-1 0 0,-1 0 1 0 0,1 0-1 0 0,0 1 1 0 0,0-1-1 0 0,-1 0 1 0 0,1 0-1 0 0,0 1 1 0 0,0-1-1 0 0,-1 0 1 0 0,1 1-61 0 0,58-4 1811 0 0,217 6 1006 0 0,-210 1-2389 0 0,-66-4-400 0 0,0 0 13 0 0,0 0-2 0 0,0 0 13 0 0,0 0 5 0 0,0 0 3 0 0,0 0-10 0 0,0 0-9 0 0,0 0-5 0 0,0 0-16 0 0,0 0-5 0 0,0 0-9 0 0,0 0-7 0 0,0 0 8 0 0,0 0-14 0 0,0 0 11 0 0,0 0 5 0 0,0 0 6 0 0,0 0 0 0 0,0 0-5 0 0,0 0 6 0 0,0 0 6 0 0,0 0-6 0 0,0 0-2 0 0,0 0 22 0 0,0 0 12 0 0,0 0 7 0 0,0 0 0 0 0,0 0-3 0 0,0 0 13 0 0,0 0 24 0 0,0 0 21 0 0,0 0-17 0 0,0 0-1 0 0,-12-4 892 0 0,-103-129-728 0 0,33-2-1256 0 0,77 103-2139 0 0,6 20-7671 0 0,0 8-2403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46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117 240 0 0 0,'0'0'1660'0'0,"0"0"449"0"0,0 0 149 0 0,0 0-129 0 0,0 0-240 0 0,0 0-115 0 0,0 0-203 0 0,0 0-190 0 0,0 0-58 0 0,-5-3-93 0 0,-13-9-65 0 0,13 9-67 0 0,5 3-117 0 0,0 0-184 0 0,0 0-149 0 0,0 0-106 0 0,0 0-84 0 0,0 0-26 0 0,0 0-39 0 0,0 0-43 0 0,0 0-53 0 0,0 0-47 0 0,0 0-37 0 0,0 0-13 0 0,0 0-13 0 0,28 11 912 0 0,-7-4-809 0 0,1-2-1 0 0,-1-1 1 0 0,1 0 0 0 0,0-2 0 0 0,0-1 0 0 0,0 0 0 0 0,19-3-290 0 0,-10 2 158 0 0,162-29 449 0 0,-173 24-451 0 0,-28 2-4249 0 0,-14 13-1627 0 0,10-2-1956 0 0,7-4-3819 0 0</inkml:trace>
  <inkml:trace contextRef="#ctx0" brushRef="#br0" timeOffset="296.959">1 461 10346 0 0,'0'0'1594'0'0,"0"0"-642"0"0,0 0-128 0 0,0 0 264 0 0,0 0 214 0 0,0 0-48 0 0,0 0-257 0 0,0 0-211 0 0,0 0-46 0 0,0 0 72 0 0,0 0 83 0 0,0 0-31 0 0,0 0-108 0 0,15 3-77 0 0,97 13 941 0 0,-33-16-368 0 0,198-11-35 0 0,-161-7-1597 0 0,-109 15-1010 0 0,-6 1-3068 0 0,-1-1-3384 0 0,0-1-4714 0 0</inkml:trace>
  <inkml:trace contextRef="#ctx0" brushRef="#br0" timeOffset="824.478">1810 52 2977 0 0,'0'0'3320'0'0,"0"0"-770"0"0,0 0-339 0 0,0 0-106 0 0,0 0-82 0 0,0 0-200 0 0,0 0-321 0 0,0 0-313 0 0,0 0-242 0 0,0 0-169 0 0,0 0-88 0 0,0 0-56 0 0,-35 4-51 0 0,-113 11-57 0 0,67 13 145 0 0,68-19-537 0 0,-3 1-90 0 0,0 1 0 0 0,1 0 0 0 0,0 0 0 0 0,1 2 0 0 0,1 0 0 0 0,0 0 0 0 0,1 1 0 0 0,0 1 0 0 0,1 0 0 0 0,0 1 0 0 0,2 0 0 0 0,0 0 0 0 0,0 1 0 0 0,2 0 0 0 0,0 1 0 0 0,1 0 0 0 0,1 0 0 0 0,0 0 0 0 0,2 0 0 0 0,0 1 0 0 0,1 0 0 0 0,1-1 0 0 0,0 6-44 0 0,5-14 27 0 0,0-1 1 0 0,0 0 0 0 0,1 0-1 0 0,0 0 1 0 0,0-1 0 0 0,1 0-1 0 0,0 0 1 0 0,1 0 0 0 0,0-1-1 0 0,0 0 1 0 0,0 0-1 0 0,1-1 1 0 0,0 0 0 0 0,0 0-1 0 0,1-1 1 0 0,0 0 0 0 0,0 0-1 0 0,0-1 1 0 0,0 0-1 0 0,0-1 1 0 0,1 0 0 0 0,0 0-1 0 0,0-1 1 0 0,-1-1 0 0 0,2 1-28 0 0,18 2 174 0 0,1 0 0 0 0,-1-2 0 0 0,1-2-1 0 0,-1 0 1 0 0,0-2 0 0 0,1-1 0 0 0,-1-2 0 0 0,0-1 0 0 0,0 0 0 0 0,-1-3 0 0 0,0 0 0 0 0,-1-2 0 0 0,0-1 0 0 0,0-1 0 0 0,-1-1 0 0 0,-1-1 0 0 0,0-1 0 0 0,11-11-174 0 0,-29 21 31 0 0,0 0 0 0 0,-1 0 0 0 0,1 0 0 0 0,-1-1 0 0 0,0 0 0 0 0,-1 0-1 0 0,0-1 1 0 0,0 0 0 0 0,-1 1 0 0 0,1-2 0 0 0,-2 1 0 0 0,1 0 0 0 0,-1-1 0 0 0,-1 1 0 0 0,1-1 0 0 0,-1 0 0 0 0,-1 0 0 0 0,0 0 0 0 0,0 0 0 0 0,-1 0-1 0 0,0-2-30 0 0,0-1-62 0 0,-2 0-1 0 0,1-1 1 0 0,-2 1-1 0 0,1 0 1 0 0,-2 0 0 0 0,1 0-1 0 0,-2 1 1 0 0,0-1-1 0 0,0 1 1 0 0,-1 0-1 0 0,0 0 1 0 0,-1 1-1 0 0,0 0 1 0 0,0 0-1 0 0,-1 0 1 0 0,-1 1-1 0 0,0 0 1 0 0,0 1-1 0 0,-1 0 1 0 0,1 1-1 0 0,-7-4 63 0 0,-1 0-478 0 0,0 1-1 0 0,-1 0 1 0 0,0 1-1 0 0,-1 1 1 0 0,0 1 0 0 0,0 1-1 0 0,0 0 1 0 0,-8 0 478 0 0,-58-6-4131 0 0,56 8 288 0 0,-7 0-7997 0 0</inkml:trace>
  <inkml:trace contextRef="#ctx0" brushRef="#br0" timeOffset="1665.474">837 325 13315 0 0,'0'0'2536'0'0,"0"0"-875"0"0,0 0-221 0 0,0 0 192 0 0,0 0 115 0 0,0 0-192 0 0,0 0-316 0 0,0 0-317 0 0,0 0-238 0 0,0 0-167 0 0,0 0-123 0 0,0 0-77 0 0,0 0-45 0 0,29 2-33 0 0,136 10 204 0 0,153 3 790 0 0,288-21-520 0 0,-184 5-461 0 0,-422 1-235 0 0,0 0 7 0 0,0 0 7 0 0,0 0-1 0 0,0 0-6 0 0,0 0-12 0 0,0 0-17 0 0,0 0 16 0 0,0 0 5 0 0,0 0 0 0 0,0 0-2 0 0,0 0-4 0 0,0 0 6 0 0,0 0 21 0 0,0 0-32 0 0,0 0-2 0 0,0 0-11 0 0,0 0-5 0 0,0 0 27 0 0,0 0 2 0 0,0 0-10 0 0,0 0-13 0 0,0 0 14 0 0,0 0-6 0 0,0 0 23 0 0,0 0 20 0 0,0 0-23 0 0,0 0-11 0 0,0 0 2 0 0,0 0 8 0 0,0 0-23 0 0,0 0 12 0 0,0 0-5 0 0,0 0-16 0 0,0 0 16 0 0,0 0-9 0 0,-12-1-884 0 0,7-6-3059 0 0,2 5-1232 0 0,1 1-7341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1:5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1 310 856 0 0,'0'0'2402'0'0,"0"0"-372"0"0,0 0-333 0 0,0 0-159 0 0,0 0-71 0 0,0 0-127 0 0,0 0-221 0 0,0 0-233 0 0,0 0-161 0 0,0 0-43 0 0,0 0 47 0 0,0 0 66 0 0,0 0 40 0 0,0 0 9 0 0,10 3 5023 0 0,18 4-4472 0 0,140-6 1357 0 0,89-19-1805 0 0,-207 14-805 0 0,-50 4-136 0 0,0 0 0 0 0,0 0-9 0 0,0 0 10 0 0,0 0 10 0 0,0 0 8 0 0,0 0-9 0 0,0 0 8 0 0,0 0-10 0 0,0 0-6 0 0,0 0-27 0 0,0 0-18 0 0,0 0-37 0 0,-18-4-3976 0 0,-12 7-3405 0 0,23-1 3437 0 0,-4 1-7633 0 0</inkml:trace>
  <inkml:trace contextRef="#ctx0" brushRef="#br0" timeOffset="286.51">19 498 10018 0 0,'0'0'2071'0'0,"0"0"-645"0"0,0 0-126 0 0,0 0 152 0 0,0 0 38 0 0,0 0-182 0 0,0 0-322 0 0,0 0-167 0 0,0 0-3 0 0,0 0 80 0 0,0 0 36 0 0,0 0-87 0 0,0 0-132 0 0,22 2-122 0 0,73 8-99 0 0,-52-7-122 0 0,-1-2-1 0 0,1-2 1 0 0,0-2-1 0 0,28-6-369 0 0,-10 1 68 0 0,-4-9-172 0 0,-55 14-878 0 0,-6 2-9476 0 0,0 1-1050 0 0</inkml:trace>
  <inkml:trace contextRef="#ctx0" brushRef="#br0" timeOffset="1099.21">203 1 2232 0 0,'0'0'3232'0'0,"0"0"-598"0"0,0 0-346 0 0,0 0-130 0 0,0 0-142 0 0,0 0-295 0 0,0 0-420 0 0,0 0-402 0 0,0 0-301 0 0,0 0-179 0 0,0 0-77 0 0,0 0-34 0 0,0 0-40 0 0,-3-1 12 0 0,3 1-236 0 0,-1 0-1 0 0,1 1 0 0 0,-1-1 0 0 0,0 0 0 0 0,1 1 1 0 0,-1-1-1 0 0,1 0 0 0 0,-1 1 0 0 0,1-1 0 0 0,-1 1 0 0 0,1-1 1 0 0,0 0-1 0 0,-1 1 0 0 0,1-1 0 0 0,-1 1 0 0 0,1 0 1 0 0,0-1-1 0 0,0 1 0 0 0,-1-1 0 0 0,1 1 0 0 0,0-1 1 0 0,0 1-1 0 0,-1 0 0 0 0,1-1 0 0 0,0 1 0 0 0,0-1 1 0 0,0 1-1 0 0,0 0 0 0 0,0-1 0 0 0,0 1 0 0 0,0 0 0 0 0,0-1 1 0 0,0 1-1 0 0,1-1 0 0 0,-1 1 0 0 0,0 0 0 0 0,0-1 1 0 0,0 1-1 0 0,1-1 0 0 0,-1 1 0 0 0,0 0 0 0 0,1-1 1 0 0,-1 1-1 0 0,0-1 0 0 0,1 1 0 0 0,-1-1 0 0 0,1 0 0 0 0,-1 1 1 0 0,1-1-1 0 0,-1 1 0 0 0,1-1 0 0 0,-1 0 0 0 0,1 1 1 0 0,-1-1-1 0 0,1 0 0 0 0,-1 0 0 0 0,1 1 0 0 0,0-1 1 0 0,-1 0-1 0 0,1 0 0 0 0,-1 0 0 0 0,1 0-43 0 0,37 47 1806 0 0,-10-21-1271 0 0,2 0-1 0 0,1-3 1 0 0,1 0-1 0 0,20 9-534 0 0,-51-31 9 0 0,204 99 571 0 0,-184-78-453 0 0,-21-22-78 0 0,0 0-2 0 0,0 0 14 0 0,0 0 9 0 0,-32 37 1043 0 0,-125 136-583 0 0,-115 30-337 0 0,240-181-185 0 0,30-25-297 0 0,2 2 130 0 0,14-20-5111 0 0,-7 16 123 0 0,-2-2-6971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1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18 3033 0 0,'0'0'2835'0'0,"0"0"-929"0"0,0 0-499 0 0,0 0 26 0 0,0 0 152 0 0,0 0 74 0 0,0 0-179 0 0,0 0-352 0 0,0 0-326 0 0,0 0-200 0 0,0 0-81 0 0,1 15 2659 0 0,-41 47-1526 0 0,-98 77-204 0 0,-110 71 30 0 0,159-154-604 0 0,117-48-477 0 0,198-23 118 0 0,-50 11-365 0 0,18-3-56 0 0,-193 3-24 0 0,-1 0 0 0 0,1 0 0 0 0,-1 0 0 0 0,0 0 0 0 0,0 1 0 0 0,0-1 0 0 0,0 0 0 0 0,-1 0 0 0 0,0 0 1 0 0,0 0-1 0 0,0 1 0 0 0,0-1 0 0 0,0 0 0 0 0,-1 1 0 0 0,0-1 0 0 0,1 1 0 0 0,-1-1 0 0 0,-1 1 0 0 0,1-1-72 0 0,-52-149 61 0 0,-6-68 27 0 0,54 192-121 0 0,6 28 26 0 0,6-1-3778 0 0,5 11 520 0 0,-5-2-3379 0 0,-3-3-5214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9 218 2489 0 0,'0'0'2245'0'0,"0"0"-114"0"0,0 0 71 0 0,0 0 39 0 0,0 0-131 0 0,0 0-314 0 0,0 0-496 0 0,0 0-429 0 0,0 0-261 0 0,0 0-121 0 0,0 0-50 0 0,0 0-9 0 0,0 0 21 0 0,-8-6 509 0 0,36-3 1045 0 0,12 3-1067 0 0,0 1 1 0 0,0 2 0 0 0,0 2-1 0 0,34 3-938 0 0,5 0 268 0 0,-22-2-141 0 0,-57 0-107 0 0,0 0 17 0 0,0 0 16 0 0,0 0 29 0 0,0 0 11 0 0,0 0 30 0 0,0 0 40 0 0,0 0 19 0 0,0 0 9 0 0,0 0 0 0 0,0 0-9 0 0,-30-85 497 0 0,-20-21-764 0 0,59 109-8230 0 0,-4 1 2117 0 0,0 0-6102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2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0 0 0,'0'0'1442'0'0,"0"0"93"0"0,0 0 148 0 0,0 0 166 0 0,0 0 30 0 0,0 0-125 0 0,0 0-244 0 0,0 0-258 0 0,0 0-166 0 0,0 0-85 0 0,0 0-29 0 0,9 2 2025 0 0,-3-1 1940 0 0,-6 0-4673 0 0,0-1-66 0 0,-4 44 193 0 0,-1-1 1 0 0,-2 1 0 0 0,-2-1 0 0 0,-2 0 0 0 0,-1-1 0 0 0,-16 33-392 0 0,-15 55 193 0 0,31-46-152 0 0,12-84-66 0 0,0 0 12 0 0,0 0 19 0 0,0 0 10 0 0,0 0-18 0 0,0 0-4 0 0,27 0 238 0 0,102-14 181 0 0,-2-1-212 0 0,-127 15-184 0 0,0 0 5 0 0,0 0-9 0 0,0 0-18 0 0,0 0-6 0 0,0 0 16 0 0,0 0 15 0 0,0 0 16 0 0,0 0-20 0 0,0 0-2 0 0,0 0-13 0 0,0 0-25 0 0,0 0 20 0 0,0 0-11 0 0,0 0-15 0 0,0 0-20 0 0,0 0-58 0 0,-15-27-5424 0 0,8 18-1805 0 0,2 4-4048 0 0</inkml:trace>
  <inkml:trace contextRef="#ctx0" brushRef="#br0" timeOffset="1494.487">428 468 544 0 0,'0'0'2454'0'0,"0"0"-67"0"0,0 0 4 0 0,0 0-74 0 0,0 0-245 0 0,0 0-329 0 0,0 0-398 0 0,0 0-361 0 0,0 0-239 0 0,0 0-131 0 0,0 0-55 0 0,0 0-17 0 0,4 19 2691 0 0,-4 205-378 0 0,-1-217-2805 0 0,0 1 0 0 0,0 0 0 0 0,0 0 0 0 0,-1-1 0 0 0,0 1-1 0 0,-1-1 1 0 0,1 0 0 0 0,-2 1 0 0 0,1-1 0 0 0,-1-1 0 0 0,0 1 0 0 0,0 0-1 0 0,-1 0-49 0 0,5-6 17 0 0,0-1 0 0 0,-1 1 1 0 0,1-1-1 0 0,0 1 0 0 0,0-1 0 0 0,0 0 0 0 0,0 1 0 0 0,0-1 0 0 0,-1 1 0 0 0,1-1 0 0 0,0 1 0 0 0,0-1 0 0 0,-1 1 0 0 0,1-1 0 0 0,0 0 0 0 0,-1 1 0 0 0,1-1 0 0 0,0 0 0 0 0,-1 1 0 0 0,1-1 0 0 0,0 0 0 0 0,-1 1 0 0 0,1-1 0 0 0,-1 0 0 0 0,1 0 0 0 0,-1 0 0 0 0,1 1 0 0 0,0-1 0 0 0,-1 0 0 0 0,1 0 0 0 0,-1 0 0 0 0,1 0 0 0 0,-1 0 0 0 0,1 0 1 0 0,-1 0-1 0 0,1 0 0 0 0,-1 0 0 0 0,1 0 0 0 0,-1 0 0 0 0,1 0 0 0 0,-1 0 0 0 0,1 0 0 0 0,-1-1 0 0 0,1 1 0 0 0,-1 0 0 0 0,1 0 0 0 0,0 0 0 0 0,-1-1 0 0 0,1 1 0 0 0,-1 0 0 0 0,1-1 0 0 0,0 1 0 0 0,-1 0 0 0 0,1-1 0 0 0,0 1 0 0 0,-1 0 0 0 0,1-1 0 0 0,0 1 0 0 0,-1-1 0 0 0,1 1 0 0 0,0-1 0 0 0,0 1 0 0 0,0 0 0 0 0,0-1 0 0 0,-1 1 0 0 0,1-1 0 0 0,0 1 1 0 0,0-1-1 0 0,0 1 0 0 0,0-1-17 0 0,0-39 276 0 0,3 26-269 0 0,2 0-1 0 0,0 1 1 0 0,1-1 0 0 0,0 2 0 0 0,1-1 0 0 0,0 1 0 0 0,1-1 0 0 0,0 2-1 0 0,1 0 1 0 0,0 0-7 0 0,-2 2 1 0 0,1-1-1 0 0,-1-3-1 0 0,1 1 1 0 0,1 0-1 0 0,0 1 0 0 0,0 0 0 0 0,1 0 1 0 0,0 1-1 0 0,1 0 0 0 0,0 1 1 0 0,1 0-1 0 0,0 1 0 0 0,0 0 1 0 0,1 1-1 0 0,0 0 0 0 0,0 1 0 0 0,7-1 1 0 0,-17 6 5 0 0,-1 1 1 0 0,0 0-1 0 0,1 0 0 0 0,-1 0 0 0 0,0 1 0 0 0,1-1 0 0 0,-1 1 0 0 0,0-1 0 0 0,0 1 0 0 0,1 0 0 0 0,-1-1 0 0 0,0 1 0 0 0,0 0 0 0 0,0 1 1 0 0,0-1-1 0 0,0 0 0 0 0,0 0 0 0 0,-1 1 0 0 0,1-1 0 0 0,0 1 0 0 0,-1 0 0 0 0,1-1 0 0 0,-1 1 0 0 0,1 0 0 0 0,-1 0 0 0 0,0 0 0 0 0,0 0 0 0 0,0 0 1 0 0,0 0-1 0 0,0 1 0 0 0,0-1 0 0 0,-1 0 0 0 0,1 0 0 0 0,-1 0 0 0 0,1 1 0 0 0,-1-1 0 0 0,0 0 0 0 0,0 1 0 0 0,0-1 0 0 0,0 0 0 0 0,0 1 1 0 0,-1-1-1 0 0,1 0 0 0 0,-1 0 0 0 0,0 1 0 0 0,0 1-5 0 0,1 9 64 0 0,1-6-21 0 0,-1 1-1 0 0,0-1 0 0 0,0 1 1 0 0,-1-1-1 0 0,0 1 1 0 0,0-1-1 0 0,-1 0 1 0 0,0 1-1 0 0,0-1 0 0 0,0 0 1 0 0,-1 0-1 0 0,-2 3-42 0 0,3-8 27 0 0,0 1 0 0 0,-1 0 1 0 0,0-1-1 0 0,1 0 0 0 0,-1 0 0 0 0,0 0 0 0 0,0 0 0 0 0,0 0 0 0 0,0 0 0 0 0,0-1 0 0 0,-1 1 0 0 0,1-1 1 0 0,0 0-1 0 0,-1 0 0 0 0,1 0 0 0 0,-1-1 0 0 0,1 1 0 0 0,-1-1 0 0 0,1 0 0 0 0,-1 0 0 0 0,1 0 0 0 0,-1 0 1 0 0,1 0-1 0 0,-1-1 0 0 0,-1 0-27 0 0,-53-35 53 0 0,53 30-209 0 0,1 0-1 0 0,0 0 1 0 0,0 0-1 0 0,0-1 1 0 0,1 0-1 0 0,0 1 1 0 0,1-1 0 0 0,-1 0-1 0 0,1 0 1 0 0,1-1-1 0 0,-1 1 1 0 0,1 0-1 0 0,0-6 157 0 0,1 11-249 0 0,2-28-3596 0 0,3 12-6248 0 0,-3 13-2088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21 251 0 0 0,'0'0'1770'0'0,"0"0"173"0"0,0 0 239 0 0,0 0 237 0 0,0 0 88 0 0,0 0-140 0 0,0 0-393 0 0,0 0-503 0 0,0 0-438 0 0,0 0-300 0 0,0 0-175 0 0,0 0-64 0 0,-4-1-46 0 0,-5-2-427 0 0,1-1 864 0 0,25-4 863 0 0,29-3-960 0 0,1 2 0 0 0,1 2 1 0 0,0 2-1 0 0,0 2 0 0 0,0 3 1 0 0,27 3-789 0 0,7-2 368 0 0,17-5 84 0 0,-95-2 3489 0 0,-13 0-4049 0 0,-74-70 132 0 0,13 4-168 0 0,43 37-9058 0 0,23 31-3610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10202 0 0,'0'0'2047'0'0,"0"0"-580"0"0,0 0-387 0 0,0 0-78 0 0,0 0 45 0 0,0 0 22 0 0,0 0-120 0 0,0 0-137 0 0,0 0-8 0 0,0 0-6 0 0,0 0 26 0 0,0 0-21 0 0,0 0-135 0 0,14 0-107 0 0,121 0 1282 0 0,-36-2 268 0 0,-50 1-3582 0 0,-1 0-8751 0 0,-43 1-2299 0 0</inkml:trace>
  <inkml:trace contextRef="#ctx0" brushRef="#br0" timeOffset="813.344">895 144 64 0 0,'0'0'1998'0'0,"0"0"122"0"0,0 0 189 0 0,0 0 86 0 0,0 0-119 0 0,0 0-311 0 0,0 0-388 0 0,0 0-338 0 0,0 0-233 0 0,0 0-177 0 0,0 0-119 0 0,0 0-113 0 0,0 0-83 0 0,12-5-45 0 0,35-11-34 0 0,-47 16-400 0 0,1 0 0 0 0,-1 0 0 0 0,1 0 0 0 0,-1 0 1 0 0,1 0-1 0 0,-1 1 0 0 0,0-1 0 0 0,1 0 0 0 0,-1 0 0 0 0,1 0 0 0 0,-1 1 0 0 0,1-1 0 0 0,-1 0 0 0 0,0 1 1 0 0,1-1-1 0 0,-1 0 0 0 0,0 1 0 0 0,1-1 0 0 0,-1 0 0 0 0,0 1 0 0 0,0-1 0 0 0,1 1 0 0 0,-1-1 1 0 0,0 1-1 0 0,0-1 0 0 0,0 0 0 0 0,1 1 0 0 0,-1-1 0 0 0,0 1 0 0 0,0-1 0 0 0,0 1 0 0 0,0-1 0 0 0,0 1 1 0 0,0-1-1 0 0,0 1 0 0 0,0-1 0 0 0,0 1 0 0 0,0-1 0 0 0,0 1 0 0 0,0-1 0 0 0,-1 1 0 0 0,1-1 0 0 0,0 1 1 0 0,0-1-1 0 0,0 0 0 0 0,-1 1 0 0 0,1-1 0 0 0,0 1 0 0 0,0-1 0 0 0,-1 0 0 0 0,1 1 0 0 0,0-1 0 0 0,-1 0 1 0 0,1 1-1 0 0,-1-1 0 0 0,1 0 0 0 0,0 1 0 0 0,-1-1 0 0 0,1 0 0 0 0,-1 0 0 0 0,1 0 0 0 0,-1 1 1 0 0,1-1-36 0 0,-2 4 349 0 0,-10 18 41 0 0,0-1 1 0 0,-1 0-1 0 0,-1 0 1 0 0,-1-1 0 0 0,-1-1-1 0 0,-1-1 1 0 0,-17 15-391 0 0,16-14 165 0 0,-295 289 831 0 0,277-267-757 0 0,36-41-223 0 0,0 0-2 0 0,4 3 29 0 0,0-1-1 0 0,1 0 0 0 0,-1-1 0 0 0,1 1 0 0 0,-1-1 0 0 0,1 0 0 0 0,-1 0 0 0 0,1 0 1 0 0,0-1-1 0 0,0 0 0 0 0,-1 1 0 0 0,1-2 0 0 0,0 1 0 0 0,0-1 0 0 0,2 0-42 0 0,13 0 95 0 0,169-24 324 0 0,38 14-372 0 0,-177 14-50 0 0,-68-59 725 0 0,-70-120-672 0 0,8-29-124 0 0,75 138-1421 0 0,15 51-3499 0 0,-7 13 2214 0 0,1 0-9209 0 0</inkml:trace>
  <inkml:trace contextRef="#ctx0" brushRef="#br0" timeOffset="1683.287">1350 15 1104 0 0,'0'0'2655'0'0,"0"0"-717"0"0,0 0-436 0 0,0 0-8 0 0,0 0 55 0 0,0 0 8 0 0,0 0-61 0 0,0 0-224 0 0,0 0-257 0 0,0 0-213 0 0,0 0-122 0 0,0 0-47 0 0,0 0-43 0 0,4-3-2 0 0,11-6-11 0 0,-12 6-37 0 0,-3 3-34 0 0,2 26 2413 0 0,-2 5-2570 0 0,-2 0 0 0 0,0 0 0 0 0,-2-1 0 0 0,-2 1 0 0 0,-1-1 0 0 0,-1 0 0 0 0,-1-1 0 0 0,-1 0 0 0 0,-15 27-349 0 0,15-31 132 0 0,-61 159 48 0 0,72-183-161 0 0,0 1 0 0 0,1 0-1 0 0,-1-1 1 0 0,1 1 0 0 0,-1-1 0 0 0,1 0 0 0 0,-1 1 0 0 0,1-1 0 0 0,0 0 0 0 0,-1 0 0 0 0,1 0 0 0 0,0 0-1 0 0,0 0 1 0 0,0-1 0 0 0,0 1 0 0 0,0-1 0 0 0,0 1 0 0 0,0-1 0 0 0,0 1 0 0 0,0-1 0 0 0,0 0 0 0 0,0 0 0 0 0,0 0-1 0 0,0 0 1 0 0,0-1 0 0 0,0 1 0 0 0,0 0 0 0 0,0-1 0 0 0,0 0 0 0 0,0 1 0 0 0,0-1 0 0 0,0 0-19 0 0,11 0 91 0 0,246-32 860 0 0,-251 33-989 0 0,6-1-2531 0 0,-12-3-2547 0 0,-1-2-3786 0 0,-1 2-2990 0 0</inkml:trace>
  <inkml:trace contextRef="#ctx0" brushRef="#br0" timeOffset="2558.004">1818 306 9282 0 0,'0'0'2399'0'0,"0"0"-614"0"0,0 0-388 0 0,0 0-15 0 0,0 0 3 0 0,0 0-92 0 0,0 0-237 0 0,0 0-312 0 0,0 0-244 0 0,0 0-133 0 0,0 0-46 0 0,0 0 14 0 0,7 7 1071 0 0,-29 137 2721 0 0,-11-22-3431 0 0,14-66-554 0 0,-8-3-162 0 0,21-91-2463 0 0,6 11-2870 0 0,0 17 807 0 0,0 5-5220 0 0</inkml:trace>
  <inkml:trace contextRef="#ctx0" brushRef="#br0" timeOffset="3290.001">1750 320 0 0 0,'0'0'661'0'0,"0"0"1272"0"0,0 0 413 0 0,0 0-132 0 0,0 0-250 0 0,0 0-197 0 0,0 0-200 0 0,0 0-137 0 0,0 0-94 0 0,0 0-175 0 0,0 0-188 0 0,0 0-154 0 0,2-4-85 0 0,0 1-625 0 0,-1 0 0 0 0,1 1 0 0 0,0-1-1 0 0,0 1 1 0 0,0 0 0 0 0,0 0-1 0 0,0 0 1 0 0,0 0 0 0 0,1 0 0 0 0,-1 0-1 0 0,1 0 1 0 0,-1 1 0 0 0,1-1 0 0 0,-1 1-1 0 0,1 0 1 0 0,0 0 0 0 0,0 0-1 0 0,0 0 1 0 0,2 0-109 0 0,16-4 437 0 0,-4 0-100 0 0,1 1 0 0 0,-1 0 0 0 0,1 2 0 0 0,-1 0-1 0 0,1 0 1 0 0,0 2 0 0 0,0 0 0 0 0,-1 2 0 0 0,15 2-337 0 0,-30-4 18 0 0,0 1 0 0 0,0 0 0 0 0,0 0 0 0 0,0 0 0 0 0,0 0 0 0 0,-1 1 0 0 0,1-1-1 0 0,0 0 1 0 0,-1 1 0 0 0,1-1 0 0 0,-1 1 0 0 0,1 0 0 0 0,-1-1 0 0 0,0 1 0 0 0,0 0 0 0 0,1 0 0 0 0,-1 0 0 0 0,-1 0 0 0 0,1 0 0 0 0,0 0 0 0 0,0 0 0 0 0,-1 0 0 0 0,1 0 0 0 0,-1 0 0 0 0,0 0 0 0 0,1 1-1 0 0,-1-1 1 0 0,0 0 0 0 0,0 0 0 0 0,-1 0 0 0 0,1 0 0 0 0,0 1 0 0 0,-1-1 0 0 0,1 0 0 0 0,-1 0 0 0 0,0 0 0 0 0,0 0 0 0 0,0 0 0 0 0,0 0 0 0 0,0 0 0 0 0,0 0 0 0 0,0-1 0 0 0,0 1 0 0 0,-1 0-1 0 0,1-1 1 0 0,-2 2-18 0 0,-139 100 498 0 0,141-102-500 0 0,0-1 0 0 0,-1 1 0 0 0,1-1 0 0 0,0 1 0 0 0,0-1 0 0 0,0 1 0 0 0,1 0 0 0 0,-1-1 0 0 0,0 1 0 0 0,0 0 0 0 0,0 0 0 0 0,0 0 1 0 0,1 0-1 0 0,-1 0 0 0 0,0 0 0 0 0,1 0 0 0 0,-1 0 0 0 0,1 0 0 0 0,-1 0 0 0 0,1 0 0 0 0,0 0 0 0 0,-1 0 0 0 0,1 0 0 0 0,0 0 0 0 0,0 1 0 0 0,0-1 0 0 0,-1 0 0 0 0,1 0 0 0 0,0 0 0 0 0,1 0 0 0 0,-1 1 1 0 0,0-1-1 0 0,0 0 0 0 0,0 0 0 0 0,1 0 0 0 0,-1 0 0 0 0,1 0 0 0 0,-1 0 0 0 0,1 0 0 0 0,-1 0 0 0 0,1 0 0 0 0,0 0 0 0 0,-1 0 0 0 0,1 0 0 0 0,0 0 0 0 0,0 0 0 0 0,-1 0 0 0 0,1-1 0 0 0,0 1 0 0 0,0 0 1 0 0,0-1-1 0 0,0 1 0 0 0,0 0 0 0 0,0-1 0 0 0,0 1 0 0 0,0-1 0 0 0,1 0 0 0 0,-1 1 0 0 0,0-1 0 0 0,0 0 0 0 0,0 0 0 0 0,0 0 0 0 0,1 0 2 0 0,9 7 11 0 0,0 0 0 0 0,0 0 0 0 0,-1 1 0 0 0,0 0 0 0 0,0 0 0 0 0,-1 2 0 0 0,0-1 0 0 0,5 8-11 0 0,-11-13 25 0 0,-1-1 0 0 0,0 0 0 0 0,0 1 0 0 0,0-1 0 0 0,0 1 0 0 0,0-1 0 0 0,-1 1 0 0 0,1 0 0 0 0,-1 0 0 0 0,0 0 0 0 0,0 0 0 0 0,-1 0 0 0 0,1 0 0 0 0,-1 0 0 0 0,0 0 0 0 0,0 0 0 0 0,0 0 0 0 0,-1 0 0 0 0,1 0 0 0 0,-1 0-25 0 0,-2 0 52 0 0,0 0 1 0 0,-1-1-1 0 0,0 1 0 0 0,1-1 0 0 0,-1 0 0 0 0,0 0 0 0 0,-1 0 0 0 0,1-1 0 0 0,0 1 1 0 0,-1-1-1 0 0,1 0 0 0 0,-1 0 0 0 0,0-1 0 0 0,0 1 0 0 0,-1-1-52 0 0,5 0 9 0 0,-131 9 269 0 0,95-11-278 0 0,-66-14-1636 0 0,101 15 1038 0 0,-7-3-1610 0 0,7 0-8447 0 0,2 2-1329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0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0 0 0,'0'0'311'0'0,"0"0"736"0"0,0 0 205 0 0,0 0 7 0 0,0 0-24 0 0,0 0-55 0 0,0 0-73 0 0,0 0-70 0 0,0 0-68 0 0,0 0-34 0 0,2 0 7888 0 0,0 0-4192 0 0,18 0-3114 0 0,232-32 401 0 0,-116 9-1470 0 0,-19 9 381 0 0,-117 14-854 0 0,-60 25-8899 0 0,38-14-1384 0 0,17-7 1067 0 0</inkml:trace>
  <inkml:trace contextRef="#ctx0" brushRef="#br0" timeOffset="421.127">105 192 2593 0 0,'0'0'2375'0'0,"0"0"-531"0"0,0 0-301 0 0,0 0-31 0 0,0 0 27 0 0,0 0-84 0 0,0 0-245 0 0,0 0-292 0 0,0 0-216 0 0,0 0-64 0 0,0 0 25 0 0,0 0 57 0 0,0 0 24 0 0,3 1-21 0 0,36 7 4673 0 0,29-20-3915 0 0,-32 4-863 0 0,149-22 375 0 0,-122 23-893 0 0,-63 7-110 0 0,0 0-10 0 0,0 0-26 0 0,0 0-20 0 0,0 0-37 0 0,0 0-57 0 0,0 16-3478 0 0,0-10-6955 0 0,0-2-1850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2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1 341 5993 0 0,'0'0'2107'0'0,"0"0"-489"0"0,0 0-294 0 0,0 0 71 0 0,0 0 136 0 0,0 0 18 0 0,0 0-168 0 0,0 0-244 0 0,0 0-101 0 0,0 0 69 0 0,0 0 69 0 0,9 0 6 0 0,114-9 2216 0 0,62-8-1570 0 0,0 7 0 0 0,50 9-1826 0 0,-192 1 83 0 0,-43 0-91 0 0,0 0-1 0 0,0 0 18 0 0,0 0 7 0 0,0 0 19 0 0,0 0-21 0 0,-1-2-282 0 0,-1 0 0 0 0,0 0-1 0 0,0 1 1 0 0,0-1 0 0 0,0 1-1 0 0,0-1 1 0 0,-1 1 0 0 0,1-1 0 0 0,0 1-1 0 0,-1 0 1 0 0,1 0 0 0 0,-1 0-1 0 0,1 1 1 0 0,-1-1 0 0 0,1 1-1 0 0,-1-1 1 0 0,0 1 0 0 0,1 0-1 0 0,-1 0 1 0 0,1 0 0 0 0,-1 0-1 0 0,0 0 1 0 0,1 1 0 0 0,-1-1 0 0 0,-2 2 268 0 0,-3-2-1034 0 0,-42 7-6738 0 0,19 4-1143 0 0,19-4 3625 0 0</inkml:trace>
  <inkml:trace contextRef="#ctx0" brushRef="#br0" timeOffset="388.727">200 481 3849 0 0,'0'0'3070'0'0,"0"0"-130"0"0,0 0-150 0 0,0 0-242 0 0,0 0-471 0 0,0 0-514 0 0,0 0-418 0 0,0 0-287 0 0,0 0-176 0 0,0 0-117 0 0,0 0-87 0 0,0 0-86 0 0,0 0-57 0 0,-2 2-51 0 0,1-2-242 0 0,1 1 0 0 0,0 0 0 0 0,0 0 0 0 0,0 0 0 0 0,0-1 0 0 0,0 1 0 0 0,0 0 0 0 0,0 0 0 0 0,0 0 0 0 0,0-1 0 0 0,0 1 0 0 0,0 0 0 0 0,0 0 0 0 0,0 0 0 0 0,1-1 0 0 0,-1 1 0 0 0,0 0 0 0 0,1 0 0 0 0,-1-1 0 0 0,0 1 0 0 0,1 0 0 0 0,-1-1 0 0 0,1 1 0 0 0,-1 0 0 0 0,1-1 0 0 0,0 1 0 0 0,-1-1 0 0 0,1 1 0 0 0,-1-1 0 0 0,1 1 0 0 0,0-1 0 0 0,-1 1 0 0 0,1-1 0 0 0,0 0 0 0 0,0 1 1 0 0,-1-1-1 0 0,1 0 0 0 0,0 0 0 0 0,0 0 0 0 0,0 1 0 0 0,-1-1 0 0 0,1 0 0 0 0,0 0 0 0 0,0 0 0 0 0,0 0 0 0 0,-1 0 0 0 0,1-1 0 0 0,0 1 0 0 0,0 0 0 0 0,0 0 0 0 0,0 0-42 0 0,37 6 360 0 0,1-1 0 0 0,0-1-1 0 0,0-2 1 0 0,1-3 0 0 0,-1 0 0 0 0,0-3 0 0 0,0-1 0 0 0,33-9-360 0 0,-4 3 236 0 0,-2 1-96 0 0,-65 9-136 0 0,-1 0-7616 0 0,2-5 326 0 0,-2 2-1305 0 0</inkml:trace>
  <inkml:trace contextRef="#ctx0" brushRef="#br0" timeOffset="1070.508">533 13 2320 0 0,'0'0'2556'0'0,"0"0"-225"0"0,0 0-95 0 0,0 0-26 0 0,0 0-129 0 0,0 0-254 0 0,0 0-298 0 0,0 0-282 0 0,0 0-207 0 0,0 0-122 0 0,0 0-88 0 0,0 0-93 0 0,0 0-94 0 0,-5-2-114 0 0,-12-8-102 0 0,19 22 1615 0 0,8 2-1775 0 0,1 0 0 0 0,1 0 0 0 0,0-2 0 0 0,1 0 1 0 0,0 0-1 0 0,1-1 0 0 0,0 0 0 0 0,1-2 0 0 0,0 1 0 0 0,0-2 0 0 0,8 3-267 0 0,-14-6 81 0 0,211 128 530 0 0,-139-79-466 0 0,-65-38-158 0 0,-16-16 14 0 0,0 0 26 0 0,0 0-4 0 0,-21 19 601 0 0,-89 89-460 0 0,-245 166-56 0 0,254-189-67 0 0,102-83-68 0 0,0-1 1 0 0,0 0-1 0 0,-1 0 0 0 0,1 0 1 0 0,0 0-1 0 0,0 0 0 0 0,0 0 0 0 0,0 0 1 0 0,1 0-1 0 0,-1 0 0 0 0,0-1 1 0 0,0 1-1 0 0,0 0 0 0 0,1-1 0 0 0,-1 1 1 0 0,0-1-1 0 0,1 1 0 0 0,-1-1 1 0 0,0 0-1 0 0,1 1 0 0 0,-1-1 0 0 0,1 0 1 0 0,-1 0-1 0 0,1 0 0 0 0,-1 0 1 0 0,0 0-1 0 0,1 0 0 0 0,-1-1 0 0 0,1 1 1 0 0,-1 0-1 0 0,1-1 27 0 0,23-6-1485 0 0,-15 0-1793 0 0,-4 2-832 0 0,1-2-8520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3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4 228 0 0 0,'0'0'1236'0'0,"0"0"95"0"0,0 0 94 0 0,0 0 75 0 0,0 0 19 0 0,0 0-39 0 0,-3-13 12796 0 0,2 8-14800 0 0,4-2 678 0 0,0 0 0 0 0,0 0 0 0 0,0 1 0 0 0,1-1 0 0 0,0 1 0 0 0,0 0 0 0 0,1 0 0 0 0,0 0 0 0 0,0 0 0 0 0,0 1 0 0 0,1 0 0 0 0,0 0 0 0 0,0 1 0 0 0,0-1 0 0 0,0 1 0 0 0,1 0 0 0 0,-1 1 0 0 0,1 0 0 0 0,3-1-154 0 0,-7 2 11 0 0,-1 0-1 0 0,1 1 1 0 0,0-1-1 0 0,0 1 0 0 0,0-1 1 0 0,0 1-1 0 0,0 0 1 0 0,1 0-1 0 0,-1 1 0 0 0,0-1 1 0 0,0 1-1 0 0,1-1 1 0 0,-1 1-1 0 0,0 0 1 0 0,0 0-1 0 0,1 1 0 0 0,-1-1 1 0 0,0 1-1 0 0,0-1 1 0 0,1 1-1 0 0,-1 0 0 0 0,0 0 1 0 0,0 1-1 0 0,0-1 1 0 0,0 1-1 0 0,0-1 0 0 0,-1 1 1 0 0,1 0-1 0 0,0 0 1 0 0,-1 0-1 0 0,1 1-10 0 0,3 8 18 0 0,0 0-1 0 0,-1 1 1 0 0,0-1-1 0 0,-1 1 1 0 0,0 0 0 0 0,-1 1-1 0 0,0-1 1 0 0,-1 1-1 0 0,-1-1 1 0 0,0 1 0 0 0,0-1-1 0 0,-1 1 1 0 0,-1 0-1 0 0,0-1 1 0 0,-1 2-18 0 0,1 0 22 0 0,-2 11 6 0 0,-1 1 1 0 0,-1 0-1 0 0,-1-1 1 0 0,-2 0-1 0 0,0 0 1 0 0,-2-1 0 0 0,-1 2-29 0 0,-31 32 198 0 0,30-87 617 0 0,13 12-804 0 0,1-1-1 0 0,1 1 1 0 0,1 0 0 0 0,0 0-1 0 0,1 1 1 0 0,1 0 0 0 0,0-1-1 0 0,2 2 1 0 0,-1-1 0 0 0,2 1-1 0 0,0 0 1 0 0,1 1 0 0 0,1 0 0 0 0,0 0-11 0 0,-8 11 1 0 0,21-30 6 0 0,2 1 1 0 0,1 2 0 0 0,2 1-1 0 0,31-25-7 0 0,-52 47-4 0 0,1-2 13 0 0,1 1 0 0 0,0 0-1 0 0,1 1 1 0 0,-1 0 0 0 0,1 0-1 0 0,0 1 1 0 0,1 1 0 0 0,10-4-9 0 0,-20 8-1 0 0,-1 1 1 0 0,1 0-1 0 0,0-1 1 0 0,0 1-1 0 0,0 0 1 0 0,0 0-1 0 0,0 0 1 0 0,-1 1-1 0 0,1-1 1 0 0,0 0-1 0 0,0 1 1 0 0,0-1-1 0 0,0 1 0 0 0,-1-1 1 0 0,1 1-1 0 0,0 0 1 0 0,-1 0-1 0 0,1 0 1 0 0,0 0-1 0 0,-1 0 1 0 0,0 0-1 0 0,1 0 1 0 0,-1 1-1 0 0,1-1 1 0 0,-1 0-1 0 0,0 1 1 0 0,0-1-1 0 0,0 1 1 0 0,0 0-1 0 0,0-1 1 0 0,0 1-1 0 0,0 0 0 0 0,-1-1 1 0 0,1 1-1 0 0,-1 0 1 0 0,1 0-1 0 0,-1 0 1 0 0,1 1 0 0 0,5 80 35 0 0,-6-71-41 0 0,-2 24 21 0 0,-2 0 1 0 0,-2 0-1 0 0,-1-1 0 0 0,-10 31-15 0 0,5-21-37 0 0,99-134 17 0 0,94-99 19 0 0,-111 127 15 0 0,-70 61-16 0 0,0 0 0 0 0,0 0-1 0 0,0 1 1 0 0,0-1-1 0 0,0 0 1 0 0,0 0-1 0 0,0 0 1 0 0,1 1-1 0 0,-1-1 1 0 0,0 0-1 0 0,0 0 1 0 0,0 1 0 0 0,0-1-1 0 0,0 0 1 0 0,1 0-1 0 0,-1 0 1 0 0,0 0-1 0 0,0 1 1 0 0,0-1-1 0 0,1 0 1 0 0,-1 0-1 0 0,0 0 1 0 0,0 0 0 0 0,1 0-1 0 0,-1 0 1 0 0,0 0-1 0 0,0 0 1 0 0,0 1-1 0 0,1-1 1 0 0,-1 0-1 0 0,0 0 1 0 0,0 0-1 0 0,1 0 1 0 0,-1 0 0 0 0,0 0-1 0 0,0 0 1 0 0,1 0-1 0 0,-1-1 1 0 0,0 1-1 0 0,0 0 1 0 0,1 0-1 0 0,-1 0 1 0 0,0 0-1 0 0,1 0 3 0 0,-3 7 7 0 0,-28 98 16 0 0,-10 73 59 0 0,34 9-110 0 0,-17-147-772 0 0,10-34-3263 0 0,-3-4-5447 0 0,11-2-2373 0 0</inkml:trace>
  <inkml:trace contextRef="#ctx0" brushRef="#br0" timeOffset="528.053">991 497 6521 0 0,'0'0'4008'0'0,"0"0"-2358"0"0,0 0-1126 0 0,0 0-91 0 0,0 0 230 0 0,0 0 369 0 0,0 0 170 0 0,0 0-69 0 0,0 0-174 0 0,0 0-331 0 0,0 0-180 0 0,0 0-37 0 0,0 16-5 0 0,1 47-13 0 0,-1-56-290 0 0,-1 0-1 0 0,1 0 1 0 0,-1-1-1 0 0,0 1 1 0 0,-1 0 0 0 0,0 0-1 0 0,0-1 1 0 0,0 1-1 0 0,-1-1 1 0 0,0 1-1 0 0,0-1 1 0 0,-1 0 0 0 0,0 1-103 0 0,-3 5 154 0 0,-71 88 677 0 0,77-100-786 0 0,1 0-1 0 0,-1 0 1 0 0,0 0-1 0 0,1 0 0 0 0,-1 0 1 0 0,1 0-1 0 0,-1 0 1 0 0,0 0-1 0 0,1 0 1 0 0,-1 0-1 0 0,1 0 1 0 0,-1 0-1 0 0,0 0 1 0 0,1 0-1 0 0,-1-1 0 0 0,1 1 1 0 0,-1 0-1 0 0,0 0 1 0 0,1-1-1 0 0,-1 1 1 0 0,1-1-1 0 0,-1 1 1 0 0,1 0-1 0 0,-1-1 1 0 0,1 1-1 0 0,0-1 0 0 0,-1 1 1 0 0,1-1-1 0 0,-1 1 1 0 0,1-1-1 0 0,0 1 1 0 0,0-1-1 0 0,-1 1 1 0 0,1-1-1 0 0,0 0 1 0 0,0 1-1 0 0,0-1 1 0 0,-1 1-1 0 0,1-1 0 0 0,0 0 1 0 0,0 1-1 0 0,0-1 1 0 0,0 1-1 0 0,0-1 1 0 0,0 0-1 0 0,0 1 1 0 0,1-1-1 0 0,-1 0 1 0 0,0 1-1 0 0,0-1 0 0 0,0 1 1 0 0,1-1-45 0 0,0-43 446 0 0,4 28-316 0 0,0 1 0 0 0,2-1 0 0 0,0 2 1 0 0,0-1-1 0 0,2 1 0 0 0,0 0 0 0 0,0 0 0 0 0,8-8-130 0 0,-12 16 19 0 0,17-21 45 0 0,1 1-1 0 0,1 0 1 0 0,2 2 0 0 0,0 1-1 0 0,2 1 1 0 0,0 1-1 0 0,2 2 1 0 0,0 1-1 0 0,11-4-63 0 0,54 3 194 0 0,-92 21-186 0 0,-1 0-1 0 0,1 0 1 0 0,-1 0 0 0 0,1 0-1 0 0,-1 0 1 0 0,0 1 0 0 0,0-1-1 0 0,0 1 1 0 0,0 0 0 0 0,0-1-1 0 0,-1 1 1 0 0,1 0 0 0 0,-1 0-1 0 0,1 0 1 0 0,-1 0 0 0 0,0 0-1 0 0,-1 0 1 0 0,1 1 0 0 0,0-1-1 0 0,-1 0 1 0 0,0 0 0 0 0,1 1-1 0 0,-1-1 1 0 0,-1 0 0 0 0,1 0-1 0 0,0 1 1 0 0,-1-1 0 0 0,0 0-1 0 0,0 0 1 0 0,0 0 0 0 0,0 0 0 0 0,0 0-1 0 0,-1 2-7 0 0,-5 6 23 0 0,0 0 0 0 0,0 0 0 0 0,-1 0 0 0 0,-1-1 0 0 0,0-1-1 0 0,0 1 1 0 0,-1-1 0 0 0,0-1 0 0 0,0 0 0 0 0,-1 0 0 0 0,0-1 0 0 0,0-1-1 0 0,-1 0 1 0 0,0 0 0 0 0,0-1 0 0 0,0-1 0 0 0,-1 0 0 0 0,0 0 0 0 0,0-2-1 0 0,1 1 1 0 0,-3-1-23 0 0,11-2-24 0 0,-1 1 0 0 0,1-1 0 0 0,0 0-1 0 0,-1 0 1 0 0,1 0 0 0 0,0 0-1 0 0,-1-1 1 0 0,1 0 0 0 0,0 0 0 0 0,0 0-1 0 0,0 0 1 0 0,-1-1 0 0 0,1 1 0 0 0,1-1-1 0 0,-1 0 1 0 0,0 0 0 0 0,0-1 0 0 0,-2-1 24 0 0,4 2-141 0 0,1 0 1 0 0,-1 0 0 0 0,1-1-1 0 0,0 1 1 0 0,0 0 0 0 0,-1 0-1 0 0,2-1 1 0 0,-1 1 0 0 0,0-1 0 0 0,0 1-1 0 0,1-1 1 0 0,-1 1 0 0 0,1-1-1 0 0,0 1 1 0 0,0-1 0 0 0,0 1-1 0 0,0-1 1 0 0,0 1 0 0 0,0-1 0 0 0,1 1-1 0 0,0-1 1 0 0,0 0 140 0 0,22-34-4888 0 0,-14 26 113 0 0,0-1-6765 0 0</inkml:trace>
  <inkml:trace contextRef="#ctx0" brushRef="#br0" timeOffset="1201.639">1443 133 5049 0 0,'0'0'3366'0'0,"0"0"-916"0"0,0 0-519 0 0,0 0-141 0 0,0 0-99 0 0,0 0-236 0 0,0 0-262 0 0,0 0-303 0 0,0 0-257 0 0,0 0-109 0 0,0 0 50 0 0,0 0 42 0 0,0 0 27 0 0,9 5-30 0 0,-1-1-485 0 0,-1 0 0 0 0,1 1 0 0 0,-1 1 0 0 0,-1-1 0 0 0,1 1 1 0 0,-1 0-1 0 0,0 0 0 0 0,0 1 0 0 0,-1 0 0 0 0,1 0 0 0 0,-2 0 0 0 0,1 1 0 0 0,-1-1 0 0 0,0 1 0 0 0,-1 1-128 0 0,8 22 128 0 0,-1 0 0 0 0,-2 1 0 0 0,-1 0 0 0 0,-2 1 0 0 0,-1 0 0 0 0,0 21-128 0 0,-1-10 69 0 0,-3-44-43 0 0,0 0 18 0 0,13-59 1720 0 0,-5 28-1733 0 0,0 0 1 0 0,2 1-1 0 0,2 0 1 0 0,1 0-1 0 0,1 2 1 0 0,1-1-1 0 0,1 2 0 0 0,2 0 1 0 0,4-3-32 0 0,49-85-72 0 0,-46 53-126 0 0,-25 61 122 0 0,0 1-66 0 0,0 0-104 0 0,0 0-139 0 0,0 0-197 0 0,-4 6-1417 0 0,-2 5-1 0 0,0-2-2887 0 0,2-2-6802 0 0</inkml:trace>
  <inkml:trace contextRef="#ctx0" brushRef="#br0" timeOffset="1840.581">1867 453 5161 0 0,'0'0'3522'0'0,"0"0"-2068"0"0,0 0-775 0 0,0 0 304 0 0,0 0 457 0 0,0 0 240 0 0,0 0-114 0 0,0 0-393 0 0,0 0-332 0 0,0 0-172 0 0,0 0-83 0 0,0 0-70 0 0,-2 23-84 0 0,-9 106 188 0 0,8-108-453 0 0,-1 0-1 0 0,-1-1 1 0 0,-1 0 0 0 0,0 0-1 0 0,-2 0 1 0 0,0-1 0 0 0,-5 8-167 0 0,12-27 42 0 0,1-1-1 0 0,0 1 1 0 0,-1 0 0 0 0,1-1-1 0 0,-1 1 1 0 0,1-1 0 0 0,0 1 0 0 0,-1 0-1 0 0,1-1 1 0 0,-1 1 0 0 0,1 0 0 0 0,-1 0-1 0 0,1-1 1 0 0,-1 1 0 0 0,1 0-1 0 0,-1 0 1 0 0,0 0 0 0 0,1 0 0 0 0,-1 0-1 0 0,1 0 1 0 0,-1-1 0 0 0,1 1-1 0 0,-1 0 1 0 0,1 1 0 0 0,-1-1 0 0 0,0 0-1 0 0,1 0 1 0 0,-1 0 0 0 0,1 0 0 0 0,-1 0-1 0 0,1 0 1 0 0,-1 1 0 0 0,1-1-1 0 0,-1 0 1 0 0,1 1 0 0 0,-1-1 0 0 0,1 0-1 0 0,-1 1 1 0 0,1-1 0 0 0,0 0 0 0 0,-1 1-1 0 0,1-1 1 0 0,0 1 0 0 0,-1-1-1 0 0,1 0 1 0 0,0 1 0 0 0,-1-1 0 0 0,1 1-1 0 0,0-1 1 0 0,0 1 0 0 0,-1 0 0 0 0,1-1-1 0 0,0 1 1 0 0,0-1 0 0 0,0 1-1 0 0,0-1 1 0 0,0 1 0 0 0,0 0-42 0 0,-4-53 1155 0 0,7 35-1098 0 0,0-1-1 0 0,1 1 0 0 0,1 0 1 0 0,1 0-1 0 0,0 0 1 0 0,1 1-1 0 0,1 0 0 0 0,0 0 1 0 0,1 1-1 0 0,1 0 1 0 0,0 0-1 0 0,2 2 0 0 0,-1-1 1 0 0,1 1-1 0 0,1 1 1 0 0,0 0-1 0 0,11-7-56 0 0,-15 12 4 0 0,-1 0-1 0 0,1 0 1 0 0,0 1-1 0 0,0 0 1 0 0,1 1-1 0 0,-1 0 1 0 0,1 1 0 0 0,0 0-1 0 0,1 0 1 0 0,-1 1-1 0 0,1 0 1 0 0,0 1-1 0 0,-1 0 1 0 0,1 1-1 0 0,1 0-3 0 0,-10 1-1 0 0,0 0-1 0 0,0-1 0 0 0,0 1 0 0 0,0 0 0 0 0,0 0 0 0 0,0 1 0 0 0,0-1 0 0 0,0 0 0 0 0,0 1 0 0 0,0-1 0 0 0,0 1 0 0 0,0 0 0 0 0,0-1 0 0 0,0 1 0 0 0,-1 0 0 0 0,1 0 1 0 0,0 0-1 0 0,-1 0 0 0 0,1 1 0 0 0,0-1 0 0 0,-1 0 0 0 0,0 1 0 0 0,1-1 0 0 0,-1 1 0 0 0,0-1 0 0 0,0 1 0 0 0,0 0 0 0 0,0 0 0 0 0,0-1 0 0 0,0 1 0 0 0,0 0 0 0 0,0 0 1 0 0,-1 0-1 0 0,1 0 0 0 0,-1 0 0 0 0,0 0 0 0 0,1 0 0 0 0,-1 0 0 0 0,0 0 0 0 0,0 0 0 0 0,0 0 0 0 0,-1 1 2 0 0,1 3 9 0 0,0-1-1 0 0,0 1 1 0 0,-1 0-1 0 0,1-1 1 0 0,-2 1-1 0 0,1-1 1 0 0,0 0-1 0 0,-1 1 1 0 0,0-1-1 0 0,0 0 1 0 0,-1 0-1 0 0,0 0 1 0 0,0 0-1 0 0,0-1 1 0 0,0 1-1 0 0,0-1 1 0 0,-1 1-1 0 0,0-1 1 0 0,0 0-1 0 0,0-1 1 0 0,-5 4-9 0 0,2-1 0 0 0,-1-1 0 0 0,0 1 0 0 0,0-1 0 0 0,0-1 0 0 0,-1 1 0 0 0,0-1 0 0 0,0-1 0 0 0,0 0 0 0 0,0 0 0 0 0,0-1 0 0 0,-1 0 0 0 0,1 0 0 0 0,-1-1 0 0 0,1-1 0 0 0,-1 1 0 0 0,1-2 0 0 0,-9 0 0 0 0,16 1-68 0 0,0-1 0 0 0,0 1 0 0 0,0 0 0 0 0,0-1 0 0 0,0 0 0 0 0,0 1 0 0 0,1-1 0 0 0,-1 0 1 0 0,0 0-1 0 0,0 0 0 0 0,0 0 0 0 0,1 0 0 0 0,-1-1 0 0 0,1 1 0 0 0,-1 0 0 0 0,1-1 0 0 0,0 1 0 0 0,-1-1 0 0 0,1 0 0 0 0,0 1 1 0 0,0-1-1 0 0,0 0 0 0 0,0 0 0 0 0,0 0 0 0 0,0 0 0 0 0,1 1 0 0 0,-1-1 0 0 0,1 0 0 0 0,-1 0 0 0 0,1 0 0 0 0,0-1 68 0 0,2-18-3911 0 0,8 1-3784 0 0,-6 13-3535 0 0</inkml:trace>
  <inkml:trace contextRef="#ctx0" brushRef="#br0" timeOffset="3451.366">2246 527 0 0 0,'0'0'1276'0'0,"0"0"405"0"0,0 0 143 0 0,0 0 126 0 0,0 0 26 0 0,0 0-201 0 0,0 0-309 0 0,0 0-271 0 0,0 0-160 0 0,0 0-32 0 0,0 0-3 0 0,0 0-43 0 0,0 0-100 0 0,15 4 1680 0 0,-1 60 252 0 0,-15-49-2719 0 0,-1 0 1 0 0,-1 0-1 0 0,0 0 1 0 0,-1 0-1 0 0,0-1 0 0 0,-1 0 1 0 0,-1 0-1 0 0,0 0 0 0 0,-3 4-70 0 0,-17 33-380 0 0,16-48-4619 0 0,3-12-7369 0 0,7 8 6161 0 0</inkml:trace>
  <inkml:trace contextRef="#ctx0" brushRef="#br0" timeOffset="3998.498">2209 527 912 0 0,'0'0'2545'0'0,"0"0"-331"0"0,0 0-125 0 0,0 0-36 0 0,0 0-145 0 0,0 0-313 0 0,0 0-357 0 0,0 0-283 0 0,0 0-149 0 0,0 0-61 0 0,0 0-48 0 0,0 0-46 0 0,40 0 3719 0 0,22 0-688 0 0,85 0-3472 0 0,-162 1-1876 0 0,-5 1-4582 0 0,6 1-5547 0 0,11-2 4834 0 0</inkml:trace>
  <inkml:trace contextRef="#ctx0" brushRef="#br0" timeOffset="4344.06">2195 652 0 0 0,'0'0'604'0'0,"0"0"495"0"0,0 0 93 0 0,0 0-126 0 0,0 0-118 0 0,0 0 27 0 0,0 0 199 0 0,0 0 294 0 0,0 0 204 0 0,0 0 30 0 0,0 0-127 0 0,20 10 6324 0 0,88 1-3165 0 0,-52-9-4372 0 0,-28-3-4028 0 0,-25-1-2307 0 0,-1 1 724 0 0,1 0-6333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0,'0'0'1358'0'0,"0"0"1003"0"0,0 0 153 0 0,0 0-336 0 0,0 0-391 0 0,0 0-270 0 0,0 0-152 0 0,0 0-73 0 0,0 0-50 0 0,0 0-79 0 0,0 0-111 0 0,0 0 4927 0 0,0 0-5567 0 0,7 0 3452 0 0,8 0-2786 0 0,134-22-698 0 0,122-3 23 0 0,-233 25-347 0 0,-37 0-41 0 0,-1 0 7 0 0,0 0 4 0 0,0 0 0 0 0,0 0-12 0 0,0 0 3 0 0,0 0 11 0 0,0 0 0 0 0,-25 0-2231 0 0,2 9-545 0 0,12-4-1158 0 0,1-2-5379 0 0,7-2-2750 0 0</inkml:trace>
  <inkml:trace contextRef="#ctx0" brushRef="#br0" timeOffset="896.84">620 527 1024 0 0,'0'0'2866'0'0,"0"0"-631"0"0,0 0-242 0 0,0 0 73 0 0,0 0 74 0 0,0 0-157 0 0,0 0-319 0 0,0 0-351 0 0,0 0-244 0 0,0 0-119 0 0,0 0-38 0 0,0 0 2 0 0,0 0-8 0 0,8 3 3162 0 0,17-72-2282 0 0,-16 44-1729 0 0,2-1 1 0 0,0 1 0 0 0,2 1 0 0 0,1 0 0 0 0,1 1-1 0 0,1 1 1 0 0,1 0 0 0 0,0 1 0 0 0,2 1 0 0 0,1 1-1 0 0,0 0 1 0 0,10-6-58 0 0,-8 10 9 0 0,1 0 1 0 0,1 1-1 0 0,0 1 0 0 0,0 2 1 0 0,1 0-1 0 0,21-5-9 0 0,-25 64-165 0 0,-12 110 199 0 0,14-63-146 0 0,-4-103 20 0 0,55-67 110 0 0,4 3-1 0 0,75-52-17 0 0,-148 120-3 0 0,0 0-1 0 0,0 0 0 0 0,0 1 1 0 0,0 0-1 0 0,1 0 1 0 0,-1 0-1 0 0,1 0 1 0 0,0 1-1 0 0,0 0 1 0 0,-1 1-1 0 0,1-1 1 0 0,1 1-1 0 0,-1 0 1 0 0,0 1-1 0 0,0-1 1 0 0,0 1-1 0 0,3 0 4 0 0,-6 4-1 0 0,-1-1 1 0 0,0 1-1 0 0,0-1 0 0 0,0 1 0 0 0,0-1 1 0 0,-1 1-1 0 0,1 0 0 0 0,-1 0 0 0 0,0 0 1 0 0,0 0-1 0 0,0 0 0 0 0,-1 0 0 0 0,0 0 1 0 0,1 0-1 0 0,-1 0 0 0 0,-1 4 1 0 0,-3 168 620 0 0,2-89-1539 0 0,1 0-4802 0 0,1-86 457 0 0,0-1-6565 0 0</inkml:trace>
  <inkml:trace contextRef="#ctx0" brushRef="#br0" timeOffset="1400.511">1746 380 5513 0 0,'0'0'4152'0'0,"0"0"-1597"0"0,0 0-620 0 0,0 0-137 0 0,0 0-145 0 0,0 0-291 0 0,0 0-347 0 0,0 0-312 0 0,0 0-226 0 0,-3 31-123 0 0,-9 97-97 0 0,6-29 239 0 0,6-96-456 0 0,-1-1 1 0 0,0 1-1 0 0,0 0 0 0 0,1-1 0 0 0,-2 1 0 0 0,1-1 1 0 0,0 0-1 0 0,0 1 0 0 0,-1-1 0 0 0,0 0 0 0 0,1 0 1 0 0,-1 0-1 0 0,0 0 0 0 0,0 0 0 0 0,0 0 1 0 0,0-1-1 0 0,0 1 0 0 0,0 0 0 0 0,-1-1 0 0 0,1 0 1 0 0,0 0-1 0 0,-1 1 0 0 0,1-1 0 0 0,-1-1 1 0 0,1 1-1 0 0,-1 0 0 0 0,0-1 0 0 0,1 1 0 0 0,-1-1 1 0 0,0 0-1 0 0,1 0 0 0 0,-3 0-40 0 0,-10-42 834 0 0,16 30-736 0 0,0 0-1 0 0,1 0 1 0 0,1 0 0 0 0,0 1 0 0 0,0-1 0 0 0,1 1 0 0 0,1-1 0 0 0,0 1 0 0 0,0 1 0 0 0,1-1 0 0 0,0 1 0 0 0,1 0 0 0 0,5-6-98 0 0,6-9 63 0 0,1 0-1 0 0,1 1 1 0 0,1 1-1 0 0,1 1 1 0 0,1 1-1 0 0,1 1 1 0 0,1 1 0 0 0,1 1-1 0 0,0 2 1 0 0,23-11-63 0 0,-41 23 30 0 0,0 1 0 0 0,0 0-1 0 0,1 0 1 0 0,0 1 0 0 0,-1 0 0 0 0,1 0 0 0 0,0 1 0 0 0,0 0 0 0 0,0 1 0 0 0,-1 0 0 0 0,1 0 0 0 0,0 1 0 0 0,1 0-30 0 0,-6 2 19 0 0,0-1-1 0 0,0 1 1 0 0,-1 0 0 0 0,1 0 0 0 0,-1 1-1 0 0,1-1 1 0 0,-1 1 0 0 0,0-1-1 0 0,-1 1 1 0 0,1 0 0 0 0,-1 0 0 0 0,0 0-1 0 0,1 0 1 0 0,-2 1 0 0 0,1-1-1 0 0,0 0 1 0 0,-1 1 0 0 0,0-1 0 0 0,0 1-1 0 0,-1 0 1 0 0,1-1 0 0 0,-1 1-1 0 0,0 0 1 0 0,0-1 0 0 0,0 1 0 0 0,-1 0-1 0 0,1-1 1 0 0,-1 1 0 0 0,-1-1-1 0 0,1 1 1 0 0,-1 0-19 0 0,1-1 14 0 0,0-1-1 0 0,0 1 1 0 0,0 0 0 0 0,0-1-1 0 0,-1 0 1 0 0,0 1-1 0 0,0-1 1 0 0,0 0 0 0 0,0 0-1 0 0,0 0 1 0 0,0 0-1 0 0,-1 0 1 0 0,0 0-1 0 0,1-1 1 0 0,-1 1 0 0 0,0-1-1 0 0,0 0 1 0 0,-1 0-1 0 0,1 0 1 0 0,0 0 0 0 0,-1-1-1 0 0,1 1 1 0 0,-1-1-1 0 0,1 0 1 0 0,-1 0 0 0 0,-2 0-14 0 0,-101 9-133 0 0,100-10 99 0 0,-64-16-1261 0 0,53 1-2107 0 0,2-5-4309 0 0,13 12-4230 0 0</inkml:trace>
  <inkml:trace contextRef="#ctx0" brushRef="#br0" timeOffset="2126.825">2254 96 7314 0 0,'0'0'2467'0'0,"0"0"-513"0"0,0 0-317 0 0,0 0-150 0 0,0 0-127 0 0,0 0-207 0 0,0 0-206 0 0,0 0-177 0 0,0 0-3 0 0,0 0 61 0 0,0 0 46 0 0,0 0-18 0 0,0 0-138 0 0,11 5-124 0 0,2 1-349 0 0,1 1-1 0 0,-1 0 1 0 0,0 1-1 0 0,-1 1 1 0 0,0 0-1 0 0,0 1 1 0 0,-1 0-1 0 0,0 0 0 0 0,0 1 1 0 0,-1 1-245 0 0,0 4 97 0 0,0 0 0 0 0,-1 1 0 0 0,-1 0 0 0 0,0 1 0 0 0,-1-1 0 0 0,-1 1 0 0 0,-1 1 0 0 0,-1-1 0 0 0,0 1 0 0 0,-1 0 0 0 0,-1 7-97 0 0,11 25 103 0 0,10-73 1581 0 0,89-193-1264 0 0,4 9-316 0 0,-103 179-188 0 0,-13 27-1 0 0,0 0-31 0 0,0 0-68 0 0,0 0-62 0 0,0 0-113 0 0,0 0-170 0 0,0 16-4367 0 0,0-10-3832 0 0,0-3-3578 0 0</inkml:trace>
  <inkml:trace contextRef="#ctx0" brushRef="#br0" timeOffset="2811.967">2816 372 9058 0 0,'0'0'2011'0'0,"0"0"-433"0"0,0 0-70 0 0,0 0 87 0 0,0 0-83 0 0,0 0-297 0 0,0 0-397 0 0,0 0-303 0 0,0 0 3 0 0,0 0 82 0 0,0 0 107 0 0,0 0 44 0 0,0 0-139 0 0,2 15-106 0 0,16 114 969 0 0,-15-119-1440 0 0,-1 1 0 0 0,0-1 0 0 0,-1 1 1 0 0,0-1-1 0 0,-1 1 0 0 0,0-1 0 0 0,-1 1 1 0 0,0 0-1 0 0,0-1 0 0 0,-1 0 0 0 0,0 1 0 0 0,-3 3-35 0 0,-29 47 102 0 0,18-93 1414 0 0,16 20-1468 0 0,0 0-1 0 0,1 1 1 0 0,0-1 0 0 0,0 1-1 0 0,2-1 1 0 0,-1 1 0 0 0,2-1-1 0 0,-1 1 1 0 0,2 0 0 0 0,-1 1-1 0 0,2-1 1 0 0,-1 1 0 0 0,1 0-1 0 0,1 0 1 0 0,6-8-48 0 0,0 2 11 0 0,0 0-1 0 0,1 1 1 0 0,1 0-1 0 0,0 1 1 0 0,1 1-1 0 0,0 0 1 0 0,1 1 0 0 0,1 1-1 0 0,0 0 1 0 0,0 2-1 0 0,1 0 1 0 0,0 1-1 0 0,0 1 1 0 0,1 1 0 0 0,10-2-11 0 0,-29 7-3 0 0,1 0 0 0 0,0 0 1 0 0,0 0-1 0 0,-1 1 0 0 0,1-1 0 0 0,0 1 1 0 0,0-1-1 0 0,0 1 0 0 0,0 0 1 0 0,0-1-1 0 0,0 1 0 0 0,0 0 1 0 0,0 0-1 0 0,0 1 0 0 0,0-1 1 0 0,-1 0-1 0 0,1 1 0 0 0,0-1 0 0 0,0 1 1 0 0,0-1-1 0 0,0 1 0 0 0,0 0 1 0 0,-1 0-1 0 0,1 0 0 0 0,0 0 1 0 0,-1 0-1 0 0,1 0 0 0 0,-1 0 0 0 0,1 1 1 0 0,-1-1-1 0 0,0 0 0 0 0,1 1 1 0 0,-1-1-1 0 0,0 1 0 0 0,0 0 1 0 0,0-1-1 0 0,0 1 0 0 0,0 0 1 0 0,-1 0-1 0 0,1-1 0 0 0,0 1 0 0 0,-1 0 1 0 0,1 0-1 0 0,-1 0 0 0 0,0 0 1 0 0,1 1 2 0 0,-2 1 6 0 0,0 0 0 0 0,1 0 0 0 0,-1 0 1 0 0,-1 0-1 0 0,1-1 0 0 0,0 1 0 0 0,-1 0 0 0 0,0-1 1 0 0,0 1-1 0 0,0-1 0 0 0,0 1 0 0 0,0-1 1 0 0,-1 0-1 0 0,0 0 0 0 0,1 0 0 0 0,-1-1 1 0 0,0 1-1 0 0,-1 0 0 0 0,1-1 0 0 0,0 0 1 0 0,-1 0-1 0 0,1 0 0 0 0,-1 0 0 0 0,1-1 0 0 0,-1 1 1 0 0,0-1-1 0 0,0 0 0 0 0,-3 1-6 0 0,-114 15-258 0 0,103-24-1440 0 0,17-7-7223 0 0,1 10 4742 0 0,0 0-7556 0 0</inkml:trace>
  <inkml:trace contextRef="#ctx0" brushRef="#br0" timeOffset="3475.763">3394 391 4665 0 0,'0'0'3241'0'0,"0"0"-665"0"0,0 0-406 0 0,0 0-211 0 0,0 0-211 0 0,0 0-302 0 0,0 0-351 0 0,0 0-288 0 0,0 0-195 0 0,0 0-105 0 0,0 0-104 0 0,0 0-81 0 0,1 2 8 0 0,4 122 2684 0 0,-28-34-2645 0 0,17-66-719 0 0,3-37-4608 0 0,3-3 1392 0 0,0 4-3646 0 0,0 8-1966 0 0</inkml:trace>
  <inkml:trace contextRef="#ctx0" brushRef="#br0" timeOffset="3698.039">3175 339 6249 0 0,'0'0'2932'0'0,"0"0"-1025"0"0,0 0-368 0 0,0 0 160 0 0,0 0 70 0 0,0 0-99 0 0,0 0-234 0 0,0 0-427 0 0,0 0-253 0 0,0 0-135 0 0,0 0-67 0 0,0 0-57 0 0,33 8-79 0 0,103 22-92 0 0,35-2-78 0 0,-151-24-1811 0 0,-19-4 595 0 0,-1 0-557 0 0,0 0-1340 0 0,-1 0-3268 0 0,0 0-4443 0 0</inkml:trace>
  <inkml:trace contextRef="#ctx0" brushRef="#br0" timeOffset="3929.946">3201 630 6817 0 0,'0'0'2854'0'0,"0"0"-488"0"0,0 0-260 0 0,0 0-207 0 0,0 0-332 0 0,0 0-268 0 0,0 0-188 0 0,0 0-119 0 0,0 0-114 0 0,0 0-155 0 0,0 0-163 0 0,0 0-184 0 0,25 9-147 0 0,81 25-88 0 0,-14-29-100 0 0,-71-9-83 0 0,54-15-1406 0 0,-45 10-3687 0 0,-18 8-4165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0 0 0,'0'0'2151'0'0,"0"0"-36"0"0,0 0 31 0 0,0 0 144 0 0,0 0 6 0 0,0 0-227 0 0,0 0-344 0 0,0 0-407 0 0,0 0-310 0 0,0 0-157 0 0,0 0-111 0 0,0 0-94 0 0,0 0-97 0 0,-3 0-75 0 0,-9 1-19 0 0,21 2 821 0 0,27 0 803 0 0,215-9 1462 0 0,-39 5-2841 0 0,-123 9-579 0 0,-67-1-336 0 0,-68-15-3933 0 0,20 8-1458 0 0,8 0-3905 0 0,10 0 441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4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0,'0'0'2575'0'0,"0"0"-680"0"0,0 0-286 0 0,0 0 36 0 0,0 0 64 0 0,0 0-132 0 0,0 0-274 0 0,0 0-314 0 0,0 0-212 0 0,0 0-48 0 0,0 0 30 0 0,0 0 37 0 0,8 6 8636 0 0,-5-5-8753 0 0,36 10 478 0 0,62-6-198 0 0,0-3 0 0 0,59-9-959 0 0,48 0 487 0 0,-208 7-474 0 0,0 0 7 0 0,0 0 4 0 0,0 0 25 0 0,0 0 5 0 0,0 0-8 0 0,0 0 12 0 0,-11 0 62 0 0,-3 0-3444 0 0,7 0 1184 0 0,2 0-3084 0 0,2 0-7146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3:57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96 0 0,'0'0'2203'0'0,"0"0"-128"0"0,0 0-73 0 0,0 0-31 0 0,0 0-93 0 0,0 0-186 0 0,0 0-227 0 0,0 0-244 0 0,0 0-161 0 0,0 0-111 0 0,0 0-61 0 0,-1 1 2009 0 0,-7 2-2125 0 0,-79 26-139 0 0,-82 11 1053 0 0,365-72-249 0 0,-94 29-1481 0 0,-61 2 1067 0 0,-98-1-757 0 0,-72 8-410 0 0,98 1-598 0 0,30-7 153 0 0,1 0-469 0 0,0 3-3149 0 0,1-2-4693 0 0,2-1-1630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02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437 446 0 0 0,'0'0'1790'0'0,"0"0"6"0"0,0 0-60 0 0,0 0-67 0 0,0 0-154 0 0,0 0-243 0 0,0 0-280 0 0,0 0-124 0 0,0 0-31 0 0,0 0-18 0 0,0 0-58 0 0,0 0-38 0 0,0 0-44 0 0,-7 2-19 0 0,-20 6-4 0 0,1 23 2243 0 0,-103 161-293 0 0,-102 83-1628 0 0,215-252-862 0 0,40-15 124 0 0,13-4-19 0 0,0-2 0 0 0,0-1 1 0 0,0-2-1 0 0,0-1 0 0 0,0-2 1 0 0,2-2-222 0 0,20-1 101 0 0,26-7 17 0 0,-59 10-236 0 0,-27-15 1293 0 0,-29-42-1012 0 0,1 2-101 0 0,4-2 0 0 0,2-1 0 0 0,2 0 0 0 0,2-7-62 0 0,6 21-41 0 0,13 48 1 0 0,0 28-6780 0 0,4-16-286 0 0,2-4-4530 0 0</inkml:trace>
  <inkml:trace contextRef="#ctx0" brushRef="#br0" timeOffset="729.015">754 421 1576 0 0,'0'0'2753'0'0,"0"0"-662"0"0,0 0-356 0 0,0 0 5 0 0,0 0 90 0 0,0 0-44 0 0,0 0-252 0 0,0 0-390 0 0,0 0-365 0 0,0 0-265 0 0,0 0-152 0 0,0 0-30 0 0,0 0 131 0 0,1 3 151 0 0,-1 11-296 0 0,0 1 0 0 0,0-1 0 0 0,-1 0 0 0 0,-1 0 0 0 0,0 0 0 0 0,-1 0 0 0 0,-1 0 0 0 0,0-1 0 0 0,-1 0 0 0 0,0 1 0 0 0,-1-2 0 0 0,-1 1 0 0 0,0-1 0 0 0,-1 2-318 0 0,-18 39 343 0 0,-14 32-104 0 0,-34 96-10 0 0,70-130-200 0 0,5-49-12 0 0,0 0 0 0 0,1 0 0 0 0,-1 0-1 0 0,1-1 1 0 0,0 1 0 0 0,-1 0 0 0 0,1-1-1 0 0,0 0 1 0 0,0 1 0 0 0,0-1 0 0 0,0 0-1 0 0,0 0 1 0 0,0 0 0 0 0,0 0 0 0 0,1 0-1 0 0,-1 0 1 0 0,0-1 0 0 0,0 1 0 0 0,1-1 0 0 0,-1 1-1 0 0,3-1-16 0 0,27 1 322 0 0,0-1 0 0 0,0-2-1 0 0,0-1 1 0 0,0-1 0 0 0,0-2-1 0 0,18-5-321 0 0,24-5 341 0 0,-59 13-150 0 0,-16 3-209 0 0,1 0-21 0 0,0 0-45 0 0,0 0-79 0 0,7-18-7520 0 0,-3 11 1951 0 0,-2 3-5756 0 0</inkml:trace>
  <inkml:trace contextRef="#ctx0" brushRef="#br0" timeOffset="1129.245">1139 848 6185 0 0,'0'0'3158'0'0,"0"0"-1191"0"0,0 0-632 0 0,0 0-12 0 0,0 0 163 0 0,0 0 8 0 0,0 0-235 0 0,0 0-417 0 0,0 0-383 0 0,0 0-221 0 0,0 0-2 0 0,0 0 86 0 0,0 8 82 0 0,-13 260 2520 0 0,7-250-4442 0 0,-1-26-8108 0 0,7 2 3581 0 0,0 2-398 0 0</inkml:trace>
  <inkml:trace contextRef="#ctx0" brushRef="#br0" timeOffset="1633.053">1070 859 2897 0 0,'0'0'3555'0'0,"0"0"-613"0"0,0 0-488 0 0,0 0-291 0 0,0 0-391 0 0,0 0-411 0 0,0 0-393 0 0,0 0-308 0 0,0 0-196 0 0,0 0-94 0 0,0 0 20 0 0,0 0 142 0 0,0 0 89 0 0,7-1 43 0 0,23-6-102 0 0,1 2 1 0 0,0 2 0 0 0,1 0 0 0 0,-1 2 0 0 0,23 3-563 0 0,-52-2 7 0 0,0 0 0 0 0,0 0 0 0 0,0 0 0 0 0,0 0 0 0 0,0 1 0 0 0,0-1 0 0 0,0 1 1 0 0,0-1-1 0 0,0 1 0 0 0,-1 0 0 0 0,1-1 0 0 0,0 1 0 0 0,0 0 0 0 0,0 0 1 0 0,-1 1-1 0 0,1-1 0 0 0,-1 0 0 0 0,1 0 0 0 0,-1 1 0 0 0,1-1 0 0 0,-1 1 0 0 0,0 0 1 0 0,1-1-1 0 0,-1 1 0 0 0,0 0 0 0 0,0-1 0 0 0,0 1 0 0 0,-1 0 0 0 0,1 0 0 0 0,0 0 1 0 0,-1 0-1 0 0,1 0 0 0 0,-1 0 0 0 0,0 0 0 0 0,1 0 0 0 0,-1 0 0 0 0,0 0 0 0 0,0 0 1 0 0,-1 0-1 0 0,1 0 0 0 0,0 0 0 0 0,-1 0 0 0 0,1 0 0 0 0,-1 0 0 0 0,1 0 1 0 0,-1 0-1 0 0,0 0 0 0 0,0 0 0 0 0,0-1 0 0 0,0 1 0 0 0,0 0 0 0 0,0-1 0 0 0,-1 1 1 0 0,1-1-1 0 0,-2 2-7 0 0,-62 56 201 0 0,63-59-203 0 0,1 1 0 0 0,-1-1-1 0 0,1 0 1 0 0,-1 1 0 0 0,1 0 0 0 0,-1-1-1 0 0,1 1 1 0 0,0 0 0 0 0,-1 0 0 0 0,1 0 0 0 0,0 0-1 0 0,0 0 1 0 0,0 0 0 0 0,0 0 0 0 0,0 0-1 0 0,0 0 1 0 0,0 1 0 0 0,0-1 0 0 0,0 0 0 0 0,0 1-1 0 0,1-1 1 0 0,-1 0 0 0 0,1 1 0 0 0,-1-1-1 0 0,1 1 1 0 0,-1-1 0 0 0,1 1 0 0 0,0-1 0 0 0,0 1-1 0 0,0-1 1 0 0,0 1 0 0 0,0 0 0 0 0,0-1-1 0 0,0 1 1 0 0,0-1 0 0 0,0 1 0 0 0,1-1 0 0 0,-1 1-1 0 0,1-1 1 0 0,-1 1 0 0 0,1-1 0 0 0,0 0-1 0 0,-1 1 1 0 0,1-1 0 0 0,0 0 0 0 0,0 1 0 0 0,0-1-1 0 0,0 0 1 0 0,0 0 0 0 0,0 0 0 0 0,1 0 2 0 0,56 20-3 0 0,-52-19 3 0 0,1-1 1 0 0,-1 1-1 0 0,0 0 0 0 0,1 0 0 0 0,-1 0 0 0 0,0 1 0 0 0,0 0 0 0 0,-1 0 0 0 0,1 1 0 0 0,0 0 0 0 0,-1 0 0 0 0,0 0 0 0 0,0 0 0 0 0,0 1 0 0 0,-1 0 0 0 0,2 1 0 0 0,-6-3 16 0 0,0 1 0 0 0,0-1-1 0 0,0 1 1 0 0,0-1 0 0 0,-1 0-1 0 0,1 1 1 0 0,-1-1 0 0 0,0 0-1 0 0,0 0 1 0 0,0 1 0 0 0,0-1 0 0 0,-1 0-1 0 0,1 0 1 0 0,-1 0 0 0 0,0-1-1 0 0,0 1 1 0 0,0 0 0 0 0,0-1-1 0 0,0 1 1 0 0,0-1 0 0 0,-1 1-1 0 0,1-1 1 0 0,-1 0 0 0 0,0 0-1 0 0,0 0 1 0 0,0-1 0 0 0,0 1-1 0 0,0-1 1 0 0,0 1 0 0 0,0-1-1 0 0,0 0 1 0 0,0 0 0 0 0,-2 0-16 0 0,-6 6 1 0 0,0-1-1 0 0,0 0 1 0 0,0 0 0 0 0,-1-1-1 0 0,0-1 1 0 0,0 0 0 0 0,0-1-1 0 0,-1 0 1 0 0,1-1 0 0 0,-1 0 0 0 0,1-1-1 0 0,-1 0 1 0 0,0-1 0 0 0,0 0-1 0 0,1-1 1 0 0,-1-1 0 0 0,-8-2-1 0 0,-14-24-1587 0 0,27 16-1301 0 0,3-2-3406 0 0,5 6-5027 0 0</inkml:trace>
  <inkml:trace contextRef="#ctx0" brushRef="#br0" timeOffset="2765.909">446 288 1504 0 0,'0'0'3053'0'0,"0"0"-874"0"0,0 0-441 0 0,0 0-78 0 0,0 0 33 0 0,0 0-73 0 0,0 0-284 0 0,0 0-376 0 0,0 0-295 0 0,0 0-137 0 0,0 0-36 0 0,0 0 1 0 0,26 0 2090 0 0,133 26 3053 0 0,155-15-4139 0 0,-203-3-1321 0 0,-58-1-134 0 0,-43-3 437 0 0,-16-8 864 0 0,-72-101-1308 0 0,70 91-651 0 0,-44-109 759 0 0,50 79-4132 0 0,16 3-5332 0 0,-8 29-3303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32.8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1583 0 0 0,'0'0'371'0'0,"1"-2"9270"0"0,0 1-9999 0 0,117-136 2540 0 0,-26 26-1337 0 0,20-22-116 0 0,23 4-56 0 0,-64 52-122 0 0,115-155 306 0 0,-11 89-831 0 0,-144 87 172 0 0,90-80-306 0 0,-57 70-53 0 0,-17 1 226 0 0,3 17-95 0 0,16-4 78 0 0,-76 60-335 0 0,1-1 298 0 0,1-1 0 0 0,-1 1 0 0 0,-1-2 0 0 0,1 1 0 0 0,-1-1 0 0 0,0 0 0 0 0,0-1 0 0 0,0-1 0 0 0,-1 1 0 0 0,1-1 0 0 0,-6 0-11 0 0,-71-6 588 0 0,23-31 905 0 0,63 36-1500 0 0,0-1-1 0 0,0 1 1 0 0,0-1 0 0 0,1 1 0 0 0,-1-1 0 0 0,0 1-1 0 0,1 0 1 0 0,0-1 0 0 0,-1 1 0 0 0,1 0 0 0 0,0 0 0 0 0,0-1-1 0 0,0 1 1 0 0,0 0 0 0 0,0 0 0 0 0,0-1 0 0 0,0 1-1 0 0,1 0 1 0 0,-1 0 0 0 0,1-1 0 0 0,-1 1 0 0 0,1-1 0 0 0,0 1-1 0 0,0 0 1 0 0,-1-1 0 0 0,1 1 0 0 0,0-1 0 0 0,0 0-1 0 0,2 2 8 0 0,-2 3-3 0 0,9 18 2 0 0,0-1 1 0 0,1 0-1 0 0,2-1 1 0 0,0 0-1 0 0,1 0 1 0 0,17 18 0 0 0,-29-38-1 0 0,1 2-11 0 0,0-1-1 0 0,0 0 0 0 0,-1 1 1 0 0,1 0-1 0 0,-1-1 1 0 0,0 1-1 0 0,0 0 0 0 0,0 0 1 0 0,-1 1-1 0 0,1-1 0 0 0,-1 0 1 0 0,0 0-1 0 0,0 1 1 0 0,-1-1-1 0 0,1 0 0 0 0,-1 5 13 0 0,0-10 70 0 0,0 1-1 0 0,0 0 0 0 0,-1 0 1 0 0,1-1-1 0 0,0 1 0 0 0,0 0 1 0 0,0 0-1 0 0,-1-1 0 0 0,1 1 1 0 0,0 0-1 0 0,0 0 0 0 0,-1 0 1 0 0,1-1-1 0 0,0 1 1 0 0,0 0-1 0 0,-1 0 0 0 0,1 0 1 0 0,0 0-1 0 0,0 0 0 0 0,-1 0 1 0 0,1-1-1 0 0,0 1 0 0 0,-1 0 1 0 0,1 0-1 0 0,0 0 0 0 0,-1 0 1 0 0,1 0-1 0 0,0 0-69 0 0,1-14 7 0 0,1 0 0 0 0,0 0 0 0 0,1 0 1 0 0,1 1-1 0 0,0-1 0 0 0,1 1 0 0 0,1 0 0 0 0,3-6-7 0 0,27-98-117 0 0,-34 102-736 0 0,0-25 51 0 0,-6 29-3671 0 0,-4 3-4253 0 0,4 8 4672 0 0</inkml:trace>
  <inkml:trace contextRef="#ctx0" brushRef="#br0" timeOffset="540.964">1640 44 0 0 0,'0'0'858'0'0,"0"0"159"0"0,0 0-86 0 0,0 0 32 0 0,0 0 74 0 0,0 0-35 0 0,0 0-205 0 0,0 0-212 0 0,0 0-151 0 0,0 0-12 0 0,0 0 84 0 0,0 0 65 0 0,0 0 85 0 0,-5 11 50 0 0,-41 95 1456 0 0,39-90-2020 0 0,0 1-1 0 0,2-1 1 0 0,0 1 0 0 0,1 0 0 0 0,0 0 0 0 0,2 1 0 0 0,0-1 0 0 0,1 1 0 0 0,1-1 0 0 0,1 12-142 0 0,0-23 49 0 0,0 0 0 0 0,0 0 0 0 0,1 0 0 0 0,0-1 0 0 0,0 1 0 0 0,0 0 0 0 0,1-1 0 0 0,0 0 0 0 0,0 0 0 0 0,0 0 0 0 0,1 0 0 0 0,-1 0 0 0 0,1-1 0 0 0,0 1 0 0 0,1-1 1 0 0,-1 0-1 0 0,1 0 0 0 0,0-1 0 0 0,0 1 0 0 0,0-1 0 0 0,0 0 0 0 0,0-1 0 0 0,1 1 0 0 0,-1-1 0 0 0,1 0 0 0 0,0 0 0 0 0,0-1-49 0 0,4 2 213 0 0,0-1 1 0 0,0 0-1 0 0,0 0 0 0 0,0-1 0 0 0,1-1 0 0 0,-1 0 0 0 0,0 0 1 0 0,1-1-1 0 0,-1 0 0 0 0,0-1 0 0 0,0 0 0 0 0,0 0 1 0 0,0-1-1 0 0,0-1 0 0 0,4-2-213 0 0,1 0 198 0 0,-1-1 0 0 0,0 0 0 0 0,-1-1 0 0 0,0-1 0 0 0,0 0 0 0 0,0-1 0 0 0,-1 0 0 0 0,-1-1 0 0 0,0 0 0 0 0,0-1 0 0 0,-1 0 0 0 0,-1-1 1 0 0,0 0-1 0 0,-1 0 0 0 0,0-1 0 0 0,-1 0 0 0 0,-1 0 0 0 0,0-1 0 0 0,0 0 0 0 0,-2 0 0 0 0,0 0 0 0 0,1-11-198 0 0,-5 19-34 0 0,0 0 0 0 0,0-1 0 0 0,-1 1 0 0 0,0 0 0 0 0,0 0 0 0 0,0-1 0 0 0,-1 1-1 0 0,0 0 1 0 0,-1 1 0 0 0,0-1 0 0 0,0 0 0 0 0,0 1 0 0 0,-1-1 0 0 0,0 1 0 0 0,0 0 0 0 0,0 0 0 0 0,-1 1 0 0 0,0-1 0 0 0,0 1 0 0 0,0 0 0 0 0,-1 0 0 0 0,0 1 0 0 0,-1-1 34 0 0,-2 0-317 0 0,1 0 0 0 0,-1 0 0 0 0,0 1 0 0 0,-1 1 0 0 0,1 0 0 0 0,0 0 0 0 0,-1 0 1 0 0,0 1-1 0 0,0 1 0 0 0,1 0 0 0 0,-3 0 317 0 0,-45 3-4332 0 0,21 7-2340 0 0,16-2-1000 0 0</inkml:trace>
  <inkml:trace contextRef="#ctx0" brushRef="#br0" timeOffset="1289.181">1357 279 0 0 0,'0'0'311'0'0,"0"0"1197"0"0,0 0 240 0 0,0 0-37 0 0,0 0 46 0 0,0 0-2 0 0,0 0-109 0 0,0 0-183 0 0,0 0-221 0 0,0 0-191 0 0,0 0-178 0 0,0 0-89 0 0,-7 4-53 0 0,-20 11-15 0 0,20-12-20 0 0,7-3-24 0 0,0 0-27 0 0,51 0 3236 0 0,51 0-547 0 0,134-14-3015 0 0,185-20-110 0 0,-263 16-183 0 0,-145 15 129 0 0,-3 0-662 0 0,-3 2-1436 0 0,-9-6-11063 0 0,2 6 1229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0 0 0,'0'0'1676'0'0,"0"0"375"0"0,0 0 107 0 0,0 0-79 0 0,0 0-213 0 0,0 0-286 0 0,0 0-243 0 0,0 0-188 0 0,0 0-115 0 0,0 0-65 0 0,0 0-50 0 0,0 0-61 0 0,11 0 3171 0 0,-4 0-336 0 0,10 0-3754 0 0,-14 0 476 0 0,205-3 1175 0 0,-201 2-1559 0 0,11-1 78 0 0,-1 0 1 0 0,0-1-1 0 0,0 0 1 0 0,0-2-1 0 0,0 0 1 0 0,-1 0-1 0 0,0-2 1 0 0,0 0-1 0 0,12-8-109 0 0,22-47 782 0 0,-50 62-760 0 0,1 1 1 0 0,-1-1 0 0 0,0 0-1 0 0,0 0 1 0 0,1 1 0 0 0,-1-1-1 0 0,0 0 1 0 0,0 0 0 0 0,1 0 0 0 0,-1 0-1 0 0,0 1 1 0 0,1-1 0 0 0,-1 0-1 0 0,0 0 1 0 0,1 0 0 0 0,-1 0-1 0 0,0 0 1 0 0,1 0 0 0 0,-1 0 0 0 0,0 0-1 0 0,1 0-22 0 0,-2 15-10 0 0,49 275 86 0 0,-35 56-94 0 0,-13-346 22 0 0,0 0-6 0 0,0 0 14 0 0,0 0 4 0 0,0 0-1 0 0,0 0-10 0 0,0 0-10 0 0,0 0 30 0 0,0 0 38 0 0,6-26 436 0 0,96-169-336 0 0,26-107-134 0 0,-98 186 30 0 0,-27 70-3155 0 0,-3 72-1897 0 0,0-15-665 0 0,0-3-6309 0 0</inkml:trace>
  <inkml:trace contextRef="#ctx0" brushRef="#br0" timeOffset="694.468">882 564 7314 0 0,'0'0'3906'0'0,"0"0"-1913"0"0,0 0-812 0 0,0 0-13 0 0,0 0 104 0 0,0 0-10 0 0,0 0-166 0 0,0 0-278 0 0,0 0-240 0 0,0 0-109 0 0,0 0-51 0 0,0 0-80 0 0,0 0-54 0 0,-1 20-35 0 0,-11 103 125 0 0,-11 3 268 0 0,-1-60 18 0 0,25-98 1979 0 0,2-18-2782 0 0,5 28 165 0 0,1 1 0 0 0,1 1 0 0 0,1 0 0 0 0,0 0 1 0 0,2 1-1 0 0,10-12-22 0 0,-2 5 10 0 0,2 1 0 0 0,1 0 0 0 0,0 2 0 0 0,2 2 0 0 0,1 0 0 0 0,25-15-10 0 0,-14 24-88 0 0,-29 54 108 0 0,-29 141 175 0 0,19-179-234 0 0,-1 0 1 0 0,0 0-1 0 0,0 0 0 0 0,0 0 1 0 0,-1 0-1 0 0,1 0 1 0 0,-1-1-1 0 0,0 1 0 0 0,0-1 1 0 0,0 0-1 0 0,-1 0 1 0 0,1 0-1 0 0,-1 0 0 0 0,0-1 1 0 0,1 1-1 0 0,-1-1 1 0 0,0 0-1 0 0,0 0 0 0 0,-1-1 1 0 0,1 1-1 0 0,0-1 1 0 0,-1 0-1 0 0,1 0 0 0 0,0 0 1 0 0,-1-1-1 0 0,1 1 1 0 0,-1-1-1 0 0,1 0 0 0 0,-1 0 1 0 0,1-1-1 0 0,-1 0 1 0 0,1 1-1 0 0,-1-1 0 0 0,1-1 1 0 0,0 1-1 0 0,0-1 1 0 0,-1 1-1 0 0,1-1 0 0 0,0 0 1 0 0,0-1-1 0 0,1 1 1 0 0,-1-1-1 0 0,1 0 0 0 0,-1 0 1 0 0,1 0-1 0 0,0 0 1 0 0,0 0-1 0 0,0-1 0 0 0,0 1 1 0 0,1-1-1 0 0,-1 0 1 0 0,1 0-1 0 0,-2-3 39 0 0,-5-32-2746 0 0,9 25-606 0 0,2 2-3430 0 0,1 4-4602 0 0</inkml:trace>
  <inkml:trace contextRef="#ctx0" brushRef="#br0" timeOffset="1052.37">1329 604 12003 0 0,'0'0'2580'0'0,"0"0"-555"0"0,0 0-265 0 0,0 0-146 0 0,0 0-223 0 0,0 0-299 0 0,0 0-379 0 0,0 0-314 0 0,0 0-115 0 0,0 0-41 0 0,0 0 9 0 0,0 0 16 0 0,-2 9-53 0 0,-33 155 554 0 0,-1-58-749 0 0,48-119-9569 0 0,-10 6 3336 0 0,0 2-3653 0 0</inkml:trace>
  <inkml:trace contextRef="#ctx0" brushRef="#br0" timeOffset="1293.62">1237 571 1200 0 0,'0'0'2905'0'0,"0"0"-1221"0"0,0 0-689 0 0,0 0-40 0 0,0 0 445 0 0,0 0 390 0 0,0 0 201 0 0,0 0 8 0 0,0 0-345 0 0,0 0-326 0 0,0 0-205 0 0,0 0-175 0 0,0 0-177 0 0,21 2-135 0 0,102 7 290 0 0,9-16-447 0 0,-111 7-1268 0 0,-17 0-2759 0 0,-3 0-3414 0 0,-1 0-4099 0 0</inkml:trace>
  <inkml:trace contextRef="#ctx0" brushRef="#br0" timeOffset="1487.511">1261 763 3529 0 0,'0'0'1960'0'0,"0"0"-207"0"0,0 0 423 0 0,0 0 80 0 0,0 0-311 0 0,0 0-425 0 0,0 0-448 0 0,0 0-383 0 0,0 0-289 0 0,0 0-184 0 0,0 0-112 0 0,0 0-136 0 0,0 0-112 0 0,186-15-288 0 0,-167 11-785 0 0,-6 1-3384 0 0,-4-1-6593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3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2 170 2601 0 0,'0'0'1076'0'0,"0"0"-460"0"0,0 0-25 0 0,0 0 365 0 0,0 0 411 0 0,0 0 421 0 0,0 0 150 0 0,0 0-4 0 0,0 0-62 0 0,0 0-252 0 0,0 0-205 0 0,14 1-208 0 0,45 0-180 0 0,29-13 2318 0 0,77 4-736 0 0,-35 25-1829 0 0,-26-12-24 0 0,-95-12-308 0 0,-9 6-500 0 0,-10 1-5345 0 0,-3 0-8131 0 0,9 0 4559 0 0</inkml:trace>
  <inkml:trace contextRef="#ctx0" brushRef="#br0" timeOffset="479.397">1 442 1168 0 0,'0'0'2754'0'0,"0"0"-423"0"0,0 0-274 0 0,0 0-69 0 0,0 0-77 0 0,0 0-238 0 0,0 0-372 0 0,0 0-377 0 0,0 0-243 0 0,0 0-107 0 0,0 0-18 0 0,0 0 11 0 0,0 0 8 0 0,10 8 3655 0 0,75-1-1142 0 0,140-21-1656 0 0,-121-8-1163 0 0,-69 18-309 0 0,-46 2-3299 0 0,-2 0-506 0 0,5 2-2700 0 0,2 0-5172 0 0</inkml:trace>
  <inkml:trace contextRef="#ctx0" brushRef="#br0" timeOffset="1081.646">302 12 2713 0 0,'0'0'2964'0'0,"0"0"-285"0"0,0 0-143 0 0,0 0-133 0 0,0 0-195 0 0,0 0-329 0 0,0 0-365 0 0,0 0-347 0 0,0 0-267 0 0,0 0-160 0 0,0 0-88 0 0,0 0-61 0 0,0 0-59 0 0,-3-2-58 0 0,-10-6-105 0 0,9 7-75 0 0,4 1-49 0 0,0 0-42 0 0,0 0-10 0 0,0 0-20 0 0,0 0-11 0 0,9 11 434 0 0,16 16-319 0 0,0-1 0 0 0,2-1 0 0 0,1-1 0 0 0,0-2 0 0 0,2 0 0 0 0,8 2-277 0 0,-4 0 116 0 0,93 43 69 0 0,-126-67-167 0 0,0 0 0 0 0,-1 1 0 0 0,1-1 0 0 0,-1 0 0 0 0,1 0 0 0 0,-1 1 0 0 0,1-1 0 0 0,-1 0 0 0 0,1 1 0 0 0,-1-1 0 0 0,1 0 0 0 0,-1 1 0 0 0,1-1 0 0 0,-1 1 0 0 0,1-1 0 0 0,-1 1 0 0 0,0-1 0 0 0,1 1-1 0 0,-1-1 1 0 0,0 1 0 0 0,0-1 0 0 0,1 1 0 0 0,-1-1 0 0 0,0 1 0 0 0,0 0 0 0 0,0-1 0 0 0,0 1 0 0 0,1-1 0 0 0,-1 1 0 0 0,0 0 0 0 0,0-1 0 0 0,0 1 0 0 0,-1 0 0 0 0,1-1 0 0 0,0 1 0 0 0,0-1 0 0 0,0 1 0 0 0,0-1 0 0 0,0 1 0 0 0,-1 0 0 0 0,1-1 0 0 0,0 1 0 0 0,-1-1 0 0 0,1 1 0 0 0,0-1 0 0 0,-1 1 0 0 0,1-1 0 0 0,0 1 0 0 0,-1-1 0 0 0,1 0 0 0 0,-1 1 0 0 0,1-1 0 0 0,-1 1 0 0 0,1-1-1 0 0,-1 0 1 0 0,1 0 0 0 0,-1 1 0 0 0,0-1 0 0 0,1 0 0 0 0,-1 0 0 0 0,1 1 0 0 0,-1-1-18 0 0,-9 9-168 0 0,-191 201 174 0 0,38-53 52 0 0,124-112-86 0 0,41-37-1573 0 0,7-12-2605 0 0,0 0-5017 0 0,-3 1-3543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8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4889 0 0,'0'0'3353'0'0,"0"0"-569"0"0,0 0-402 0 0,0 0-316 0 0,0 0-336 0 0,0 0-343 0 0,0 0-350 0 0,0 0-283 0 0,0 0-181 0 0,0 0-69 0 0,0 0-25 0 0,0 0-39 0 0,0 0 7 0 0,25 0 1584 0 0,164-1 1343 0 0,-15-31-2855 0 0,-122 10-1237 0 0,-52 22 373 0 0,0-1-2133 0 0,-11-2-10398 0 0,6 3 1264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7354 0 0,'0'0'2488'0'0,"0"0"-141"0"0,0 0 148 0 0,0 0-58 0 0,0 0-425 0 0,0 0-497 0 0,0 0-402 0 0,0 0-272 0 0,0 0-167 0 0,0 0-110 0 0,34-3-89 0 0,102-11-105 0 0,-19-6 273 0 0,-69 7-898 0 0,-31 5-7494 0 0,-15 7-4022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0 0 0,'0'0'1434'0'0,"0"0"559"0"0,0 0 0 0 0,0 0-318 0 0,0 0-288 0 0,0 0-144 0 0,0 0 26 0 0,0 0 178 0 0,0 0 96 0 0,5 0-9 0 0,84-2 3894 0 0,112 4-1625 0 0,161 5-1781 0 0,158-55-939 0 0,-234 19-743 0 0,34 3-148 0 0,-315 26-243 0 0,21 0 184 0 0,-27-8-734 0 0,-47 0-3926 0 0,31 8 273 0 0,3 2-3888 0 0,8 1-2802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0 0 0,'0'0'927'0'0,"0"0"1031"0"0,0 0 286 0 0,0 0-97 0 0,0 0-252 0 0,0 0-308 0 0,0 0-260 0 0,0 0-191 0 0,0 0-162 0 0,0 0-103 0 0,0 0-68 0 0,0 0-72 0 0,4-9-43 0 0,12-29-56 0 0,12 15 1516 0 0,-17 18-1867 0 0,-1 0 0 0 0,1 0 0 0 0,-1 1 1 0 0,2 1-1 0 0,-1 0 0 0 0,0 0 0 0 0,0 1 0 0 0,1 1 0 0 0,-1 0 0 0 0,1 0 0 0 0,-1 1 0 0 0,1 1 0 0 0,-1 0 0 0 0,1 0 0 0 0,-1 1 0 0 0,1 1-281 0 0,-7 2 57 0 0,1 0-1 0 0,-1 0 1 0 0,-1 0 0 0 0,1 1-1 0 0,-1 0 1 0 0,0 0 0 0 0,0 0-1 0 0,0 0 1 0 0,-1 1-1 0 0,0-1 1 0 0,-1 1 0 0 0,1 0-1 0 0,-1 0 1 0 0,-1 0 0 0 0,1 0-1 0 0,-1 0 1 0 0,0 0-1 0 0,-1 1 1 0 0,1-1 0 0 0,-2 0-1 0 0,1 0 1 0 0,-2 7-57 0 0,1 11 61 0 0,-1-1 0 0 0,-2 1 0 0 0,0-1 0 0 0,-1 0 0 0 0,-2 0 0 0 0,0-1 0 0 0,-3 2-61 0 0,1 2 24 0 0,2-4-7 0 0,-2 1 1 0 0,0-2-1 0 0,-1 1 1 0 0,-2-1-1 0 0,0-1 1 0 0,-9 11-18 0 0,3-16 186 0 0,15-35 284 0 0,14-17-448 0 0,1 0-1 0 0,1 1 1 0 0,3 0-1 0 0,0 1 1 0 0,2 1-1 0 0,2 0 1 0 0,1 2-1 0 0,1 0 1 0 0,2 2 0 0 0,1 0-1 0 0,1 2 1 0 0,1 1-1 0 0,6-3-21 0 0,-26 23 5 0 0,0 0 0 0 0,1 0 0 0 0,0 0 0 0 0,0 1 0 0 0,0 0 0 0 0,1 1 0 0 0,0 0 0 0 0,0 0 0 0 0,0 1 0 0 0,0 0 0 0 0,0 1 0 0 0,1 0 0 0 0,-1 0 0 0 0,1 1 0 0 0,6 0-5 0 0,-13 3 3 0 0,-1-1 1 0 0,1 1-1 0 0,-1 0 0 0 0,0 0 1 0 0,1 0-1 0 0,-1 0 1 0 0,0 0-1 0 0,0 0 0 0 0,0 1 1 0 0,-1-1-1 0 0,1 1 1 0 0,-1 0-1 0 0,1-1 0 0 0,-1 1 1 0 0,0 0-1 0 0,0 0 0 0 0,0 0 1 0 0,0-1-1 0 0,-1 1 1 0 0,1 0-1 0 0,-1 0 0 0 0,1 0 1 0 0,-1 0-1 0 0,0 1-3 0 0,1 20 31 0 0,-1-1-1 0 0,-1 1 0 0 0,0-1 1 0 0,-2 0-1 0 0,-1 0 1 0 0,-1 0-1 0 0,-1 0 1 0 0,0 0-1 0 0,-2-1 1 0 0,-1-1-1 0 0,-7 14-30 0 0,-9 45-7 0 0,97-168-39 0 0,154-217 22 0 0,-149 243-3 0 0,-61 91-70 0 0,-2 166 299 0 0,-14-166-190 0 0,0-17 5 0 0,-1 1-1 0 0,0 0 0 0 0,-1-1 1 0 0,-1 1-1 0 0,0-1 0 0 0,0 1 1 0 0,-2-1-1 0 0,1 0 0 0 0,-1-1 1 0 0,-1 1-1 0 0,0-1 0 0 0,-1 1-16 0 0,-20 62-65 0 0,27-74 32 0 0,0 0 1 0 0,0 0-14 0 0,0 0 5 0 0,0 0-36 0 0,0 0 3 0 0,0 0-44 0 0,0 0-57 0 0,9-1-3676 0 0,-3-1-7147 0 0,-5-2-927 0 0</inkml:trace>
  <inkml:trace contextRef="#ctx0" brushRef="#br0" timeOffset="897.379">1030 394 0 0 0,'0'0'1692'0'0,"0"0"513"0"0,0 0 181 0 0,0 0-39 0 0,0 0-189 0 0,0 0-353 0 0,0 0-271 0 0,0 0-211 0 0,0 0-148 0 0,0 0-86 0 0,0 0-90 0 0,0 0-72 0 0,0 0-60 0 0,6 5-20 0 0,20 16-20 0 0,-18 23 1753 0 0,-43 99-1063 0 0,13-65-1355 0 0,3-49-107 0 0,18-29-59 0 0,1 0 17 0 0,0 0 21 0 0,0 0 16 0 0,0 0 6 0 0,0 0 26 0 0,-4-26 62 0 0,7 10-147 0 0,1 0 1 0 0,0 0 0 0 0,2 0 0 0 0,-1 0-1 0 0,2 1 1 0 0,0 0 0 0 0,1 0 0 0 0,0 1-1 0 0,1 0 1 0 0,1 1 0 0 0,0-1 0 0 0,1 2-1 0 0,11-11 3 0 0,-21 21 0 0 0,17-18 8 0 0,1 1-1 0 0,1 0 0 0 0,0 2 0 0 0,1 0 0 0 0,1 2 0 0 0,1 0 1 0 0,0 1-1 0 0,13-5-7 0 0,-33 18 8 0 0,0-1 0 0 0,1 0 1 0 0,-1 1-1 0 0,1 0 0 0 0,-1-1 1 0 0,1 1-1 0 0,-1 1 0 0 0,1-1 1 0 0,0 0-1 0 0,-1 1 0 0 0,1 0 1 0 0,0 0-1 0 0,0 0 0 0 0,-1 0 1 0 0,1 1-1 0 0,0 0 0 0 0,-1-1 1 0 0,1 1-1 0 0,-1 0 0 0 0,1 1 1 0 0,-1-1-1 0 0,1 1 0 0 0,-1-1 1 0 0,1 1-9 0 0,16 61 523 0 0,-21-56-487 0 0,0 1 0 0 0,-1-1 0 0 0,1 0 0 0 0,-1 1 0 0 0,-1-1 0 0 0,0 0 0 0 0,1-1 0 0 0,-2 1 0 0 0,1 0 0 0 0,-1-1 0 0 0,0 0 0 0 0,-1 0 0 0 0,1 0 0 0 0,-1 0 0 0 0,0-1 0 0 0,-1 1 0 0 0,1-2 0 0 0,-1 1 0 0 0,0 0 0 0 0,0-1 0 0 0,-1 0 0 0 0,1-1 0 0 0,-1 1 0 0 0,0-1 0 0 0,0-1 0 0 0,-5 2-36 0 0,-32-10 224 0 0,24-2-100 0 0,-2-21 139 0 0,1 4-177 0 0,14 1-2788 0 0,7 16-125 0 0,0 3-1983 0 0,0 4-7472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5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0 0 0,'0'0'0'0'0,"0"0"0"0"0,0 0 0 0 0,0 0 0 0 0,0 0 0 0 0</inkml:trace>
  <inkml:trace contextRef="#ctx0" brushRef="#br0" timeOffset="581.678">0 192 0 0 0,'65'1'28'0'0,"-54"1"2529"0"0,-9 1 10809 0 0,-2-2-8919 0 0,3 0-7036 0 0,140-1 8370 0 0,0 2-3878 0 0,141-1-1333 0 0,-199 7-446 0 0,-85-8-95 0 0,0 0 47 0 0,0 0 47 0 0,0 0 50 0 0,0 0 38 0 0,0 0 13 0 0,-21-11 750 0 0,-55-62-818 0 0,45 17-115 0 0,20 23-230 0 0,3 20 4 0 0,0-1-3014 0 0,9 5-7344 0 0,1 8-1551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4:4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0 516 7618 0 0,'0'0'2815'0'0,"0"0"-587"0"0,0 0-451 0 0,0 0-293 0 0,0 0-237 0 0,0 0-200 0 0,0 0-275 0 0,0 0-237 0 0,0 0-122 0 0,0 0 87 0 0,0 0 179 0 0,0 0 176 0 0,0 0 99 0 0,13 2-64 0 0,129 3 1644 0 0,168-31-1939 0 0,-288 20-4343 0 0,-12 2-2659 0 0,-6 3-5588 0 0</inkml:trace>
  <inkml:trace contextRef="#ctx0" brushRef="#br0" timeOffset="699.077">1002 122 9914 0 0,'0'0'2510'0'0,"0"0"-682"0"0,0 0-415 0 0,0 0-112 0 0,0 0-46 0 0,0 0-108 0 0,0 0-239 0 0,0 0-273 0 0,0 0-212 0 0,0 0-95 0 0,0 0 16 0 0,0 0 121 0 0,0 0 108 0 0,-2 8 41 0 0,-30 95 1339 0 0,15-78-1809 0 0,0-1-1 0 0,-2-1 1 0 0,-1 0 0 0 0,-1-2 0 0 0,-1 0 0 0 0,0-1 0 0 0,-22 13-144 0 0,-25 25 78 0 0,-95 68 60 0 0,165-126-139 0 0,-1 0 1 0 0,1 0-1 0 0,-1 0 1 0 0,1 0-1 0 0,-1 0 1 0 0,1 0-1 0 0,-1 0 1 0 0,1 0 0 0 0,-1 1-1 0 0,1-1 1 0 0,-1 0-1 0 0,0 0 1 0 0,1 1-1 0 0,-1-1 1 0 0,1 0-1 0 0,-1 1 1 0 0,1-1-1 0 0,-1 0 1 0 0,0 1-1 0 0,1-1 1 0 0,-1 1 0 0 0,0-1-1 0 0,0 0 1 0 0,1 1-1 0 0,-1-1 1 0 0,0 1-1 0 0,0-1 1 0 0,1 1-1 0 0,-1-1 1 0 0,0 1-1 0 0,0-1 1 0 0,0 1-1 0 0,0-1 1 0 0,0 1 0 0 0,0-1-1 0 0,0 1 1 0 0,0-1-1 0 0,0 1 1 0 0,0-1-1 0 0,0 1 1 0 0,0 0-1 0 0,0-1 1 0 0,-1 1-1 0 0,1-1 1 0 0,0 0-1 0 0,0 1 1 0 0,0-1 0 0 0,-1 1-1 0 0,1 0 1 0 0,184-6 473 0 0,-60-4-326 0 0,50 5-1 0 0,-174 4-127 0 0,1 0 1 0 0,0 0-1 0 0,0-1 1 0 0,0 1-1 0 0,0 0 1 0 0,0 0-1 0 0,-1-1 1 0 0,1 1-1 0 0,0 0 1 0 0,0-1-1 0 0,0 1 1 0 0,-1-1 0 0 0,1 1-1 0 0,0-1 1 0 0,-1 1-1 0 0,1-1 1 0 0,0 1-1 0 0,-1-1 1 0 0,1 0-1 0 0,-1 1 1 0 0,1-1-1 0 0,-1 0 1 0 0,1 0-1 0 0,-1 1 1 0 0,0-1 0 0 0,1 0-1 0 0,-1 0 1 0 0,0 0-1 0 0,1 0 1 0 0,-1 1-1 0 0,0-1 1 0 0,0 0-1 0 0,0 0 1 0 0,0 0-1 0 0,0 0 1 0 0,0 0-1 0 0,0 0 1 0 0,0 1 0 0 0,0-1-1 0 0,0 0 1 0 0,-1 0-1 0 0,1 0 1 0 0,0 0-1 0 0,-1 1 1 0 0,1-1-1 0 0,0 0-19 0 0,-18-47 109 0 0,15 41-34 0 0,-86-254-24 0 0,84 220-1587 0 0,29 27-4606 0 0,-17 13-860 0 0,0-2-5164 0 0</inkml:trace>
  <inkml:trace contextRef="#ctx0" brushRef="#br0" timeOffset="1231.225">1433 0 7498 0 0,'0'0'3330'0'0,"0"0"-1002"0"0,0 0-546 0 0,0 0-83 0 0,0 0-15 0 0,0 0-119 0 0,0 0-276 0 0,0 0-370 0 0,0 0-292 0 0,0 0-200 0 0,0 0-77 0 0,0 0-24 0 0,0 0-32 0 0,-10 14 388 0 0,10 23-420 0 0,-2 0 0 0 0,-1-1-1 0 0,-2 0 1 0 0,-2 0 0 0 0,-1 0 0 0 0,-2-1-1 0 0,-1 0 1 0 0,-2 0 0 0 0,-1-2 0 0 0,-9 13-262 0 0,-34 78 79 0 0,50-79-79 0 0,42-41 102 0 0,75-29 270 0 0,-35 2-184 0 0,-23 16-122 0 0,-51-4-2553 0 0,-1 2-5954 0 0,0 7 2784 0 0,0-2-5983 0 0</inkml:trace>
  <inkml:trace contextRef="#ctx0" brushRef="#br0" timeOffset="1519.312">1768 350 11298 0 0,'0'0'2173'0'0,"0"0"-541"0"0,0 0-158 0 0,0 0 85 0 0,0 0 32 0 0,0 0-188 0 0,0 0-296 0 0,0 0-300 0 0,0 0-162 0 0,0 0-51 0 0,0 0-52 0 0,0 0-42 0 0,0 0-79 0 0,-7 31-80 0 0,-22 98-81 0 0,13-21 276 0 0,11-52-917 0 0,4-53-1405 0 0,0-16-11232 0 0,1 12 1840 0 0</inkml:trace>
  <inkml:trace contextRef="#ctx0" brushRef="#br0" timeOffset="2085.515">1727 365 2633 0 0,'0'0'2858'0'0,"0"0"-363"0"0,0 0-164 0 0,0 0-108 0 0,0 0-216 0 0,0 0-299 0 0,0 0-371 0 0,0 0-298 0 0,0 0-151 0 0,0 0-81 0 0,0 0-51 0 0,0 0-68 0 0,0 0-100 0 0,0-4 1670 0 0,26 4-1483 0 0,-16-1-714 0 0,-1 0 0 0 0,0 1 0 0 0,1 0 0 0 0,-1 0 0 0 0,0 1 0 0 0,1 0 0 0 0,-1 1 0 0 0,0 0 0 0 0,0 1 0 0 0,0 0 0 0 0,-1 0 0 0 0,1 1 0 0 0,1 1-61 0 0,-8-2 10 0 0,0 0-1 0 0,0 1 1 0 0,-1-1-1 0 0,0 1 1 0 0,1-1-1 0 0,-2 1 1 0 0,1-1 0 0 0,0 1-1 0 0,-1 0 1 0 0,1 0-1 0 0,-1-1 1 0 0,0 1-1 0 0,0 0 1 0 0,0-1-1 0 0,-1 1 1 0 0,0 0-1 0 0,1 0 1 0 0,-1-1-1 0 0,0 1 1 0 0,-1-1 0 0 0,1 1-1 0 0,-1-1 1 0 0,1 0-1 0 0,-1 1 1 0 0,0-1-1 0 0,0 0 1 0 0,-1 0-1 0 0,1 0 1 0 0,-1 0-1 0 0,1-1 1 0 0,-1 1-1 0 0,0-1 1 0 0,-1 1-10 0 0,-69 68 56 0 0,73-69-58 0 0,1-1 1 0 0,-1 1-1 0 0,0-1 1 0 0,0 1-1 0 0,1 0 1 0 0,-1-1-1 0 0,1 1 0 0 0,-1-1 1 0 0,1 1-1 0 0,0-1 1 0 0,0 1-1 0 0,-1-1 1 0 0,1 0-1 0 0,0 1 0 0 0,0-1 1 0 0,1 0-1 0 0,-1 0 1 0 0,0 0-1 0 0,0 0 1 0 0,0 0-1 0 0,1 0 0 0 0,-1 0 1 0 0,0 0-1 0 0,1 0 1 0 0,-1 0-1 0 0,1-1 1 0 0,-1 1-1 0 0,1-1 0 0 0,0 1 1 0 0,-1-1-1 0 0,1 0 1 0 0,-1 1-1 0 0,1-1 1 0 0,0 0-1 0 0,-1 0 0 0 0,1 0 1 0 0,-1 0-1 0 0,1 0 1 0 0,0-1-1 0 0,1 1 2 0 0,17 4-4 0 0,-15-2 20 0 0,0-1 1 0 0,0 1-1 0 0,0 0 0 0 0,-1 0 0 0 0,1 0 0 0 0,0 0 0 0 0,-1 1 0 0 0,1 0 0 0 0,-1 0 0 0 0,0 0 0 0 0,0 1 1 0 0,0-1-1 0 0,-1 1 0 0 0,1 0 0 0 0,-1 0 0 0 0,0 0 0 0 0,0 0 0 0 0,0 1 0 0 0,-1-1 0 0 0,0 1 0 0 0,1 0 1 0 0,-1-1-1 0 0,-1 1 0 0 0,1 0 0 0 0,-1 0 0 0 0,0 0 0 0 0,0 1 0 0 0,0 3-16 0 0,-4-5 32 0 0,0 0-1 0 0,0 0 1 0 0,0-1-1 0 0,-1 0 1 0 0,1 1-1 0 0,-1-1 1 0 0,0-1-1 0 0,0 1 1 0 0,0 0-1 0 0,0-1 1 0 0,0 0-1 0 0,0 0 1 0 0,-1 0-1 0 0,1 0 1 0 0,-1-1-1 0 0,0 0 1 0 0,1 0-1 0 0,-1 0 1 0 0,-1 0-32 0 0,-1 0-39 0 0,-1-1 0 0 0,1 0 1 0 0,0 0-1 0 0,0 0 0 0 0,-1 0 1 0 0,1-1-1 0 0,0-1 0 0 0,0 1 1 0 0,0-1-1 0 0,0 0 0 0 0,0-1 1 0 0,1 0-1 0 0,-1 0 0 0 0,1 0 0 0 0,-1-1 1 0 0,1 1-1 0 0,-2-4 39 0 0,-28-37-9503 0 0,31 37-2305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454 164,'-58'36,"1"2,2 3,3 3,1 1,-26 32,68-67,-1-1,0 1,0-1,1 2,1-1,0 2,1-1,0 1,0 0,1 0,-3 9,9-19,-1-1,0 1,1 0,-1 0,1-1,0 1,0 0,-1 0,1 0,0 0,1-1,-1 1,0 0,0 0,1 0,-1 0,1-1,0 1,-1 0,1-1,0 1,0 0,0-1,0 1,0-1,0 0,1 1,-1-1,0 0,1 0,-1 1,1-1,-1 0,1-1,0 1,-1 0,1 0,0-1,0 1,-1-1,1 1,0-1,1 0,83-6,-50-6,-1-2,-1-1,0-2,-1-1,-1-2,-1-1,0-1,-2-2,22-22,-27 23,0 0,-2-2,0-1,-2 0,2-6,6-2,-27 65,-9 1,3-20,1 1,0 0,1 0,0 1,1-1,0 1,1-1,1 1,0 0,1-1,1 1,0-1,0 1,2-1,3 11,-5-19,1-1,0 0,-1 0,1 0,1 0,-1 0,0-1,1 1,0-1,0 0,0 0,0 0,0-1,1 1,-1-1,1 0,0-1,-1 1,1-1,0 0,0 0,0 0,0-1,0 1,0-1,0 0,0-1,0 1,0-1,0 0,0-1,0 1,9-3,-1-1,0 0,0 0,0-1,-1-1,0 0,0-1,0 0,-1-1,-1 0,1-1,8-11,-1-1,0 0,-2-1,-1-1,-1-1,-1 0,-1-1,-1 0,-2 0,0-1,-2-1,1-9,-35 104,23-57,1 1,0-1,0 1,1-1,0 1,1 0,0 0,1 0,0 0,1 0,0-1,1 1,0 0,0 0,2-1,-1 0,1 1,0-1,1-1,0 1,1-1,0 0,0 0,1 0,0-1,1 0,0-1,0 0,7 5,-9-8,0-2,0 1,0 0,0-1,0 0,1-1,-1 0,0 0,1 0,-1 0,1-1,-1 0,1-1,-1 1,1-1,-1-1,1 1,-1-1,0 0,0 0,0-1,0 0,0 0,-1 0,1-1,-1 0,0 0,0 0,0 0,-1-1,1 0,-1 0,-1 0,1-1,0 1,-1-1,2-5,16-30,-2-2,-2 0,-2-1,-2 0,-1-2,-3 1,-2-1,0-9,-1-4,77 478,-68-368,6 11,-2 1,-3 0,-3 1,-2 1,-3 0,-4 0,-2 0,-2 0,-7 37,3-83,0-1,-2 1,0-1,-1 0,0 0,-2-1,0 0,-1 0,0-1,-2-1,0 0,0 0,-1-1,-1-1,-1 0,0-1,0 0,-1-1,-13 6,14-9,0-1,-1 0,0-1,0-1,-1 0,0-2,1 1,-12-1,23-3,0 1,-1-1,1-1,0 1,0-1,-1 0,1 0,0-1,0 1,0-1,0 0,0-1,1 1,-1-1,1 0,-1 0,1 0,0 0,0-1,1 0,-1 0,1 0,-1 0,1-1,1 1,-1-1,1 1,-1-1,0-3,-2-9,0 1,1-1,0 0,2-1,0 1,0 0,2-1,0 1,1 0,1-1,1 1,0 0,1 0,5-12,4-6,1 0,1 1,2 1,1 0,2 1,9-10,3-1,1 1,3 1,1 3,2 0,1 3,2 1,2 2,0 2,2 2,41-17,51 4,-107 37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5:4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418.058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872.657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380 674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  <inkml:trace contextRef="#ctx0" brushRef="#br0" timeOffset="50652.154">426 1719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50867.63">294 1528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  <inkml:trace contextRef="#ctx0" brushRef="#br0" timeOffset="14103.855">8694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16616.017">10275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5934.154">10391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17219.97">10628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17786.982">11355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14674.81">9417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5155.615">9596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13317.26">7896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13533.971">7499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13804.436">8370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11481.348">6693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11634.21">6392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27053.556">12793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27512.94">13382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26072.936">12396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26372.454">12184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512.038">1704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931.955">2162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1356.101">2736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10338.245">4448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10597.014">5249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10847.972">5177 375 17348 0 0,'0'0'1048'0'0,"0"0"-480"0"0,0 0-240 0 0,0 0-216 0 0,0 0-264 0 0,0 0-16 0 0,0 0-112 0 0,0 0-48 0 0,0 0-48 0 0,0 0-352 0 0,0 0-1137 0 0,0 0-3248 0 0,0 0-5281 0 0</inkml:trace>
  <inkml:trace contextRef="#ctx0" brushRef="#br0" timeOffset="12484.135">5172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11012.323">5509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11273.933">6188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54200.501">3408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54810.871">4634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55080.829">5067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55501.812">5507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67741.37">6917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67995.057">9535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68147.211">9526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68585.69">9756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69085.268">10564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69967.095">11481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70215.76">12399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70834.991">12931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71323.269">13246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  <inkml:trace contextRef="#ctx0" brushRef="#br0" timeOffset="65153.216">1486 1554 0 0 0,'0'0'1732'0'0,"0"0"243"0"0,0 0 38 0 0,0 0-158 0 0,0 0-168 0 0,0 0-159 0 0,0 0-133 0 0,1-8-141 0 0,2-21-131 0 0,-3 21-146 0 0,0 8-132 0 0,0 0-88 0 0,0 0-81 0 0,0 0-70 0 0,0 0-76 0 0,0 0-68 0 0,0 0-71 0 0,0 0-43 0 0,-29 201 3017 0 0,18-148-3040 0 0,-70 327 244 0 0,62-204-367 0 0,19-176-185 0 0,0 1 7 0 0,0 2-17 0 0,26 1 247 0 0,26 3 81 0 0,147 11 297 0 0,-146-14-324 0 0,-57-2-2506 0 0,-8 1-11040 0 0,9 0 2482 0 0</inkml:trace>
  <inkml:trace contextRef="#ctx0" brushRef="#br0" timeOffset="65569.495">1950 2014 3457 0 0,'0'0'3080'0'0,"0"0"-1442"0"0,0 0-612 0 0,0 0 2 0 0,0 0 355 0 0,0 0 308 0 0,0 0 8 0 0,0 0-348 0 0,0 0-463 0 0,0 0-249 0 0,0 0-104 0 0,0 0 31 0 0,1 5 31 0 0,8 47 507 0 0,-3 1 0 0 0,-2 1 0 0 0,-2-1 0 0 0,-4 24-1104 0 0,-12-7 134 0 0,12-78-6865 0 0,2 1-97 0 0,0 0-2605 0 0</inkml:trace>
  <inkml:trace contextRef="#ctx0" brushRef="#br0" timeOffset="66127.556">1921 2032 2152 0 0,'0'0'2313'0'0,"0"0"-206"0"0,0 0-231 0 0,0 0-70 0 0,0 0 5 0 0,0 0-162 0 0,0 0-245 0 0,0 0-264 0 0,0 0-244 0 0,0 0-198 0 0,0 0-145 0 0,0 0-90 0 0,0 0-47 0 0,8-8-10 0 0,26-25-10 0 0,-29 29-257 0 0,1 0 0 0 0,-1 1 0 0 0,1-1 0 0 0,0 1 0 0 0,0 0 0 0 0,0 1 0 0 0,0-1 0 0 0,0 1 1 0 0,0 0-1 0 0,1 1 0 0 0,-1 0 0 0 0,6-1-139 0 0,1 0 191 0 0,-9 1-154 0 0,0-1 1 0 0,0 2-1 0 0,1-1 1 0 0,-1 0-1 0 0,0 1 0 0 0,1 0 1 0 0,-1-1-1 0 0,0 2 1 0 0,1-1-1 0 0,-1 1 0 0 0,0-1 1 0 0,1 1-1 0 0,-1 0 0 0 0,0 1 1 0 0,0-1-1 0 0,0 1 1 0 0,0 0-1 0 0,0 0 0 0 0,0 0 1 0 0,0 0-1 0 0,-1 1 1 0 0,1-1-1 0 0,-1 1 0 0 0,0 0 1 0 0,0 0-1 0 0,0 0 1 0 0,1 2-38 0 0,-1 2 59 0 0,-1-1 0 0 0,0 1 1 0 0,-1-1-1 0 0,1 1 1 0 0,-2 0-1 0 0,1 0 1 0 0,-1 0-1 0 0,1 0 1 0 0,-2 0-1 0 0,1-1 1 0 0,-1 1-1 0 0,0 0 0 0 0,-1 0 1 0 0,1 0-1 0 0,-1-1 1 0 0,-1 1-1 0 0,1-1 1 0 0,-1 0-1 0 0,0 0 1 0 0,-1 0-1 0 0,1 0 0 0 0,-1 0 1 0 0,0-1-1 0 0,-1 1 1 0 0,1-1-1 0 0,-2 1-59 0 0,5-5 0 0 0,0 0-1 0 0,0 0 1 0 0,1 1-1 0 0,-1-1 1 0 0,0 0 0 0 0,1 1-1 0 0,-1-1 1 0 0,1 1-1 0 0,-1-1 1 0 0,1 1-1 0 0,0-1 1 0 0,0 1-1 0 0,-1-1 1 0 0,1 1-1 0 0,0-1 1 0 0,0 1 0 0 0,1-1-1 0 0,-1 1 1 0 0,0-1-1 0 0,0 1 1 0 0,1-1-1 0 0,-1 1 1 0 0,1-1-1 0 0,-1 0 1 0 0,1 1-1 0 0,0-1 1 0 0,0 0-1 0 0,-1 1 1 0 0,1-1 0 0 0,0 0-1 0 0,0 0 1 0 0,0 0-1 0 0,0 0 1 0 0,0 0-1 0 0,1 0 1 0 0,-1 0-1 0 0,0 0 1 0 0,0 0-1 0 0,1 0 1 0 0,-1-1 0 0 0,0 1-1 0 0,1 0 1 0 0,-1-1-1 0 0,1 1 1 0 0,-1-1-1 0 0,1 0 1 0 0,-1 1-1 0 0,1-1 1 0 0,-1 0-1 0 0,1 0 1 0 0,0 0 0 0 0,13 7 45 0 0,19 8-22 0 0,-29-14-13 0 0,1 1-1 0 0,-1-1 1 0 0,0 1 0 0 0,0 0-1 0 0,-1 0 1 0 0,1 0 0 0 0,0 1 0 0 0,-1-1-1 0 0,1 1 1 0 0,-1 0 0 0 0,0 1 0 0 0,0-1-1 0 0,0 1 1 0 0,0 0 0 0 0,-1 0-1 0 0,0 0 1 0 0,0 0 0 0 0,0 0 0 0 0,0 1-1 0 0,0-1 1 0 0,-1 1 0 0 0,0 0 0 0 0,0 0-1 0 0,0 0 1 0 0,-1 0 0 0 0,1 0-1 0 0,-1 0 1 0 0,-1 0 0 0 0,1 3-10 0 0,-1-4 63 0 0,0 1 1 0 0,0 0-1 0 0,-1 0 0 0 0,1-1 1 0 0,-1 1-1 0 0,0 0 0 0 0,-1-1 1 0 0,1 1-1 0 0,-1-1 0 0 0,0 0 1 0 0,0 1-1 0 0,0-1 0 0 0,-1 0 1 0 0,0 0-1 0 0,1 0 1 0 0,-1-1-1 0 0,-1 1 0 0 0,1-1 1 0 0,0 1-1 0 0,-1-1 0 0 0,0 0 1 0 0,-1 1-64 0 0,-4 2 72 0 0,0 0 0 0 0,0-1 0 0 0,-1 0 0 0 0,0 0 1 0 0,0-1-1 0 0,0 0 0 0 0,0-1 0 0 0,-1 0 0 0 0,1 0 0 0 0,-1-1 1 0 0,0-1-1 0 0,1 0 0 0 0,-1 0 0 0 0,0-1 0 0 0,0-1 1 0 0,-4 0-73 0 0,9 0 22 0 0,1 0 1 0 0,-1-1 0 0 0,1 1-1 0 0,-1-1 1 0 0,1-1 0 0 0,0 1 0 0 0,0-1-1 0 0,0 1 1 0 0,0-2 0 0 0,0 1 0 0 0,0 0-1 0 0,1-1 1 0 0,0 0 0 0 0,0 0 0 0 0,0 0-1 0 0,0-1 1 0 0,0 1 0 0 0,1-1 0 0 0,0 0-1 0 0,-1-2-22 0 0,3-13-1749 0 0,8 11-6577 0 0,-3 8-3533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0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82 294 0 0 0,'31'-112'0'0'0,"33"0"2530"0"0,-30 42 7424 0 0,-37 80-427 0 0,-2 9-7723 0 0,0 3-2045 0 0,-53 233 1675 0 0,-60 132-703 0 0,97-244-563 0 0,23-141-139 0 0,1 0 0 0 0,-1 0 0 0 0,1-1 0 0 0,-1 1-1 0 0,1-1 1 0 0,0 1 0 0 0,0-1 0 0 0,-1 0 0 0 0,1 0 0 0 0,0 0 0 0 0,0 0 0 0 0,0-1 0 0 0,0 1 0 0 0,0-1 0 0 0,0 1 0 0 0,1-1-1 0 0,-1 0 1 0 0,0-1 0 0 0,0 1-29 0 0,220-18 1310 0 0,-137 14-991 0 0,-86 4-302 0 0,0 0 0 0 0,0 0 6 0 0,0 0 6 0 0,0 0 15 0 0,1-6-3413 0 0,3 1-7587 0 0,-1 5-365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8834 0 0,'0'0'2050'0'0,"0"0"-433"0"0,0 0-278 0 0,0 0 88 0 0,0 0 126 0 0,0 0-12 0 0,0 0-206 0 0,0 0-368 0 0,0 0-355 0 0,0 0-237 0 0,0 0-76 0 0,0 0 38 0 0,0 0 85 0 0,0 7 36 0 0,-9 181 1519 0 0,-2-11-2012 0 0,10-161 1023 0 0,1-6-4761 0 0,8-24-8552 0 0,-6 6 7368 0 0,0 0-84 0 0</inkml:trace>
  <inkml:trace contextRef="#ctx0" brushRef="#br0" timeOffset="592.308">61 48 0 0 0,'0'0'1198'0'0,"0"0"555"0"0,0 0 106 0 0,0 0 26 0 0,0 0 118 0 0,0 0-4 0 0,0 0-183 0 0,0 0-299 0 0,0 0-388 0 0,0 0-349 0 0,0 0-246 0 0,0 0-163 0 0,0 0-102 0 0,-4-3-68 0 0,1 0-204 0 0,3 3 25 0 0,1 0 0 0 0,-1 0 0 0 0,0 0 0 0 0,1 0 0 0 0,-1 0-1 0 0,0 0 1 0 0,1 0 0 0 0,-1-1 0 0 0,0 1 0 0 0,1 0 0 0 0,-1 0-1 0 0,0 0 1 0 0,1 0 0 0 0,-1 0 0 0 0,0-1 0 0 0,1 1 0 0 0,-1 0-1 0 0,0 0 1 0 0,0-1 0 0 0,0 1 0 0 0,1 0 0 0 0,-1 0 0 0 0,0-1-1 0 0,0 1 1 0 0,0 0 0 0 0,1-1 0 0 0,-1 1 0 0 0,0 0 0 0 0,0-1-1 0 0,0 1 1 0 0,0 0 0 0 0,0-1 0 0 0,0 1 0 0 0,0 0 0 0 0,0-1-1 0 0,0 1 1 0 0,0 0 0 0 0,0-1 0 0 0,0 1 0 0 0,0 0 0 0 0,0-1-1 0 0,0 1 1 0 0,0 0 0 0 0,0-1 0 0 0,0 1 0 0 0,0 0 0 0 0,0-1-1 0 0,-1 1 1 0 0,1 0-22 0 0,204-10 3378 0 0,-198 11-3342 0 0,-1 0 0 0 0,0 0 0 0 0,1 1 0 0 0,-1 0 0 0 0,0 0 0 0 0,0 0 0 0 0,0 1 0 0 0,0-1 0 0 0,-1 1 0 0 0,1 0 0 0 0,-1 1 0 0 0,0-1 0 0 0,0 1 0 0 0,0 0 0 0 0,0 0 0 0 0,-1 0 0 0 0,1 0 0 0 0,-1 1 0 0 0,0-1 0 0 0,0 1 0 0 0,-1 0 0 0 0,0 0 0 0 0,1 0 0 0 0,-2 0 0 0 0,1 0 0 0 0,-1 1 0 0 0,1-1 1 0 0,-1 0-1 0 0,-1 1 0 0 0,1 0-36 0 0,-2 4 109 0 0,0 0 1 0 0,-1-1 0 0 0,0 1 0 0 0,-1-1 0 0 0,0 0 0 0 0,0 1 0 0 0,-1-1 0 0 0,0-1 0 0 0,0 1 0 0 0,-1-1 0 0 0,-1 1 0 0 0,1-1 0 0 0,-1-1 0 0 0,-1 1-110 0 0,-32 54 424 0 0,38-60-426 0 0,0 0 0 0 0,0 0 0 0 0,0 0 0 0 0,1 0 0 0 0,-1 0 0 0 0,1 0 0 0 0,-1 0 0 0 0,1 0 0 0 0,0 0 0 0 0,0 0 0 0 0,0 0 0 0 0,0 0 0 0 0,0 0 0 0 0,0 0 0 0 0,1 0 0 0 0,-1 0 0 0 0,1 0 0 0 0,-1 0 1 0 0,1 0-1 0 0,0 0 0 0 0,-1 0 0 0 0,1-1 0 0 0,0 1 0 0 0,0 0 0 0 0,0 0 0 0 0,1-1 0 0 0,-1 1 0 0 0,0-1 0 0 0,1 1 0 0 0,-1-1 0 0 0,1 0 0 0 0,-1 1 0 0 0,1-1 0 0 0,0 0 0 0 0,0 0 0 0 0,-1 0 0 0 0,1 0 0 0 0,0 0 0 0 0,0-1 1 0 0,0 1-1 0 0,0 0 0 0 0,0-1 0 0 0,1 1 2 0 0,13 7 32 0 0,-14-7-5 0 0,0 0 0 0 0,0 0 0 0 0,1 0-1 0 0,-1 0 1 0 0,0 1 0 0 0,0-1 0 0 0,0 1 0 0 0,0-1 0 0 0,0 1 0 0 0,-1-1 0 0 0,1 1 0 0 0,0 0 0 0 0,-1 0 0 0 0,1 0 0 0 0,-1 0 0 0 0,0 0 0 0 0,1 0 0 0 0,-1 1 0 0 0,0-1 0 0 0,0 0 0 0 0,-1 1 0 0 0,1-1 0 0 0,0 0 0 0 0,-1 1 0 0 0,0-1 0 0 0,1 1 0 0 0,-1-1-1 0 0,0 1 1 0 0,0-1 0 0 0,0 1 0 0 0,-1-1 0 0 0,1 1 0 0 0,-1-1 0 0 0,1 0 0 0 0,-1 1 0 0 0,0-1 0 0 0,0 0 0 0 0,0 1 0 0 0,0-1 0 0 0,0 0 0 0 0,0 0 0 0 0,-1 1-27 0 0,-11 6 148 0 0,-1 0 0 0 0,0-1 1 0 0,0-1-1 0 0,0 0 0 0 0,-1-1 0 0 0,0-1 0 0 0,0 0 1 0 0,-1-1-1 0 0,0 0 0 0 0,1-1 0 0 0,-1-1 1 0 0,0-1-1 0 0,0 0 0 0 0,-13-2-148 0 0,27 0-21 0 0,-1 1 0 0 0,0-1 1 0 0,1 0-1 0 0,-1 0 0 0 0,1 0 1 0 0,-1-1-1 0 0,1 1 0 0 0,-1-1 0 0 0,1 1 1 0 0,0-1-1 0 0,0 0 0 0 0,0 0 0 0 0,0 0 1 0 0,0 0-1 0 0,0 0 0 0 0,1 0 0 0 0,-1-1 1 0 0,1 1-1 0 0,-1 0 0 0 0,1-1 0 0 0,0 1 1 0 0,0-1-1 0 0,0 0 0 0 0,0 0 21 0 0,-1-2-328 0 0,1-1-1186 0 0,1 5-3013 0 0,0 0-4273 0 0,0 1-2603 0 0</inkml:trace>
  <inkml:trace contextRef="#ctx0" brushRef="#br0" timeOffset="1509.538">131 527 0 0 0,'0'0'992'0'0,"0"0"126"0"0,0 0 38 0 0,0 0 87 0 0,0 0 123 0 0,0 0 114 0 0,0 0-18 0 0,0 0-102 0 0,0 0-171 0 0,0 0-256 0 0,0 0-169 0 0,0 0-119 0 0,0 0-70 0 0,-12-1 15 0 0,-53-5 606 0 0,11-10 3801 0 0,63 11-12862 0 0,-2 3 1008 0 0,-5 2 513 0 0</inkml:trace>
  <inkml:trace contextRef="#ctx0" brushRef="#br0" timeOffset="2070.793">230 361 0 0 0,'0'0'513'0'0,"0"0"292"0"0,0 0-87 0 0,0 0-160 0 0,0 0-86 0 0,0 0-3 0 0,-1-4 1730 0 0,0 1 8772 0 0,-28-12-6542 0 0,-15 4-1851 0 0,-4 7-1845 0 0,56-8-3761 0 0,0 10 1388 0 0,3 0-1938 0 0,0-1-3339 0 0,-5 0-2365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4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0 650,'144'-49,"2"7,1 5,120-11,190-16,249 4,-68 32,356 16,-620 14,273-30,106-35,-206 6,202-40,-380 58,-78 12,-267 27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3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09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22 0 0 0,'0'0'1710'0'0,"0"0"361"0"0,0 0 143 0 0,0 0-119 0 0,0 0-258 0 0,0 0-264 0 0,0 0-273 0 0,0 0-241 0 0,1-3-155 0 0,7-12-94 0 0,-6 11-49 0 0,-2 4-33 0 0,0 0-30 0 0,0 0-31 0 0,1 6 4286 0 0,1 8-4508 0 0,-6 51-45 0 0,-3 0 0 0 0,-3-1 0 0 0,-3 1 0 0 0,-9 22-400 0 0,4-12 251 0 0,9-36-147 0 0,2-17-75 0 0,2 0 0 0 0,0 1 0 0 0,1-1 1 0 0,2 1-1 0 0,0 0 0 0 0,2 0 0 0 0,0 0 1 0 0,2 4-30 0 0,-1-25 14 0 0,0 0 0 0 0,0-1 0 0 0,1 1 0 0 0,-1 0 0 0 0,1-1 0 0 0,-1 1 0 0 0,1-1 0 0 0,0 1 0 0 0,0-1 0 0 0,-1 0 0 0 0,1 0 0 0 0,0 0 0 0 0,0 0 0 0 0,0 0 0 0 0,0 0 0 0 0,0 0 0 0 0,0-1 0 0 0,0 1 0 0 0,1-1 0 0 0,-1 0 0 0 0,0 1 0 0 0,0-1 0 0 0,2 0-14 0 0,3 1 80 0 0,119-4 783 0 0,-8-5-504 0 0,-92 12-231 0 0,-17 1 402 0 0,-4-4-2387 0 0,-2-7-7516 0 0,-2 2 2487 0 0,1 1-3294 0 0</inkml:trace>
  <inkml:trace contextRef="#ctx0" brushRef="#br0" timeOffset="345.979">645 442 8578 0 0,'0'0'2848'0'0,"0"0"-1199"0"0,0 0-586 0 0,0 0 16 0 0,0 0 181 0 0,0 0 80 0 0,0 0-141 0 0,0 0-296 0 0,0 0-306 0 0,0 0-90 0 0,0 0 5 0 0,0 0 22 0 0,0 0 17 0 0,0 10-71 0 0,-7 109 1035 0 0,-6 3-802 0 0,-24-5-1092 0 0,37-117 142 0 0,0 0-83 0 0,0 0-127 0 0,0 0-172 0 0,0 0-245 0 0,0 0-404 0 0,0 0-762 0 0,0-1-2782 0 0,0 0 2207 0 0,0 0 0 0 0,0-3-6537 0 0</inkml:trace>
  <inkml:trace contextRef="#ctx0" brushRef="#br0" timeOffset="1003.54">581 468 3009 0 0,'0'0'2516'0'0,"0"0"-739"0"0,0 0-337 0 0,0 0 150 0 0,0 0 153 0 0,0 0 28 0 0,0 0-179 0 0,0 0-373 0 0,0 0-364 0 0,0 0-194 0 0,0 0-93 0 0,0 0-44 0 0,0 0-25 0 0,5-4-45 0 0,100-32 1964 0 0,-94 34-2250 0 0,-9 1-146 0 0,0 0 1 0 0,1 0-1 0 0,-1 1 1 0 0,0-1-1 0 0,0 0 1 0 0,0 1 0 0 0,1 0-1 0 0,-1-1 1 0 0,0 1-1 0 0,1 0 1 0 0,-1 0 0 0 0,0 1-1 0 0,0-1 1 0 0,1 0-1 0 0,-1 1 1 0 0,0-1-1 0 0,0 1 1 0 0,1 0 0 0 0,-1-1-1 0 0,0 1 1 0 0,0 0-1 0 0,0 1 1 0 0,0-1 0 0 0,0 0-1 0 0,-1 0 1 0 0,1 1-1 0 0,0-1 1 0 0,0 1 0 0 0,-1 0-1 0 0,1-1 1 0 0,-1 1-23 0 0,0 7 63 0 0,0-1 0 0 0,0 1 1 0 0,-1-1-1 0 0,-1 1 0 0 0,1-1 0 0 0,-1 1 1 0 0,-1-1-1 0 0,0 1 0 0 0,0-1 0 0 0,0 0 1 0 0,-1 0-1 0 0,-1 0 0 0 0,1 0 1 0 0,-1-1-1 0 0,0 1 0 0 0,-1-1 0 0 0,-2 3-63 0 0,-9 19 118 0 0,16-25-119 0 0,0-1 0 0 0,0 1 0 0 0,0 0 0 0 0,1-1 0 0 0,-1 1 0 0 0,1-1 0 0 0,0 1 0 0 0,0-1 0 0 0,0 0 0 0 0,0 1 0 0 0,1-1 0 0 0,0 0 0 0 0,-1 0-1 0 0,1 0 1 0 0,0 0 0 0 0,0 0 0 0 0,1 0 0 0 0,-1 0 0 0 0,0-1 0 0 0,1 1 0 0 0,0-1 0 0 0,-1 0 0 0 0,1 0 0 0 0,0 0 0 0 0,0 0 0 0 0,1 0 0 0 0,-1-1 0 0 0,0 1 0 0 0,0-1 0 0 0,1 0-1 0 0,-1 0 1 0 0,1 0 0 0 0,-1-1 0 0 0,1 1 0 0 0,-1-1 0 0 0,2 1 1 0 0,27 13 61 0 0,-30-13-18 0 0,0 0-1 0 0,1 0 1 0 0,-1 0 0 0 0,0 0-1 0 0,0 0 1 0 0,1 0 0 0 0,-1 0-1 0 0,0 1 1 0 0,0-1 0 0 0,0 1-1 0 0,-1 0 1 0 0,1-1 0 0 0,0 1-1 0 0,-1 0 1 0 0,1 0 0 0 0,-1 0-1 0 0,1 0 1 0 0,-1 0 0 0 0,0 1-1 0 0,0-1 1 0 0,0 0 0 0 0,0 0-1 0 0,0 1 1 0 0,-1-1 0 0 0,1 1 0 0 0,-1-1-1 0 0,1 0 1 0 0,-1 1 0 0 0,0-1-1 0 0,0 1 1 0 0,0-1 0 0 0,0 1-1 0 0,-1-1 1 0 0,1 1 0 0 0,-1-1-1 0 0,1 1 1 0 0,-1-1 0 0 0,0 0-1 0 0,0 1 1 0 0,0-1 0 0 0,0 0-1 0 0,0 0 1 0 0,-1 0 0 0 0,1 0-1 0 0,-1 0 1 0 0,1 0 0 0 0,-1 1-43 0 0,-60 30 800 0 0,-106-11 255 0 0,164-22-1109 0 0,1 0-1 0 0,-1-1 1 0 0,0 1 0 0 0,0-1 0 0 0,0 0-1 0 0,1 0 1 0 0,-1 0 0 0 0,1 0 0 0 0,-1-1-1 0 0,1 1 1 0 0,-1-1 0 0 0,1 0-1 0 0,0 0 1 0 0,0 0 0 0 0,0-1 0 0 0,0 1-1 0 0,0-1 1 0 0,0 0 0 0 0,1 1 0 0 0,-1-1-1 0 0,1 0 1 0 0,0-1 0 0 0,0 1 0 0 0,0 0-1 0 0,-1-2 55 0 0,2 1-9528 0 0,1 4-2759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4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4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1328 0 0,'0'0'2009'0'0,"0"0"-536"0"0,0 0-148 0 0,0 0 327 0 0,0 0 387 0 0,0 0 132 0 0,0 0-202 0 0,0 0-416 0 0,0 0-387 0 0,0 0-250 0 0,0 0-154 0 0,9 0 429 0 0,-7 0 2264 0 0,-1 79-2290 0 0,1-28-829 0 0,-2-1 1 0 0,-3 0 0 0 0,-1 0 0 0 0,-6 16-337 0 0,-28 140 405 0 0,22-119-59 0 0,16-86-303 0 0,19 8 705 0 0,100 12 222 0 0,-102-21-899 0 0,104 14 262 0 0,-50-13 124 0 0,-28-9-131 0 0,-12 5-274 0 0,-16-1-62 0 0,-14 4 5 0 0,-1 0 12 0 0,0 0 7 0 0,0 0-3 0 0,0 0-22 0 0,0 0 1 0 0,0 0 16 0 0,0 0-7 0 0,0 0-4 0 0,-21-3-3069 0 0,8-1-1253 0 0,5 0-5052 0 0,5 4-2533 0 0</inkml:trace>
  <inkml:trace contextRef="#ctx0" brushRef="#br0" timeOffset="339.477">619 417 10882 0 0,'0'0'1514'0'0,"0"0"-496"0"0,0 0-169 0 0,0 0 139 0 0,0 0 108 0 0,0 0 34 0 0,0 0-86 0 0,0 0-162 0 0,0 0-94 0 0,0 0-123 0 0,0 0-136 0 0,0 0-56 0 0,0 0-49 0 0,3 13-26 0 0,10 92 776 0 0,-22 63-276 0 0,5-123-1043 0 0,4-45 18 0 0,0 1-2135 0 0,0-6-11457 0 0,0 2 5220 0 0</inkml:trace>
  <inkml:trace contextRef="#ctx0" brushRef="#br0" timeOffset="983.324">635 424 1936 0 0,'0'0'2700'0'0,"0"0"-208"0"0,0 0-35 0 0,0 0-59 0 0,0 0-183 0 0,0 0-354 0 0,0 0-444 0 0,0 0-388 0 0,0 0-291 0 0,0 0-167 0 0,0 0-101 0 0,0 0-88 0 0,43 4 2081 0 0,105-4-807 0 0,-105 18-1493 0 0,-42-16-152 0 0,0 0 1 0 0,0 0-1 0 0,0 0 1 0 0,0 0-1 0 0,0 0 1 0 0,0 0-1 0 0,0 1 1 0 0,-1-1-1 0 0,1 0 1 0 0,-1 0-1 0 0,0 1 0 0 0,1-1 1 0 0,-1 0-1 0 0,0 1 1 0 0,0-1-1 0 0,-1 0 1 0 0,1 1-1 0 0,0-1 1 0 0,-1 0-1 0 0,0 1 1 0 0,1-1-1 0 0,-1 0 1 0 0,0 0-1 0 0,0 0 1 0 0,0 0-1 0 0,0 0 1 0 0,-1 0-1 0 0,0 1-11 0 0,-111 125 376 0 0,111-126-377 0 0,1 1 0 0 0,0 0 0 0 0,0 0 0 0 0,0 0 0 0 0,0 0 0 0 0,0-1 0 0 0,0 1-1 0 0,1 0 1 0 0,0 0 0 0 0,-1 1 0 0 0,1-1 0 0 0,0 0 0 0 0,0 0 0 0 0,1 0-1 0 0,-1 0 1 0 0,1 0 0 0 0,0 0 0 0 0,-1 0 0 0 0,1-1 0 0 0,0 1 0 0 0,1 0-1 0 0,-1 0 1 0 0,0 0 0 0 0,1-1 0 0 0,0 1 0 0 0,-1-1 0 0 0,1 1 0 0 0,0-1-1 0 0,0 0 1 0 0,1 0 0 0 0,-1 0 0 0 0,0 0 0 0 0,1 0 0 0 0,-1 0 0 0 0,1-1-1 0 0,0 1 1 0 0,-1-1 0 0 0,1 0 0 0 0,0 0 0 0 0,0 0 0 0 0,2 1 1 0 0,5 5 26 0 0,0 0 1 0 0,0 0-1 0 0,-1 2 1 0 0,0-1 0 0 0,0 1-1 0 0,-1 0 1 0 0,0 1-1 0 0,0 0 1 0 0,-2 0-1 0 0,1 0 1 0 0,3 8-27 0 0,-11-16 64 0 0,1 1 0 0 0,0-1 0 0 0,-1 0 0 0 0,1 1 0 0 0,-1-1 0 0 0,0 0 0 0 0,0 1 0 0 0,0-1 0 0 0,0 0 0 0 0,0 0 0 0 0,0 0-1 0 0,0 0 1 0 0,-1 0 0 0 0,1 0 0 0 0,-1 0 0 0 0,0-1 0 0 0,1 1 0 0 0,-1-1 0 0 0,0 1 0 0 0,0-1 0 0 0,0 1 0 0 0,0-1 0 0 0,0 0 0 0 0,0 0 0 0 0,-1 0 0 0 0,1 0 0 0 0,0 0 0 0 0,0-1 0 0 0,-1 1 0 0 0,1-1 0 0 0,0 1 0 0 0,-1-1 0 0 0,1 0 0 0 0,-1 0 0 0 0,1 0 0 0 0,0 0 0 0 0,-1 0 0 0 0,1-1 0 0 0,0 1 0 0 0,-1-1-64 0 0,-7 2 83 0 0,-169 14 844 0 0,176-14-981 0 0,1-1 0 0 0,-1 0 0 0 0,0 0 1 0 0,1 0-1 0 0,-1 0 0 0 0,0 0 1 0 0,1-1-1 0 0,-1 1 0 0 0,1-1 0 0 0,-1 0 1 0 0,1 1-1 0 0,-1-1 0 0 0,1 0 1 0 0,0-1-1 0 0,-1 1 0 0 0,1 0 0 0 0,0-1 1 0 0,0 1-1 0 0,0-1 0 0 0,0 0 1 0 0,0 1-1 0 0,0-1 0 0 0,0 0 0 0 0,1 0 1 0 0,-1 0-1 0 0,1 0 0 0 0,-1-1 1 0 0,1 1-1 0 0,0 0 0 0 0,0-1 0 0 0,0 1 1 0 0,0-1-1 0 0,0 1 0 0 0,1-1 1 0 0,-1 1-1 0 0,1-2 54 0 0,0 0-655 0 0,1-11-3068 0 0,3 6-5250 0 0,0 5-3922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3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1,'-24'38,"-23"28,-7 1,4-4,7-14,11-10,10-12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6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5721 0 0,'0'0'1646'0'0,"0"0"-242"0"0,0 0-54 0 0,0 0 138 0 0,0 0 102 0 0,0 0-110 0 0,0 0-286 0 0,0 0-337 0 0,0 0-285 0 0,0 0-190 0 0,0 0-134 0 0,3 59 3114 0 0,3-24-2813 0 0,-2 1-1 0 0,-2 0 1 0 0,-1 0-1 0 0,-1-1 1 0 0,-4 18-549 0 0,-38 152 889 0 0,18-112-636 0 0,-11 21 107 0 0,26-61 172 0 0,31-46-55 0 0,-5-2-254 0 0,-1 0 0 0 0,2-2 0 0 0,-1 0-1 0 0,0-1 1 0 0,1 0 0 0 0,-1-2 0 0 0,0 0 0 0 0,9-1-223 0 0,6 0 127 0 0,108-2 333 0 0,-140 3-433 0 0,0 0 8 0 0,0 0-6 0 0,0 0 8 0 0,0 0 7 0 0,0 0 12 0 0,0 0-10 0 0,0 0 2 0 0,0 0 4 0 0,0 0-14 0 0,0 0-19 0 0,0 0-10 0 0,0 0 1 0 0,0 0 3 0 0,0 0-4 0 0,0 0 2 0 0,0 0 4 0 0,0 0-21 0 0,0 0 12 0 0,0 0 3 0 0,0 0-14 0 0,0 0 11 0 0,0 0-10 0 0,0 0-1 0 0,0 0 8 0 0,0 0-10 0 0,0 0-2 0 0,0 0 14 0 0,0 0-10 0 0,0 0 11 0 0,0 0-7 0 0,0 0 4 0 0,0 0-6 0 0,0 0 10 0 0,0 0 7 0 0,0 0-2 0 0,0 0-13 0 0,0 0 1 0 0,0 0-13 0 0,0 0 11 0 0,0 0-10 0 0,0 0 3 0 0,0 0 21 0 0,32-8 84 0 0,48-3-13 0 0,-80 11-94 0 0,0 0 14 0 0,0 0-1 0 0,0 0 26 0 0,0 0-4 0 0,0 0 11 0 0,-5-5-2965 0 0,4 3-2076 0 0,0 2-3978 0 0,1 0-2901 0 0</inkml:trace>
  <inkml:trace contextRef="#ctx0" brushRef="#br0" timeOffset="424.506">646 579 6321 0 0,'0'0'3622'0'0,"0"0"-1306"0"0,0 0-515 0 0,0 0-64 0 0,0 0-5 0 0,0 0-185 0 0,0 0-324 0 0,0 0-368 0 0,0 0-302 0 0,0 0-198 0 0,0 0-94 0 0,0 0-17 0 0,0 0 14 0 0,0 18 1389 0 0,-18 232 1327 0 0,10-209-2915 0 0,8-41-58 0 0,-3 0-13 0 0,3 0-7 0 0,0 0-11 0 0,0 0-22 0 0,0 0-65 0 0,0 0-75 0 0,0-41-6587 0 0,0 25-277 0 0,0 11-4041 0 0</inkml:trace>
  <inkml:trace contextRef="#ctx0" brushRef="#br0" timeOffset="994.581">628 557 5425 0 0,'0'0'3046'0'0,"0"0"-568"0"0,0 0-330 0 0,0 0-164 0 0,0 0-281 0 0,0 0-355 0 0,0 0-376 0 0,0 0-344 0 0,0 0-232 0 0,0 0-80 0 0,0 0 34 0 0,0 0 78 0 0,0 0 81 0 0,7-1 5 0 0,154-2 2281 0 0,-158 4-2775 0 0,0 1 0 0 0,-1-1 0 0 0,1 1 0 0 0,0 0 0 0 0,0 0 0 0 0,-1 0 0 0 0,1 0 0 0 0,-1 0-1 0 0,1 0 1 0 0,-1 1 0 0 0,0-1 0 0 0,0 1 0 0 0,0-1 0 0 0,-1 1 0 0 0,1 0 0 0 0,0 0 0 0 0,-1 0 0 0 0,0 0 0 0 0,0 0 0 0 0,0 0 0 0 0,0 0 0 0 0,0 0 0 0 0,-1 1 0 0 0,1-1 0 0 0,-1 0 0 0 0,0 0-1 0 0,0 1 1 0 0,0-1 0 0 0,0 0 0 0 0,-1 0 0 0 0,1 1 0 0 0,-1-1 0 0 0,0 0 0 0 0,0 0 0 0 0,0 0 0 0 0,0 0 0 0 0,-1 0 0 0 0,1 0 0 0 0,-1 0 0 0 0,0 0 0 0 0,1-1 0 0 0,-1 1 0 0 0,-3 2-20 0 0,-76 82 310 0 0,81-85-309 0 0,0-1-1 0 0,0 1 1 0 0,0-1-1 0 0,0 1 0 0 0,1-1 1 0 0,-1 0-1 0 0,1 1 1 0 0,-1-1-1 0 0,1 1 1 0 0,-1-1-1 0 0,1 0 0 0 0,0 0 1 0 0,-1 1-1 0 0,1-1 1 0 0,0 0-1 0 0,0 0 1 0 0,0 0-1 0 0,0 0 0 0 0,0 0 1 0 0,0 0-1 0 0,0 0 1 0 0,1 0-1 0 0,-1-1 1 0 0,0 1-1 0 0,0 0 0 0 0,1-1 1 0 0,-1 1-1 0 0,0-1 1 0 0,1 1-1 0 0,-1-1 1 0 0,1 1-1 0 0,-1-1 1 0 0,0 0-1 0 0,2 0 0 0 0,128 60 220 0 0,-128-58-186 0 0,-1 1 1 0 0,1-1-1 0 0,0 1 0 0 0,-1 0 0 0 0,0 0 1 0 0,1 0-1 0 0,-1 1 0 0 0,0-1 0 0 0,-1 0 1 0 0,1 1-1 0 0,-1-1 0 0 0,1 1 1 0 0,-1-1-1 0 0,0 1 0 0 0,0 0 0 0 0,-1 0 1 0 0,1-1-1 0 0,-1 1 0 0 0,0 0 0 0 0,0 0 1 0 0,0 0-1 0 0,0-1 0 0 0,-1 1 0 0 0,1 0 1 0 0,-1 0-1 0 0,0-1 0 0 0,0 1 1 0 0,-1 0-1 0 0,1-1 0 0 0,-1 1 0 0 0,1-1 1 0 0,-1 0-1 0 0,-1 1-34 0 0,-5 2 95 0 0,0 1 0 0 0,-1-1 0 0 0,1-1 0 0 0,-1 0 0 0 0,-1 0 0 0 0,1-1 0 0 0,-1 0 0 0 0,0-1 0 0 0,0 0 0 0 0,0 0 0 0 0,-9 1-95 0 0,-168-8 754 0 0,186 4-773 0 0,-1 0-1 0 0,1-1 1 0 0,-1 1 0 0 0,1 0-1 0 0,0-1 1 0 0,-1 1 0 0 0,1-1-1 0 0,0 1 1 0 0,0-1 0 0 0,-1 1-1 0 0,1-1 1 0 0,0 0 0 0 0,0 0 0 0 0,0 0-1 0 0,0 1 1 0 0,0-1 0 0 0,0 0-1 0 0,0 0 1 0 0,0 0 0 0 0,0-1-1 0 0,0 1 1 0 0,1 0 0 0 0,-1 0-1 0 0,0 0 1 0 0,1-1 0 0 0,-1 1-1 0 0,1 0 1 0 0,0-1 0 0 0,-1 1-1 0 0,1 0 1 0 0,0-1 19 0 0,0 1-489 0 0,8-9-5103 0 0,-5 5-3117 0 0,-2 2-3755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2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6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344 397,'-11'168,"-24"4,12-42,19-119,1 0,0 0,1 1,0-1,1 0,0 1,1-1,0 1,1-1,0 0,2 10,0-17,0-1,0 0,0 0,0-1,1 1,-1-1,1 1,-1-1,1 0,0-1,0 1,0-1,0 1,0-1,0 0,0-1,0 1,0-1,1 0,-1 0,0 0,0 0,0-1,0 1,1-1,-1 0,0-1,0 1,-1-1,1 1,0-1,0 0,-1-1,35-6,36-5,-58 9,1 1,0 1,0 0,0 2,1 0,-1 0,0 2,0 0,0 1,10 3,18 6,-25-7</inkml:trace>
  <inkml:trace contextRef="#ctx0" brushRef="#br0" timeOffset="486.524">1107 454,'-18'179,"-21"10,21-60,30-123,-2-10</inkml:trace>
  <inkml:trace contextRef="#ctx0" brushRef="#br0" timeOffset="978.988">1304 425,'11'-7,"0"1,0 0,0 0,1 1,0 1,0 0,0 1,0 0,1 0,-1 2,1 0,-1 0,1 1,0 0,-1 1,8 2,-16-2,-1 0,1 0,-1 0,0 0,1 0,-1 1,0 0,0-1,0 1,0 0,-1 1,1-1,0 0,-1 1,0 0,1-1,-1 1,0 0,-1 0,1 0,0 0,-1 1,0-1,1 0,-1 1,-1-1,1 0,0 1,-1-1,0 1,0-1,0 1,0-1,0 1,-1 1,-1 8,-1 0,-1 0,0 0,-1-1,0 1,-1-1,0 0,-6 8,-157 179,167-197,0-1,0 1,1 0,-1 1,0-1,1 0,-1 0,1 1,0-1,-1 1,1-1,1 1,-1-1,0 1,0 0,1-1,0 1,0 0,-1 0,1-1,1 1,-1 0,0 0,1-1,-1 1,1 0,0-1,0 1,0-1,0 1,0-1,1 1,-1-1,1 0,0 0,-1 0,1 0,0 0,0 0,0 0,1-1,-1 1,0-1,1 1,-1-1,2 1,9 1,-1 0,1-1,1 0,-1-1,0 0,0-1,0-1,1 0,-1 0,0-2,0 0,0 0,-1-1,1 0,-1-1,0-1,8-5,52-45,-58 44</inkml:trace>
  <inkml:trace contextRef="#ctx0" brushRef="#br0" timeOffset="3285.438">2038 30,'-10'42,"1"1,3 0,1 1,2-1,2 1,5 37,-3-6,-1 415,11-417,-11-72,0 0,0 1,1-1,-1 1,0-1,-1 1,1-1,0 1,0-1,-1 0,1 1,0-1,-1 1,1-1,-1 0,0 1,0-1,1 0,-1 0,0 0,0 0,0 1,0-1,0 0,0-1,0 1,-1 0,1 0,0 0,-1-1,1 1,0-1,-1 1,1-1,0 1,-1-1,1 0,-1 0,1 0,-1 1,-69 0,56-2,-215 15,-9 9,-305 49,279-41,41-16,39 8,60-33,122 10,0 1,0-1,0 0,-1 0,1-1,0 1,0 0,-1-1,1 0,0 0,0 0,0 0,0-1,0 1,1-1,-1 1,0-1,1 0,-1 0,1 0,-1-1,1 1,0 0,0-1,0 0,0 1,1-1,-1 0,1 0,0 0,-1 0,1 0,0-3,-1-16,0-1,2 1,1 0,0 0,2 0,0 0,2 0,2-7,4-21,21-173,-18 111,-10 92,-1 0,0 1,-1-2,-1 1,-1 0,-1 0,-3-13,-2 4,3 22,1 0,0-1,0 1,0-1,1 1,0-1,1 1,0-1,0 1,0-1,1 1,0-1,1 1,-1-1,1 1,1 0,0 0,0 0,0 0,1 0,1-2,9-2,0 0,1 1,1 0,0 2,0-1,0 2,1 0,0 1,0 1,1 1,0 0,-1 1,1 1,0 0,0 2,1 0,-1 1,0 1,15 3,34-3,214-2,-81-28,26-1,-1 1,142 29,-198-29,-58 26,-86 3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0,'-134'574,"36"-356,97-216,-8 59,32-61,-7-8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1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4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0,'-11'178,"-82"278,54-239,13-33,24-172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10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3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1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2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3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4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6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7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8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0,'-98'327,"96"-324,0 1,1-1,-1 1,1-1,0 1,0 0,0 0,0 0,1 0,-1 0,1 0,0-1,0 1,1 0,-1 0,1 0,0 0,0 0,0 0,0-1,1 1,0-1,-1 1,1-1,0 1,1-1,-1 0,1 0,-1 0,1 0,0-1,0 1,0-1,0 0,1 1,2 0,14 1,0-2,0 0,0-2,0 0,0-1,0-1,13-3,-24 4,0-1,0 0,0 0,-1-1,1 0,-1-1,1 1,-1-2,0 1,-1-1,6-5,3-4</inkml:trace>
  <inkml:trace contextRef="#ctx0" brushRef="#br0" timeOffset="615.809">506 0,'-37'73,"4"1,-24 76,42-107,-62 202,-6-9,73-213,0-5</inkml:trace>
  <inkml:trace contextRef="#ctx0" brushRef="#br0" timeOffset="1217.934">703 791,'0'5,"-4"6,-8 1,5-1,2-7,8-5,7-1,3-6,3-2,0-3,1 0,-7 2,-5 9,-8 8,-8 4,2 0,3-2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4:00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1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3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4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5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6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7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8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30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1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2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3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4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6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7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8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31 452,'-4'0,"-8"0,5 0,2-5,3 3,1 3</inkml:trace>
  <inkml:trace contextRef="#ctx0" brushRef="#br0" timeOffset="6211.399">117 932,'-5'0,"-7"0,0 5,1-4,7-1,10-1,3-6,5 0,-4 0,-5 6,-2-1,-2-1</inkml:trace>
  <inkml:trace contextRef="#ctx0" brushRef="#br0" timeOffset="6866.6">737 141,'20'249,"-12"217,-8-442,-22 82,19-98</inkml:trace>
  <inkml:trace contextRef="#ctx0" brushRef="#br0" timeOffset="7349.907">1048 283,'49'-25,"-10"3,1 3,1 1,0 1,1 3,33-7,-72 20,0 0,0 1,0-1,0 1,0-1,0 1,0 0,0 0,0 0,0 1,0-1,0 1,0 0,0 0,0 0,0 0,0 0,0 1,-1-1,1 1,0-1,-1 1,0 0,1 0,-1 0,0 1,0-1,0 1,0-1,-1 1,1-1,-1 1,1 0,-1 0,0 0,0-1,0 1,0 0,-1 0,1 1,-1-1,0 0,0 0,0 0,0 0,-1 0,1 0,-1 0,0 0,1 0,-2 2,-10 22,0 0,-2-1,-1-1,-1 0,-1-1,-1-1,-1 0,-1-2,-1 0,-4 2,16-16,6-6,0 1,-1-1,1 1,0 0,0 0,0 0,0 0,0 0,1 1,-1-1,1 1,0 0,-1 0,1 0,0 0,1 0,-1 0,0 0,1 1,0-1,0 1,0-1,0 1,1-1,-1 1,1-1,0 1,0 0,0-1,0 1,1-1,-1 1,1-1,0 1,0-1,0 1,1-1,0 1,9 4,0 0,1 0,1-1,-1 0,1-1,0-1,0 0,1-1,2 0,79 34,-91-36,0-1,1 1,-1 0,0 0,0 0,-1 1,1-1,0 1,-1 0,0 0,1 0,-1 1,0-1,-1 1,1 0,-1-1,1 1,-1 0,0 1,-1-1,1 0,-1 0,0 1,0-1,0 1,0-1,-1 1,0-1,0 1,0-1,-1 1,1-1,-1 1,0-1,0 1,-1-1,0 3,-9 6,0 0,0-1,-1-1,0 0,-1-1,0 0,-1-1,0 0,0-1,-1-1,0 0,0-1,-1-1,-6 1,-82 7,92-13</inkml:trace>
  <inkml:trace contextRef="#ctx0" brushRef="#br0" timeOffset="7627.875">1866 734,'-5'20,"-2"10,6 0,3-4</inkml:trace>
  <inkml:trace contextRef="#ctx0" brushRef="#br0" timeOffset="7961.834">2374 0,'-15'39,"-4"22,1 5,3-3,5-8,4-9,7-7,9-5,7-9,6-8,3-8,3-5,0-3,1-1,0-7,-1-5,-5-7,-6 1</inkml:trace>
  <inkml:trace contextRef="#ctx0" brushRef="#br0" timeOffset="8228.566">2713 0,'-19'44,"-12"42,0 17,1-5,4-9,3-15,5-11,1-10,3-11,4-2,-1-3,2-3,1-3,3-2,3 0,0-1,7-1,1-4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1:08.6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1,'112'308,"-104"-281,-1-1,-1 1,-2 0,-1 1,0-1,-3 15,0-40,-1 1,1 0,-1 0,1 0,0 0,0 0,1 0,-1 0,0 0,1 0,0 0,-1-1,1 1,1 0,-1 0,0-1,0 1,1-1,0 1,-1-1,1 0,0 1,0-1,0 0,1 0,-1 0,0-1,1 1,-1-1,1 1,0-1,-1 0,1 0,0 0,0 0,2 0,141 10,273 43,-292-46,1-6,0-6,-1-5,0-6,0-5,78-25,-178 39,135-28,4-1,148-12,0 44,-311 3,-2 0,1 1,-1 0,1-1,-1 1,1-1,0 1,-1-1,1 0,0 1,-1-1,1 0,0 0,-1 0,1-1,0 1,-1 0,1 0,0-1,-1 1,1-1,-1 0,1 0,-1 1,1-1,-1 0,1 0,-1 0,0 0,0 0,1-1,-1 1,0 0,0-1,0 1,0 0,-1-1,1 1,0-1,-1 0,1 1,-1-1,1 1,-1-1,1 0,-1 1,0-1,0 0,0 0,0 1,-1-1,-3-8,-1 1,2-1,-1 0,1 0,0 0,1-1,1 1,-1-1,2 1,-1-1,1 1,1-1,0 1,1-1,0 1,0 0,2-3,0 1,2 0,-1 1,2 0,-1 1,1-1,1 1,0 0,0 1,1 0,0 0,5-2,9-9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8:3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2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1:10.20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964 961,'-53'14,"1"2,0 2,2 3,0 2,1 2,2 2,-22 18,63-42,0 0,0 1,1 0,-1 0,1 0,0 1,0-1,0 1,1 1,0-1,0 0,0 1,0 0,1 0,0 0,1 1,-1-1,1 0,0 1,1 0,-1-1,2 1,-1 0,0 0,1 0,1-1,-1 1,1 0,0 0,1-1,-1 1,3 4,1-4,1-1,0 0,0-1,0 1,1-1,0 0,0-1,0 0,0 0,1 0,0-1,0 0,-1-1,2 0,-1 0,0 0,0-1,1 0,-1-1,0 0,1 0,1-1,39 5,6 3,-40-7,1 1,-1 0,0 1,0 1,0 0,0 1,0 1,-1 1,1-1,-1 2,-1 0,1 1,-1 0,6 7,-16-13,-1 1,0 0,0 0,0 0,-1 0,1 0,-1 0,1 0,-1 0,0 1,-1-1,1 0,0 1,-1-1,0 1,0-1,0 1,0-1,0 1,-1-1,1 0,-1 1,0-1,0 0,0 1,-1-1,0 2,-57 79,15-39,-3-2,-2-2,-1-3,-2-1,-36 17,-6 7,50-38,44-25,-1 0,1 0,0 1,0-1,0 0,0 1,0-1,0 0,0 0,1 1,-1-1,1 0,-1 1,1-1,-1 1,1-1,0 1,0-1,0 1,0-1,0 1,0 0,0-1,1 1,-1 0,0 0,1 0,0-1,-1 1,15-18</inkml:trace>
  <inkml:trace contextRef="#ctx0" brushRef="#br0" timeOffset="667.176">1274 1271,'-6'35,"0"-4,1 1,2-1,0 1,3 0,1 17,-1-46,0 0,0 0,0-1,1 1,-1 0,1 0,-1-1,1 1,0 0,0-1,0 1,1-1,-1 1,1-1,-1 1,1-1,0 0,0 0,0 0,0 0,0 0,0 0,0-1,1 1,-1-1,1 1,-1-1,1 0,-1 0,1 0,0 0,-1-1,1 1,0-1,0 0,0 1,-1-1,1-1,0 1,0 0,0-1,-1 1,1-1,0 0,0 0,-1 0,1 0,13-9,-1 0,0-1,-1-1,-1-1,0 0,0 0,-1-1,-1-1,0 0,-1 0,-1-1,0 0,4-14,-1 7,145-293,-148 300,-5 24,-4 32,0-29,24 272,-3-126,43 153,-64-309,11 49,-2 0,-2 1,-3 0,-2 0,-2 1,-4 21,4-70,-1 0,1 0,0-1,-1 1,1 0,-1 0,0-1,0 1,0 0,0-1,-1 1,1-1,-1 0,1 1,-1-1,0 0,0 0,0 0,0 0,0 0,-1 0,1-1,0 1,-1-1,1 0,-1 0,0 0,1 0,-1 0,0 0,0-1,1 1,-1-1,0 0,0 1,0-2,1 1,-1 0,0 0,0-1,0 0,1 1,-1-1,0 0,1 0,-1-1,1 1,-1 0,1-1,0 0,-2-1,-2-2,0 0,0 0,1-1,0 0,0 0,1-1,-1 1,1-1,1 0,-1 0,1 0,1-1,-1 1,1-1,0 1,1-1,0 0,0 1,1-1,0-4,17-160,-1 117,2 0,3 1,2 1,9-14,-5 12,3-4,-19 37</inkml:trace>
  <inkml:trace contextRef="#ctx0" brushRef="#br0" timeOffset="1131.24">2347 791,'-50'34,"32"-23,-1 1,1 0,1 2,0 0,1 0,1 2,0 0,1 1,-3 5,16-20,0-1,0 1,0 0,0-1,0 1,0 0,0 0,0 0,1-1,-1 1,1 0,-1 0,1 0,0 0,0 0,0 0,0 0,0 0,0 0,0 0,1 0,-1 0,1 0,-1 0,1 0,0-1,0 1,0 0,0 0,0-1,0 1,0-1,1 1,-1-1,1 1,-1-1,1 0,-1 0,1 0,0 0,-1 0,1 0,0 0,0 0,0-1,0 1,0-1,0 1,-1-1,1 0,1 0,175 4,-177-4,1 1,0 0,-1-1,1 1,-1 0,1 0,-1 0,1 0,-1 0,0 1,0-1,1 0,-1 1,0-1,0 1,0-1,0 1,-1-1,1 1,0 0,-1-1,1 1,-1 0,0-1,1 1,-1 0,0 0,0-1,0 1,0 0,0 0,-1-1,1 1,0 0,-1 0,1-1,-1 1,0 0,0-1,1 1,-2 1,-40 65,-98 94,130-161,15-11</inkml:trace>
  <inkml:trace contextRef="#ctx0" brushRef="#br0" timeOffset="1380.316">2658 424,'-10'39,"-2"26,-1 12,3-2,4-9,6-11,4-10,1-8,5-5,0-4,4-1,3-6,0-6</inkml:trace>
  <inkml:trace contextRef="#ctx0" brushRef="#br0" timeOffset="1634.24">2461 735,'38'-10,"32"-8,9-5,-5 1,-9 4,-11 0,-11 4,-7-1,-5 2,-8-1,-7 1</inkml:trace>
  <inkml:trace contextRef="#ctx0" brushRef="#br0" timeOffset="2116.91">2968 649,'132'-60,"-88"37,-30 16,0 0,0 0,-1-1,1-1,-2-1,1 1,-2-2,1 0,-1 0,4-7,-13 17,-1-1,1 1,-1-1,0 0,0 1,1-1,-1 0,0 0,0 1,-1-1,1 0,0 0,-1 0,1 0,-1 0,1 0,-1 0,0 0,0 0,0 0,0-1,0 1,0 0,-1 0,1 0,-1 0,0 0,1 0,-1 1,0-1,0 0,0 0,0 0,0 1,-1-1,1 0,-1 1,1 0,-1-1,1 1,-1 0,0-1,1 1,-1 0,0 0,0 1,0-1,0 0,0 1,0-1,0 1,0-1,0 1,0 0,0 0,-2 0,-9 4,0 1,0 0,0 1,0 1,1 0,0 0,1 1,0 1,0 0,1 0,0 1,0 0,1 1,0 0,1 1,1 0,0 0,0 0,1 1,1 0,0 0,1 0,0 1,1 0,1-1,0 1,1 0,0 5,0-15,1 0,0 1,1-1,-1 1,1-1,-1 0,1 1,0-1,1 0,-1 0,1 0,0 0,0 0,0 0,1 0,-1-1,1 1,0-1,0 0,0 0,0 0,0 0,1 0,0-1,-1 1,1-1,0 0,0 0,0-1,0 1,0-1,1 0,-1 0,0 0,2-1,6 1,0 0,0-1,0 0,1-2,-1 1,0-1,0-1,-1 0,1-1,-1 0,1 0,-1-2,0 1,-1-1,0-1,0 0,0 0,3-5,6-4</inkml:trace>
  <inkml:trace contextRef="#ctx0" brushRef="#br0" timeOffset="2594.58">3476 565,'131'-272,"-98"200,-32 72,0 0,0 0,0 0,0 0,0 0,0 1,0-1,0 0,0 0,0 1,0-1,0 1,0-1,0 1,0-1,-1 1,1 0,0-1,0 1,-1 0,1-1,-1 1,1 0,0 0,-1 0,1 0,-1 0,0-1,1 1,-1 0,0 0,1 0,-1 0,0 0,0 0,0 0,0 0,0 1,1 1,0 1,-1 0,1 0,1 0,-1-1,1 1,-1 0,1-1,0 1,0-1,1 1,-1-1,1 0,-1 0,1 0,0 0,0 0,0-1,1 0,-1 1,1-1,-1 0,1-1,0 1,0-1,-1 1,1-1,0 0,0-1,0 1,0-1,0 0,0 0,1 0,-1 0,0-1,0 1,0-1,0 0,-1 0,5-2,99-116,-20 24,-85 96,0-1,-1 0,1 1,-1-1,1 1,-1-1,0 1,1 0,-1 0,0 0,1 0,-1 0,0 0,0 0,0 0,0 0,0 0,0 1,0-1,0 0,0 1,-1-1,1 1,0-1,-1 1,1-1,-1 1,0-1,0 1,1-1,-1 1,0-1,0 1,0 0,-1-1,1 1,0 0,2 7,-1 0,1-1,0 1,1-1,0 0,1 1,-1-1,1-1,1 1,0-1,0 0,0 0,1 0,0 0,0-1,1 0,0 0,15 8</inkml:trace>
  <inkml:trace contextRef="#ctx0" brushRef="#br0" timeOffset="3651.531">230 3528,'-39'63,"3"1,3 2,3 1,3 2,1 4,26-72,-8 18,1 1,1 0,1 0,1 0,0 1,2-1,0 1,1 0,2 0,0 1,-1-19,0 0,1 0,-1 0,1 0,0 0,0 0,0-1,0 1,0 0,1-1,-1 1,1-1,0 1,0-1,-1 0,2 1,-1-1,0 0,0-1,1 1,-1 0,1-1,-1 1,1-1,-1 0,1 0,0 0,0 0,0 0,0 0,0-1,-1 0,1 1,0-1,0 0,0-1,0 1,0 0,0-1,0 0,0 1,0-1,-1 0,1-1,0 1,-1 0,1-1,-1 1,3-3,17-14,-2-1,0-1,-1-1,-1-1,-1 0,-1-2,-1 0,-1 0,-1-1,-1-1,5-18,4 3,-3-1,-1-1,-3-1,-1 0,-2 0,-2-1,2-40,-11 74,0-1,-1 0,0 1,-1-1,-1 1,0 0,0 0,-1 0,-1 0,0 1,0-1,-2-1,4 7,1 1,-1 0,0 0,-1 0,1 1,-1-1,1 1,-1 0,0 0,0 0,0 0,-1 1,1-1,-1 1,1 1,-1-1,0 0,0 1,1 0,-1 0,0 1,0-1,0 1,0 0,0 0,0 1,0-1,0 1,-2 1,-3 3,0 1,1 0,0 1,0 0,0 0,1 1,0 0,0 0,1 1,0 0,1 0,0 1,1 0,-1 0,2 0,0 1,0-1,1 1,0 0,0 0,2 0,-1 0,1 1,1-1,0 0,2 11,-2-17,1 0,0 0,1 1,-1-1,1 0,0 0,0-1,0 1,1 0,0-1,0 1,0-1,0 0,1 0,0 0,0 0,0-1,0 0,0 0,1 0,-1 0,1-1,0 1,0-1,0 0,0-1,0 1,0-1,0 0,0 0,1-1,-1 0,0 1,1-2,-1 1,0-1,0 0,1 0,-1 0,0-1,0 1,0-1,2-2,18-8,0-2,0-1,-2 0,0-2,-1-1,0-1,-2 0,0-2,-1 0,-1-2,-2 0,0 0,11-23,-3-1,-3 0,-1-2,-2 0,-3-1,-2-1,-2-1,-2 1,-3-1,-1-1,-4-39,20 143,152 544,-164-557,71 286,9 148,-81-414,-2 1,-3 0,-3 1,-2-1,-2 0,-3 0,-3-1,-10 32,-29 7,47-95,1 0,-1-1,0 1,1 0,-1-1,0 1,0-1,0 0,0 0,0 0,0 0,-1 0,1 0,0 0,0-1,-1 1,1-1,0 1,-1-1,1 0,-1 0,1 0,0-1,-1 1,1 0,0-1,-1 0,1 1,0-1,0 0,0 0,-1 0,1 0,0-1,0 1,1-1,-1 1,0-1,0 1,1-1,-1 0,1 0,-1 0,-10-15,1-1,0 0,2 0,0-1,0 0,2 0,1-1,0 0,2-1,-1-6,2 17,-9-51,3-1,3 0,2 0,3-1,3 1,2 0,9-40,-8 70</inkml:trace>
  <inkml:trace contextRef="#ctx0" brushRef="#br0" timeOffset="4332.244">2094 3247,'21'139,"7"-2,24 67,-37-147,29 95,-45-153,1 1,-1 0,0 0,1-1,-1 1,0 0,1 0,-1 0,1 0,-1 0,0 0,1 0,-1 0,0 0,1 0,-1 0,0 0,1 0,-1 0,0 1,1-1,-1 0,1 0,-1 1,0-1,1 0,-1 1,1-1,-1 1,1-1,-1 1,1-1,0 1,-1-1,1 1,0-1,-1 1,1 0,0-1,0 1,-1-1,1 1,0 0,0-1,0 1,0 0,0-1,0 1,0 0,0-1,0 1,-10-19,1 0,0 0,2-1,0 0,1-1,1 0,1 0,1 0,0-2,3 19,-7-54,2 1,3-1,3 0,1 0,4 0,2 1,2 0,3 1,2 0,2 1,3 0,2 2,3 1,28-46,-48 87,1 0,-1 0,1 0,1 1,0 0,0 0,1 0,0 1,0 0,1 1,0 0,1 0,-1 1,1 0,0 1,1 0,-1 1,1 0,5-1,-13 5,0 0,1 1,-1-1,0 1,1-1,-1 1,0 0,0 0,0 1,0-1,0 1,0-1,0 1,0 0,0 0,-1 1,1-1,-1 0,0 1,0-1,0 1,0 0,0 0,0 0,-1 0,1 0,-1 1,29 90,-28-70,-1-1,-1 1,-1 0,-1 0,-1 0,-1 0,-1-1,-2 0,0 0,-1-1,-1 1,-1-2,-5 8,8-15,0 0,-1-1,-1 0,0 0,-1-1,0 0,-1-1,0 0,0 0,-2-2,1 1,-1-1,0-1,-3 0,15-6,-1-2,1 1,-1 0,1 0,-1 0,0-1,1 1,-1-1,0 1,1-1,-1 0,0 1,1-1,-1 0,0 0,0 0,1-1,-1 1,0 0,1 0,-1-1,0 0,1 1,-1-1,1 0,-1 1,1-1,-1 0,1 0,-1 0,1 0,0-1,0 1,-1 0,1-1,0 1,0-1,1-10</inkml:trace>
  <inkml:trace contextRef="#ctx0" brushRef="#br0" timeOffset="5332.394">3166 2427,'-58'85,"6"-11,4 2,3 1,-2 15,39-77,2 0,0 0,1 0,1 1,0-1,1 1,1 0,0 0,1 14,1-28,0 0,0 0,0 0,0 0,0 0,0-1,1 1,-1 0,1 0,0 0,-1-1,1 1,0 0,0-1,0 1,0 0,0-1,1 1,-1-1,0 0,1 1,-1-1,1 0,-1 0,1 0,0 0,-1 0,1 0,0-1,-1 1,1-1,0 1,0-1,0 1,0-1,0 0,0 0,1 0,68-27,-47 5,-2 0,0-2,-2-1,0 0,-2-2,-1 0,-1-1,-1 0,-1-1,-2-1,-1 0,1-10,26-133,-18 288,-21-109,0 0,1 0,0-1,1 1,-1 0,1 0,0 0,0 0,1-1,0 1,0 0,0-1,1 0,-1 1,1-1,1 0,-1 0,1-1,0 1,0-1,0 0,0 0,1 0,-1 0,1-1,0 0,0 0,1 0,-1-1,6 2,-1-4,0 0,0-1,-1 0,1-1,0 0,0-1,-1 0,0 0,1-1,-1 0,-1-1,1 0,0 0,-1-1,0 0,-1 0,2-3,111-133,-103 114,-2-1,0 0,-2-1,-2-1,-1 0,-1-1,-1 1,-2-2,-2 1,0-1,-2 1,-3-33,-23-44,23 106,0 0,0 0,-1 0,1 0,-1 0,1 0,-1 1,0-1,0 1,-1-1,1 1,0 0,-1 0,1 0,-1 0,0 0,1 1,-1-1,0 1,0-1,0 1,0 0,-1 0,1 1,0-1,0 1,0-1,-1 1,1 0,0 0,0 1,-2-1,-3 4,1 0,-1 1,1-1,0 1,0 1,1-1,0 1,0 0,0 1,0-1,1 1,0 0,1 0,0 1,0 0,0-1,1 1,0 0,1 1,-1 0,1-6,0 1,1 0,-1 1,0-1,1 0,0 0,0 1,0-1,1 0,0 1,0-1,0 1,0-1,0 0,1 1,0-1,0 0,0 1,0-1,1 0,0 0,0 0,0 0,0 0,0 0,1-1,0 1,0-1,0 0,0 0,0 0,1 0,-1 0,1-1,0 0,0 1,3 0,16 1,0-2,-1 0,1-2,0-1,0 0,9-3,6-4,-35 6,1 1,-1-1,1 1,0 0,0 0,-1 0,1 0,0 1,0 0,0-1,0 1,0 1,0-1,0 1,0-1,-1 1,1 0,0 1,0-1,-1 1,1-1,-1 1,1 0,-1 0,0 1,0-1,1 2,1 2,-2 1,1 0,-1 0,0 1,-1-1,1 0,-1 1,-1 0,0-1,0 1,0 0,-1 6,13 63,-13-76,1 0,-1 1,0-1,1 0,-1 0,1 1,0-1,-1 0,1 0,0 0,0 0,-1 0,1 0,0 0,0 0,0 0,1 0,-1 0,0-1,0 1,0 0,0-1,1 1,-1-1,0 1,1-1,-1 0,0 0,1 1,-1-1,0 0,1 0,-1 0,0 0,1-1,-1 1,0 0,1-1,-1 1,0 0,1-1,-1 0,0 1,0-1,0 0,0 1,0-1,0 0,1-1,47-51,-24 5,-2-2,-2-1,-2 0,-3-2,-2 0,-2 0,-2-1,-3-1,8-28,-2 11,-3-1,-3 0,-3 0,-3-1,-4 1,-2 0,-7-16,12 86,-1-5,1 1,-2-1,1 0,-1 1,0-1,-1 1,0 0,0 0,0 0,-1 0,0 0,0 1,-1 0,0 0,-3-3,6 8,0 1,-1 0,1 0,0 0,0 0,-1 0,1 0,0 1,0-1,0 1,-1 0,1-1,0 1,0 0,0 0,0 0,0 1,0-1,1 0,-1 1,0-1,1 1,-1-1,1 1,-1 0,1 0,0 0,0 0,0 0,0 0,0 0,0 0,1 0,-1 0,0 0,1 1,0-1,0 0,-1 0,1 1,-6 27,2 0,0 0,2 0,1 0,2 0,1 0,1 0,1 0,2 0,1-1,1 0,4 5,9 21,3-1,2-2,3 0,1-2,3-1,2-2,2-1,6 3,72 58,-88-93,-27-14,0 0,-1 0,1-1,0 1,0 0,-1 0,1 0,0-1,0 1,-1 0,1-1,0 1,0 0,0 0,-1-1,1 1,0 0,0-1,0 1,0 0,0-1,0 1,0 0,0-1,0 1,0 0,0-1,0 1,0 0,0-1,0 1,0 0,0-1,0 1,0 0,0-1,1 1,-1 0,0-1,0 1,0 0,1 0,-1-1,0 1,0 0,1 0,-1-1,0 1,0 0,1 0,-59-44,35 29</inkml:trace>
  <inkml:trace contextRef="#ctx0" brushRef="#br0" timeOffset="5582.166">4013 1779,'38'-10,"32"-12,9-3,-4-2,-11-1,-10 4,-10 2,-8 4,-5 1,-4-2,0 2,-6 0,-6 2</inkml:trace>
  <inkml:trace contextRef="#ctx0" brushRef="#br0" timeOffset="5747.129">4887 1750,'0'0</inkml:trace>
  <inkml:trace contextRef="#ctx0" brushRef="#br0" timeOffset="5937.66">4774 1271,'0'0</inkml:trace>
  <inkml:trace contextRef="#ctx0" brushRef="#br0" timeOffset="10747.417">4915 1722,'0'10,"0"7,0 7,0 3,0 2,0 1,0-9,5-9,1-11,1-10,2-4,1-4,-2 0</inkml:trace>
  <inkml:trace contextRef="#ctx0" brushRef="#br0" timeOffset="11618.816">5367 1271,'-16'18,"2"1,-1 1,2 0,1 1,0 0,2 1,0 0,2 1,-4 16,11-34,0 0,0 1,1-1,0 0,0 0,0 0,1 0,0 1,0-1,0 0,1 0,-1-1,1 1,0 0,1 0,-1-1,1 1,0-1,0 0,0 0,1 0,-1 0,1-1,0 1,0-1,0 0,0 0,1-1,-1 1,1-1,0 0,0 0,0 0,0-1,0 0,0 0,0 0,0 0,0-1,0 0,2 0,-1 0,1 0,0-1,0 0,-1 0,1 0,0 0,-1-1,0-1,1 1,-1-1,0 0,0 0,0-1,-1 1,1-1,-1-1,0 1,0-1,0 0,-1 0,1 0,-1-1,-1 1,1-1,-1 0,0 0,0 0,0-1,4-10</inkml:trace>
  <inkml:trace contextRef="#ctx0" brushRef="#br0" timeOffset="12002.401">5621 509,'123'587,"-86"-409,-22-124,8-75,-14 8</inkml:trace>
  <inkml:trace contextRef="#ctx0" brushRef="#br0" timeOffset="12452.765">6045 1129,'8'-6,"13"-6,-1 0,0-2,-1 0,-1-2,0 0,-1-1,-1 0,0-2,-2 0,0 0,-1-1,-1-1,-1 0,8-20,-17 35,0 0,-1 1,0-1,1 0,-2 0,1 0,-1-1,0 1,0 0,-1 0,1 0,-2 0,1 0,0 0,-1 1,0-1,-1 0,1 1,-1-1,0 1,0 0,-1 0,1 0,-1 0,0 1,-1 0,-2-3,2 8,0-1,0 1,0-1,0 2,0-1,0 0,1 1,-1 0,0 0,1 0,-1 1,1-1,0 1,0 0,0 1,0-1,1 1,-1-1,1 1,0 0,0 0,-2 4,4-6,-17 20,1 1,2 1,0 1,2 0,0 1,2 1,1-1,1 2,2-1,-1 6,6-26,1-1,-1 1,1 0,0 0,1 1,-1-1,1 0,1 0,0 0,0 0,0 0,0 0,1 0,1-1,-1 1,1-1,0 1,0-1,1 0,0 0,0 0,0 0,1-1,0 0,0 0,0 0,1-1,-1 0,1 0,0 0,0 0,1-1,-1 0,1-1,0 1,-1-1,1 0,0-1,0 0,0 0,0 0,7-1,4-3,-1 0,0-1,0 0,0-2,-1 0,0-1,0 0,0-2,-1 0,0 0,-1-1,0-1,-1 0,0-1,-1-1,0 0,-1-1,0 0,-1 0,4-9,6-4,-2 2</inkml:trace>
  <inkml:trace contextRef="#ctx0" brushRef="#br0" timeOffset="13019.392">6919 255,'-14'8,"0"2,1 0,0 0,1 1,0 1,1 0,0 0,1 1,0 1,-6 11,15-23,0-1,0 0,0 1,0-1,0 1,1-1,-1 1,1-1,-1 1,1-1,0 1,-1 0,1-1,0 1,0 0,0-1,0 1,0 0,1-1,-1 1,0-1,1 1,-1-1,1 1,0 0,-1-1,1 0,0 1,0-1,0 0,0 1,0-1,0 0,0 0,1 0,-1 0,0 0,1 0,-1 0,0 0,1 0,-1-1,1 1,-1-1,1 1,0-1,83 6,-61-6,-20-1,1 0,0 1,-1 0,1 0,-1 0,1 1,0-1,-1 1,1 0,-1 0,0 1,1-1,-1 1,0 0,0 0,0 1,0-1,0 1,-1 0,1 0,-1 0,1 0,-1 0,0 1,-1 0,1-1,-1 1,1 0,-1 0,0 1,-1-1,1 0,0 3,-2 5,-1 0,0 0,-1 0,0 0,-1-1,0 1,-1-1,-1 0,1 0,-2 0,1 0,-2-1,1 0,-1 0,-1-1,0 0,0 0,-1 0,0-2,0 1,-1-1,0 0,5-2,-119 77,100-72</inkml:trace>
  <inkml:trace contextRef="#ctx0" brushRef="#br0" timeOffset="15354.223">7456 1,'-5'4,"-6"12,-2 8,2-5,8-11,3-6</inkml:trace>
  <inkml:trace contextRef="#ctx0" brushRef="#br0" timeOffset="16149.128">7597 339,'0'5,"0"-4,0 4,-5 0,-2 5,1-5,6-3,3-6,1-3</inkml:trace>
  <inkml:trace contextRef="#ctx0" brushRef="#br0" timeOffset="17287.475">1727 5137,'-30'134,"6"0,6 2,1 86,-8 143,20-339,-7-34,7-16,2-1,0 0,2 0,1 0,1 0,1 1,1-1,4-13,-2 4,87-470,-63 382,-23 150,-3 8,1 1,2-1,2 0,1-1,1 0,2 0,2-1,1 0,1-2,2 0,2 0,0-2,2-1,2 0,-23-26,1-2,-1 1,1 0,0 0,0 0,-1-1,1 1,0-1,0 1,1-1,-1 0,0 0,0 0,1 0,-1 0,0-1,1 1,-1-1,1 1,-1-1,0 0,1 0,-1 0,1 0,-1-1,1 1,-1-1,1 1,-1-1,0 0,0 0,1 0,-1 0,0 0,0 0,0-1,0 1,0-1,0 0,0 1,-1-1,1 0,-1 0,1 0,-1 0,0 0,1 0,-1-1,0 1,0-1,13-29,-1-2,-1 0,-2 0,-1-1,3-26,1-41,-4 1,-5-1,-7-87,1 97,2 73</inkml:trace>
  <inkml:trace contextRef="#ctx0" brushRef="#br0" timeOffset="17653.812">2488 5447,'8'-35,"1"6,-2 0,-2 0,0-1,-2 0,-2 1,0-1,-2 0,-4-24,6 52,-1 0,0 0,0 0,0 0,0-1,0 1,0 0,-1 0,1 0,-1 0,1 0,-1 0,0 0,1 0,-1 0,-1 0,1 1,0-1,0 0,0 1,-1-1,1 1,-1-1,1 1,-1-1,0 1,0 0,1 0,-1 0,0 0,0 0,0 0,0 1,0-1,0 1,0-1,0 1,-1 0,1 0,0 0,0 0,0 0,0 0,0 1,0-1,0 1,0-1,0 1,0 0,0 0,0 0,0 0,0 0,1 0,-1 0,0 1,1-1,-2 1,-8 14,-1 0,2 1,0 0,1 1,1 0,0 0,2 1,0 0,1 0,1 0,1 1,0 0,2-1,0 1,1 0,3 18,-3-29,0 0,0 0,1-1,0 1,1 0,-1-1,2 1,-1-1,1 0,1 0,0 0,0 0,0 0,1-1,0 0,0 0,1 0,0 0,0-1,0 0,1-1,0 1,0-1,1-1,-1 1,1-1,0-1,0 1,7 1,-6-3,0-1,0 0,1 0,-1-1,0 0,0-1,0 0,0 0,1-1,-2 0,1-1,0 0,0 0,-1-1,0 0,1 0,-2-1,1 0,0 0,-1-1,0 0,-1 0,1-1,-1 0,0 0,-1-1,0 1,0-1,0-1,8-17</inkml:trace>
  <inkml:trace contextRef="#ctx0" brushRef="#br0" timeOffset="18073.059">2855 5166,'5'1,"1"0,-1 0,0-1,0 1,1-1,-1 0,0-1,1 1,-1-1,0 0,0-1,0 1,0-1,0 0,0 0,0 0,0-1,-1 0,1 0,-1 0,0 0,0-1,0 1,0-1,-1 0,0 0,1-2,87-140,-91 145,0 0,0 0,0 0,0 0,1 0,-1 0,0 1,0-1,1 0,-1 0,0 0,1 0,-1 0,1 1,-1-1,1 0,-1 0,1 1,0-1,-1 0,1 1,0-1,0 0,-1 1,1-1,0 1,0 0,0-1,0 1,0 0,-1-1,1 1,0 0,0 0,0 0,0 0,0 0,0 0,0 0,0 0,0 0,0 0,0 0,0 1,-1-1,1 0,0 1,0-1,0 1,0-1,-1 1,1-1,0 1,0 0,-1-1,1 1,0 0,-1-1,1 1,-1 0,1 0,-1 0,1-1,-1 1,0 0,1 0,-1 0,0 0,0 0,10 21,41 71,-49-91,1 1,-1-1,0 0,1 0,-1 0,1 0,0-1,-1 1,1-1,0 0,0 1,0-1,0 0,0-1,0 1,0 0,0-1,0 0,1 0,-1 0,0 0,0 0,0-1,0 1,0-1,0 0,0 0,0 0,0 0,0-1,2 0,6-7,0-1,0 0,-1 0,0-1,-1-1,0 1,-1-1,0-1,-1 0,-1 0,0 0,0-1,-2 1,1-1,-2-1,1-5,30-162,-29 159,-2 3</inkml:trace>
  <inkml:trace contextRef="#ctx0" brushRef="#br0" timeOffset="18394.693">3560 3726,'15'43,"14"43,7 17,-3 0,-2-12,-1-13,-2-9,0-12,-5-11,-1-8,-6-7,1-2,-3-3,0 0,4 0,-2 1,-4-5</inkml:trace>
  <inkml:trace contextRef="#ctx0" brushRef="#br0" timeOffset="18633.823">3589 4375,'39'-24,"31"-22,9-4,-9 3,-17 8</inkml:trace>
  <inkml:trace contextRef="#ctx0" brushRef="#br0" timeOffset="18818.678">4153 4036,'-5'33,"1"1,1 0,2 0,1-1,2 1,1 0,3 3,-5-31,0-1,1 0,-1 1,1-1,0 0,0 0,1-1,0 1,0 0,0-1,0 1,1-1,-1 0,1 0,0-1,0 1,1-1,-1 0,1 0,0 0,-1-1,1 0,0 1,1-2,-1 1,0-1,0 1,1-1,-1-1,1 1,-1-1,0 0,1 0,-1-1,1 0,-1 0,0 0,1 0,-1-1,1 0,3-2,0 0,0-1,-1 0,1 0,-1-1,0 0,-1 0,0-1,0 0,0 0,-1-1,0 0,0 0,-1 0,0-1,-1 0,0 0,0 0,-1 0,0-1,0 1,-1-1,0 0,-1 1,0-1,-1 0,0 0,-1 0,1 0,-2 1,0-1,0 0,0 1,-1-1,-1 1,0 0,0 0,-1 0,0 1,0 0,-1 0,0 0,0 0,-1 1,0 0,0 1,-1-1,0 1,0 1,-7-4,-31-2,28 13</inkml:trace>
  <inkml:trace contextRef="#ctx0" brushRef="#br0" timeOffset="19185.139">4661 4178,'-24'-306,"31"238,-5 67,-1 1,1-1,0 1,-1 0,1 0,-1 0,1 0,-1 0,1 0,0 0,-1 0,1 1,-1-1,1 0,-1 1,1 0,-1-1,0 1,1 0,-1-1,1 1,-1 0,0 0,0 0,0 0,0 1,0-1,0 0,0 0,0 1,0-1,0 0,-1 1,1 0,0-1,14 16,-11-9,1-1,-1 1,2-1,-1 0,1-1,0 1,0-1,1 0,-1-1,2 0,-1 0,0 0,1-1,0 0,0-1,0 1,0-2,1 1,-1-1,1 0,-1-1,1 0,0 0,0-1,-1 0,1-1,5 0,-9-1,0-1,0 1,0-1,0 0,-1-1,1 1,-1-1,1 0,-1 0,-1 0,1 0,0-1,-1 1,0-1,0 0,-1 0,1 0,0-4,6-15</inkml:trace>
  <inkml:trace contextRef="#ctx0" brushRef="#br0" timeOffset="19501.539">5311 3218,'-9'11,"0"1,1 0,0 0,1 1,1 0,0 0,1 0,0 1,1 0,0 0,1 0,1 2,2-14,0 1,0-1,0 0,0 1,0-1,1 1,-1-1,1 0,-1 1,1-1,0 0,0 0,0 1,0-1,1 0,-1 0,1 0,-1 0,1-1,-1 1,1 0,0-1,0 1,0-1,0 1,0-1,0 0,0 0,1 0,-1 0,0 0,1-1,-1 1,3 0,93-1,-58-2,-35 2,0 0,0 1,0 0,0 0,0 0,0 0,0 1,-1 0,1 0,0 0,-1 0,0 1,1 0,-1-1,0 2,0-1,-1 0,1 1,-1 0,0 0,0 0,0 0,0 0,-1 1,1-1,-1 1,0 0,-1-1,1 1,-1 0,0 0,0 0,-1 0,1 0,-1 0,0 0,-1 0,1 0,-1 0,0 0,0 0,0 0,-1 0,0 1,-3 6,0-1,-1 0,0 0,-1-1,0 0,-1 0,0-1,0 0,-5 4,11-10,-13 12</inkml:trace>
  <inkml:trace contextRef="#ctx0" brushRef="#br0" timeOffset="19766.944">4858 2936,'15'48,"4"21,0 3,0-6,-2-14</inkml:trace>
  <inkml:trace contextRef="#ctx0" brushRef="#br0" timeOffset="20554.497">6185 2513,'58'-59,"3"2,2 4,2 2,57-32,-117 79,2 0,-1-1,0 1,1 1,0-1,0 1,0 1,0-1,1 1,-1 0,0 1,1-1,0 2,-1-1,3 1,-7 2,0 0,-1 0,1 0,-1 0,1 1,-1-1,0 1,0-1,0 1,0 0,-1 0,1 0,-1 0,0 0,0 0,0 0,0 0,0 1,-1-1,1 0,-1 0,0 1,0-1,0 0,0 1,-1-1,1 0,-1 0,0 1,0-1,0 0,-2 2,-11 50,-2 0,-3-2,-2 0,-3-1,-10 16,4-9,2 1,3 1,-12 51,35-109,1 0,-1 1,0-1,1 1,0 0,0-1,0 1,1 0,-1-1,1 1,0 0,0 0,0 0,0-1,1 1,-1 0,1 0,0-1,0 1,1 0,-1-1,1 0,0 1,-1-1,2 0,-1 0,0 0,1 0,-1 0,1 0,0-1,0 1,0-1,0 0,0 0,0 0,1 0,-1 0,1-1,0 1,11-1,0 0,0 0,0-2,0 0,0 0,0-2,0 0,0 0,-1-1,1-1,-1-1,-1 0,1-1,-1 0,0-1,0 0,-1-1,0 0,2-4,8-7,-1-1,-1-1,-1-1,0-1,-2 0,-1-2,-1 0,-1 0,2-9,-5 7</inkml:trace>
  <inkml:trace contextRef="#ctx0" brushRef="#br0" timeOffset="20928.027">7032 2117,'122'-268,"-101"256,-9 42,-11-26,-1-2,0 0,0 1,0-1,0 1,0-1,1 0,-1 1,1-1,-1 0,1 0,0 1,0-1,0 0,0 0,1 0,-1 0,0 0,1 0,0 0,-1-1,1 1,0-1,0 1,0-1,0 1,0-1,0 0,0 0,0 0,1 0,-1-1,0 1,1 0,-1-1,0 0,1 1,-1-1,0 0,1 0,-1-1,1 1,-1 0,0-1,1 0,1 0,7-10,0 0,0 0,-2-2,1 1,-1-1,-1 0,-1-1,1 0,-2 0,0-1,-1 1,3-16,6-8,-7 19</inkml:trace>
  <inkml:trace contextRef="#ctx0" brushRef="#br0" timeOffset="21286.964">7624 1469,'-5'9,"0"1,0 0,1 0,0 0,1 0,0 1,1 0,0 0,0-1,1 1,1 2,0-12,0-1,0 1,0 0,0-1,0 1,0 0,0-1,0 1,0-1,0 1,1 0,-1-1,0 1,0-1,1 1,-1-1,1 1,-1-1,0 1,1-1,-1 1,1-1,-1 1,1-1,-1 0,1 1,-1-1,1 0,0 1,-1-1,1 0,-1 0,1 0,0 1,-1-1,1 0,-1 0,1 0,0 0,-1 0,1 0,0 0,-1-1,1 1,0 0,-1 0,1 0,-1-1,1 1,-1 0,1 0,0-1,-1 1,1-1,-1 1,0 0,1-1,-1 1,1-1,-1 1,0-1,1 1,-1-1,0 0,1 1,-1-1,0 1,0-1,1 0,31-39,-19 17,0 0,-2-1,-1-1,0 0,-2 0,-1-1,-1 0,-2 0,0 0,-2 0,0-1,-2 0,-1 18,0 0,-1 1,0-1,0 1,0-1,-1 1,-1 0,1 0,-1 0,-1 1,-2-4,6 9,-1-1,1 1,-1 0,0 0,0 0,0 0,0 0,0 0,0 1,0-1,-1 0,1 1,-1 0,1 0,-1 0,1 0,-1 0,0 0,1 1,-1-1,0 1,0 0,1 0,-1 0,0 0,0 0,0 0,1 1,-1-1,0 1,1 0,-1 0,1 0,-1 0,1 1,-1-1,0 1,-3 3,0-1,1 1,-1 0,1 0,0 0,1 1,-1 0,1 0,0 0,1 0,-1 0,1 1,0 0,1 0,0 0,0 0,0 0,1 0,0 0,1 0,-1 1,1-1,1 0,0 0,0 1,0-1,0 0,1 0,1 0,-1 0,1-1,0 1,0-1,1 1,0-1,0 0,1-1,-1 1,1-1,0 0,1 0,-1 0,1-1,0 0,3 2,9 0,0 0,0-1,0-1,1-1,-1-1,1 0,0-2,0 0,0-1,14-2,-3-3,-7-1</inkml:trace>
  <inkml:trace contextRef="#ctx0" brushRef="#br0" timeOffset="21756.935">7173 2287,'43'-39,"48"-36,23-15,2-2,-5 5,-7 8,-6 12,-6 8,-13 10,-11 8,-17 11</inkml:trace>
  <inkml:trace contextRef="#ctx0" brushRef="#br0" timeOffset="24362.044">3166 7198,'0'1,"1"0,0 0,-1-1,1 1,0 0,0 0,0 0,0-1,0 1,0 0,0-1,0 1,0-1,0 1,0-1,1 1,-1-1,0 0,0 0,0 1,0-1,1 0,-1 0,0 0,0 0,0-1,1 1,-1 0,0 0,0-1,0 1,0-1,0 1,0-1,0 1,0-1,0 0,0 1,0-1,0 0,1 0,40-37,-22 9,-1 0,-1-2,-2-1,-1 0,-2 0,3-12,12-26,153-384,-153 374,-4-1,-3-1,-4-2,3-62,-17 123,-2-1,0 1,-2-1,0 1,-2-1,0 1,-2 0,-1 0,0 0,-2 1,-5-11,12 30,0 0,0 0,0 0,-1 0,1 0,-1 0,1 0,-1 1,0-1,0 0,-1 1,1 0,0-1,-1 1,0 0,1 0,-1 0,0 1,0-1,0 1,0 0,0-1,0 1,0 1,-1-1,1 0,0 1,-1 0,1-1,0 1,0 1,-1-1,1 0,0 1,-1-1,1 1,0 0,-2 1,-8 10,0 1,1 0,1 1,0 0,1 1,0 0,1 0,1 1,0 0,1 1,-4 15,10-29,-26 75,4 1,4 1,2 1,5 0,2 1,3 77,4-122,3 0,0-1,3 1,1 0,1-1,3 1,0-1,3-1,0 0,16 30,-23-58,0 0,0 0,1 0,-1-1,2 0,-1 0,1 0,0 0,0-1,0 0,1 0,0-1,0 0,0 0,0-1,1 1,-1-2,1 1,0-1,0 0,0-1,0 1,0-2,0 1,0-1,0 0,0-1,0 0,0 0,0-1,0 0,0-1,-1 1,1-1,-1-1,0 1,0-1,4-3,27-23,-1-2,-2-2,-1-1,-2-1,-2-2,-1-1,13-25,409-608,-419 634,-234 277,178-210,2 1,1 1,1 1,2 1,1 0,-11 33,6 36,22-99,-1 0,1-1,0 1,1-1,-1 1,0 0,1-1,-1 1,1-1,0 1,0-1,0 0,0 1,0-1,0 0,1 0,-1 0,1 1,0-2,-1 1,1 0,0 0,0 0,0-1,0 1,1-1,-1 0,0 0,1 0,-1 0,0 0,1 0,-1 0,1-1,-1 1,1-1,1 0,6-2,0 0,0-1,0-1,-1 0,1 0,-1-1,0 0,0 0,-1-1,0 0,0 0,0-1,-1-1,1 1,-2-1,1 0,-1 0,-1-1,1 0,2-6,17-30,-2-1,-2-1,-2 0,-1-2,1-18,5-8,4-38,-28 113,0 0,1 1,-1-1,0 0,0 0,1 1,-1-1,0 0,0 0,1 0,-1 1,0-1,1 0,-1 0,0 0,0 0,1 0,-1 0,0 0,1 0,-1 0,0 0,1 0,-1 0,0 0,1 0,-1 0,0 0,1 0,-1 0,0 0,1 0,-1 0,0-1,1 1,-1 0,0 0,0 0,1-1,-1 1,0 0,0 0,1-1,-1 1,0 0,0 0,0-1,0 1,1 0,-1-1,0 1,0 0,0-1,0 1,0 0,0-1,0 1,0 0,5 29,-1 34,-5-43,2 0,0-1,1 1,1 0,1-1,1 1,0-1,1 0,2-1,4 11,-9-25,0 0,-1 0,1-1,0 1,1-1,-1 1,1-1,-1 0,1-1,0 1,0 0,0-1,0 0,1 0,-1 0,0-1,1 1,0-1,-1 0,1-1,0 1,-1-1,1 0,0 0,-1 0,1 0,0-1,-1 0,1 0,0 0,-1-1,1 0,-1 1,0-2,0 1,0 0,0-1,0 0,0 0,-1 0,1 0,-1 0,0-1,0 0,0 1,0-1,-1 0,15-23,-1-1,-2 0,-1-1,-1-1,-1 0,0-7,8-34,-3 0,-4-2,-1-15,-5 40,-7 75,2 0,0 1,2-1,1 0,1 0,2 0,8 21,-14-44,0-1,0 1,0-1,1 1,0-1,0 1,0-1,0 0,0 0,1 0,-1 0,1-1,0 1,0-1,0 1,0-1,0 0,0 0,1 0,-1-1,1 1,-1-1,1 0,0 0,-1 0,1 0,0-1,0 0,-1 1,1-1,0-1,0 1,0 0,-1-1,1 0,0 0,-1 0,1 0,0-1,-1 1,3-2,7-10,0 1,0-2,-2 1,1-2,-2 0,0 0,-1-1,0 0,-1 0,-1-1,-1 0,2-7,13-27,53-166,-60 187,-14 30,0 0,0 1,0-1,0 1,0-1,0 0,0 1,0-1,0 1,1-1,-1 0,0 1,0-1,0 0,0 1,1-1,-1 0,0 1,0-1,1 0,-1 1,0-1,0 0,1 0,-1 1,0-1,1 0,-1 0,0 1,1-1,-1 0,1 0,-1 0,0 0,1 0,-1 0,1 0,-1 0,0 0,1 0,-1 0,1 0,-1 0,0 0,1 0,-1 0,1 0,-1 0,0-1,1 1,-1 0,0 0,1 0,-1-1,0 1,1 0,-1 0,0-1,0 1,1 0,-1-1,0 1,0 0,0-1,1 1,-1 0,0-1,11 45,38 111,-45-148,-1 0,1-1,0 1,0 0,1-1,0 0,0 0,0-1,1 1,0-1,0 0,0-1,1 1,-1-1,1-1,0 1,0-1,8 2,-6-4,-1-1,1 0,-1 0,1-1,-1 0,1 0,-1-1,0 0,0-1,0 0,0 0,0-1,0 0,-1 0,0 0,0-1,0-1,0 1,-1-1,0 0,0 0,-1-1,1 1,-2-1,1-1,-1 1,0-1,0 1,2-8,10-25,-2 0,-2 0,-2-1,-1 0,-2-1,-2 0,-1-33,-20-77,11 126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6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344 397,'-11'168,"-24"4,12-42,19-119,1 0,0 0,1 1,0-1,1 0,0 1,1-1,0 1,1-1,0 0,2 10,0-17,0-1,0 0,0 0,0-1,1 1,-1-1,1 1,-1-1,1 0,0-1,0 1,0-1,0 1,0-1,0 0,0-1,0 1,0-1,1 0,-1 0,0 0,0 0,0-1,0 1,1-1,-1 0,0-1,0 1,-1-1,1 1,0-1,0 0,-1-1,35-6,36-5,-58 9,1 1,0 1,0 0,0 2,1 0,-1 0,0 2,0 0,0 1,10 3,18 6,-25-7</inkml:trace>
  <inkml:trace contextRef="#ctx0" brushRef="#br0" timeOffset="486.524">1107 454,'-18'179,"-21"10,21-60,30-123,-2-10</inkml:trace>
  <inkml:trace contextRef="#ctx0" brushRef="#br0" timeOffset="978.988">1304 425,'11'-7,"0"1,0 0,0 0,1 1,0 1,0 0,0 1,0 0,1 0,-1 2,1 0,-1 0,1 1,0 0,-1 1,8 2,-16-2,-1 0,1 0,-1 0,0 0,1 0,-1 1,0 0,0-1,0 1,0 0,-1 1,1-1,0 0,-1 1,0 0,1-1,-1 1,0 0,-1 0,1 0,0 0,-1 1,0-1,1 0,-1 1,-1-1,1 0,0 1,-1-1,0 1,0-1,0 1,0-1,0 1,-1 1,-1 8,-1 0,-1 0,0 0,-1-1,0 1,-1-1,0 0,-6 8,-157 179,167-197,0-1,0 1,1 0,-1 1,0-1,1 0,-1 0,1 1,0-1,-1 1,1-1,1 1,-1-1,0 1,0 0,1-1,0 1,0 0,-1 0,1-1,1 1,-1 0,0 0,1-1,-1 1,1 0,0-1,0 1,0-1,0 1,0-1,1 1,-1-1,1 0,0 0,-1 0,1 0,0 0,0 0,0 0,1-1,-1 1,0-1,1 1,-1-1,2 1,9 1,-1 0,1-1,1 0,-1-1,0 0,0-1,0-1,1 0,-1 0,0-2,0 0,0 0,-1-1,1 0,-1-1,0-1,8-5,52-45,-58 44</inkml:trace>
  <inkml:trace contextRef="#ctx0" brushRef="#br0" timeOffset="3285.438">2038 30,'-10'42,"1"1,3 0,1 1,2-1,2 1,5 37,-3-6,-1 415,11-417,-11-72,0 0,0 1,1-1,-1 1,0-1,-1 1,1-1,0 1,0-1,-1 0,1 1,0-1,-1 1,1-1,-1 0,0 1,0-1,1 0,-1 0,0 0,0 0,0 1,0-1,0 0,0-1,0 1,-1 0,1 0,0 0,-1-1,1 1,0-1,-1 1,1-1,0 1,-1-1,1 0,-1 0,1 0,-1 1,-69 0,56-2,-215 15,-9 9,-305 49,279-41,41-16,39 8,60-33,122 10,0 1,0-1,0 0,-1 0,1-1,0 1,0 0,-1-1,1 0,0 0,0 0,0 0,0-1,0 1,1-1,-1 1,0-1,1 0,-1 0,1 0,-1-1,1 1,0 0,0-1,0 0,0 1,1-1,-1 0,1 0,0 0,-1 0,1 0,0-3,-1-16,0-1,2 1,1 0,0 0,2 0,0 0,2 0,2-7,4-21,21-173,-18 111,-10 92,-1 0,0 1,-1-2,-1 1,-1 0,-1 0,-3-13,-2 4,3 22,1 0,0-1,0 1,0-1,1 1,0-1,1 1,0-1,0 1,0-1,1 1,0-1,1 1,-1-1,1 1,1 0,0 0,0 0,0 0,1 0,1-2,9-2,0 0,1 1,1 0,0 2,0-1,0 2,1 0,0 1,0 1,1 1,0 0,-1 1,1 1,0 0,0 2,1 0,-1 1,0 1,15 3,34-3,214-2,-81-28,26-1,-1 1,142 29,-198-29,-58 26,-86 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0 0 0,'0'0'1251'0'0,"0"0"213"0"0,0 0-42 0 0,0 0-118 0 0,0-5-157 0 0,0 1 520 0 0,0-9-3113 0 0,2 11 7309 0 0,2 1 6993 0 0,72 0-8996 0 0,99-5-2903 0 0,26-5-415 0 0,-152 10-134 0 0,-57 0-5065 0 0,-15 2-8161 0 0,19 3 1294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0 0 0,'0'0'2240'0'0,"0"0"-70"0"0,0 0-224 0 0,0 0-323 0 0,0 0-228 0 0,0 0-91 0 0,0 0-35 0 0,0 0-47 0 0,0 0-60 0 0,0 0-94 0 0,0 0-108 0 0,0 0-83 0 0,-3 3-82 0 0,-9 9-41 0 0,9-9-19 0 0,3-3-24 0 0,5 2 6434 0 0,20 7-5928 0 0,104 2 346 0 0,113-22-388 0 0,-119 1-859 0 0,-124 2-3608 0 0,-3 8-4759 0 0,4 0-4107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0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58 494 0 0 0,'0'0'407'0'0,"0"0"1097"0"0,0 0 318 0 0,0 0-52 0 0,0 0-122 0 0,0 0-185 0 0,0 0-151 0 0,0 0-52 0 0,-1-3 10997 0 0,1 2-13117 0 0,22-18 1519 0 0,99-57 229 0 0,-104 69-774 0 0,-14 6-97 0 0,-1-1 0 0 0,1 1 0 0 0,0-1 0 0 0,0 1 0 0 0,-1 0 0 0 0,1 0 0 0 0,0 0 0 0 0,0 0 0 0 0,0 1 0 0 0,0-1 0 0 0,0 1-1 0 0,0 0 1 0 0,0 0 0 0 0,0 0 0 0 0,0 0 0 0 0,0 0 0 0 0,0 1 0 0 0,0-1 0 0 0,0 1 0 0 0,0 0 0 0 0,0 0 0 0 0,0 0 0 0 0,0 0-1 0 0,-1 0 1 0 0,1 1 0 0 0,0-1 0 0 0,-1 1 0 0 0,1 0 0 0 0,-1 0 0 0 0,1 1-17 0 0,11 17 98 0 0,-2 1 0 0 0,0 0 0 0 0,-1 1 0 0 0,-1 0-1 0 0,-1 1 1 0 0,-2 0 0 0 0,0 1 0 0 0,-1-1 0 0 0,-1 1 0 0 0,-1 0 0 0 0,-2 1 0 0 0,0-1-1 0 0,-2 0 1 0 0,0 1 0 0 0,-2 6-98 0 0,1-18 38 0 0,-1-1-1 0 0,0 1 0 0 0,-1-1 0 0 0,0 0 1 0 0,-1 0-1 0 0,-1 0 0 0 0,0 0 1 0 0,0 0-1 0 0,-7 10-37 0 0,8-15 24 0 0,-1-77 1073 0 0,12 45-1097 0 0,0 1 0 0 0,2 1 1 0 0,0 0-1 0 0,2 0 1 0 0,1 1-1 0 0,0 0 0 0 0,2 1 1 0 0,0 0-1 0 0,14-13 0 0 0,-23 26 14 0 0,1-2-21 0 0,1 1 0 0 0,0 0 0 0 0,1 0 0 0 0,-1 0 0 0 0,2 1 0 0 0,-1 0 1 0 0,1 1-1 0 0,0 0 0 0 0,1 0 0 0 0,0 1 0 0 0,4-2 7 0 0,-10 7 0 0 0,0-2-6 0 0,-1 1 0 0 0,1 1 0 0 0,0-1 0 0 0,1 1 0 0 0,-1-1 1 0 0,0 1-1 0 0,0 0 0 0 0,1 1 0 0 0,-1-1 0 0 0,0 1 0 0 0,1-1 0 0 0,-1 1 0 0 0,0 1 0 0 0,1-1 0 0 0,-1 1 0 0 0,1 0 6 0 0,15 39-13 0 0,-10-6 42 0 0,-2 0-1 0 0,-2 1 1 0 0,-1 0 0 0 0,-2 1-1 0 0,-1-1 1 0 0,-3 21-29 0 0,-4-35-19 0 0,2-7 118 0 0,13-28-26 0 0,122-145 27 0 0,-52 72-122 0 0,49-20 46 0 0,-126 107-28 0 0,0 1 0 0 0,0-1 0 0 0,0 1 0 0 0,1 0 0 0 0,-1-1 1 0 0,0 1-1 0 0,0 1 0 0 0,0-1 0 0 0,-1 0 0 0 0,1 1 0 0 0,0-1 1 0 0,0 1-1 0 0,-1 0 0 0 0,1 0 0 0 0,-1 0 0 0 0,0 0 0 0 0,1 0 1 0 0,-1 1-1 0 0,0-1 0 0 0,0 1 0 0 0,-1-1 0 0 0,1 1 0 0 0,0 0 1 0 0,0 2 3 0 0,17 85 352 0 0,-34 100 603 0 0,6-124-438 0 0,9-65-478 0 0,0-1-13 0 0,0 0 1 0 0,0 0 6 0 0,0 0-7 0 0,0 0 16 0 0,0 0 4 0 0,0 0-9 0 0,0 0 7 0 0,0 0-1 0 0,0 0-1 0 0,0 0-11 0 0,0 0 4 0 0,0 0-10 0 0,0 0-4 0 0,0 0 14 0 0,0 0-3 0 0,0 0-5 0 0,0 0 6 0 0,0 0 10 0 0,0 0-6 0 0,0 0 6 0 0,0 0-10 0 0,0 0-9 0 0,5-11-278 0 0,-21 7-10541 0 0,13 4 4059 0 0,1 0-5028 0 0</inkml:trace>
  <inkml:trace contextRef="#ctx0" brushRef="#br0" timeOffset="6024.936">326 1 0 0 0,'0'0'1024'0'0,"0"0"525"0"0,0 0 222 0 0,0 0 213 0 0,0 0 100 0 0,0 0-23 0 0,0 0-123 0 0,0 0-247 0 0,0 0-224 0 0,0 0-176 0 0,0 0-179 0 0,0 0-152 0 0,0 0-148 0 0,-4 2-144 0 0,-20 18-218 0 0,1 2-1 0 0,1 0 1 0 0,0 1-1 0 0,2 1 1 0 0,1 1 0 0 0,1 0-1 0 0,1 2 1 0 0,1 0-1 0 0,2 1 1 0 0,0 0-1 0 0,2 1 1 0 0,2 1-1 0 0,-7 24-449 0 0,1-6 229 0 0,1 0-1 0 0,3 1 0 0 0,1 0 1 0 0,3 1-1 0 0,2 0 0 0 0,2 0 1 0 0,3 0-1 0 0,1 0 0 0 0,4 17-228 0 0,-2-48 83 0 0,1-1-1 0 0,0 0 0 0 0,2-1 0 0 0,0 1 0 0 0,0-1 1 0 0,2 0-1 0 0,0 0 0 0 0,1-1 0 0 0,1 0 1 0 0,0 0-1 0 0,1-1 0 0 0,1 0 0 0 0,0-1 0 0 0,1 0 1 0 0,1-1-1 0 0,0 0 0 0 0,0-1 0 0 0,1-1 1 0 0,1 0-1 0 0,0 0 0 0 0,1-2 0 0 0,0 0 0 0 0,15 6-82 0 0,100 22 639 0 0,-155-46-1726 0 0,-4-1-5157 0 0,20 10-2201 0 0,2 0-4708 0 0</inkml:trace>
  <inkml:trace contextRef="#ctx0" brushRef="#br0" timeOffset="1560.197">1414 262 0 0 0,'0'0'844'0'0,"0"0"958"0"0,0 0 290 0 0,0 0-2 0 0,0 0-120 0 0,0 0-199 0 0,0 0-211 0 0,0 0-231 0 0,0 0-196 0 0,0 0-134 0 0,0 0-116 0 0,0 0-80 0 0,-2-1-87 0 0,2 1-643 0 0,1 0 0 0 0,-1 0 0 0 0,0 0 0 0 0,0 0 0 0 0,1 0 0 0 0,-1 0 0 0 0,0 0 1 0 0,1 0-1 0 0,-1 0 0 0 0,0 0 0 0 0,1-1 0 0 0,-1 1 0 0 0,0 0 0 0 0,1 0 0 0 0,-1 0 0 0 0,0 0 0 0 0,0-1 0 0 0,1 1 0 0 0,-1 0 0 0 0,0 0 1 0 0,0 0-1 0 0,1-1 0 0 0,-1 1 0 0 0,0 0 0 0 0,0-1 0 0 0,0 1 0 0 0,0 0 0 0 0,1 0 0 0 0,-1-1 0 0 0,0 1 0 0 0,0 0 0 0 0,0-1 1 0 0,0 1-1 0 0,0 0 0 0 0,0-1 0 0 0,0 1 0 0 0,0 0 0 0 0,0-1 0 0 0,0 1 0 0 0,0 0 0 0 0,0 0 0 0 0,0-1 0 0 0,0 1 0 0 0,0 0 1 0 0,0-1-1 0 0,0 1 0 0 0,0 0 0 0 0,0-1 0 0 0,-1 1 0 0 0,1 0 0 0 0,0-1 0 0 0,0 1 0 0 0,0 0-73 0 0,18-6 306 0 0,104-19 1431 0 0,-121 25-1716 0 0,-1 0 4 0 0,0 9 177 0 0,5 55 221 0 0,-2 1-1 0 0,-4 1 1 0 0,-2-1 0 0 0,-12 63-423 0 0,-3 16 105 0 0,14-4 1125 0 0,5-182-1031 0 0,3 0 0 0 0,1 0 0 0 0,2 1 0 0 0,2 0 0 0 0,11-28-199 0 0,42-110-31 0 0,-52 158 26 0 0,0 0 0 0 0,2 0 0 0 0,0 1 0 0 0,1 1-1 0 0,1 0 1 0 0,8-8 5 0 0,69-31-28 0 0,49 29 106 0 0,31 39 8 0 0,-123-3-59 0 0,83-3-1823 0 0,-147 10-4033 0 0,10-7-1579 0 0,-1-2-4605 0 0</inkml:trace>
  <inkml:trace contextRef="#ctx0" brushRef="#br0" timeOffset="2358.167">1711 472 0 0 0,'0'0'2099'0'0,"0"0"122"0"0,0 0 106 0 0,0 0 81 0 0,0 0-97 0 0,0 0-266 0 0,0 0-409 0 0,0 0-428 0 0,0 0-319 0 0,0 0-211 0 0,0 0-97 0 0,0 0-61 0 0,0 0-55 0 0,21-7 1560 0 0,162-45 1521 0 0,-36 41-2674 0 0,-148 53-221 0 0,-101 101 119 0 0,78-117-692 0 0,17-19-47 0 0,-1 0-1 0 0,2 1 1 0 0,-1 0-1 0 0,1 0 1 0 0,0 0-1 0 0,1 0 1 0 0,0 1-1 0 0,0 0 1 0 0,1 0-1 0 0,0 1 1 0 0,-2 7-31 0 0,5-14 22 0 0,1 0 0 0 0,0 0 0 0 0,-1-1 0 0 0,1 1 0 0 0,1 0 0 0 0,-1 0 0 0 0,0 0 0 0 0,1-1 0 0 0,-1 1 0 0 0,1 0 0 0 0,0 0 0 0 0,0-1 0 0 0,0 1 0 0 0,0-1 0 0 0,0 1 0 0 0,1-1 0 0 0,-1 1 0 0 0,1-1 0 0 0,0 0 0 0 0,-1 1 0 0 0,1-1 0 0 0,0 0 0 0 0,0 0 0 0 0,1-1 0 0 0,-1 1 0 0 0,0 0 0 0 0,1-1 0 0 0,-1 1 0 0 0,1-1 0 0 0,-1 0 0 0 0,1 0 0 0 0,2 1-22 0 0,2 1 60 0 0,1-1-1 0 0,-1 0 1 0 0,0-1-1 0 0,1 1 1 0 0,-1-1-1 0 0,1-1 1 0 0,0 1-1 0 0,-1-1 1 0 0,1-1-1 0 0,0 0 1 0 0,-1 0-1 0 0,1 0 1 0 0,-1-1-1 0 0,0 0 1 0 0,1 0-1 0 0,-1-1 1 0 0,0 0-1 0 0,0 0 1 0 0,1-1-60 0 0,24-15-962 0 0,-14 9-2104 0 0,-15 8-1691 0 0,-2 0-3904 0 0,-1 2-3394 0 0</inkml:trace>
  <inkml:trace contextRef="#ctx0" brushRef="#br0" timeOffset="3104.211">2471 498 4745 0 0,'0'0'2803'0'0,"0"0"-430"0"0,0 0-210 0 0,0 0-101 0 0,0 0-221 0 0,0 0-147 0 0,0 0-216 0 0,0 0-322 0 0,0 0-253 0 0,0 0-171 0 0,0 0-129 0 0,0 0-76 0 0,-14 2-49 0 0,-43 6-70 0 0,52-7-323 0 0,1 0 0 0 0,-1 0 0 0 0,1 1 0 0 0,-1 0-1 0 0,1-1 1 0 0,0 1 0 0 0,-1 1 0 0 0,1-1 0 0 0,0 1 0 0 0,1-1-1 0 0,-1 1 1 0 0,0 0 0 0 0,1 1 0 0 0,0-1 0 0 0,-3 3-85 0 0,-7 7 130 0 0,6-6-108 0 0,0-1-1 0 0,1 1 0 0 0,-1 0 0 0 0,1 0 1 0 0,1 1-1 0 0,-1 0 0 0 0,1 0 1 0 0,1 0-1 0 0,-1 1 0 0 0,1 0 0 0 0,1-1 1 0 0,0 1-1 0 0,0 1 0 0 0,1-1 0 0 0,0 0 1 0 0,0 1-1 0 0,1-1 0 0 0,0 8-21 0 0,3-14 12 0 0,0 0 1 0 0,0 0-1 0 0,0-1 0 0 0,1 1 0 0 0,-1 0 1 0 0,1-1-1 0 0,-1 0 0 0 0,1 1 0 0 0,0-1 0 0 0,0 0 1 0 0,0-1-1 0 0,0 1 0 0 0,0 0 0 0 0,0-1 1 0 0,1 0-1 0 0,-1 0 0 0 0,1 0 0 0 0,-1 0 0 0 0,0 0 1 0 0,1-1-1 0 0,-1 1 0 0 0,1-1 0 0 0,0 0 1 0 0,-1 0-1 0 0,1 0 0 0 0,-1-1 0 0 0,1 1 0 0 0,-1-1 1 0 0,0 0-1 0 0,2 0-12 0 0,95-63 832 0 0,12-54 119 0 0,-104 107-763 0 0,-8 11-75 0 0,1 15 47 0 0,8 29-131 0 0,-2 0-1 0 0,-2 0 0 0 0,-2 1 0 0 0,-2-1 0 0 0,-2 1 1 0 0,-2 0-1 0 0,-2 1-28 0 0,-4 35 8 0 0,8-58-4 0 0,-1 0 0 0 0,-1 0 0 0 0,-1 0 0 0 0,-1 0 1 0 0,-1-1-1 0 0,-2 1 0 0 0,-3 7-4 0 0,6-21 5 0 0,0-1-1 0 0,0 0 1 0 0,-1 0-1 0 0,0 0 1 0 0,-1-1 0 0 0,1 0-1 0 0,-1 0 1 0 0,-1-1-1 0 0,1 0 1 0 0,-1 0 0 0 0,0 0-1 0 0,0-1 1 0 0,-1-1-1 0 0,0 1 1 0 0,0-1-1 0 0,-9 2-4 0 0,16-5 2 0 0,1 0 0 0 0,-1-1 0 0 0,0 1 0 0 0,0 0 0 0 0,0-1 0 0 0,0 0 0 0 0,0 0-1 0 0,0 1 1 0 0,0-1 0 0 0,0 0 0 0 0,0-1 0 0 0,0 1 0 0 0,0 0 0 0 0,0 0-1 0 0,0-1 1 0 0,0 1 0 0 0,0-1 0 0 0,0 0 0 0 0,1 0 0 0 0,-1 0 0 0 0,0 1 0 0 0,0-2-1 0 0,1 1 1 0 0,-1 0 0 0 0,0 0 0 0 0,1 0 0 0 0,-1-1 0 0 0,1 1 0 0 0,0-1-1 0 0,-1 1 1 0 0,1-1 0 0 0,0 0 0 0 0,0 1 0 0 0,0-1 0 0 0,0 0 0 0 0,0 0 0 0 0,1 1-1 0 0,-1-1 1 0 0,1 0 0 0 0,-1-2-2 0 0,1-79-79 0 0,13 55 50 0 0,0 1 0 0 0,2 0 0 0 0,1 1 0 0 0,0 1 0 0 0,2 0 0 0 0,1 2 0 0 0,2 0 0 0 0,21-19 29 0 0,16-22-700 0 0,-55 60 127 0 0,3-4-879 0 0,-2 6-8256 0 0,-4 2-2365 0 0</inkml:trace>
  <inkml:trace contextRef="#ctx0" brushRef="#br0" timeOffset="4342.442">2206 181 0 0 0,'0'0'1060'0'0,"0"0"-53"0"0,0 0-185 0 0,0 0-164 0 0,0 0-5 0 0,0 0 67 0 0,0 0 49 0 0,0 0 17 0 0,0 0-87 0 0,-6-3 504 0 0,5 3 2618 0 0,1-1 4101 0 0,100 16-4170 0 0,105-30-1584 0 0,53 12-1516 0 0,-256 40 1206 0 0,-2 150-1134 0 0,0-187-734 0 0,0 0 0 0 0,0 0-7 0 0,0 0-35 0 0,0 0-8 0 0,0 0-40 0 0,0 0-45 0 0,0 0-94 0 0,0 0-171 0 0,0 0-252 0 0,0 0-437 0 0,0 0-555 0 0,-1-3-3593 0 0,0 3-1518 0 0,1 0-5727 0 0</inkml:trace>
  <inkml:trace contextRef="#ctx0" brushRef="#br0" timeOffset="5179.971">2915 115 0 0 0,'0'0'2290'0'0,"0"0"162"0"0,0 0-74 0 0,0 0 12 0 0,0 0-75 0 0,0 0-212 0 0,0 0-233 0 0,0 0-302 0 0,0 0-313 0 0,0 0-266 0 0,0 0-167 0 0,0 0-81 0 0,-8-7 2745 0 0,89 80-837 0 0,-61-58-2462 0 0,-1 1 0 0 0,0 0 1 0 0,-2 2-1 0 0,0 0 1 0 0,-1 1-1 0 0,-1 0 0 0 0,-1 2 1 0 0,0-1-1 0 0,6 17-187 0 0,-13-22 48 0 0,-1 1-1 0 0,0 0 1 0 0,-2 1-1 0 0,0-1 1 0 0,-1 1-1 0 0,0-1 1 0 0,-2 1-1 0 0,0 0 1 0 0,0 0-1 0 0,-2 0 1 0 0,0 0-1 0 0,-1-1 1 0 0,-1 1-1 0 0,0 0 1 0 0,-1-1-1 0 0,-1 0 1 0 0,-1 0-1 0 0,-7 15-47 0 0,-12 14 5 0 0,-2-2-1 0 0,-2 0 1 0 0,-2-2-1 0 0,-1-1 1 0 0,-2-2-1 0 0,-2-1 1 0 0,-2-2-1 0 0,-8 4-4 0 0,46-38-104 0 0,-1 0-1 0 0,1 0 1 0 0,-1 0-1 0 0,0 0 1 0 0,0 0-1 0 0,0 0 1 0 0,1 0 0 0 0,-1 0-1 0 0,0 0 1 0 0,0-1-1 0 0,0 1 1 0 0,0 0-1 0 0,0-1 1 0 0,-1 1 0 0 0,1-1-1 0 0,0 1 1 0 0,0-1-1 0 0,0 1 1 0 0,0-1-1 0 0,-1 0 1 0 0,1 1-1 0 0,0-1 1 0 0,0 0 0 0 0,-1 0-1 0 0,1 0 1 0 0,0 0-1 0 0,0 0 1 0 0,-1 0-1 0 0,1-1 1 0 0,0 1 0 0 0,0 0-1 0 0,0-1 1 0 0,-1 1-1 0 0,1-1 1 0 0,0 1-1 0 0,0-1 1 0 0,0 1 0 0 0,0-1-1 0 0,0 0 1 0 0,0 1-1 0 0,0-1 1 0 0,0 0 104 0 0,-6-13-4274 0 0,1 6-3181 0 0,2 4-4587 0 0</inkml:trace>
  <inkml:trace contextRef="#ctx0" brushRef="#br0" timeOffset="7042.292">3579 115 0 0 0,'0'0'1614'0'0,"0"0"189"0"0,0 0 88 0 0,0 0 61 0 0,0 0 47 0 0,0 0-45 0 0,0 0-160 0 0,5-4-218 0 0,16-11-249 0 0,-15 12-216 0 0,-6 3-149 0 0,0 0-120 0 0,0 0-75 0 0,0 0-68 0 0,0 0-51 0 0,0 0-21 0 0,0 0-31 0 0,0 0-21 0 0,-7 11 3211 0 0,-99 106-2522 0 0,103-112-1226 0 0,-15 21 50 0 0,2 0 0 0 0,0 1 0 0 0,2 1 1 0 0,1 0-1 0 0,2 1 0 0 0,0 1 0 0 0,2 0 0 0 0,1 0 1 0 0,2 0-1 0 0,1 1 0 0 0,1 0 0 0 0,2 0 1 0 0,0 10-89 0 0,1-18 77 0 0,1 0 0 0 0,1 0 1 0 0,1 0-1 0 0,1 0 1 0 0,1 0-1 0 0,1-1 1 0 0,1 1-1 0 0,1-1 1 0 0,0-1-1 0 0,9 16-77 0 0,-6-16 150 0 0,1 0 0 0 0,1 0-1 0 0,1-2 1 0 0,1 1 0 0 0,0-2-1 0 0,2 0 1 0 0,0-1 0 0 0,1 0-1 0 0,13 10-149 0 0,-8-20 419 0 0,-24-9-1829 0 0,-1-3-1107 0 0,2 1-6819 0 0,1 0-3408 0 0</inkml:trace>
  <inkml:trace contextRef="#ctx0" brushRef="#br0" timeOffset="14740.342">3658 450 0 0 0,'0'0'588'0'0,"0"0"271"0"0,0 0 67 0 0,0 0 6 0 0,0 0-40 0 0,0 0-69 0 0,0 0-84 0 0,0 0-107 0 0,0 0-104 0 0,0 0-76 0 0,24 1 3773 0 0,-18 0-3805 0 0,0 0 1 0 0,1 0-1 0 0,-1 0 0 0 0,0-1 1 0 0,0 0-1 0 0,0 0 0 0 0,1 0 1 0 0,-1-1-1 0 0,0 0 1 0 0,0 0-1 0 0,0-1 0 0 0,0 1 1 0 0,0-1-1 0 0,2-2-420 0 0,0 0 280 0 0,-1 0 0 0 0,0 0-1 0 0,-1-1 1 0 0,1 0 0 0 0,-1 0-1 0 0,0-1 1 0 0,0 1 0 0 0,-1-1 0 0 0,0-1-1 0 0,0 1 1 0 0,0-1 0 0 0,-1 0 0 0 0,1 0-1 0 0,-2 0 1 0 0,1-1 0 0 0,1-6-280 0 0,12-45 1148 0 0,-17 59-1019 0 0,0 0 25 0 0,0 0 2 0 0,0 0-3 0 0,0 0-48 0 0,0 0-23 0 0,0 0-9 0 0,0 0-1 0 0,0 0 0 0 0,0 0-1 0 0,0 0-12 0 0,0 0-23 0 0,0 0 10 0 0,0 0-11 0 0,0 0-11 0 0,0 26 628 0 0,-8 161-109 0 0,12 236-58 0 0,-17-305-306 0 0,13-117-186 0 0,0-1 13 0 0,0 0 2 0 0,0 0 0 0 0,0 0-4 0 0,0 0-16 0 0,0 0 0 0 0,0 0 18 0 0,0 0 13 0 0,0 0-7 0 0,0 0 1 0 0,0 0-2 0 0,0 0 0 0 0,0 0-10 0 0,0 0 16 0 0,0 0-1 0 0,0 0-6 0 0,0 0-5 0 0,0 0-8 0 0,0 0 10 0 0,0 0 8 0 0,0 0 1 0 0,0 0 0 0 0,0 0 2 0 0,0 0 10 0 0,0 0-1 0 0,0 0 10 0 0,0 0 26 0 0,0 0 0 0 0,0 0 14 0 0,0 0 11 0 0,0 0 9 0 0,0 0 11 0 0,0 0 0 0 0,0 0 6 0 0,0 0-14 0 0,0 0-3 0 0,0 0 6 0 0,7-19 481 0 0,44-54-485 0 0,56-27-82 0 0,-102 96-22 0 0,0 1 1 0 0,0-1-1 0 0,1 1 0 0 0,-1 0 0 0 0,1 0 0 0 0,0 1 1 0 0,0-1-1 0 0,0 1 0 0 0,0 1 0 0 0,0-1 1 0 0,0 1-1 0 0,1 0 0 0 0,-1 0 0 0 0,2 1 5 0 0,-8 0-17 0 0,0 0 9 0 0,0 0 25 0 0,0 0-15 0 0,0 0 3 0 0,0 0-1 0 0,0 0-16 0 0,20 15 60 0 0,-14-5-10 0 0,0 1 0 0 0,0-1 0 0 0,-1 1 0 0 0,0 0 0 0 0,-1 0 1 0 0,-1 0-1 0 0,1 0 0 0 0,-2 1 0 0 0,0-1 0 0 0,0 1 0 0 0,-1 0 0 0 0,0 0 0 0 0,-1-1 0 0 0,-1 1 0 0 0,0 7-38 0 0,1-12 28 0 0,0-6-27 0 0,0-1-1 0 0,0 0-24 0 0,0 0 21 0 0,0 0 2 0 0,0 0 22 0 0,0 0 33 0 0,0 0-30 0 0,0 0-19 0 0,0 0-10 0 0,0 0 20 0 0,0 0-9 0 0,0 0-12 0 0,0 0 11 0 0,0 0-12 0 0,0 0 7 0 0,0 0-12 0 0,0 0-4 0 0,0 0-1 0 0,0 0-18 0 0,0 0-48 0 0,0 0-17 0 0,-13 26-5438 0 0,10-21 81 0 0,2-4 146 0 0,1 0-6738 0 0</inkml:trace>
  <inkml:trace contextRef="#ctx0" brushRef="#br0" timeOffset="19610.156">4483 1083 0 0 0,'0'0'461'0'0,"0"0"668"0"0,7-2 327 0 0,20-5 123 0 0,-20 5 23 0 0,-7 2-3 0 0,0 0-46 0 0,0 0-83 0 0,0 0-111 0 0,0 0-148 0 0,0 0-147 0 0,0 0-132 0 0,0 0-85 0 0,-8-15 2955 0 0,0 11-3609 0 0,0 0 0 0 0,0 1 0 0 0,0 0 0 0 0,0 0 0 0 0,-1 0 0 0 0,1 1 0 0 0,-1 0 0 0 0,1 1-1 0 0,-1 0 1 0 0,0 0 0 0 0,0 1 0 0 0,1 0 0 0 0,-7 2-193 0 0,0-2 128 0 0,13 0-118 0 0,-1 0 1 0 0,0 0 0 0 0,1 1-1 0 0,-1 0 1 0 0,1-1 0 0 0,-1 1-1 0 0,1 0 1 0 0,-1 0 0 0 0,1 0-1 0 0,0 1 1 0 0,0-1 0 0 0,-1 0-1 0 0,1 1 1 0 0,0 0 0 0 0,0-1-1 0 0,0 1 1 0 0,1 0 0 0 0,-1 0-1 0 0,0 0 1 0 0,1 0 0 0 0,-1 0-1 0 0,1 1 1 0 0,0-1 0 0 0,-1 0-1 0 0,1 1 1 0 0,0-1 0 0 0,1 0-1 0 0,-1 1 1 0 0,0 0 0 0 0,1-1-1 0 0,-1 1 1 0 0,1 2-11 0 0,-2 84 31 0 0,2-86-18 0 0,1 0 1 0 0,-1 0 0 0 0,1-1 0 0 0,0 1 0 0 0,0 0-1 0 0,0-1 1 0 0,1 1 0 0 0,-1-1 0 0 0,0 1 0 0 0,1-1-1 0 0,0 0 1 0 0,-1 1 0 0 0,1-1 0 0 0,0 0 0 0 0,0 0-1 0 0,0 0 1 0 0,1-1 0 0 0,-1 1 0 0 0,0 0 0 0 0,1-1-1 0 0,-1 1 1 0 0,1-1 0 0 0,-1 0 0 0 0,1 0 0 0 0,0 0 0 0 0,-1 0-1 0 0,1-1 1 0 0,0 1 0 0 0,0-1 0 0 0,0 1 0 0 0,-1-1-1 0 0,3 0-13 0 0,2 0 100 0 0,-1 1-1 0 0,0-1 1 0 0,0-1-1 0 0,0 1 0 0 0,0-1 1 0 0,0 0-1 0 0,0-1 1 0 0,0 1-1 0 0,0-1 1 0 0,0 0-1 0 0,0-1 0 0 0,-1 1 1 0 0,1-1-1 0 0,2-2-99 0 0,7-10 104 0 0,0 1-1 0 0,-1-2 0 0 0,0 0 1 0 0,-2-1-1 0 0,0 0 0 0 0,0-1 1 0 0,-2 0-1 0 0,0 0 0 0 0,-2-1 1 0 0,0-1-1 0 0,-1 0 0 0 0,0 0 0 0 0,-2 0 1 0 0,0 0-1 0 0,-2-1 0 0 0,0 0 1 0 0,-1 0-1 0 0,-2 1 0 0 0,0-16-103 0 0,0 33-1 0 0,-1 0 0 0 0,1 1 0 0 0,0-1 0 0 0,-1 0 0 0 0,0 0 0 0 0,0 1 0 0 0,1-1 0 0 0,-1 1 0 0 0,-1-1 0 0 0,1 1 0 0 0,0-1 0 0 0,-1 1 0 0 0,1-1 0 0 0,-1 1 0 0 0,0 0 0 0 0,0 0 0 0 0,0 0 0 0 0,0 0 0 0 0,0 0 0 0 0,0 1 0 0 0,0-1 0 0 0,-1 0 0 0 0,1 1 0 0 0,-1 0 0 0 0,1-1 0 0 0,-1 1 0 0 0,1 0 0 0 0,-1 0 0 0 0,0 1 0 0 0,1-1-1 0 0,-1 1 1 0 0,0-1 0 0 0,0 1 0 0 0,0 0 0 0 0,-2 0 1 0 0,3-1-6 0 0,1 1 0 0 0,-1 0-1 0 0,0 0 1 0 0,0 0 0 0 0,1 0-1 0 0,-1 0 1 0 0,0 0-1 0 0,0 0 1 0 0,0 0 0 0 0,1 1-1 0 0,-1-1 1 0 0,0 1 0 0 0,0-1-1 0 0,1 1 1 0 0,-1 0-1 0 0,1 0 1 0 0,-1 0 0 0 0,0 0-1 0 0,1 0 1 0 0,0 0 0 0 0,-1 0-1 0 0,1 0 1 0 0,0 0-1 0 0,-1 1 1 0 0,1-1 0 0 0,0 1-1 0 0,0-1 1 0 0,0 1 0 0 0,0-1-1 0 0,0 1 1 0 0,1-1 0 0 0,-1 1-1 0 0,0 0 1 0 0,1-1-1 0 0,-1 1 1 0 0,1 0 0 0 0,0 0-1 0 0,-1 0 1 0 0,1-1 0 0 0,0 1-1 0 0,0 0 1 0 0,0 0-1 0 0,0 0 1 0 0,1-1 0 0 0,-1 1 6 0 0,11 108 150 0 0,-8-94-50 0 0,0-1-1 0 0,1 0 0 0 0,0 0 1 0 0,1 0-1 0 0,1-1 0 0 0,1 1 1 0 0,0-1-1 0 0,0-1 1 0 0,2 1-1 0 0,0-1 0 0 0,0-1 1 0 0,1 0-1 0 0,0 0 0 0 0,1-1 1 0 0,1 0-1 0 0,7 5-99 0 0,24 16 671 0 0,-42-32-634 0 0,-1 0-7 0 0,0 0 3 0 0,0 0 11 0 0,0 0 5 0 0,0 0 19 0 0,0 0-36 0 0,0 0-1 0 0,0 0-18 0 0,0 0 1 0 0,0 0 18 0 0,0 0-3 0 0,4-14-4277 0 0,7-5-6020 0 0,-6 12-1584 0 0</inkml:trace>
  <inkml:trace contextRef="#ctx0" brushRef="#br0" timeOffset="21668.916">4991 789 5001 0 0,'0'0'2250'0'0,"0"0"-216"0"0,0 0-33 0 0,0 0 41 0 0,0 0-81 0 0,0 0-289 0 0,0 0-404 0 0,0 0-317 0 0,0 0-161 0 0,0 0-65 0 0,0 0-10 0 0,0 0-50 0 0,9 11 2615 0 0,49 0-853 0 0,-18-8-1915 0 0,0-2 0 0 0,0-1 0 0 0,0-3 0 0 0,30-5-512 0 0,-21 4 279 0 0,-49 4-259 0 0,0 0 7 0 0,0 0-9 0 0,0 0-10 0 0,0 0-22 0 0,0 0 27 0 0,0 0 0 0 0,0 0-14 0 0,0 0 8 0 0,0 0 6 0 0,0 0-4 0 0,0 0 3 0 0,0 0 8 0 0,0 0-24 0 0,0 0 6 0 0,0 0-5 0 0,0 0 8 0 0,0 0 5 0 0,0 0 6 0 0,0 0 5 0 0,0 0-8 0 0,0 0-17 0 0,0 0 0 0 0,0 0 19 0 0,0 0 8 0 0,0 0-22 0 0,0 0 6 0 0,0 0 6 0 0,0 0-9 0 0,0 0-17 0 0,0 0 15 0 0,0 0 2 0 0,0 0-10 0 0,0 0 19 0 0,0 0 10 0 0,0 0-25 0 0,0 0-2 0 0,0 0 18 0 0,0 0 7 0 0,0 0-14 0 0,0 0-34 0 0,0 0 27 0 0,0 0-7 0 0,0 0 9 0 0,0 0-4 0 0,0 0 16 0 0,0 0 3 0 0,0 0-15 0 0,0 0 6 0 0,0 0-10 0 0,0 0 12 0 0,0 0 15 0 0,0 0-22 0 0,0 0-51 0 0,0 0 44 0 0,0 0 10 0 0,0 0 29 0 0,0 0-30 0 0,0 0 7 0 0,0 0 19 0 0,0 0-44 0 0,0 0-30 0 0,0 0 46 0 0,0 0 15 0 0,0 0 4 0 0,0 0-25 0 0,0 0 8 0 0,0 0-10 0 0,0 0 10 0 0,0 0-15 0 0,0 0-1 0 0,0 0 16 0 0,0 0-11 0 0,0 0 7 0 0,0 0-8 0 0,0 0-10 0 0,0 0-10 0 0,0 0 10 0 0,0 0 3 0 0,0 0-12 0 0,0 0 2 0 0,0 0 5 0 0,0 0-4 0 0,0 0 1 0 0,0 0 4 0 0,0 0 2 0 0,-9-4-5598 0 0,2 4 3181 0 0,-3 0-2753 0 0,4 0-1362 0 0,1 0-3917 0 0</inkml:trace>
  <inkml:trace contextRef="#ctx0" brushRef="#br0" timeOffset="22408.128">5168 568 1760 0 0,'0'0'1847'0'0,"0"0"-221"0"0,0 0-26 0 0,0 0-5 0 0,0 0-92 0 0,0 0-216 0 0,0 0-266 0 0,0 0-199 0 0,0 0-41 0 0,0 0 69 0 0,0 0 100 0 0,0 0 76 0 0,0 0 6 0 0,1 22 6763 0 0,0-14-6855 0 0,2 13-392 0 0,2 12-195 0 0,-1 0 1 0 0,-1 1 0 0 0,-2 0-1 0 0,-2 0 1 0 0,0-1 0 0 0,-3 1-1 0 0,-2 8-353 0 0,-20 119 438 0 0,26-139-246 0 0,0-21-198 0 0,0-1 16 0 0,0 0 26 0 0,0 0 17 0 0,0 0 22 0 0,0 0-19 0 0,0 0 1 0 0,0 0 13 0 0,0 0 0 0 0,0 0-6 0 0,0 0-10 0 0,0 0-21 0 0,0 0-10 0 0,0 0 11 0 0,0 0 0 0 0,0 0-2 0 0,0 0-4 0 0,0 0-15 0 0,0-26-2822 0 0,0 8-962 0 0,0 10-3049 0 0,0 4-5323 0 0</inkml:trace>
  <inkml:trace contextRef="#ctx0" brushRef="#br0" timeOffset="27977.793">5816 277 0 0 0,'-23'-19'0'0'0,"6"-6"0"0"0,2-8 0 0 0,15-4 0 0 0,20-26 0 0 0,-21 68 10365 0 0,1 2-4070 0 0,0 5-2844 0 0,1 9-3409 0 0,0 2-1501 0 0,0-10 3227 0 0,11 271 1162 0 0,12-35-2099 0 0,-7-35 109 0 0,-19-163-387 0 0,2-50-544 0 0,0-1-3 0 0,7 19 941 0 0,-6-19-893 0 0,-1 0-3 0 0,0 0 2 0 0,0 0-5 0 0,0 0-5 0 0,0 0 1 0 0,0 0-8 0 0,0 0 4 0 0,0 0 5 0 0,0 0-2 0 0,0 0 1 0 0,0 0-8 0 0,0 0 3 0 0,0 0 3 0 0,0 0 11 0 0,0 0-5 0 0,0 0-6 0 0,17-37 521 0 0,-1 7-544 0 0,2 1 1 0 0,1 1-1 0 0,1 1 0 0 0,2 0 1 0 0,0 2-1 0 0,18-15-19 0 0,-37 38 2 0 0,-1 0 0 0 0,1 0 1 0 0,0 1-1 0 0,0-1 0 0 0,0 1 0 0 0,0-1 0 0 0,0 1 1 0 0,0 0-1 0 0,0 0 0 0 0,0 0 0 0 0,1 1 0 0 0,-1-1 1 0 0,0 1-1 0 0,0 0 0 0 0,1 0 0 0 0,-1 0 0 0 0,0 0 0 0 0,1 1 1 0 0,0-1-3 0 0,12 1 7 0 0,35 61 224 0 0,-33-35-144 0 0,-3 57 448 0 0,-15 18-94 0 0,0-101-432 0 0,-2-3-429 0 0,3-7-4471 0 0,0 3-1209 0 0,-1 5-5966 0 0</inkml:trace>
  <inkml:trace contextRef="#ctx0" brushRef="#br0" timeOffset="28909.818">6503 984 0 0 0,'0'0'739'0'0,"0"0"1073"0"0,0 0 145 0 0,0 0-149 0 0,0 0-54 0 0,0 0-33 0 0,0 0-63 0 0,0 0-98 0 0,0 0-102 0 0,0 0-102 0 0,-2-4 4905 0 0,-4-10-5187 0 0,2 12-988 0 0,0 0 0 0 0,0 0 0 0 0,0 0 0 0 0,0 0 1 0 0,0 1-1 0 0,0-1 0 0 0,0 1 0 0 0,-1 0 0 0 0,1 1 0 0 0,0-1 0 0 0,-1 1 0 0 0,1 0 0 0 0,-1 0 0 0 0,1 0 0 0 0,0 1 0 0 0,-1-1 0 0 0,1 1 0 0 0,0 0 0 0 0,0 0 0 0 0,-1 1 0 0 0,1-1 0 0 0,0 1 0 0 0,0 0 0 0 0,1 0 0 0 0,-2 0-86 0 0,2 2 11 0 0,-1 0 0 0 0,1 0-1 0 0,0 0 1 0 0,0 0-1 0 0,0 1 1 0 0,1-1-1 0 0,-1 1 1 0 0,1-1-1 0 0,0 1 1 0 0,0 0-1 0 0,1 0 1 0 0,0 0 0 0 0,0 0-1 0 0,0 0 1 0 0,0 0-1 0 0,1 1 1 0 0,0-1-1 0 0,0 0 1 0 0,0 0-1 0 0,0 0 1 0 0,1 0 0 0 0,0 0-1 0 0,1 4-10 0 0,0-6 16 0 0,0-1 1 0 0,0 1-1 0 0,-1-1 1 0 0,2 0-1 0 0,-1 1 0 0 0,0-1 1 0 0,0 0-1 0 0,1 0 0 0 0,-1-1 1 0 0,1 1-1 0 0,0 0 1 0 0,-1-1-1 0 0,1 0 0 0 0,0 1 1 0 0,0-1-1 0 0,0 0 0 0 0,0 0 1 0 0,0-1-1 0 0,0 1 1 0 0,0-1-1 0 0,0 0 0 0 0,0 1 1 0 0,0-1-1 0 0,0 0 0 0 0,0-1 1 0 0,0 1-1 0 0,0-1 1 0 0,0 1-1 0 0,0-1 0 0 0,0 0 1 0 0,0 0-1 0 0,0 0 0 0 0,0 0 1 0 0,-1-1-1 0 0,1 1 1 0 0,2-2-17 0 0,10-7 79 0 0,0 0 1 0 0,-1-1-1 0 0,0 0 1 0 0,0-1 0 0 0,-1-1-1 0 0,-1 0 1 0 0,7-10-80 0 0,13-17 139 0 0,-20 72-79 0 0,-9-25-48 0 0,1 0 1 0 0,0-1 0 0 0,0 1 0 0 0,0-1-1 0 0,1 0 1 0 0,0 0 0 0 0,0-1 0 0 0,1 0-1 0 0,-1 1 1 0 0,1-2 0 0 0,0 1-1 0 0,1-1 1 0 0,5 4-13 0 0,42 3-629 0 0,-37-18-4308 0 0,-13 3-1375 0 0,1 4-5744 0 0</inkml:trace>
  <inkml:trace contextRef="#ctx0" brushRef="#br0" timeOffset="30694.104">5750 177 0 0 0,'-11'-31'0'0'0,"0"8"2954"0"0,11 22-2035 0 0,0 1 73 0 0,0 0 7 0 0,0 0-64 0 0,0 0-138 0 0,0 0-126 0 0,0 0-84 0 0,0 0-26 0 0,0 0 31 0 0,0 0 73 0 0,0 0 73 0 0,0 0 45 0 0,0 0-5 0 0,0 0-43 0 0,0 0-57 0 0,0 0-55 0 0,0 0-33 0 0,0 0-38 0 0,0 0-43 0 0,0 0-50 0 0,0 0-40 0 0,0 0-27 0 0,0 0-20 0 0,0 0-8 0 0,0 0-19 0 0,0 0-17 0 0,0 0-17 0 0,0 0-19 0 0,0 0-10 0 0,0 9 609 0 0,-2 4-635 0 0,0 0 1 0 0,-1-1 0 0 0,0 0 0 0 0,-1 0 0 0 0,-1 0 0 0 0,0 0 0 0 0,0 0 0 0 0,-1-1 0 0 0,0 0-1 0 0,-5 5-256 0 0,1 1 189 0 0,-62 52 374 0 0,51-64-567 0 0,22-32-4566 0 0,2 17 745 0 0,1 3-2498 0 0,1-1-3388 0 0</inkml:trace>
  <inkml:trace contextRef="#ctx0" brushRef="#br0" timeOffset="31857.285">6714 67 0 0 0,'0'0'2200'0'0,"0"0"425"0"0,0 0-43 0 0,0 0-336 0 0,0 0-425 0 0,0 0-342 0 0,0 0-240 0 0,0 0-126 0 0,0 0-77 0 0,0 0-80 0 0,1-2-73 0 0,0-8-90 0 0,-1 7-84 0 0,0 3-65 0 0,0 0-47 0 0,0 0-46 0 0,0 0-28 0 0,0 0-39 0 0,0 0-33 0 0,0 0-45 0 0,0 0-24 0 0,8 8 1725 0 0,14 14-1556 0 0,3-4-380 0 0,-1 1 0 0 0,-1 1 0 0 0,0 0 0 0 0,-2 2 0 0 0,0 1 1 0 0,-1 0-1 0 0,-2 2 0 0 0,0 0 0 0 0,-2 1 0 0 0,-1 0 0 0 0,-1 2 0 0 0,-1 0 1 0 0,-2 0-1 0 0,0 1 0 0 0,-2 0 0 0 0,-1 1 0 0 0,-2 0 0 0 0,3 25-171 0 0,-9-26 41 0 0,0 0 0 0 0,-1 0 1 0 0,-2 0-1 0 0,-1-1 0 0 0,-2 1 0 0 0,0-1 0 0 0,-2 0 0 0 0,-1-1 0 0 0,-1 1 0 0 0,-1-2 0 0 0,-3 2-41 0 0,-132 222 186 0 0,138-240-177 0 0,1-1 1 0 0,-2 0-1 0 0,1 0 1 0 0,-1 0-1 0 0,0-1 0 0 0,-1-1 1 0 0,0 0-1 0 0,0 0 1 0 0,-1-1-1 0 0,0 0 1 0 0,0 0-1 0 0,-6 1-9 0 0,12-6 18 0 0,-5 0-35 0 0,7 4 280 0 0,3-4-248 0 0,0-1 2 0 0,-18 14-37 0 0,-32 13 34 0 0,50-27 3 0 0,0 0-2 0 0,17-28-3256 0 0,-3 15-1434 0 0,-5 6-703 0 0,-1-1-7274 0 0</inkml:trace>
  <inkml:trace contextRef="#ctx0" brushRef="#br0" timeOffset="38127.576">7252 829 0 0 0,'0'0'888'0'0,"0"0"883"0"0,0 0 295 0 0,0 0 9 0 0,0 0-138 0 0,0 0-228 0 0,0 0-216 0 0,0 0-204 0 0,0 0-213 0 0,-3 0-169 0 0,46-1 4881 0 0,67-10-3414 0 0,-98 10-2225 0 0,0-2 0 0 0,0 0 0 0 0,0 0-1 0 0,0-1 1 0 0,0 0 0 0 0,0-1 0 0 0,-1-1 0 0 0,0 0 0 0 0,0 0-1 0 0,-1-1 1 0 0,0 0 0 0 0,0-1 0 0 0,0 0 0 0 0,-1-1 0 0 0,-1 0 0 0 0,1 0-1 0 0,-1-1 1 0 0,5-9-149 0 0,-8-14 898 0 0,-5 32-812 0 0,0 1-16 0 0,0 0-20 0 0,0 0-14 0 0,0 0-22 0 0,0 0-12 0 0,0 0-15 0 0,0 0 9 0 0,0 0-23 0 0,7 12-134 0 0,28 39 285 0 0,-21-22-86 0 0,-1 1 0 0 0,-1 0 0 0 0,-1 1 0 0 0,-2 0 0 0 0,-2 1 0 0 0,0 0 0 0 0,-2 0 0 0 0,-2 0 0 0 0,0 0 0 0 0,-3 1 0 0 0,0-1 0 0 0,-3 5-38 0 0,0-4-4 0 0,-2-1 0 0 0,-1 0-1 0 0,-2-1 1 0 0,-1 0 0 0 0,-1 0-1 0 0,-2 0 1 0 0,-1-2 0 0 0,-1 1-1 0 0,-2-2 1 0 0,-1 0 0 0 0,-1-1 0 0 0,-1-1-1 0 0,-21 22 5 0 0,40-46 2 0 0,-1-1 0 0 0,0 1-1 0 0,0-1 1 0 0,0 1-1 0 0,0-1 1 0 0,0 0 0 0 0,-1 1-1 0 0,1-1 1 0 0,0 0 0 0 0,0 0-1 0 0,-1 0 1 0 0,1 0 0 0 0,-1 0-1 0 0,1 0 1 0 0,-1 0 0 0 0,0 0-1 0 0,1-1 1 0 0,-1 1-1 0 0,0-1 1 0 0,1 1 0 0 0,-1-1-1 0 0,0 0 1 0 0,0 1 0 0 0,1-1-1 0 0,-1 0 1 0 0,0 0 0 0 0,0 0-1 0 0,1 0 1 0 0,-1-1 0 0 0,0 1-1 0 0,0 0 1 0 0,1-1-1 0 0,-1 0 1 0 0,0 1 0 0 0,1-1-1 0 0,-1 0 1 0 0,1 1 0 0 0,-1-1-1 0 0,1 0 1 0 0,-1 0 0 0 0,1-1-1 0 0,-1 1 1 0 0,0-1-2 0 0,-3-21 3 0 0,0-1 1 0 0,1 0 0 0 0,2 0-1 0 0,1 0 1 0 0,0-1-1 0 0,2 1 1 0 0,1-2-4 0 0,-1-4 12 0 0,26-124 115 0 0,-22 134-84 0 0,-5 18-41 0 0,0 0 0 0 0,0 0 0 0 0,0 0-1 0 0,0 0 1 0 0,1 0 0 0 0,-1 0 0 0 0,1 0-1 0 0,0 1 1 0 0,-1-1 0 0 0,1 0 0 0 0,0 0 0 0 0,0 1-1 0 0,0-1 1 0 0,0 0 0 0 0,0 1 0 0 0,0-1-1 0 0,1 1 1 0 0,-1 0 0 0 0,1-1 0 0 0,-1 1-1 0 0,1 0 1 0 0,-1 0 0 0 0,1 0 0 0 0,-1 0 0 0 0,1 0-1 0 0,0 0 1 0 0,0 0 0 0 0,-1 1 0 0 0,2-1-2 0 0,206 1 4 0 0,-109 8-83 0 0,-104-24-1612 0 0,-6 3-932 0 0,1 4-2779 0 0,6 6 2811 0 0,-4-4-9523 0 0</inkml:trace>
  <inkml:trace contextRef="#ctx0" brushRef="#br0" timeOffset="38847.628">7292 402 0 0 0,'0'0'850'0'0,"0"0"690"0"0,0 0 242 0 0,0 0 122 0 0,0 0 167 0 0,0 0 36 0 0,0 0-184 0 0,0 0-280 0 0,0 0-266 0 0,0 0-184 0 0,0 0-93 0 0,0 0-59 0 0,0 0-64 0 0,7 0 4957 0 0,11-4-5068 0 0,199-158 1216 0 0,-150 111-1923 0 0,-40 103 1045 0 0,72 176-104 0 0,-73-199-1108 0 0,-24-43-4255 0 0,0 10-6197 0 0,1 0-2909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  <inkml:trace contextRef="#ctx0" brushRef="#br0" timeOffset="1408.407">1640 142,'36'-23,"1"1,0 1,2 3,0 0,1 3,6 0,70 6,-113 9,-1 0,1 1,-1-1,1 1,-1 0,1 0,-1 0,1 0,-1 0,0 0,1 1,-1-1,0 1,0-1,0 1,0 0,0 0,-1 0,1 0,-1 0,1 0,-1 0,0 1,1-1,-1 1,0-1,-1 1,1-1,0 1,-1-1,1 1,-1-1,0 1,0 0,0-1,0 1,-1-1,1 1,-1 0,1-1,-1 2,-4 7,0-1,-1 0,0 0,0 0,-1 0,0-1,-1 0,0-1,0 0,-1 0,0 0,0-1,-8 4,-1 3,3-3,11-9,0-1,0 1,0 0,0 1,1-1,-1 1,0-1,1 1,0 0,0 0,0 0,0 1,0-1,1 1,0 0,-1-1,1 1,1 0,-1 0,0 1,1-1,0 0,0 0,0 1,1-1,-1 0,1 1,0-1,1 1,-1-1,1 0,-1 1,1-1,0 0,1 1,6 3,0 0,0-1,1 0,0-1,0 0,0 0,1-1,0 0,0-1,0 0,1 0,-1-1,1-1,0 0,9 1,27 9,74 37,-118-47,0-1,0 1,0 0,0 0,0 0,0 0,-1 0,1 1,-1-1,1 1,-1 0,0 0,0 0,0 0,-1 0,1 0,-1 0,1 0,-1 1,0-1,0 1,-1-1,1 1,-1-1,0 1,0-1,0 1,0-1,0 1,-1-1,0 1,1-1,-1 0,-1 3,-4 2,-1-1,1 1,-1-1,0 0,-1 0,0-1,0 0,0 0,-1-1,0 0,0-1,0 0,0 0,-1-1,0 0,5-1,-193 51,96-54,85-5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8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6193 0 0,'0'0'3800'0'0,"0"0"-1664"0"0,0 0-750 0 0,0 0-56 0 0,0 0 140 0 0,0 0 32 0 0,0 0-190 0 0,0 0-329 0 0,0 0-341 0 0,0 0-243 0 0,0 0-93 0 0,0 0-16 0 0,0 1 803 0 0,4 182 2503 0 0,-4-179-3568 0 0,1-1 1 0 0,0 1 0 0 0,0 0 0 0 0,0-1-1 0 0,0 1 1 0 0,1-1 0 0 0,-1 1 0 0 0,1-1-1 0 0,0 1 1 0 0,0-1 0 0 0,0 0 0 0 0,0 0-1 0 0,1 0 1 0 0,-1 0 0 0 0,1-1-1 0 0,0 1 1 0 0,0-1 0 0 0,0 1 0 0 0,0-1-1 0 0,0 0 1 0 0,0 0 0 0 0,1 0 0 0 0,-1-1-1 0 0,1 1 1 0 0,-1-1 0 0 0,1 0 0 0 0,-1 0-1 0 0,1 0 1 0 0,0 0 0 0 0,0-1 0 0 0,2 1-29 0 0,3-1 92 0 0,1-1 1 0 0,-1 1 0 0 0,1-2 0 0 0,-1 1-1 0 0,0-1 1 0 0,0-1 0 0 0,0 1 0 0 0,0-2 0 0 0,0 1-1 0 0,-1-1 1 0 0,1 0 0 0 0,-1-1 0 0 0,0 0-1 0 0,3-3-92 0 0,114-80 224 0 0,-123 88-226 0 0,-1-1 0 0 0,1 1 0 0 0,0 0 0 0 0,0 0-1 0 0,0 0 1 0 0,0 1 0 0 0,0-1 0 0 0,0 0 0 0 0,0 1-1 0 0,0-1 1 0 0,0 1 0 0 0,0 0 0 0 0,0 0 0 0 0,0 0-1 0 0,-1 0 1 0 0,1 0 0 0 0,0 0 0 0 0,-1 0 0 0 0,1 0-1 0 0,-1 1 1 0 0,1-1 0 0 0,-1 0 0 0 0,0 1 0 0 0,1-1-1 0 0,-1 1 1 0 0,0 0 0 0 0,0-1 0 0 0,0 1 0 0 0,0 0-1 0 0,-1 0 1 0 0,1 0 0 0 0,0 0 0 0 0,-1 0 0 0 0,1-1-1 0 0,-1 1 1 0 0,0 0 0 0 0,1 0 0 0 0,-1 0 0 0 0,0 0-1 0 0,0 0 1 0 0,-1 0 0 0 0,1 0 0 0 0,0 2 2 0 0,10 29 4 0 0,-8-30-2 0 0,1 0 0 0 0,-1 0 0 0 0,0 0 0 0 0,1 0 1 0 0,0 0-1 0 0,-1 0 0 0 0,1-1 0 0 0,0 1 0 0 0,0-1 0 0 0,1 0 1 0 0,-1 0-1 0 0,0 0 0 0 0,1 0 0 0 0,-1 0 0 0 0,1-1 0 0 0,0 0 1 0 0,-1 0-1 0 0,1 0 0 0 0,0 0 0 0 0,0 0 0 0 0,0-1 0 0 0,0 0 1 0 0,-1 0-1 0 0,1 0 0 0 0,0 0 0 0 0,0 0 0 0 0,0-1 0 0 0,0 0 1 0 0,0 1-1 0 0,2-2-2 0 0,6-2 41 0 0,-1 1 0 0 0,0-2 0 0 0,0 1 1 0 0,0-2-1 0 0,-1 1 0 0 0,0-1 0 0 0,0-1 1 0 0,0 0-1 0 0,5-5-41 0 0,-2 0 122 0 0,-1 0 0 0 0,0 0 0 0 0,-1-1 0 0 0,0 0 0 0 0,-1-1 0 0 0,-1 0 0 0 0,0-1 1 0 0,-1 0-1 0 0,0 0 0 0 0,-1-1 0 0 0,-1 1 0 0 0,-1-2 0 0 0,1-2-122 0 0,-2-18 173 0 0,-14 45-2113 0 0,6 17-1479 0 0,3-8-5601 0 0,1-12-3573 0 0</inkml:trace>
  <inkml:trace contextRef="#ctx0" brushRef="#br0" timeOffset="368.284">1088 244 12771 0 0,'0'0'2310'0'0,"0"0"-290"0"0,0 0-196 0 0,0 0-214 0 0,0 0-219 0 0,0 0-193 0 0,0 0-196 0 0,0 0-177 0 0,0 0-144 0 0,32-7-123 0 0,99-22-94 0 0,-64 2 315 0 0,-62 23-713 0 0,0 0 0 0 0,0 0 0 0 0,-1 0 0 0 0,1 0 0 0 0,-1-1 0 0 0,0 0 0 0 0,0 0 0 0 0,-1 0 0 0 0,1 0 0 0 0,-1 0 1 0 0,0-1-1 0 0,-1 0 0 0 0,1 1 0 0 0,-1-1 0 0 0,0 0 0 0 0,-1 0 0 0 0,1 0 0 0 0,-1 0 0 0 0,0-1 0 0 0,-1 1 0 0 0,1 0 1 0 0,-1 0-1 0 0,-1-1 0 0 0,1 1 0 0 0,-1-2-66 0 0,-2 5 0 0 0,1 0 1 0 0,-1 0 0 0 0,0 1-1 0 0,0-1 1 0 0,0 1-1 0 0,0-1 1 0 0,-1 1-1 0 0,1 0 1 0 0,0 0 0 0 0,-1 1-1 0 0,1-1 1 0 0,-1 1-1 0 0,0-1 1 0 0,0 1-1 0 0,1 0 1 0 0,-1 1 0 0 0,0-1-1 0 0,0 1 1 0 0,0-1-1 0 0,0 1 1 0 0,0 1-1 0 0,0-1 1 0 0,0 0 0 0 0,0 1-1 0 0,1 0 1 0 0,-1 0-1 0 0,0 0 1 0 0,0 0-1 0 0,1 0 1 0 0,-1 1 0 0 0,0 0-1 0 0,1 0 1 0 0,0 0-1 0 0,-1 0 1 0 0,0 2-1 0 0,-11 6-38 0 0,1 1 0 0 0,0 1 0 0 0,0 0 0 0 0,2 1 1 0 0,-1 0-1 0 0,2 1 0 0 0,0 1 0 0 0,0-1 0 0 0,2 2 0 0 0,0 0 0 0 0,0 0 0 0 0,2 0 1 0 0,0 1-1 0 0,0 0 0 0 0,2 0 0 0 0,0 1 0 0 0,1-1 0 0 0,1 1 0 0 0,1 0 0 0 0,0 12 38 0 0,2-26-39 0 0,0 0 0 0 0,0 1 0 0 0,1-1 0 0 0,-1 0 0 0 0,1 0 0 0 0,0 1 0 0 0,0-1 0 0 0,1 0 0 0 0,-1 0 0 0 0,1 0 0 0 0,0 0 0 0 0,0-1 0 0 0,0 1 0 0 0,1 0 0 0 0,-1-1 0 0 0,1 1 0 0 0,0-1 0 0 0,0 0 0 0 0,0 0 0 0 0,0 0 0 0 0,0 0 0 0 0,1-1 0 0 0,-1 0 0 0 0,1 1 0 0 0,0-1 0 0 0,0 0 0 0 0,0-1 0 0 0,0 1 0 0 0,0-1 0 0 0,0 1 0 0 0,0-1-1 0 0,0 0 1 0 0,0-1 0 0 0,1 1 39 0 0,138 7-2540 0 0,-84-16-5875 0 0,-36 1-3737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113 240 6569 0 0,'0'0'918'0'0,"0"0"-245"0"0,0 0 237 0 0,0 0 486 0 0,0 0 363 0 0,0 0 94 0 0,0 0-152 0 0,0 0-242 0 0,0 0-160 0 0,0 0-140 0 0,0 0-85 0 0,0 0-77 0 0,31 10-102 0 0,97 31-71 0 0,-125-40-775 0 0,0 0 0 0 0,1 1 0 0 0,-1-1 0 0 0,1-1 1 0 0,-1 1-1 0 0,1 0 0 0 0,-1-1 0 0 0,1 0 0 0 0,-1 1 0 0 0,1-2 0 0 0,-1 1 0 0 0,1 0 0 0 0,-1-1 0 0 0,1 1 0 0 0,-1-1 0 0 0,1 0 0 0 0,-1 0 0 0 0,0 0 0 0 0,0-1 0 0 0,1 1 0 0 0,-1-1-49 0 0,10-5 207 0 0,6-1-88 0 0,-1 0 1 0 0,-1-2 0 0 0,0 0 0 0 0,0 0 0 0 0,-1-2 0 0 0,0 0 0 0 0,-1-1 0 0 0,-1 0-1 0 0,0-1 1 0 0,0-1 0 0 0,-2 0 0 0 0,0-1 0 0 0,0 0 0 0 0,-2-1 0 0 0,0 0 0 0 0,-1-1-1 0 0,6-16-119 0 0,-12 12 163 0 0,-3 21-115 0 0,0 1-24 0 0,-3 8-108 0 0,-37 158 10 0 0,6 1 1 0 0,-8 139 73 0 0,11-70 51 0 0,21-173-52 0 0,-2-2 0 0 0,-3 0 0 0 0,-3-1 0 0 0,-2 0 0 0 0,-3-2-1 0 0,-6 7 2 0 0,22-51 1 0 0,-1 0-1 0 0,-1 0 0 0 0,0-1 0 0 0,-1 0 0 0 0,0-1 1 0 0,-1 0-1 0 0,0-1 0 0 0,-11 8 0 0 0,18-15 0 0 0,-1-1 1 0 0,0 1-1 0 0,1-1 0 0 0,-1 0 1 0 0,-1 0-1 0 0,1 0 0 0 0,0-1 1 0 0,-1 0-1 0 0,1 0 0 0 0,-1 0 0 0 0,0-1 1 0 0,1 0-1 0 0,-1 0 0 0 0,0 0 1 0 0,0-1-1 0 0,0 0 0 0 0,1 0 1 0 0,-1 0-1 0 0,0-1 0 0 0,0 0 0 0 0,0 0 1 0 0,1 0-1 0 0,-1-1 0 0 0,0 0 1 0 0,-2-1-1 0 0,0-4 0 0 0,-1 0 1 0 0,1-1-1 0 0,0 0 1 0 0,1-1-1 0 0,0 0 1 0 0,0 0-1 0 0,1 0 1 0 0,0-1-1 0 0,0 0 1 0 0,1 0-1 0 0,1 0 1 0 0,0-1 0 0 0,0 0-1 0 0,1 1 1 0 0,0-1-1 0 0,1 0 1 0 0,0-1-1 0 0,1 1 1 0 0,0 0-1 0 0,1 0 1 0 0,1-1-1 0 0,-1 1 1 0 0,2-7-1 0 0,3-4 5 0 0,1 1 0 0 0,1 0 1 0 0,1 0-1 0 0,0 0 0 0 0,2 1 0 0 0,0 0 1 0 0,1 1-1 0 0,1 0 0 0 0,1 1 0 0 0,1 0 1 0 0,0 1-1 0 0,1 1 0 0 0,1 0 0 0 0,1 1 1 0 0,0 1-1 0 0,1 0 0 0 0,14-8-5 0 0,-7 4-12 0 0,1 0 0 0 0,1 1 0 0 0,0 2 0 0 0,1 1-1 0 0,1 1 1 0 0,0 1 0 0 0,1 2 0 0 0,0 1 0 0 0,0 1 0 0 0,12-1 12 0 0,35 9-1221 0 0,-52 4-2201 0 0,-1 2-4218 0 0,-14-2-4370 0 0</inkml:trace>
  <inkml:trace contextRef="#ctx0" brushRef="#br0" timeOffset="654.781">1177 542 13091 0 0,'0'0'2023'0'0,"0"0"-519"0"0,0 0-257 0 0,0 0-53 0 0,0 0-59 0 0,0 0-119 0 0,0 0-185 0 0,-33 17-166 0 0,-108 59-123 0 0,51-7 235 0 0,78-58-720 0 0,2 0 0 0 0,-1 0 0 0 0,1 1 1 0 0,1 0-1 0 0,0 1 0 0 0,1 0 0 0 0,0 1 0 0 0,1-1 0 0 0,1 1 0 0 0,0 1 0 0 0,0-1 0 0 0,2 1 0 0 0,0 0 0 0 0,1 0 1 0 0,0 0-1 0 0,0 7-57 0 0,3-20 1 0 0,1 0 0 0 0,-1 0 1 0 0,0 1-1 0 0,1-1 1 0 0,-1 0-1 0 0,1 0 0 0 0,0 0 1 0 0,-1 0-1 0 0,1 0 0 0 0,0 0 1 0 0,0 0-1 0 0,0 0 1 0 0,1 0-1 0 0,-1 0 0 0 0,0-1 1 0 0,1 1-1 0 0,-1 0 1 0 0,1-1-1 0 0,0 1 0 0 0,-1-1 1 0 0,1 0-1 0 0,0 0 0 0 0,0 1 1 0 0,0-1-1 0 0,0 0 1 0 0,0 0-1 0 0,0-1 0 0 0,0 1 1 0 0,0 0-1 0 0,0-1 0 0 0,0 1 1 0 0,1-1-1 0 0,-1 0 1 0 0,0 0-1 0 0,1 0-1 0 0,80-10 470 0 0,-43-8-290 0 0,-2-3-1 0 0,0-1 0 0 0,-2-1 0 0 0,0-2 0 0 0,-2-2 0 0 0,5-6-179 0 0,92-91 292 0 0,-131 124-295 0 0,0 0-1 0 0,0 1 0 0 0,0-1 1 0 0,0 0-1 0 0,0 0 0 0 0,0 1 1 0 0,0-1-1 0 0,0 0 0 0 0,0 1 0 0 0,1-1 1 0 0,-1 0-1 0 0,0 0 0 0 0,0 1 1 0 0,0-1-1 0 0,0 0 0 0 0,0 0 1 0 0,0 0-1 0 0,1 1 0 0 0,-1-1 0 0 0,0 0 1 0 0,0 0-1 0 0,0 0 0 0 0,1 1 1 0 0,-1-1-1 0 0,0 0 0 0 0,0 0 1 0 0,0 0-1 0 0,1 0 0 0 0,-1 0 0 0 0,0 0 1 0 0,0 0-1 0 0,1 1 0 0 0,-1-1 1 0 0,0 0-1 0 0,0 0 0 0 0,1 0 1 0 0,-1 0-1 0 0,0 0 0 0 0,1 0 1 0 0,-1 0-1 0 0,0 0 0 0 0,0 0 0 0 0,1 0 1 0 0,-1 0 3 0 0,-6 29-171 0 0,-13 93 124 0 0,20-120 46 0 0,-1 1 0 0 0,1-1 0 0 0,-1 1 1 0 0,1-1-1 0 0,0 1 0 0 0,0-1 0 0 0,0 0 0 0 0,0 1 0 0 0,0-1 0 0 0,1 0 0 0 0,-1 0 0 0 0,1 0 0 0 0,-1 0 0 0 0,1 0 0 0 0,0 0 0 0 0,0 0 0 0 0,0-1 0 0 0,0 1 0 0 0,0 0 0 0 0,0-1 0 0 0,0 0 1 0 0,0 1-1 0 0,1-1 0 0 0,-1 0 0 0 0,0 0 0 0 0,1-1 0 0 0,-1 1 0 0 0,1 0 0 0 0,-1-1 0 0 0,1 1 0 0 0,-1-1 0 0 0,1 0 1 0 0,86-7 190 0 0,-64-3-110 0 0,-1-1-1 0 0,0-1 1 0 0,-1-1-1 0 0,0-1 1 0 0,-1-1-1 0 0,-1-1 1 0 0,-1-1-1 0 0,0 0 1 0 0,-1-2-1 0 0,-1 0 1 0 0,0-2-1 0 0,-2 0 0 0 0,0 0 1 0 0,-2-1-1 0 0,0-1 1 0 0,-2-1-1 0 0,8-19-79 0 0,-17 36-4 0 0,-1-1 0 0 0,0 0 0 0 0,0 0 0 0 0,0 0 0 0 0,-1 0 0 0 0,0 0 0 0 0,-1 0-1 0 0,0 0 1 0 0,0 0 0 0 0,-1 0 0 0 0,0 0 0 0 0,0 0 0 0 0,-2-6 4 0 0,0 12-16 0 0,0-1 0 0 0,0 1 0 0 0,0 0 0 0 0,0 1 0 0 0,0-1-1 0 0,0 0 1 0 0,0 1 0 0 0,0 0 0 0 0,-1-1 0 0 0,1 1 0 0 0,-1 1 0 0 0,1-1 0 0 0,-1 0 0 0 0,1 1 0 0 0,-1 0 0 0 0,1 0 0 0 0,-1 0-1 0 0,1 0 1 0 0,-1 0 0 0 0,1 1 0 0 0,-1 0 0 0 0,1-1 0 0 0,-1 1 0 0 0,1 1 0 0 0,0-1 0 0 0,0 0 0 0 0,-1 1 0 0 0,1 0 0 0 0,0-1 0 0 0,0 1-1 0 0,0 1 1 0 0,1-1 0 0 0,-1 0 0 0 0,-1 2 16 0 0,-5 2-16 0 0,-1 1-1 0 0,1 1 1 0 0,0-1-1 0 0,0 2 1 0 0,1-1 0 0 0,0 1-1 0 0,0 0 1 0 0,1 1-1 0 0,1 0 1 0 0,-1 0 0 0 0,2 1-1 0 0,-1-1 1 0 0,1 1-1 0 0,1 0 1 0 0,0 1-1 0 0,1-1 1 0 0,0 1 0 0 0,0-1-1 0 0,2 1 17 0 0,2-6 8 0 0,2 0-1 0 0,-1 0 1 0 0,1 0-1 0 0,-1-1 1 0 0,2 1-1 0 0,-1-1 1 0 0,0 1-1 0 0,1-1 1 0 0,0-1-1 0 0,1 1 1 0 0,-1 0-1 0 0,1-1 1 0 0,-1 0-1 0 0,1 0 1 0 0,1 0-1 0 0,-1-1 1 0 0,0 0-1 0 0,1 0 1 0 0,0 0-1 0 0,-1 0 1 0 0,1-1-1 0 0,0 0 1 0 0,1-1-1 0 0,-1 1 1 0 0,0-1-1 0 0,0 0 1 0 0,1 0-1 0 0,0-1-7 0 0,9 5 14 0 0,40 9 85 0 0,82 35 361 0 0,-136-47-458 0 0,1 0-1 0 0,0 0 1 0 0,-1 1 0 0 0,1-1 0 0 0,-1 0-1 0 0,0 1 1 0 0,0-1 0 0 0,0 1-1 0 0,0 0 1 0 0,0 0 0 0 0,0 0 0 0 0,-1 0-1 0 0,0 0 1 0 0,1 0 0 0 0,-1 0-1 0 0,0 0 1 0 0,-1 0 0 0 0,1 1 0 0 0,0-1-1 0 0,-1 0 1 0 0,0 1 0 0 0,0-1-1 0 0,0 0 1 0 0,0 1 0 0 0,0-1 0 0 0,-1 0-1 0 0,1 1 1 0 0,-1-1 0 0 0,0 0-1 0 0,0 0 1 0 0,0 0 0 0 0,-1 0 0 0 0,1 1-1 0 0,-1-2 1 0 0,0 1 0 0 0,1 0-1 0 0,-1 0 1 0 0,-1-1 0 0 0,1 1 0 0 0,0-1-1 0 0,0 1 1 0 0,-2 0-2 0 0,-19 22-107 0 0,3-2-3584 0 0,8-9-8540 0 0,10-10 362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0 871 0 0 0,'0'0'3579'0'0,"0"0"-1988"0"0,0 0-230 0 0,0 0 428 0 0,0 0 329 0 0,0 0 164 0 0,0 0-32 0 0,0 0-262 0 0,0 0-349 0 0,33 7-317 0 0,105 18-231 0 0,-134-24-1005 0 0,1 0 0 0 0,-1 0 0 0 0,1 0 0 0 0,-1-1 0 0 0,1 0 0 0 0,-1 0 0 0 0,1 0 0 0 0,-1 0 0 0 0,1-1 0 0 0,-1 0 0 0 0,0 0 0 0 0,1 0 0 0 0,-1 0 0 0 0,0-1 0 0 0,0 1 0 0 0,0-1 0 0 0,2-1-86 0 0,5-3 290 0 0,22-14 149 0 0,0-2-1 0 0,-1-1 0 0 0,-1-2 0 0 0,-1-1 1 0 0,-1-1-1 0 0,-2-2 0 0 0,-1-1 1 0 0,-1 0-1 0 0,9-18-438 0 0,196-289 692 0 0,-197 286-652 0 0,-15 22-18 0 0,1 0 1 0 0,1 2 0 0 0,1 0 0 0 0,1 2-1 0 0,2 0 1 0 0,22-18-23 0 0,-45 42-2 0 0,-1 0 0 0 0,1 0 0 0 0,0 0 0 0 0,0 0 0 0 0,-1 0 0 0 0,1 0-1 0 0,0 0 1 0 0,0 1 0 0 0,0-1 0 0 0,0 0 0 0 0,0 1 0 0 0,0-1 0 0 0,0 0 0 0 0,0 1 0 0 0,0-1-1 0 0,0 1 1 0 0,0-1 0 0 0,1 1 0 0 0,-1 0 0 0 0,0 0 0 0 0,0-1 0 0 0,0 1 0 0 0,0 0 0 0 0,1 0-1 0 0,-1 0 1 0 0,0 0 0 0 0,0 0 0 0 0,0 1 0 0 0,1-1 0 0 0,-1 0 0 0 0,0 0 0 0 0,0 1-1 0 0,0-1 1 0 0,0 1 0 0 0,0-1 0 0 0,0 1 0 0 0,0 0 0 0 0,0-1 0 0 0,0 1 0 0 0,0 0 0 0 0,0-1-1 0 0,0 1 1 0 0,0 0 0 0 0,0 0 0 0 0,0 0 0 0 0,-1 0 0 0 0,1 0 0 0 0,0 0 0 0 0,-1 0 0 0 0,1 0-1 0 0,-1 0 1 0 0,1 0 0 0 0,-1 0 0 0 0,0 1 0 0 0,1-1 0 0 0,-1 0 0 0 0,0 0 0 0 0,0 0 0 0 0,0 1-1 0 0,0-1 1 0 0,0 0 0 0 0,0 0 0 0 0,0 0 0 0 0,0 0 0 0 0,-1 1 2 0 0,6 39 21 0 0,-2-1 1 0 0,-2 1 0 0 0,-1 0-1 0 0,-3-1 1 0 0,-1 1 0 0 0,-2-1-1 0 0,-1 0 1 0 0,-3 0 0 0 0,-7 18-22 0 0,3-9 40 0 0,-2 1 0 0 0,-3-2 1 0 0,-1-1-1 0 0,-3 0 1 0 0,-1-1-1 0 0,-8 7-40 0 0,28-47-12 0 0,1 0 0 0 0,-1 0 0 0 0,0-1-1 0 0,0 0 1 0 0,-1 0 0 0 0,0 0 0 0 0,0 0 0 0 0,0 0-1 0 0,0-1 1 0 0,-1 0 0 0 0,1 0 0 0 0,-1-1-1 0 0,0 0 1 0 0,0 0 0 0 0,-1 0 0 0 0,1-1 0 0 0,0 1-1 0 0,-1-2 1 0 0,0 1 0 0 0,1-1 0 0 0,-1 0-1 0 0,0 0 1 0 0,0-1 0 0 0,1 0 0 0 0,-1 0 0 0 0,0 0-1 0 0,0-1 1 0 0,0 0 0 0 0,1 0 0 0 0,-1-1 0 0 0,-4-2 12 0 0,1-2-322 0 0,0-1 0 0 0,0 0 0 0 0,0 0 1 0 0,1-1-1 0 0,0-1 0 0 0,1 1 0 0 0,0-2 0 0 0,0 1 1 0 0,1-1-1 0 0,-5-8 322 0 0,-11-23-3772 0 0,4-1-3400 0 0,12 23-4475 0 0</inkml:trace>
  <inkml:trace contextRef="#ctx0" brushRef="#br0" timeOffset="302.252">1390 470 9146 0 0,'0'0'2938'0'0,"0"0"-1066"0"0,0 0-394 0 0,0 0 141 0 0,0 0 4 0 0,0 0-272 0 0,0 0-462 0 0,0 0-468 0 0,0 0-244 0 0,0 0-78 0 0,0 0-9 0 0,0 0 10 0 0,-20 31-2 0 0,-62 100-5 0 0,42-40 42 0 0,39-88-127 0 0,-1 1-1 0 0,1 0 1 0 0,0 0 0 0 0,0 0 0 0 0,1 1-1 0 0,-1-1 1 0 0,1 0 0 0 0,0 0 0 0 0,0 0-1 0 0,0 0 1 0 0,0 0 0 0 0,1 1 0 0 0,0-1 0 0 0,0 0-1 0 0,0 0 1 0 0,0 0 0 0 0,0 0 0 0 0,1-1-1 0 0,0 1 1 0 0,0 0 0 0 0,0-1 0 0 0,0 1 0 0 0,1-1-1 0 0,-1 1 1 0 0,1-1 0 0 0,0 0 0 0 0,0 0-1 0 0,0 0 1 0 0,0-1 0 0 0,0 1 0 0 0,1-1-1 0 0,-1 0 1 0 0,1 0 0 0 0,0 0 0 0 0,-1 0 0 0 0,1-1-1 0 0,0 1 1 0 0,0-1 0 0 0,0 0 0 0 0,0 0-1 0 0,4 0-7 0 0,7 0 197 0 0,-1-1-1 0 0,1 0 0 0 0,-1-1 1 0 0,1 0-1 0 0,-1-1 0 0 0,0-1 0 0 0,0-1 1 0 0,0 0-1 0 0,0 0 0 0 0,0-2 0 0 0,-1 1 1 0 0,0-2-1 0 0,0 0 0 0 0,-1 0 1 0 0,1-1-1 0 0,-2-1 0 0 0,1 0 0 0 0,-1-1 1 0 0,-1 0-1 0 0,0 0 0 0 0,0-1 0 0 0,-1 0 1 0 0,0-1-1 0 0,-1 0 0 0 0,-1-1 1 0 0,0 1-1 0 0,0-1 0 0 0,-1-1 0 0 0,1-5-196 0 0,-5 14-19 0 0,0-1 0 0 0,0 1 1 0 0,0-1-1 0 0,-1 0 0 0 0,0 1 0 0 0,0-1 0 0 0,-1 0 0 0 0,1 0 0 0 0,-1 0 0 0 0,-1 0 0 0 0,1 1 0 0 0,-1-1 0 0 0,0 0 0 0 0,0 0 0 0 0,-1 1 0 0 0,1-1 1 0 0,-1 0-1 0 0,-1 1 0 0 0,1 0 0 0 0,-1-1 0 0 0,0 1 0 0 0,0 0 0 0 0,0 1 0 0 0,-1-1 0 0 0,0 0 0 0 0,0 1 0 0 0,0 0 0 0 0,0 0 0 0 0,0 0 0 0 0,-1 1 1 0 0,0-1-1 0 0,0 1 0 0 0,0 0 0 0 0,0 0 0 0 0,0 1 0 0 0,-4-2 19 0 0,-42-9-1904 0 0,15 9-5102 0 0,17 3-5453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3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27 3305 0 0,'0'0'2731'0'0,"0"0"-816"0"0,0 0-288 0 0,0 0 72 0 0,0 0 151 0 0,0 0-16 0 0,0 0-190 0 0,0 0-266 0 0,0 0-278 0 0,0 0-269 0 0,0 0-183 0 0,0 0-151 0 0,0 0-102 0 0,-7-5-48 0 0,-20-17-18 0 0,19 50 1306 0 0,8 607 2133 0 0,-26-185-3495 0 0,26-450-265 0 0,0 1 1 0 0,1 0 0 0 0,-1-1-1 0 0,0 1 1 0 0,1-1-1 0 0,-1 1 1 0 0,0 0-1 0 0,1-1 1 0 0,-1 1-1 0 0,1-1 1 0 0,-1 1-1 0 0,1-1 1 0 0,-1 0-1 0 0,1 1 1 0 0,-1-1-1 0 0,1 1 1 0 0,-1-1-1 0 0,1 0 1 0 0,0 0-1 0 0,-1 1 1 0 0,1-1 0 0 0,0 0-1 0 0,-1 0 1 0 0,1 0-1 0 0,0 1 1 0 0,-1-1-1 0 0,1 0 1 0 0,0 0-1 0 0,-1 0 1 0 0,1 0-1 0 0,0 0 1 0 0,-1-1-1 0 0,1 1 1 0 0,0 0-1 0 0,-1 0 1 0 0,1 0-1 0 0,0-1 1 0 0,-1 1-1 0 0,1 0 1 0 0,0 0 0 0 0,-1-1-1 0 0,1 1 1 0 0,-1-1-1 0 0,1 1 1 0 0,-1 0-1 0 0,1-1 1 0 0,-1 1-1 0 0,1-1 1 0 0,-1 1-1 0 0,1-1 1 0 0,-1 0-1 0 0,0 1 1 0 0,1-1-1 0 0,-1 1 1 0 0,0-1-1 0 0,1 0-8 0 0,-1 1 10 0 0,130-144 778 0 0,-80 89-696 0 0,3 2 1 0 0,3 2-1 0 0,12-7-92 0 0,-66 57 2 0 0,-1-1 0 0 0,1 0 0 0 0,0 1 0 0 0,0-1 0 0 0,0 1 0 0 0,0-1 0 0 0,0 1 0 0 0,0 0 0 0 0,0 0 0 0 0,0 0 0 0 0,0 0 0 0 0,1 0 0 0 0,-1 0 0 0 0,0 1 0 0 0,0-1 0 0 0,1 1 0 0 0,-1 0-1 0 0,1 0 1 0 0,-1-1 0 0 0,0 2 0 0 0,1-1 0 0 0,-1 0 0 0 0,0 0 0 0 0,1 1 0 0 0,-1-1 0 0 0,0 1 0 0 0,1 0 0 0 0,-1-1 0 0 0,0 1 0 0 0,1 1-2 0 0,2 11 15 0 0,0-1 0 0 0,-1 1 1 0 0,-1 0-1 0 0,-1 1 0 0 0,1-1 0 0 0,-2 0 0 0 0,0 1 0 0 0,-1-1 1 0 0,0 1-1 0 0,-2 9-15 0 0,3 45 27 0 0,0-48-18 0 0,1 0 1 0 0,0 0 0 0 0,1-1 0 0 0,2 1 0 0 0,0-1 0 0 0,1 0 0 0 0,0 0-1 0 0,3 1-9 0 0,-8-19-22 0 0,0-1-1 0 0,0 1 1 0 0,0-1-1 0 0,0 0 0 0 0,0 1 1 0 0,0-1-1 0 0,1 0 1 0 0,-1 0-1 0 0,0 0 0 0 0,0 0 1 0 0,0 0-1 0 0,0 0 1 0 0,0 0-1 0 0,0-1 0 0 0,1 1 1 0 0,-1 0-1 0 0,0-1 1 0 0,0 1-1 0 0,0 0 0 0 0,0-1 1 0 0,0 1-1 0 0,0-1 1 0 0,0 0-1 0 0,0 1 1 0 0,0-1-1 0 0,0 0 0 0 0,-1 0 1 0 0,1 1-1 0 0,0-1 1 0 0,0 0-1 0 0,-1 0 0 0 0,1 0 1 0 0,0 0-1 0 0,-1 0 1 0 0,1 0-1 0 0,-1 0 0 0 0,1 0 1 0 0,-1 0 22 0 0,2-1-103 0 0,42-48-3206 0 0,-30 32-521 0 0,0 1-3668 0 0,-8 6-4690 0 0</inkml:trace>
  <inkml:trace contextRef="#ctx0" brushRef="#br0" timeOffset="981.89">1032 775 7362 0 0,'0'0'5962'0'0,"0"0"-3319"0"0,0 0-1061 0 0,0 0-115 0 0,0 0-151 0 0,0 0-205 0 0,0 0-269 0 0,0 0-226 0 0,0 0-115 0 0,0 0-66 0 0,0 0-48 0 0,0 0-36 0 0,0 0-31 0 0,-19 4-8 0 0,-58 14-31 0 0,63-14-189 0 0,1 0 0 0 0,-1 1-1 0 0,1 1 1 0 0,0 0 0 0 0,0 1-1 0 0,1 0 1 0 0,0 1 0 0 0,0 0 0 0 0,1 1-1 0 0,0 0 1 0 0,1 1 0 0 0,0 0-1 0 0,-8 11-91 0 0,10-13 19 0 0,1 1 0 0 0,1 0 0 0 0,-1 0 0 0 0,2 0-1 0 0,-1 1 1 0 0,1 0 0 0 0,1 0 0 0 0,0 1 0 0 0,0-1-1 0 0,1 1 1 0 0,0 0 0 0 0,1-1 0 0 0,0 1 0 0 0,1 1 0 0 0,0-1-1 0 0,1 0 1 0 0,0 0 0 0 0,0 0 0 0 0,2 1-19 0 0,-1-8 41 0 0,0-1 1 0 0,0 1-1 0 0,1-1 0 0 0,0 1 1 0 0,0-1-1 0 0,0 0 1 0 0,0 1-1 0 0,0-1 0 0 0,1 0 1 0 0,-1 0-1 0 0,1-1 1 0 0,0 1-1 0 0,0-1 0 0 0,0 1 1 0 0,0-1-1 0 0,0 0 1 0 0,1 0-1 0 0,-1 0 0 0 0,1-1 1 0 0,-1 1-1 0 0,1-1 1 0 0,0 0-1 0 0,-1 0 0 0 0,1 0 1 0 0,0 0-1 0 0,0 0 1 0 0,0-1-1 0 0,-1 0 0 0 0,1 0 1 0 0,0 0-1 0 0,0 0 1 0 0,0-1-1 0 0,0 0 0 0 0,-1 1 1 0 0,1-1-1 0 0,0-1 1 0 0,0 1-1 0 0,-1 0 0 0 0,1-1 1 0 0,-1 0-1 0 0,0 0 1 0 0,1 0-1 0 0,-1 0 0 0 0,0 0 1 0 0,0-1-1 0 0,0 0-41 0 0,17-11 106 0 0,-1-2 0 0 0,-1 0 0 0 0,-1-1 0 0 0,0 0 0 0 0,-1-2-1 0 0,-1 0 1 0 0,-1 0 0 0 0,0-2 0 0 0,-2 0 0 0 0,0 0 0 0 0,-2-1 0 0 0,0 0-1 0 0,1-8-105 0 0,21-44 109 0 0,-31 74-89 0 0,-1 0-28 0 0,0 0-14 0 0,0 0-23 0 0,0 16-106 0 0,0 97 131 0 0,2-103 23 0 0,0 0 0 0 0,2-1 0 0 0,-1 1 0 0 0,1-1 0 0 0,0 0 0 0 0,1 0 0 0 0,0 0 0 0 0,0-1 0 0 0,1 0 0 0 0,3 4-3 0 0,1 2 17 0 0,-9-12-13 0 0,0 0 1 0 0,0 0-1 0 0,0 0 1 0 0,1 0-1 0 0,-1-1 1 0 0,1 1-1 0 0,0 0 1 0 0,-1-1-1 0 0,1 1 1 0 0,0-1-1 0 0,0 0 0 0 0,0 1 1 0 0,0-1-1 0 0,0 0 1 0 0,0 0-1 0 0,0 0 1 0 0,0 0-1 0 0,0-1 1 0 0,1 1-1 0 0,-1-1 1 0 0,0 1-1 0 0,1-1 1 0 0,-1 0-1 0 0,0 0 1 0 0,0 0-1 0 0,1 0 1 0 0,-1 0-1 0 0,0 0 1 0 0,1-1-1 0 0,-1 1 1 0 0,0-1-1 0 0,0 1 0 0 0,1-1 1 0 0,-1 0-1 0 0,0 0 1 0 0,0 0-1 0 0,0 0 1 0 0,0-1-1 0 0,0 1 1 0 0,0 0-1 0 0,-1-1 1 0 0,1 1-1 0 0,0-1 1 0 0,-1 0-1 0 0,2-1-4 0 0,14-24 42 0 0,-1 0-1 0 0,-1-1 1 0 0,-2-1 0 0 0,-1 0-1 0 0,7-24-41 0 0,31-70 96 0 0,-5 59-114 0 0,-40 131-181 0 0,-1-40 214 0 0,-2-8-15 0 0,0-1 0 0 0,2 1 0 0 0,0-1 0 0 0,1 1 0 0 0,0-1 0 0 0,2-1 0 0 0,0 1 0 0 0,1-1 0 0 0,1 0 0 0 0,8 11 0 0 0,-1-7 5 0 0,-14-17-1 0 0,0 1 1 0 0,1-1-1 0 0,0 0 1 0 0,0 0 0 0 0,0 0-1 0 0,0 0 1 0 0,0-1-1 0 0,1 1 1 0 0,0-1 0 0 0,0 0-1 0 0,0 0 1 0 0,0 0 0 0 0,0 0-1 0 0,1-1 1 0 0,-1 0-1 0 0,1 0 1 0 0,-1 0 0 0 0,1 0-1 0 0,0-1 1 0 0,3 1-5 0 0,-8-2 43 0 0,2-12 189 0 0,75-245 165 0 0,-19 136-464 0 0,-55 163-3683 0 0,-3-30-789 0 0,0-4-3927 0 0,0-4-3696 0 0</inkml:trace>
  <inkml:trace contextRef="#ctx0" brushRef="#br0" timeOffset="1312.76">1897 841 3897 0 0,'0'0'3818'0'0,"0"0"-521"0"0,0 0-367 0 0,0 0-371 0 0,0 0-435 0 0,0 0-350 0 0,0 0-239 0 0,0 0-188 0 0,0 0-168 0 0,0 0-159 0 0,0 0-170 0 0,32 6-170 0 0,102 17-160 0 0,-74-30 86 0 0,-53 3-453 0 0,1-2-60 0 0,-1-1 1 0 0,1 1 0 0 0,-2-1-1 0 0,1-1 1 0 0,-1 1 0 0 0,0-1-1 0 0,-1 0 1 0 0,1 0 0 0 0,-2-1-1 0 0,1 0 1 0 0,-1 0 0 0 0,-1 0-1 0 0,1 0 1 0 0,-2 0 0 0 0,1-1-1 0 0,-1 1 1 0 0,-1-1 0 0 0,1 0-1 0 0,-2 1 1 0 0,1-1 0 0 0,-2-9-94 0 0,1 17-2 0 0,-1-1-1 0 0,0 0 1 0 0,0 1 0 0 0,0-1 0 0 0,0 1 0 0 0,0-1-1 0 0,0 1 1 0 0,0-1 0 0 0,-1 1 0 0 0,0-1 0 0 0,1 1 0 0 0,-1 0-1 0 0,0 0 1 0 0,0 0 0 0 0,0 0 0 0 0,0 0 0 0 0,0 1-1 0 0,0-1 1 0 0,-1 1 0 0 0,1-1 0 0 0,-1 1 0 0 0,1 0 0 0 0,-1 0-1 0 0,1 0 1 0 0,-1 0 0 0 0,0 0 0 0 0,1 1 0 0 0,-1-1-1 0 0,0 1 1 0 0,0 0 0 0 0,1-1 0 0 0,-1 1 0 0 0,0 1-1 0 0,0-1 1 0 0,0 0 0 0 0,1 1 0 0 0,-1-1 0 0 0,0 1 0 0 0,1 0-1 0 0,-1 0 1 0 0,0 0 0 0 0,1 0 0 0 0,-1 0 0 0 0,1 1-1 0 0,0-1 1 0 0,-1 1 0 0 0,-1 1 2 0 0,-12 8-12 0 0,1 0-1 0 0,0 1 0 0 0,1 1 1 0 0,0 1-1 0 0,0 0 1 0 0,2 0-1 0 0,0 2 1 0 0,0-1-1 0 0,2 1 1 0 0,0 1-1 0 0,1 0 1 0 0,0 0-1 0 0,2 1 0 0 0,0 0 1 0 0,1 1-1 0 0,0-1 1 0 0,2 1-1 0 0,0 0 1 0 0,2 0-1 0 0,0 0 1 0 0,1 1-1 0 0,1 12 13 0 0,0-24 5 0 0,2-1 0 0 0,-1 1-1 0 0,1-1 1 0 0,0 1 0 0 0,1-1-1 0 0,-1 0 1 0 0,2 0 0 0 0,-1 0 0 0 0,1-1-1 0 0,0 1 1 0 0,0-1 0 0 0,0 0 0 0 0,1 0-1 0 0,0 0 1 0 0,1-1 0 0 0,-1 1-1 0 0,1-1 1 0 0,0-1 0 0 0,0 1 0 0 0,0-1-1 0 0,1 0 1 0 0,0-1 0 0 0,-1 1 0 0 0,6 1-5 0 0,4 1 35 0 0,1 0 0 0 0,-1-1 1 0 0,1-1-1 0 0,0-1 1 0 0,0 0-1 0 0,0-1 1 0 0,0-1-1 0 0,0-1 1 0 0,1 0-1 0 0,6-2-35 0 0,-8-1-65 0 0,0 0-1 0 0,-1-2 1 0 0,1 0-1 0 0,-1-1 1 0 0,-1 0-1 0 0,1-1 1 0 0,-1-1-1 0 0,0 0 1 0 0,-1-1-1 0 0,0 0 0 0 0,0-1 1 0 0,-1-1-1 0 0,0 0 1 0 0,-1 0-1 0 0,0-1 1 0 0,5-9 65 0 0,-3-3-1977 0 0,-7 7-4475 0 0,-4 11 1562 0 0,2-3-8575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46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0 0 0,'0'0'456'0'0,"0"0"1063"0"0,0 0 329 0 0,0 0 185 0 0,0 0 111 0 0,0 0-91 0 0,0 0-258 0 0,0 0-341 0 0,0 0-357 0 0,0 0-299 0 0,0 0-196 0 0,-3-1-122 0 0,-8-1-70 0 0,8 1-29 0 0,3 1-23 0 0,0 0-12 0 0,16 0 1712 0 0,-3-3-1666 0 0,0 0 0 0 0,0-1 0 0 0,-1-1 0 0 0,1 0 0 0 0,-1-1-1 0 0,0 0 1 0 0,-1-1 0 0 0,0 0 0 0 0,0-1 0 0 0,0 0 0 0 0,-1 0 0 0 0,2-3-392 0 0,72-66 834 0 0,-83 77-828 0 0,0 1-1 0 0,0-1 0 0 0,0 0 0 0 0,0 0 1 0 0,-1 1-1 0 0,1-1 0 0 0,0 0 0 0 0,0 1 1 0 0,0-1-1 0 0,0 1 0 0 0,0-1 0 0 0,-1 1 0 0 0,1-1 1 0 0,0 1-1 0 0,0 0 0 0 0,-1 0 0 0 0,1-1 1 0 0,-1 1-1 0 0,1 0 0 0 0,0 0 0 0 0,-1-1 1 0 0,1 1-1 0 0,-1 0 0 0 0,0 0 0 0 0,1 0 1 0 0,-1 0-1 0 0,0 0 0 0 0,1 0 0 0 0,-1 0 1 0 0,0 0-1 0 0,0 0 0 0 0,0 0 0 0 0,0 0 0 0 0,0 0 1 0 0,0 0-1 0 0,0 0 0 0 0,0-1 0 0 0,0 1 1 0 0,-1 0-1 0 0,1 0 0 0 0,0 0 0 0 0,-1 0-5 0 0,2 1 31 0 0,63 421 287 0 0,-63-410-314 0 0,0-1 1 0 0,1 1 0 0 0,1-1 0 0 0,0 0 0 0 0,1 0 0 0 0,1 0 0 0 0,-1 0 0 0 0,2-1 0 0 0,0 1 0 0 0,5 7-5 0 0,-1-15 67 0 0,-9-4 17 0 0,5-23 594 0 0,13-47-482 0 0,3 1-1 0 0,4 1 0 0 0,31-60-195 0 0,-20 44 23 0 0,25-77 23 0 0,-63 148-778 0 0,-14 29-678 0 0,2 8-564 0 0,2-5-5206 0 0,8-11-4698 0 0</inkml:trace>
  <inkml:trace contextRef="#ctx0" brushRef="#br0" timeOffset="1289.197">757 451 1240 0 0,'0'0'2757'0'0,"0"0"-757"0"0,0 0-438 0 0,0 0-20 0 0,0 0 117 0 0,0 0 25 0 0,0 0-137 0 0,0 0-289 0 0,0 0-329 0 0,0 0-247 0 0,0 0-153 0 0,0 0-89 0 0,0 0-45 0 0,-2 12 1541 0 0,9 126 1034 0 0,-8-119-2828 0 0,-1-3-93 0 0,-1 1 0 0 0,0-1 1 0 0,-1 0-1 0 0,-1-1 0 0 0,0 1 1 0 0,-1-1-1 0 0,-1 0 0 0 0,0 0 1 0 0,-1 0-1 0 0,-8 9-49 0 0,-35 25-467 0 0,48-83-697 0 0,5 13 1169 0 0,1 0 0 0 0,1 0 0 0 0,2 0 0 0 0,0 1 0 0 0,0 0 0 0 0,2 0 0 0 0,1 0 0 0 0,0 1 0 0 0,2 1 1 0 0,0-1-1 0 0,1 2 0 0 0,0-1 0 0 0,2 2 0 0 0,9-10-5 0 0,-15 17 37 0 0,0 0 1 0 0,0 1-1 0 0,1 0 1 0 0,0 0-1 0 0,1 1 1 0 0,-1 0-1 0 0,1 1 1 0 0,1 0-1 0 0,-1 1 1 0 0,1 0-1 0 0,0 0 1 0 0,0 1-1 0 0,1 1 1 0 0,-1 0-1 0 0,1 0 1 0 0,0 1-1 0 0,7 0-37 0 0,-15 3 30 0 0,0-1-1 0 0,0 1 1 0 0,-1 0 0 0 0,1 1-1 0 0,-1-1 1 0 0,1 1-1 0 0,-1-1 1 0 0,1 1 0 0 0,-1 0-1 0 0,0 0 1 0 0,0 0-1 0 0,0 1 1 0 0,0-1 0 0 0,0 1-1 0 0,0 0 1 0 0,-1 0 0 0 0,1 0-1 0 0,-1 0 1 0 0,0 0-1 0 0,0 0 1 0 0,0 1 0 0 0,0-1-1 0 0,-1 0 1 0 0,1 1-1 0 0,-1 0 1 0 0,0-1 0 0 0,0 1-1 0 0,-1 0 1 0 0,1 0-1 0 0,0-1 1 0 0,-1 1 0 0 0,0 0-1 0 0,0 0 1 0 0,0 0-1 0 0,-1 0 1 0 0,1-1 0 0 0,-1 1-1 0 0,0 0 1 0 0,0 0-1 0 0,0-1 1 0 0,-1 1 0 0 0,1-1-1 0 0,-1 1 1 0 0,0-1 0 0 0,0 0-1 0 0,0 1 1 0 0,0-1-1 0 0,-1 0 1 0 0,1 0 0 0 0,-3 1-30 0 0,-3 3-36 0 0,-1-1 1 0 0,0 0 0 0 0,0-1-1 0 0,0 0 1 0 0,-1 0 0 0 0,0-1-1 0 0,0 0 1 0 0,0-1 0 0 0,0 0 0 0 0,0 0-1 0 0,-1-1 1 0 0,0-1 0 0 0,1 1-1 0 0,-1-2 1 0 0,0 0 0 0 0,1 0-1 0 0,-1-1 36 0 0,-18-8-3159 0 0,15-3-6700 0 0,11 7-845 0 0</inkml:trace>
  <inkml:trace contextRef="#ctx0" brushRef="#br0" timeOffset="1694.399">1187 433 4049 0 0,'0'0'3677'0'0,"0"0"-1566"0"0,0 0-820 0 0,0 0-192 0 0,0 0-58 0 0,0 0-35 0 0,0 0-22 0 0,0 0-39 0 0,0 0-11 0 0,0 0-27 0 0,0 0-87 0 0,0 0-110 0 0,0 0-101 0 0,0 16-116 0 0,-9 118 629 0 0,-22-33-613 0 0,30-100-684 0 0,-15 23-214 0 0,6-20-4664 0 0,9-4 35 0 0,1 0-4750 0 0</inkml:trace>
  <inkml:trace contextRef="#ctx0" brushRef="#br0" timeOffset="1955.428">1162 403 5265 0 0,'0'0'2826'0'0,"0"0"-1231"0"0,0 0-448 0 0,0 0 216 0 0,0 0 248 0 0,0 0-1 0 0,0 0-187 0 0,0 0-248 0 0,0 0-227 0 0,0 0-197 0 0,0 0-170 0 0,0 0-161 0 0,0 0-111 0 0,27 4-76 0 0,86 11-68 0 0,-14-10 272 0 0,-85-6-4712 0 0,4 0-4607 0 0,-21 1 180 0 0</inkml:trace>
  <inkml:trace contextRef="#ctx0" brushRef="#br0" timeOffset="2187.409">1149 595 3913 0 0,'0'0'2672'0'0,"0"0"-503"0"0,0 0 231 0 0,0 0-31 0 0,0 0-569 0 0,0 0-543 0 0,0 0-457 0 0,0 0-240 0 0,0 0-208 0 0,0 0-168 0 0,0 0-136 0 0,0 0-152 0 0,200-15-272 0 0,-179 11-560 0 0,-5 1-1305 0 0,-5-1-3616 0 0,-2 4-3153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6817 0 0,'0'0'2124'0'0,"0"0"-569"0"0,0 0-111 0 0,0 0 190 0 0,0 0 123 0 0,0 0-123 0 0,0 0-311 0 0,0 0-384 0 0,0 0-322 0 0,0 0-170 0 0,0 0-95 0 0,0 0-15 0 0,0 0 36 0 0,8-1 20 0 0,154-15 1456 0 0,-1 8 0 0 0,32 7-1849 0 0,-183 8 735 0 0,-28-10 364 0 0,-9-10-920 0 0,-78-55 319 0 0,95 57-488 0 0,-22-40-228 0 0,32 50-56 0 0,0 1-135 0 0,11 2-2315 0 0,7 11-5060 0 0,-12-9-4091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7610 0 0,'0'0'2175'0'0,"0"0"-534"0"0,0 0-179 0 0,0 0 45 0 0,0 0 11 0 0,0 0-178 0 0,0 0-257 0 0,0 0-211 0 0,0 0-122 0 0,0 0-54 0 0,0 0-29 0 0,0 0-7 0 0,0 0-64 0 0,11 0-40 0 0,191-8 2383 0 0,-80-2-2759 0 0,-114 8 574 0 0,-2 1-3736 0 0,-2 0-7074 0 0,-4 1-1383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0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10698 0 0,'0'0'2123'0'0,"0"0"-652"0"0,0 0-101 0 0,0 0 105 0 0,0 0-48 0 0,0 0-171 0 0,0 0-193 0 0,31 1-189 0 0,100 0-148 0 0,-35-10 341 0 0,98-24-896 0 0,-161 32-3231 0 0,-22 1-5876 0 0,-8 0-2789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1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0 0 0,'0'0'1562'0'0,"0"0"165"0"0,0 0 32 0 0,0 0-54 0 0,0 0-87 0 0,0 0-103 0 0,0 0-159 0 0,0 0-193 0 0,0 0-208 0 0,0 0-168 0 0,0 0-138 0 0,0 0-90 0 0,-32 0-57 0 0,-97 3-53 0 0,36 5 1285 0 0,87-7-856 0 0,21 1-533 0 0,28 2 35 0 0,97 0 187 0 0,-100 0-374 0 0,-44 3 1279 0 0,-112 12-603 0 0,62-11-693 0 0,51-6-4621 0 0,8-2-4759 0 0,-1 0-67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5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1 6457 0 0,'0'0'2972'0'0,"0"0"-1113"0"0,0 0-515 0 0,0 0 3 0 0,0 0 81 0 0,0 0 9 0 0,0 0-138 0 0,0 0-254 0 0,0 0-277 0 0,0 0-228 0 0,0 0-117 0 0,0 0 3 0 0,0 0 56 0 0,2 6 40 0 0,-1-3-457 0 0,0 0-1 0 0,0 0 1 0 0,0 0 0 0 0,-1 0 0 0 0,1 0 0 0 0,-1 0-1 0 0,0 0 1 0 0,1 0 0 0 0,-1 0 0 0 0,-1 0 0 0 0,1 0-1 0 0,0 0 1 0 0,-1 0 0 0 0,0 0 0 0 0,1 0 0 0 0,-1-1-1 0 0,0 1 1 0 0,0 0 0 0 0,-1 0 0 0 0,1-1 0 0 0,-1 1-1 0 0,0 0-64 0 0,-68 104 1243 0 0,-4-4-1 0 0,-67 69-1242 0 0,-13 9 71 0 0,23-70-430 0 0,116-104-577 0 0,13-8-4402 0 0,1-1-5265 0 0,1-2 1509 0 0</inkml:trace>
  <inkml:trace contextRef="#ctx0" brushRef="#br0" timeOffset="1674.39">422 476 2713 0 0,'0'0'2806'0'0,"0"0"-658"0"0,0 0-272 0 0,0 0 125 0 0,0 0 58 0 0,0 0-176 0 0,0 0-336 0 0,0 0-347 0 0,0 0-284 0 0,0 0-155 0 0,0 0-92 0 0,4-7-58 0 0,31-52 1980 0 0,-32 55-2495 0 0,1 0 0 0 0,-1 1 0 0 0,0 0 0 0 0,1 0-1 0 0,0 0 1 0 0,0 0 0 0 0,0 0 0 0 0,0 1 0 0 0,0-1 0 0 0,1 1 0 0 0,-1 0-1 0 0,1 0 1 0 0,-1 1 0 0 0,1 0 0 0 0,-1-1 0 0 0,1 2 0 0 0,0-1 0 0 0,0 0-1 0 0,0 1 1 0 0,0 0 0 0 0,-1 0 0 0 0,1 0 0 0 0,0 1 0 0 0,0 0 0 0 0,0 0-96 0 0,0 2 10 0 0,-1 0 0 0 0,0 0 0 0 0,-1 0 0 0 0,1 1 0 0 0,0-1 0 0 0,-1 1 0 0 0,0 0 0 0 0,0 0 0 0 0,0 0 0 0 0,-1 1 0 0 0,1-1 0 0 0,-1 0 0 0 0,0 1 0 0 0,0 0 0 0 0,0 0 0 0 0,-1-1 0 0 0,0 2-10 0 0,5 12 34 0 0,-1 0 0 0 0,-1 0-1 0 0,0 0 1 0 0,-2 0 0 0 0,0 1-1 0 0,-1-1 1 0 0,-1 1 0 0 0,-1-1-1 0 0,0 1 1 0 0,-1-1 0 0 0,-2 1-1 0 0,1-1 1 0 0,-2 0 0 0 0,-1 0-1 0 0,0-1 1 0 0,-2 4-34 0 0,-46 82 188 0 0,50-146 744 0 0,7 29-920 0 0,1 0 0 0 0,0 0-1 0 0,0 1 1 0 0,2 0 0 0 0,0 0 0 0 0,0 0-1 0 0,1 0 1 0 0,0 1 0 0 0,4-3-12 0 0,3-9 18 0 0,1 0 0 0 0,2 1-1 0 0,0 0 1 0 0,1 2 0 0 0,2 0 0 0 0,0 1 0 0 0,1 1 0 0 0,0 1 0 0 0,21-12-18 0 0,24 14-20 0 0,-64 18 16 0 0,-1-1 1 0 0,0 0-1 0 0,1 1 1 0 0,-1-1-1 0 0,0 0 0 0 0,0 1 1 0 0,0 0-1 0 0,0-1 1 0 0,0 1-1 0 0,0 0 0 0 0,0-1 1 0 0,-1 1-1 0 0,1 0 0 0 0,0 0 1 0 0,-1 0-1 0 0,0-1 1 0 0,1 1-1 0 0,-1 0 0 0 0,0 0 1 0 0,0 0-1 0 0,0 0 1 0 0,0 0-1 0 0,0 0 0 0 0,-1 0 1 0 0,1-1-1 0 0,-1 3 4 0 0,1 1-7 0 0,-22 123 63 0 0,0-18-68 0 0,22-110 4 0 0,0 0-6 0 0,46-51 2 0 0,85-100 23 0 0,-6 63-10 0 0,-125 87-2 0 0,1 1-1 0 0,0-1 0 0 0,0 0 0 0 0,-1 1 1 0 0,1-1-1 0 0,0 1 0 0 0,0-1 1 0 0,0 1-1 0 0,0-1 0 0 0,0 1 0 0 0,0 0 1 0 0,0-1-1 0 0,0 1 0 0 0,0 0 1 0 0,0 0-1 0 0,0 0 0 0 0,0 0 0 0 0,0 0 1 0 0,0 0-1 0 0,0 0 0 0 0,0 0 0 0 0,0 0 1 0 0,0 0-1 0 0,0 1 0 0 0,0-1 1 0 0,0 0-1 0 0,0 1 0 0 0,0-1 0 0 0,0 1 1 0 0,0-1-1 0 0,0 1 0 0 0,0-1 1 0 0,0 1-1 0 0,-1 0 0 0 0,1-1 0 0 0,0 1 1 0 0,0 0-1 0 0,-1 0 0 0 0,1-1 1 0 0,-1 1-1 0 0,1 0 0 0 0,-1 0 0 0 0,1 0 1 0 0,-1 0-1 0 0,1 0 0 0 0,-1 0 0 0 0,0 0 1 0 0,1 0-1 0 0,-1 0 0 0 0,0 0 1 0 0,0 0-1 0 0,0 0 0 0 0,0 0 0 0 0,0 0 1 0 0,0 0 1 0 0,-1 23 7 0 0,-2 0 0 0 0,0 0 0 0 0,-2-1 0 0 0,-1 0 0 0 0,0 0 0 0 0,-6 13-7 0 0,3-9-1255 0 0,2 0 0 0 0,2 1 1 0 0,0-1-1 0 0,2 2 0 0 0,0 21 1255 0 0,3-51-4935 0 0,0 1-6090 0 0</inkml:trace>
  <inkml:trace contextRef="#ctx0" brushRef="#br0" timeOffset="2170.776">1396 707 14483 0 0,'0'0'1446'0'0,"0"0"-699"0"0,0 0-181 0 0,0 0 251 0 0,0 0 252 0 0,0 0 67 0 0,0 0-146 0 0,0 0-253 0 0,0 0-222 0 0,0 0-157 0 0,0 0-92 0 0,0 0-63 0 0,0 0-43 0 0,2 26-16 0 0,7 114 61 0 0,-10-134-172 0 0,0 1-1 0 0,0 0 0 0 0,-1-1 0 0 0,0 1 0 0 0,0-1 1 0 0,-1 1-1 0 0,0-1 0 0 0,0 0 0 0 0,0 0 0 0 0,-1 0 1 0 0,0-1-1 0 0,0 1 0 0 0,-1-1 0 0 0,1 0 0 0 0,-1 0 1 0 0,0 0-1 0 0,0-1 0 0 0,-1 0 0 0 0,1 0 0 0 0,-1 0 1 0 0,-2 1-33 0 0,8-5 10 0 0,-1 1 1 0 0,1-1-1 0 0,-1 1 1 0 0,1-1-1 0 0,-1 1 1 0 0,1-1-1 0 0,-1 1 1 0 0,0-1-1 0 0,1 0 1 0 0,-1 1-1 0 0,1-1 1 0 0,-1 0-1 0 0,0 1 1 0 0,1-1 0 0 0,-1 0-1 0 0,0 0 1 0 0,1 0-1 0 0,-1 0 1 0 0,0 0-1 0 0,0 1 1 0 0,1-1-1 0 0,-1 0 1 0 0,0-1-1 0 0,1 1 1 0 0,-1 0-1 0 0,0 0 1 0 0,1 0-1 0 0,-1 0 1 0 0,0 0-1 0 0,1-1 1 0 0,-1 1 0 0 0,0 0-1 0 0,1-1 1 0 0,-1 1-1 0 0,1 0 1 0 0,-1-1-1 0 0,0 1 1 0 0,1-1-1 0 0,-1 1 1 0 0,1-1-1 0 0,-1 1 1 0 0,1-1-1 0 0,0 1 1 0 0,-1-1-1 0 0,1 1 1 0 0,0-1-1 0 0,-1 0 1 0 0,1 1-1 0 0,0-1 1 0 0,-1 0 0 0 0,1 1-1 0 0,0-1 1 0 0,0 0-1 0 0,0 1 1 0 0,0-1-1 0 0,0 0 1 0 0,0 0-1 0 0,0 1 1 0 0,0-1-1 0 0,0 0 1 0 0,0 1-1 0 0,0-1 1 0 0,0 0-1 0 0,0 1 1 0 0,1-1-1 0 0,-1 0 1 0 0,0 1 0 0 0,1-1-1 0 0,-1 0-10 0 0,17-48 267 0 0,-4 30-172 0 0,0 0 0 0 0,1 1 0 0 0,1 0 1 0 0,1 1-1 0 0,0 1 0 0 0,1 1 0 0 0,1 0 0 0 0,1 1 0 0 0,18-11-95 0 0,-16 10 42 0 0,6-3 21 0 0,0 2 0 0 0,1 1 0 0 0,0 1 0 0 0,1 1 1 0 0,12-3-64 0 0,-40 15 3 0 0,1 1 1 0 0,-1-1-1 0 0,0 0 1 0 0,1 0-1 0 0,-1 0 1 0 0,1 1-1 0 0,-1-1 1 0 0,1 1-1 0 0,0-1 1 0 0,-1 1 0 0 0,1 0-1 0 0,-1-1 1 0 0,1 1-1 0 0,0 0 1 0 0,-1 0-1 0 0,1 0 1 0 0,0 0-1 0 0,-1 0 1 0 0,1 1-1 0 0,-1-1 1 0 0,1 0-1 0 0,0 1 1 0 0,-1-1-1 0 0,1 1 1 0 0,-1 0-1 0 0,1 0 1 0 0,-1-1 0 0 0,0 1-1 0 0,1 0 1 0 0,-1 0-1 0 0,0 0 1 0 0,1 0-1 0 0,-1 0 1 0 0,0 1-1 0 0,0-1 1 0 0,0 0-1 0 0,0 0 1 0 0,0 1-1 0 0,0-1 1 0 0,-1 1-1 0 0,1-1 1 0 0,0 1-1 0 0,-1-1 1 0 0,1 1 0 0 0,-1-1-1 0 0,1 1 1 0 0,-1 0-1 0 0,0 0-3 0 0,-1 5 29 0 0,-1-1-1 0 0,0 1 1 0 0,0 0 0 0 0,0-1-1 0 0,-1 1 1 0 0,0-1 0 0 0,0 0-1 0 0,-1 0 1 0 0,0 0-1 0 0,0 0 1 0 0,0-1 0 0 0,-1 0-1 0 0,0 1 1 0 0,0-2 0 0 0,0 1-1 0 0,0 0 1 0 0,-1-1-1 0 0,0 0 1 0 0,0-1 0 0 0,0 1-1 0 0,0-1 1 0 0,0 0 0 0 0,-1-1-1 0 0,1 1 1 0 0,-1-1 0 0 0,0-1-1 0 0,0 1 1 0 0,0-1-1 0 0,0 0 1 0 0,0-1 0 0 0,0 1-1 0 0,0-1 1 0 0,1-1 0 0 0,-7 0-29 0 0,10 0-40 0 0,0 0 0 0 0,0-1 0 0 0,0 1 0 0 0,0 0 0 0 0,0-1 0 0 0,0 0 0 0 0,1 1 0 0 0,-1-1 0 0 0,0 0 1 0 0,1 0-1 0 0,0-1 0 0 0,0 1 0 0 0,-1 0 0 0 0,1-1 0 0 0,1 0 0 0 0,-1 1 0 0 0,0-1 0 0 0,1 0 0 0 0,-1 0 1 0 0,1 0-1 0 0,0 0 0 0 0,0 0 0 0 0,0 0 0 0 0,0 0 0 0 0,0 0 0 0 0,1 0 0 0 0,0-1 40 0 0,-5-27-4088 0 0,4 4-5376 0 0,1 15-2847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9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45 236 0 0 0,'0'0'1074'0'0,"0"0"566"0"0,0 0 336 0 0,0 0 105 0 0,0 0 29 0 0,0 0-235 0 0,0 0-302 0 0,0 0-223 0 0,0 0-204 0 0,0 0-162 0 0,0 0-107 0 0,-6-4-46 0 0,-22-13-29 0 0,18 11 1630 0 0,10 6 378 0 0,12 1-686 0 0,83-11-375 0 0,-18 2-1217 0 0,-48 3-447 0 0,0 2-1 0 0,0 0 1 0 0,1 2-1 0 0,-1 2 1 0 0,1 0-1 0 0,-1 2 1 0 0,1 1-1 0 0,19 6-84 0 0,-12 4 56 0 0,-36-13-32 0 0,-1-1-9 0 0,0 0 7 0 0,0 0 6 0 0,0 0-6 0 0,-7 3 806 0 0,-15-14-798 0 0,1-1-1 0 0,0-1 1 0 0,1-1-1 0 0,1-1 1 0 0,0 0-1 0 0,0-1 1 0 0,-1-5-30 0 0,16 17 2 0 0,-38-59-567 0 0,35 34-7321 0 0,7 26-2347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5:53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903 0 7001 0 0,'0'0'1904'0'0,"0"0"-527"0"0,0 0-130 0 0,0 0 120 0 0,0 0 25 0 0,0 0-155 0 0,0 0-302 0 0,0 0-309 0 0,0 0-174 0 0,0 0-19 0 0,0 0 79 0 0,0 0 114 0 0,0 0 57 0 0,1 7-17 0 0,0 18-238 0 0,-1-1 0 0 0,-1 1 0 0 0,-1 0 0 0 0,-1-1 0 0 0,-1 0 0 0 0,-1 0 0 0 0,-1 0 0 0 0,-4 6-428 0 0,-14 37 190 0 0,-3-1-1 0 0,-4-1 1 0 0,-12 17-190 0 0,22-4 137 0 0,63-71 516 0 0,157-48 628 0 0,-136 34-1293 0 0,-72 16-2061 0 0,1-3-2158 0 0,2-3-3590 0 0,1-3-4556 0 0</inkml:trace>
  <inkml:trace contextRef="#ctx0" brushRef="#br0" timeOffset="394.175">1212 490 5489 0 0,'0'0'1598'0'0,"0"0"-502"0"0,0 0 32 0 0,0 0 377 0 0,0 0 263 0 0,0 0 15 0 0,0 0-271 0 0,0 0-365 0 0,0 0-260 0 0,0 0-155 0 0,0 0-61 0 0,0 0-45 0 0,0 0-42 0 0,-2 18-43 0 0,-16 100 725 0 0,5-37-177 0 0,-1-44-1023 0 0,12-32-1227 0 0,2-12-8367 0 0,0 3 5896 0 0,0 3-5535 0 0</inkml:trace>
  <inkml:trace contextRef="#ctx0" brushRef="#br0" timeOffset="951.516">1163 453 5713 0 0,'0'0'1505'0'0,"0"0"-516"0"0,0 0 55 0 0,0 0 362 0 0,0 0 212 0 0,0 0-55 0 0,0 0-168 0 0,0 0-192 0 0,0 0-143 0 0,0 0-83 0 0,0 0-71 0 0,0 0-102 0 0,0 0-121 0 0,27 1-122 0 0,83 1-138 0 0,-21-5 459 0 0,-88 5-869 0 0,0-1 1 0 0,-1 1 0 0 0,1-1-1 0 0,0 1 1 0 0,0-1 0 0 0,-1 1-1 0 0,1 0 1 0 0,-1-1 0 0 0,1 1-1 0 0,-1 0 1 0 0,0-1 0 0 0,0 1-1 0 0,1 0 1 0 0,-1-1 0 0 0,0 1-1 0 0,-1 0 1 0 0,1 0 0 0 0,0-1-1 0 0,0 1 1 0 0,-1 0 0 0 0,1-1-1 0 0,-1 1 1 0 0,0 0 0 0 0,1-1-1 0 0,-1 1 1 0 0,0-1 0 0 0,0 1-1 0 0,0 0-13 0 0,-73 101 523 0 0,72-102-520 0 0,1 1 1 0 0,1 0-1 0 0,-1 0 1 0 0,0 0-1 0 0,0 0 0 0 0,1 0 1 0 0,-1 0-1 0 0,1 0 0 0 0,-1 1 1 0 0,1-1-1 0 0,0 0 0 0 0,0 0 1 0 0,0 0-1 0 0,0 0 1 0 0,0 0-1 0 0,1 0 0 0 0,-1 1 1 0 0,0-1-1 0 0,1 0 0 0 0,0 0 1 0 0,-1 0-1 0 0,1 0 0 0 0,0 0 1 0 0,0-1-1 0 0,0 1 1 0 0,1 0-1 0 0,-1 0 0 0 0,0-1 1 0 0,1 1-1 0 0,-1 0 0 0 0,1-1 1 0 0,-1 1-1 0 0,1-1 0 0 0,0 0 1 0 0,-1 0-1 0 0,1 0 1 0 0,0 1-1 0 0,0-2 0 0 0,0 1 1 0 0,0 0-1 0 0,0 0 0 0 0,0-1 1 0 0,0 1-1 0 0,0-1-3 0 0,0 0 10 0 0,0 0 1 0 0,0 1-1 0 0,0-1 0 0 0,0 0 1 0 0,0 0-1 0 0,-1 1 0 0 0,1-1 1 0 0,0 1-1 0 0,0 0 0 0 0,-1 0 1 0 0,1-1-1 0 0,0 1 0 0 0,-1 0 1 0 0,1 0-1 0 0,-1 0 0 0 0,1 1 1 0 0,-1-1-1 0 0,1 0 0 0 0,-1 0 1 0 0,0 1-1 0 0,0-1 0 0 0,0 1 1 0 0,0-1-1 0 0,0 1 0 0 0,0 0 1 0 0,0-1-1 0 0,0 1 0 0 0,-1 0 1 0 0,1 0-1 0 0,0-1 0 0 0,-1 1 1 0 0,0 0-1 0 0,1 0 0 0 0,-1 0 1 0 0,0 0-1 0 0,0-1 0 0 0,0 1 1 0 0,0 0-1 0 0,0 0 1 0 0,-1 1-11 0 0,-1 1 47 0 0,0-1 0 0 0,0 0 1 0 0,0 1-1 0 0,0-1 1 0 0,0 0-1 0 0,-1 0 1 0 0,0 0-1 0 0,1 0 1 0 0,-1-1-1 0 0,0 1 1 0 0,-1-1-1 0 0,1 0 1 0 0,0 0-1 0 0,-1 0 1 0 0,1 0-1 0 0,-1 0 1 0 0,1-1-1 0 0,-1 1 1 0 0,0-1-1 0 0,-2 0-47 0 0,-1 2-3 0 0,-11 3 0 0 0,-1-1-1 0 0,0-1 0 0 0,0 0 1 0 0,-1-2-1 0 0,1 0 0 0 0,-1-1 1 0 0,1-1-1 0 0,-4-1 4 0 0,7 1-129 0 0,3-6-1101 0 0,11-3-6728 0 0,2 5-1536 0 0</inkml:trace>
  <inkml:trace contextRef="#ctx0" brushRef="#br0" timeOffset="13591.18">274 148 0 0 0,'0'0'1343'0'0,"0"0"201"0"0,0 0-26 0 0,0 0-79 0 0,0 0-75 0 0,0 0-61 0 0,1-2-176 0 0,5 0 9597 0 0,-14 51-7225 0 0,-20 25-2977 0 0,14-42-162 0 0,-77 116 142 0 0,33-65-387 0 0,-17 35 37 0 0,69-103-413 0 0,6-15 290 0 0,1-1-1 0 0,-1 1 1 0 0,1 0-1 0 0,0-1 1 0 0,-1 1-1 0 0,1 0 0 0 0,-1-1 1 0 0,1 1-1 0 0,0 0 1 0 0,-1 0-1 0 0,1 0 1 0 0,0-1-1 0 0,-1 1 1 0 0,1 0-1 0 0,0 0 1 0 0,-1 0-1 0 0,1 0 1 0 0,0 0-1 0 0,-1 0 1 0 0,1 1-1 0 0,0-1 0 0 0,-1 0 1 0 0,1 0-1 0 0,0 0 1 0 0,-1 1-1 0 0,1-1 1 0 0,-1 0-1 0 0,1 1 1 0 0,0-1-1 0 0,-1 0 1 0 0,1 1-1 0 0,-1-1 1 0 0,1 1-1 0 0,-1-1 1 0 0,1 1-1 0 0,-1-1 1 0 0,0 1-1 0 0,1-1 0 0 0,-1 1 1 0 0,1-1-1 0 0,-1 1 1 0 0,0-1-1 0 0,0 1 1 0 0,1 0-1 0 0,-1-1 1 0 0,0 1-1 0 0,0 0 1 0 0,0-1-1 0 0,0 1 1 0 0,0 0-1 0 0,0-1 1 0 0,0 1-1 0 0,0 0 1 0 0,0-1-1 0 0,0 1 0 0 0,0 0 1 0 0,0-1-1 0 0,0 1 1 0 0,0 0-1 0 0,-1-1 1 0 0,1 1-1 0 0,0-1 1 0 0,0 1-1 0 0,-1 0 1 0 0,1-1-1 0 0,-1 1 1 0 0,1-1-1 0 0,-1 1-28 0 0,135-16 274 0 0,42 1-106 0 0,-85-5-112 0 0,-55 12 56 0 0,-35 7-107 0 0,28 0-5 0 0,7 0 51 0 0,-35 0-55 0 0,-1 0 10 0 0,0 0 9 0 0,0 0 2 0 0,0 0 6 0 0,0 0 5 0 0,0 0 13 0 0,0 0 2 0 0,0 0 24 0 0,0 0-11 0 0,0 0 5 0 0,0 0-5 0 0,0 0-24 0 0,0 0 24 0 0,0 0 8 0 0,0 0-5 0 0,0 0-18 0 0,0 0 7 0 0,0 0-15 0 0,0 0-6 0 0,0 0 22 0 0,0 0-17 0 0,0 0 0 0 0,-1 0 8 0 0,0 0 4 0 0,-10-15 195 0 0,-29-41-145 0 0,-45-87 570 0 0,11 29-206 0 0,54 52-259 0 0,-6 2-117 0 0,17 50-52 0 0,10-4-3249 0 0,8 11 1350 0 0,2-1-1517 0 0,-3-1-3730 0 0,-4 1-4902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1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14147 0 0,'0'0'920'0'0,"0"0"-242"0"0,0 0-101 0 0,0 0 150 0 0,0 0 241 0 0,0 0 158 0 0,0 0-18 0 0,0 0-141 0 0,0 0-194 0 0,0 0-173 0 0,-16 13-126 0 0,-69 52 225 0 0,95-79-55 0 0,10-9-4042 0 0,-10 12-2271 0 0,-2 3-6159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44 6265 0 0,'0'0'1211'0'0,"0"0"-479"0"0,0 0-82 0 0,0 0 349 0 0,0 0 401 0 0,0 0 247 0 0,0 0-49 0 0,0 0-286 0 0,0 0-337 0 0,0 0-232 0 0,0 0-111 0 0,-2 6-52 0 0,-12 30-38 0 0,-3-1 0 0 0,0-1 0 0 0,-2-1 1 0 0,-2 0-1 0 0,-1-2 0 0 0,-13 14-542 0 0,-26 40 357 0 0,-27 26 87 0 0,76-101 453 0 0,30-42-269 0 0,48-57-14 0 0,4 3 0 0 0,60-55-614 0 0,-51 46 747 0 0,-73 117-370 0 0,-9 47-284 0 0,1-54-74 0 0,0 0 0 0 0,0-1 0 0 0,1 1 0 0 0,1 0 0 0 0,1 0 0 0 0,0 0 0 0 0,1 0 0 0 0,1 0 0 0 0,0 0 0 0 0,0-1 1 0 0,2 1-1 0 0,0-1 0 0 0,1 0 0 0 0,0-1 0 0 0,1 1 0 0 0,0-1 0 0 0,1-1 0 0 0,1 2-19 0 0,-6-12 32 0 0,0 1-1 0 0,0-1 1 0 0,0 0-1 0 0,0 1 1 0 0,1-1-1 0 0,-1-1 1 0 0,0 1 0 0 0,1-1-1 0 0,-1 1 1 0 0,1-1-1 0 0,0 0 1 0 0,-1 0-1 0 0,1 0 1 0 0,0-1 0 0 0,0 1-1 0 0,0-1 1 0 0,-1 0-1 0 0,1 0 1 0 0,0-1-1 0 0,0 1 1 0 0,0-1-1 0 0,-1 1 1 0 0,1-1 0 0 0,0 0-1 0 0,-1-1 1 0 0,1 1-1 0 0,-1-1 1 0 0,1 1-1 0 0,-1-1 1 0 0,0 0 0 0 0,1 0-1 0 0,-1-1 1 0 0,1 0-32 0 0,92-92 1021 0 0,-83 78-958 0 0,-1-1-1 0 0,-1 0 1 0 0,0 0-1 0 0,-2-1 1 0 0,0-1-1 0 0,-1 1 1 0 0,-1-1-1 0 0,-1-1 1 0 0,-1 1-1 0 0,-1-1 1 0 0,0 0-1 0 0,-2 0 1 0 0,0 0-1 0 0,-2-13-62 0 0,0 33-29 0 0,0 0 1 0 0,0 0-1 0 0,0 0 0 0 0,0 0 1 0 0,0 0-1 0 0,0 0 0 0 0,-1 0 0 0 0,1 0 1 0 0,0 0-1 0 0,-1 1 0 0 0,1-1 1 0 0,-1 0-1 0 0,1 0 0 0 0,-1 0 1 0 0,1 1-1 0 0,-1-1 0 0 0,1 0 0 0 0,-1 0 1 0 0,0 1-1 0 0,0-1 0 0 0,1 1 1 0 0,-1-1-1 0 0,0 0 0 0 0,0 1 0 0 0,0 0 1 0 0,1-1-1 0 0,-1 1 0 0 0,0-1 1 0 0,0 1-1 0 0,0 0 0 0 0,0 0 1 0 0,0 0-1 0 0,0-1 0 0 0,0 1 0 0 0,0 0 1 0 0,0 0-1 0 0,0 0 0 0 0,1 0 1 0 0,-1 0-1 0 0,0 1 0 0 0,0-1 1 0 0,0 0-1 0 0,0 0 0 0 0,0 1 0 0 0,0-1 1 0 0,0 0-1 0 0,0 1 0 0 0,1-1 1 0 0,-1 1-1 0 0,0-1 0 0 0,0 1 0 0 0,0-1 1 0 0,1 1-1 0 0,-1 0 0 0 0,0-1 1 0 0,1 1-1 0 0,-1 0 0 0 0,1 0 1 0 0,-1 0-1 0 0,1-1 0 0 0,-1 1 0 0 0,1 0 1 0 0,-1 0-1 0 0,1 0 0 0 0,0 0 29 0 0,-12 35-2493 0 0,8-13-2971 0 0,3-10-6792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7:27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1 591 0 0 0,'0'0'1199'0'0,"0"0"1"0"0,0 0-198 0 0,0 0 42 0 0,0 0 178 0 0,0 0 83 0 0,0 0-103 0 0,0 0-211 0 0,0 0-221 0 0,0 0-35 0 0,0 0 101 0 0,3 0 139 0 0,60 11 4594 0 0,18 4-2620 0 0,-70-12-2813 0 0,-1-1 0 0 0,1 1 0 0 0,0-2 0 0 0,0 1-1 0 0,0-2 1 0 0,0 1 0 0 0,0-1 0 0 0,0-1 0 0 0,0 0 0 0 0,0-1 0 0 0,0 0 0 0 0,-1 0-1 0 0,1-1 1 0 0,-1-1 0 0 0,1 0 0 0 0,-1 0 0 0 0,0-1 0 0 0,-1 0 0 0 0,1-1-1 0 0,-1 0 1 0 0,0 0 0 0 0,-1-1 0 0 0,1 0 0 0 0,-1-1 0 0 0,0 0 0 0 0,-1 0 0 0 0,0 0-1 0 0,-1-1 1 0 0,1 0 0 0 0,-2-1 0 0 0,1 1 0 0 0,-1-1 0 0 0,0-1-136 0 0,-4 6 20 0 0,0 0 0 0 0,0 0 0 0 0,0 0 0 0 0,0 1 0 0 0,-1-1 0 0 0,0 0 0 0 0,0 0 0 0 0,0 0 0 0 0,0 0-1 0 0,-1 0 1 0 0,0 0 0 0 0,0 1 0 0 0,0-1 0 0 0,-1 0 0 0 0,0 1 0 0 0,0-1 0 0 0,0 1 0 0 0,0-1 0 0 0,0 1 0 0 0,-1 0 0 0 0,0 0 0 0 0,0 0 0 0 0,0 0 0 0 0,-1 1 0 0 0,1-1 0 0 0,-1 1 0 0 0,1 0 0 0 0,-1 0 0 0 0,0 0 0 0 0,-1 1 0 0 0,1-1 0 0 0,0 1 0 0 0,-1 0 0 0 0,1 0 0 0 0,-1 0 0 0 0,0 1 0 0 0,1 0 0 0 0,-1 0 0 0 0,0 0 0 0 0,0 0 0 0 0,0 1 0 0 0,-1 0-20 0 0,-6 1-4 0 0,0 1 1 0 0,0 0-1 0 0,0 1 1 0 0,1 1-1 0 0,-1-1 1 0 0,1 2-1 0 0,0 0 1 0 0,0 0-1 0 0,1 1 1 0 0,-1 0 0 0 0,1 1-1 0 0,1 0 1 0 0,-1 1-1 0 0,1 0 1 0 0,1 0-1 0 0,-1 1 1 0 0,1 0-1 0 0,1 0 1 0 0,0 1-1 0 0,0 0 1 0 0,1 0-1 0 0,0 1 1 0 0,1 0 0 0 0,0 0-1 0 0,1 0 1 0 0,0 0-1 0 0,1 1 1 0 0,0 0-1 0 0,0-1 1 0 0,2 1-1 0 0,-1 0 1 0 0,2 0-1 0 0,-1 0 1 0 0,2 0-1 0 0,-1 0 1 0 0,2 0 0 0 0,0 1 3 0 0,1-6 70 0 0,0 0 0 0 0,1 1 0 0 0,1-2 0 0 0,-1 1 1 0 0,1 0-1 0 0,0-1 0 0 0,0 0 0 0 0,1 0 1 0 0,0 0-1 0 0,0-1 0 0 0,0 0 0 0 0,1 0 0 0 0,-1 0 1 0 0,1-1-1 0 0,0 0 0 0 0,1-1 0 0 0,-1 1 0 0 0,1-1 1 0 0,-1-1-1 0 0,7 2-70 0 0,-5-2 80 0 0,-1 0 0 0 0,1 0 0 0 0,-1-1 0 0 0,1 0-1 0 0,-1 0 1 0 0,1-1 0 0 0,0 0 0 0 0,-1-1 0 0 0,1 0 0 0 0,-1 0 0 0 0,1-1 0 0 0,5-2-80 0 0,23-17-671 0 0,-25 9-1683 0 0,-5 5-4419 0 0,-4 3-5377 0 0</inkml:trace>
  <inkml:trace contextRef="#ctx0" brushRef="#br0" timeOffset="581.834">772 521 168 0 0,'0'0'1900'0'0,"0"0"-723"0"0,0 0-293 0 0,0 0 112 0 0,0 0 283 0 0,0 0 259 0 0,0 0 58 0 0,0 0-57 0 0,0 0-156 0 0,0 0-171 0 0,0 0-118 0 0,0 0-82 0 0,0 0-61 0 0,10 6-58 0 0,86 42 3562 0 0,21-43-547 0 0,-110-6-3839 0 0,0 0 0 0 0,0-1 0 0 0,1 0 0 0 0,-1 0 0 0 0,0-1 0 0 0,-1 0-1 0 0,1 0 1 0 0,0-1 0 0 0,-1 0 0 0 0,0 0 0 0 0,0 0 0 0 0,0-1-1 0 0,0 0 1 0 0,-1 0 0 0 0,0 0 0 0 0,0-1 0 0 0,0 0 0 0 0,-1 0-1 0 0,0 0 1 0 0,0 0 0 0 0,3-7-69 0 0,-5 10 8 0 0,1 1 1 0 0,-1-1-1 0 0,0 0 0 0 0,0 0 1 0 0,0-1-1 0 0,0 1 0 0 0,-1 0 0 0 0,1 0 1 0 0,-1-1-1 0 0,0 1 0 0 0,0-1 1 0 0,0 1-1 0 0,0-1 0 0 0,-1 0 0 0 0,1 1 1 0 0,-1-1-1 0 0,0 0 0 0 0,0 1 1 0 0,0-1-1 0 0,-1 0 0 0 0,1 1 0 0 0,-1-1 1 0 0,0 1-1 0 0,0-1 0 0 0,0 1 0 0 0,-1-1 1 0 0,1 1-1 0 0,-1 0 0 0 0,0-1 1 0 0,0 1-1 0 0,0 0 0 0 0,0 0 0 0 0,0 1 1 0 0,-1-1-1 0 0,1 0 0 0 0,-1 1 1 0 0,0-1-1 0 0,1 1 0 0 0,-1 0 0 0 0,-1 0 1 0 0,1 0-1 0 0,0 0 0 0 0,-2 0-8 0 0,-7 0-20 0 0,1 2 1 0 0,0-1-1 0 0,-1 1 0 0 0,1 1 0 0 0,0 0 0 0 0,-1 1 0 0 0,1 0 1 0 0,0 1-1 0 0,0 0 0 0 0,0 0 0 0 0,1 1 0 0 0,-1 1 0 0 0,1 0 1 0 0,0 0-1 0 0,0 1 0 0 0,1 0 0 0 0,0 1 0 0 0,0 0 1 0 0,0 0-1 0 0,1 1 0 0 0,0 0 0 0 0,0 1 0 0 0,-5 8 20 0 0,5-9 4 0 0,1 0-1 0 0,0 0 1 0 0,1 1 0 0 0,0 0-1 0 0,0 0 1 0 0,1 0 0 0 0,0 1-1 0 0,0 0 1 0 0,1 0 0 0 0,1 0-1 0 0,0 0 1 0 0,0 1 0 0 0,1-1-1 0 0,0 1 1 0 0,0 9-4 0 0,4-13 22 0 0,0 0 0 0 0,0 0-1 0 0,1-1 1 0 0,0 1 0 0 0,0-1 0 0 0,1 0 0 0 0,-1 1-1 0 0,2-2 1 0 0,-1 1 0 0 0,0 0 0 0 0,1-1 0 0 0,0 0 0 0 0,1 0-1 0 0,-1 0 1 0 0,1-1 0 0 0,0 0 0 0 0,0 0 0 0 0,0 0 0 0 0,2 0-22 0 0,8 4 67 0 0,0-1 0 0 0,0-1 0 0 0,0 0 1 0 0,1-1-1 0 0,-1-1 0 0 0,1 0 1 0 0,1-2-1 0 0,-1 0 0 0 0,0-1 1 0 0,0 0-1 0 0,1-2 0 0 0,-1 0 0 0 0,12-2-67 0 0,-20 1-145 0 0,0-1 0 0 0,0 0 0 0 0,0 0 0 0 0,0-1 0 0 0,0 0 0 0 0,-1 0 0 0 0,1-1-1 0 0,-1 0 1 0 0,-1 0 0 0 0,1-1 0 0 0,2-3 145 0 0,27-22-10966 0 0,-31 23-1666 0 0</inkml:trace>
  <inkml:trace contextRef="#ctx0" brushRef="#br0" timeOffset="1135.062">1634 499 10970 0 0,'0'0'3688'0'0,"0"0"-1498"0"0,0 0-706 0 0,0 0-156 0 0,0 0-70 0 0,0 0-141 0 0,0 0-226 0 0,0 0-232 0 0,0 0-207 0 0,0 0-144 0 0,0 0-80 0 0,0 0-48 0 0,-27 7-34 0 0,-81 26-52 0 0,52 5-10 0 0,51-32-81 0 0,0 0 0 0 0,0 0-1 0 0,1 1 1 0 0,0-1 0 0 0,0 1-1 0 0,0 0 1 0 0,1 1-1 0 0,0-1 1 0 0,1 0 0 0 0,0 1-1 0 0,0 0 1 0 0,0-1 0 0 0,1 1-1 0 0,0 0 1 0 0,1 0 0 0 0,0 8-3 0 0,0-12 1 0 0,0 0 0 0 0,1 0 0 0 0,0 0 0 0 0,-1 0 0 0 0,1 0 0 0 0,1 0 1 0 0,-1 0-1 0 0,1 0 0 0 0,-1 0 0 0 0,1 0 0 0 0,0-1 0 0 0,0 1 0 0 0,1-1 1 0 0,-1 1-1 0 0,1-1 0 0 0,0 0 0 0 0,0 0 0 0 0,0 0 0 0 0,0-1 0 0 0,0 1 1 0 0,1-1-1 0 0,-1 1 0 0 0,1-1 0 0 0,-1 0 0 0 0,1 0 0 0 0,0-1 0 0 0,0 1 0 0 0,0-1 1 0 0,0 0-1 0 0,0 0 0 0 0,0 0 0 0 0,1 0-1 0 0,10 0 82 0 0,-1 0 0 0 0,0-1 0 0 0,0 0-1 0 0,1-1 1 0 0,-1-1 0 0 0,0 0 0 0 0,0-1 0 0 0,0 0-1 0 0,0-1 1 0 0,-1-1 0 0 0,0 0 0 0 0,1-1 0 0 0,-2 0 0 0 0,1-1-1 0 0,1-2-81 0 0,21-14 359 0 0,-1-2-1 0 0,-2-1 0 0 0,-1-1 1 0 0,18-21-359 0 0,-24 23 64 0 0,-2 0 0 0 0,-1-2 0 0 0,0-1 0 0 0,-2-1 0 0 0,-2 0 0 0 0,0-1 0 0 0,-2-1 0 0 0,-2-1 0 0 0,0-1-64 0 0,-10 21-14 0 0,0 0 0 0 0,-1 1-1 0 0,-1-1 1 0 0,0 0 0 0 0,0 0 0 0 0,-1 0 0 0 0,-1-1 0 0 0,0 1 0 0 0,-1 0 0 0 0,0 0 0 0 0,0 0 0 0 0,-2 0 0 0 0,1 0 0 0 0,-2 0-1 0 0,1 1 1 0 0,-5-8 14 0 0,5 12-36 0 0,-1 0 1 0 0,0 1-1 0 0,-1-1 0 0 0,0 1 0 0 0,0 0 0 0 0,0 0 0 0 0,-1 0 0 0 0,0 1 0 0 0,0 0 0 0 0,0 0 0 0 0,-1 0 0 0 0,1 1 0 0 0,-1 0 0 0 0,0 0 1 0 0,-1 1-1 0 0,1 0 0 0 0,0 0 0 0 0,-1 1 0 0 0,0-1 0 0 0,1 2 0 0 0,-1-1 0 0 0,0 1 0 0 0,0 1 0 0 0,0-1 0 0 0,0 1 0 0 0,0 0 1 0 0,0 1-1 0 0,0 0 0 0 0,0 1 0 0 0,-7 1 36 0 0,3 2-8 0 0,-1 1 0 0 0,1 0 0 0 0,0 0 0 0 0,0 1 1 0 0,1 1-1 0 0,0 0 0 0 0,1 0 0 0 0,-1 1 0 0 0,2 0 0 0 0,-1 1 0 0 0,1 0 1 0 0,1 1-1 0 0,0 0 0 0 0,0 0 0 0 0,1 1 0 0 0,0 0 0 0 0,1 0 1 0 0,1 0-1 0 0,0 1 0 0 0,1 0 0 0 0,0 0 0 0 0,0 0 0 0 0,2 0 0 0 0,0 1 1 0 0,0-1-1 0 0,1 8 8 0 0,1-10 31 0 0,0 1 1 0 0,0 0 0 0 0,2-1 0 0 0,-1 1-1 0 0,2 0 1 0 0,-1-1 0 0 0,1 0 0 0 0,1 0-1 0 0,0 0 1 0 0,1 0 0 0 0,0 0 0 0 0,1-1-1 0 0,0 0 1 0 0,0 0 0 0 0,1 0 0 0 0,0-1-1 0 0,1 0 1 0 0,0-1 0 0 0,0 0 0 0 0,9 7-32 0 0,17 9 210 0 0,2 0 1 0 0,0-3 0 0 0,2-1-1 0 0,0-1 1 0 0,1-2 0 0 0,1-2 0 0 0,3-1-211 0 0,158 33 70 0 0,-193-49-2562 0 0,-11-5-7370 0 0,-2 6-3217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1 287 8050 0 0,'0'0'841'0'0,"0"0"-301"0"0,0 0 191 0 0,0 0 504 0 0,0 0 412 0 0,0 0 107 0 0,0 0-198 0 0,0 0-344 0 0,0 0-289 0 0,0 0-236 0 0,0 0-136 0 0,28 2-80 0 0,88 7-43 0 0,-51-18 183 0 0,-53 3-450 0 0,6 0-19 0 0,-1-1-1 0 0,-1-1 1 0 0,1-1 0 0 0,-2-1 0 0 0,1 0-1 0 0,-1 0 1 0 0,-1-2 0 0 0,0 0 0 0 0,0 0-1 0 0,-1-2 1 0 0,-1 1 0 0 0,0-2 0 0 0,-1 1-1 0 0,-1-2 1 0 0,0 1 0 0 0,-1-1 0 0 0,3-9-142 0 0,14-34 525 0 0,-25 96-294 0 0,-1-30-207 0 0,-5 82 286 0 0,3-1 0 0 0,5 0-1 0 0,11 67-309 0 0,0-67 172 0 0,-3 1 1 0 0,-4 1-1 0 0,-5 73-172 0 0,-3-149 1 0 0,0 0 1 0 0,-2 0-1 0 0,1 0 1 0 0,-1 0-1 0 0,-1-1 1 0 0,-1 0 0 0 0,0 0-1 0 0,0 0 1 0 0,-2 0-1 0 0,1-1 1 0 0,-2 0-1 0 0,1 0 1 0 0,-2-1-1 0 0,1 0 1 0 0,-1 0 0 0 0,-1-1-1 0 0,0 0 1 0 0,-1-1-1 0 0,0 0 1 0 0,0-1-1 0 0,0 0 1 0 0,-1-1 0 0 0,-10 5-2 0 0,0 0-68 0 0,-1 0 1 0 0,-1-1 0 0 0,0-1-1 0 0,0-2 1 0 0,-1 0 0 0 0,0-1 0 0 0,0-2-1 0 0,-1-1 1 0 0,0 0 0 0 0,1-2-1 0 0,-19-1 68 0 0,42-2-7 0 0,0 0-1 0 0,0 0 1 0 0,0 0-1 0 0,-1 0 0 0 0,1-1 1 0 0,1 1-1 0 0,-1 0 1 0 0,0-1-1 0 0,0 1 1 0 0,0-1-1 0 0,1 0 0 0 0,-1 0 1 0 0,1 0-1 0 0,-1 0 1 0 0,1 0-1 0 0,0 0 0 0 0,0 0 1 0 0,0 0-1 0 0,0 0 1 0 0,0 0-1 0 0,0 0 1 0 0,1-1-1 0 0,-1 1 0 0 0,1 0 1 0 0,-1-1-1 0 0,1 1 1 0 0,0 0-1 0 0,0-1 0 0 0,0 1 1 0 0,0-1-1 0 0,1 1 1 0 0,-1 0-1 0 0,1-1 1 0 0,-1 1-1 0 0,1 0 0 0 0,0 0 1 0 0,0-1-1 0 0,0 1 1 0 0,0 0-1 0 0,0 0 0 0 0,0 0 1 0 0,0 0-1 0 0,1 0 1 0 0,-1 0-1 0 0,1 1 1 0 0,0-1-1 0 0,-1 0 0 0 0,1 1 1 0 0,0-1-1 0 0,0 1 1 0 0,0-1 7 0 0,25-25 30 0 0,1 1 0 0 0,1 2 0 0 0,1 0 0 0 0,2 2 0 0 0,20-10-30 0 0,-25 14 16 0 0,18-12 183 0 0,2 2 0 0 0,0 2-1 0 0,2 2 1 0 0,0 2 0 0 0,2 2 0 0 0,7 0-199 0 0,-57 20 6 0 0,-1 0 0 0 0,1 0 0 0 0,0-1 0 0 0,-1 1 1 0 0,1 0-1 0 0,0 0 0 0 0,0 0 0 0 0,0 0 0 0 0,-1 0 0 0 0,1 0 1 0 0,0 0-1 0 0,0 0 0 0 0,-1 0 0 0 0,1 0 0 0 0,0 0 1 0 0,0 1-1 0 0,-1-1 0 0 0,1 0 0 0 0,0 0 0 0 0,-1 1 0 0 0,1-1 1 0 0,0 1-1 0 0,-1-1 0 0 0,1 0 0 0 0,0 1 0 0 0,-1-1 1 0 0,1 1-1 0 0,-1 0 0 0 0,1-1 0 0 0,-1 1 0 0 0,1-1 0 0 0,-1 1 1 0 0,1 0-1 0 0,-1-1 0 0 0,0 1 0 0 0,1 0 0 0 0,-1-1 1 0 0,0 1-1 0 0,0 0 0 0 0,1 0 0 0 0,-1-1 0 0 0,0 1 1 0 0,0 0-1 0 0,0 0 0 0 0,0-1 0 0 0,0 1 0 0 0,0 0 0 0 0,0 0 1 0 0,0 0-1 0 0,0-1 0 0 0,-1 1 0 0 0,1 0 0 0 0,0-1 1 0 0,0 1-1 0 0,-1 0 0 0 0,1 0 0 0 0,0-1 0 0 0,-1 1 0 0 0,1 0 1 0 0,-1-1-1 0 0,1 1 0 0 0,-1-1 0 0 0,1 1 0 0 0,-1-1 1 0 0,0 1-7 0 0,-1 11-106 0 0,1-11-18 0 0,0 0 0 0 0,0 1 0 0 0,1-1 0 0 0,-1 0 0 0 0,1 1 1 0 0,-1-1-1 0 0,1 1 0 0 0,-1-1 0 0 0,1 1 0 0 0,0 0 0 0 0,0-1 0 0 0,0 1 1 0 0,0-1-1 0 0,0 1 0 0 0,0-1 0 0 0,1 1 0 0 0,-1-1 0 0 0,0 1 0 0 0,1-1 1 0 0,-1 1-1 0 0,1-1 0 0 0,-1 1 0 0 0,1-1 0 0 0,0 0 0 0 0,0 1 0 0 0,-1-1 1 0 0,1 0-1 0 0,0 1 0 0 0,0-1 0 0 0,0 0 0 0 0,1 0 0 0 0,-1 0 0 0 0,0 0 1 0 0,0 0-1 0 0,0 0 0 0 0,1-1 0 0 0,-1 1 0 0 0,1 0 0 0 0,-1-1 0 0 0,0 1 1 0 0,1 0-1 0 0,-1-1 0 0 0,1 0 0 0 0,-1 1 0 0 0,1-1 0 0 0,-1 0 0 0 0,2 0 124 0 0,16 0-7256 0 0,-12 0-1831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12843 0 0,'0'0'2251'0'0,"0"0"-481"0"0,0 0-167 0 0,0 0-39 0 0,0 0-128 0 0,0 0-226 0 0,0 0-246 0 0,0 0-241 0 0,0 0-160 0 0,0 0-103 0 0,3-34-101 0 0,9-107-83 0 0,7 63 89 0 0,10 37-285 0 0,-11 79-212 0 0,32 75 21 0 0,-47-109 134 0 0,0-1 1 0 0,0 1 0 0 0,0 0 0 0 0,1-1 0 0 0,-1 0 0 0 0,1 0 0 0 0,-1 0 0 0 0,1 0 0 0 0,0-1 0 0 0,0 1 0 0 0,0-1 0 0 0,1 0 0 0 0,-1 0 0 0 0,0-1-1 0 0,1 1 1 0 0,-1-1 0 0 0,1 0 0 0 0,0 0 0 0 0,-1 0 0 0 0,1-1 0 0 0,0 0 0 0 0,0 0 0 0 0,-1 0 0 0 0,1 0 0 0 0,0-1-24 0 0,0-1 92 0 0,1 1-1 0 0,-1-2 1 0 0,0 1 0 0 0,1 0 0 0 0,-1-1-1 0 0,-1 0 1 0 0,1 0 0 0 0,0-1 0 0 0,-1 1 0 0 0,1-1-1 0 0,-1 0 1 0 0,0 0 0 0 0,0 0 0 0 0,-1-1-1 0 0,1 0 1 0 0,-1 1 0 0 0,0-1 0 0 0,-1 0-1 0 0,1 0 1 0 0,-1-1 0 0 0,0 1 0 0 0,1-4-92 0 0,8-42-114 0 0,-7 43-2400 0 0,0 8-1717 0 0,-1 0 329 0 0,1 0-8153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 20028 0 0,'0'0'1433'0'0,"0"0"-393"0"0,0 0-232 0 0,0 0-96 0 0,0 0-120 0 0,0 0-152 0 0,0 0-256 0 0,0 0-208 0 0,0 0-88 0 0,0 0-56 0 0,0 0-72 0 0,0 0-104 0 0,0 0-328 0 0,0 0-656 0 0,21 56-1297 0 0,-10-34-3112 0 0,-8-8-7146 0 0</inkml:trace>
  <inkml:trace contextRef="#ctx0" brushRef="#br0" timeOffset="1690.921">65 45 4713 0 0,'0'0'3823'0'0,"0"0"-950"0"0,0 0-462 0 0,0 0-244 0 0,0 0-257 0 0,0 0-339 0 0,0 0-365 0 0,0 0-306 0 0,0 0-225 0 0,0 0-140 0 0,0 0-122 0 0,0 0-94 0 0,0 0-66 0 0,-3-1-64 0 0,2 0-260 0 0,1 1 92 0 0,1 0 1 0 0,-1 0-1 0 0,0 0 1 0 0,0 0-1 0 0,1-1 1 0 0,-1 1-1 0 0,0 0 1 0 0,0 0-1 0 0,1 0 1 0 0,-1-1-1 0 0,0 1 1 0 0,0 0-1 0 0,0 0 1 0 0,0-1-1 0 0,1 1 1 0 0,-1 0-1 0 0,0-1 0 0 0,0 1 1 0 0,0 0-1 0 0,0 0 1 0 0,0-1-1 0 0,0 1 1 0 0,0 0-1 0 0,0-1 1 0 0,0 1-1 0 0,0 0 1 0 0,0-1-1 0 0,0 1 1 0 0,0 0-1 0 0,0-1 1 0 0,0 1-1 0 0,0 0 1 0 0,0 0-1 0 0,0-1 1 0 0,0 1-1 0 0,0 0 1 0 0,-1-1-1 0 0,1 1 1 0 0,0 0-1 0 0,0 0 1 0 0,0-1-1 0 0,-1 1 0 0 0,1 0 1 0 0,0 0-1 0 0,0-1 1 0 0,0 1-1 0 0,-1 0 1 0 0,1 0-1 0 0,0 0 1 0 0,0 0-1 0 0,-1-1 1 0 0,1 1-1 0 0,0 0 1 0 0,-1 0-1 0 0,1 0 1 0 0,0 0-1 0 0,-1 0 1 0 0,1 0-1 0 0,0 0 1 0 0,0 0-1 0 0,-1 0 1 0 0,1 0-1 0 0,-1 0-21 0 0,23-29 421 0 0,-21 29-350 0 0,-1 0 11 0 0,0 0 32 0 0,0 0 24 0 0,-13 7 304 0 0,-53 19 8 0 0,112-44-2328 0 0,-39 16 1212 0 0,16-4-4995 0 0,-13-1-6195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0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75 10762 0 0,'0'0'3201'0'0,"0"0"-2321"0"0,0 0-520 0 0,0 0-136 0 0,0 0-32 0 0,0 0-80 0 0,0 0-128 0 0,0 0-304 0 0,0 0-464 0 0,0 0-872 0 0,0 0-1953 0 0,0 0-5737 0 0</inkml:trace>
  <inkml:trace contextRef="#ctx0" brushRef="#br0" timeOffset="1437.98">23 12 0 0 0,'0'0'288'0'0,"0"0"1150"0"0,0 0 433 0 0,0 0 188 0 0,0 0 81 0 0,0 0-73 0 0,0 0-187 0 0,0 0-235 0 0,0 0-281 0 0,0 0-178 0 0,0 0-119 0 0,0 0-121 0 0,0 0-104 0 0,-4-2-140 0 0,-11-5-135 0 0,11 5-115 0 0,4 2-27 0 0,9 54 4197 0 0,-1 3-3653 0 0,-12 52-272 0 0,3-90-4968 0 0,3-33 543 0 0,1-1-4496 0 0,-3 7-2780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113 475 12115 0 0,'0'0'2891'0'0,"0"0"-547"0"0,0 0-351 0 0,0 0-290 0 0,0 0-368 0 0,0 0-420 0 0,0 0-390 0 0,0 0-244 0 0,0 0-108 0 0,0 0-65 0 0,0 0-43 0 0,0 0-32 0 0,0 0-25 0 0,-18 28-21 0 0,-57 88-14 0 0,55-62-40 0 0,22-47 52 0 0,-2-4 17 0 0,1 0 1 0 0,0 0 0 0 0,0 0 0 0 0,0 0 0 0 0,0-1 0 0 0,1 1-1 0 0,-1 0 1 0 0,1-1 0 0 0,-1 0 0 0 0,1 1 0 0 0,0-1 0 0 0,0 0-1 0 0,0 0 1 0 0,0 1 0 0 0,0-2 0 0 0,1 1 0 0 0,-1 0 0 0 0,1 0-1 0 0,-1-1 1 0 0,1 1 0 0 0,-1-1 0 0 0,1 0 0 0 0,0 0 0 0 0,0 0-1 0 0,0 0 1 0 0,-1-1 0 0 0,1 1 0 0 0,0-1 0 0 0,0 1 0 0 0,0-1-1 0 0,2 0-2 0 0,91-15 686 0 0,-67-3-391 0 0,-1-1-1 0 0,0-2 1 0 0,-2 0-1 0 0,-1-2 1 0 0,0-1 0 0 0,-2-1-1 0 0,-1-1 1 0 0,-1-1 0 0 0,-1 0-1 0 0,-1-2 1 0 0,-1-1-295 0 0,-9 12 14 0 0,0-1 1 0 0,-1 1-1 0 0,-1-1 1 0 0,-1-1-1 0 0,-1 1 0 0 0,0-1 1 0 0,-2 0-1 0 0,0 0 1 0 0,-1-1-1 0 0,-1 1 1 0 0,-1 0-1 0 0,-3-19-14 0 0,3 32-13 0 0,0 0 1 0 0,-1 1-1 0 0,0-1 1 0 0,0 0-1 0 0,-1 0 0 0 0,0 0 1 0 0,0 1-1 0 0,0-1 0 0 0,-1 1 1 0 0,0 0-1 0 0,-1 0 0 0 0,1 0 1 0 0,-1 0-1 0 0,0 0 0 0 0,0 1 1 0 0,-1 0-1 0 0,0 0 0 0 0,0 0 1 0 0,0 0-1 0 0,0 1 0 0 0,-1 0 1 0 0,0 0-1 0 0,0 0 1 0 0,0 1-1 0 0,0 0 0 0 0,0 0 1 0 0,-1 1-1 0 0,1-1 0 0 0,-1 1 1 0 0,1 1-1 0 0,-2-1 13 0 0,-6 2-66 0 0,1 0 1 0 0,0 0-1 0 0,-1 2 1 0 0,1 0-1 0 0,0 0 1 0 0,0 1-1 0 0,0 0 1 0 0,0 2-1 0 0,1-1 1 0 0,0 1-1 0 0,-1 1 1 0 0,2 0-1 0 0,-1 1 1 0 0,1 0-1 0 0,0 1 0 0 0,1 0 1 0 0,-1 1-1 0 0,2 0 1 0 0,-1 1-1 0 0,1-1 1 0 0,1 2-1 0 0,0-1 1 0 0,0 1-1 0 0,1 1 1 0 0,1-1-1 0 0,-1 1 1 0 0,2 0-1 0 0,0 1 1 0 0,0-1-1 0 0,1 1 0 0 0,1 0 1 0 0,0 0-1 0 0,1 0 1 0 0,0 0-1 0 0,1 1 1 0 0,1 3 65 0 0,0-6-325 0 0,1 1 1 0 0,0 0-1 0 0,1-1 1 0 0,1 1 0 0 0,0-1-1 0 0,0 0 1 0 0,1 0-1 0 0,0 0 1 0 0,1 0-1 0 0,3 5 325 0 0,24 34-8295 0 0,-23-38-2943 0 0</inkml:trace>
  <inkml:trace contextRef="#ctx0" brushRef="#br0" timeOffset="2562.139">55 515 0 0 0,'0'0'577'0'0,"0"0"110"0"0,2-2 60 0 0,17-14 3735 0 0,-18 16-3900 0 0,-1 0 7 0 0,0 0 31 0 0,0 0 17 0 0,0 0-7 0 0,0 0-16 0 0,0 0-34 0 0,1 1 7199 0 0,3 3-3858 0 0,19 17-2730 0 0,-5-3-890 0 0,-1 1 1 0 0,-1 1-1 0 0,-1 1 0 0 0,0 0 1 0 0,-2 0-1 0 0,0 2 1 0 0,-2 0-1 0 0,0 0 0 0 0,1 8-301 0 0,-9-24 9 0 0,-3-7-19 0 0,0 0-1 0 0,1-1 1 0 0,-1 1-1 0 0,0-1 1 0 0,1 1-1 0 0,-1-1 1 0 0,0 1-1 0 0,1 0 1 0 0,-1-1-1 0 0,0 1 1 0 0,1 0-1 0 0,-1-1 1 0 0,1 1-1 0 0,-1 0 1 0 0,1-1-1 0 0,-1 1 1 0 0,1 0-1 0 0,-1 0 1 0 0,1 0-1 0 0,-1-1 1 0 0,1 1-1 0 0,-1 0 1 0 0,1 0-1 0 0,-1 0 1 0 0,1 0-1 0 0,-1 0 1 0 0,1 0-1 0 0,-1 0 1 0 0,1 0-1 0 0,-1 0 1 0 0,1 0-1 0 0,-1 1 1 0 0,1-1-1 0 0,-1 0 1 0 0,1 0-1 0 0,-1 0 1 0 0,1 1-1 0 0,-1-1 0 0 0,1 0 1 0 0,-1 0-1 0 0,1 1 1 0 0,-1-1-1 0 0,0 0 1 0 0,1 1-1 0 0,-1-1 1 0 0,1 1-1 0 0,-1-1 1 0 0,0 0-1 0 0,0 1 1 0 0,1-1-1 0 0,-1 1 1 0 0,0-1-1 0 0,0 1 1 0 0,1-1-1 0 0,-1 1 1 0 0,0-1-1 0 0,0 1 1 0 0,0-1-1 0 0,0 1 1 0 0,0-1-1 0 0,0 1 1 0 0,0-1-1 0 0,0 1 1 0 0,0-1-1 0 0,0 1 1 0 0,0 0-1 0 0,0-1 1 0 0,0 1 10 0 0,15-11-3088 0 0,-4 5-6496 0 0,-4 5-2571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19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7298 0 0,'0'0'2285'0'0,"0"0"-331"0"0,0 0-201 0 0,0 0 14 0 0,0 0 84 0 0,0 0-58 0 0,0 0-250 0 0,0 0-321 0 0,0 0-297 0 0,0 0-224 0 0,0 0-151 0 0,0-7-76 0 0,0-16 149 0 0,0 42 621 0 0,0 186-61 0 0,1-197-1149 0 0,-1 0 1 0 0,1 0-1 0 0,1 0 1 0 0,-1 0 0 0 0,2 0-1 0 0,-1 0 1 0 0,1-1-1 0 0,0 1 1 0 0,0-1-1 0 0,1 0 1 0 0,0 0-1 0 0,3 5-34 0 0,-5-10 26 0 0,0 1-1 0 0,0-1 1 0 0,1 1-1 0 0,-1-1 1 0 0,0 0-1 0 0,1 0 1 0 0,-1 0-1 0 0,1-1 1 0 0,0 1-1 0 0,0 0 1 0 0,-1-1-1 0 0,1 0 0 0 0,0 0 1 0 0,0 0-1 0 0,0 0 1 0 0,1 0-1 0 0,-1 0 1 0 0,0-1-1 0 0,0 0 1 0 0,0 1-1 0 0,0-1 1 0 0,1 0-1 0 0,-1-1 1 0 0,0 1-1 0 0,0-1 1 0 0,0 1-1 0 0,0-1 1 0 0,0 0-1 0 0,0 0 0 0 0,0 0 1 0 0,0 0-1 0 0,2-2-25 0 0,15-8 95 0 0,0-1 0 0 0,-1-1 0 0 0,0-1-1 0 0,-1-1 1 0 0,-1-1 0 0 0,11-12-95 0 0,42-35 89 0 0,-19 23-109 0 0,-39 77-33 0 0,-12-28 49 0 0,0 0 1 0 0,1-1 0 0 0,0 1-1 0 0,0 0 1 0 0,1-1 0 0 0,0 1 0 0 0,1-1-1 0 0,0 1 1 0 0,0-1 0 0 0,1 0 0 0 0,0 0-1 0 0,0-1 1 0 0,1 1 0 0 0,0-1 0 0 0,0 0-1 0 0,1 0 1 0 0,0 0 0 0 0,0-1-1 0 0,0 0 1 0 0,1 0 0 0 0,0-1 0 0 0,0 0-1 0 0,1 0 1 0 0,-1-1 0 0 0,1 1 0 0 0,0-2-1 0 0,0 1 1 0 0,1-1 0 0 0,5 1 3 0 0,0-6 55 0 0,1-1 1 0 0,-1 0 0 0 0,1-1-1 0 0,-1-1 1 0 0,0 0 0 0 0,-1-1-1 0 0,1 0 1 0 0,-1-2-1 0 0,0 1 1 0 0,-1-1 0 0 0,0-1-1 0 0,0 0 1 0 0,-1-1-1 0 0,0 0 1 0 0,-1-1 0 0 0,0 0-1 0 0,0 0 1 0 0,-1-1-1 0 0,-1-1 1 0 0,2-3-56 0 0,-1 4 43 0 0,-1 0 0 0 0,0-1 0 0 0,0 0 0 0 0,-2 0 0 0 0,1-1 0 0 0,-2 0 0 0 0,0 0 0 0 0,0-1 0 0 0,0-8-43 0 0,-4 11 301 0 0,-1 10-6158 0 0,0 1-6343 0 0,0 1-60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69 1688 0 0,'0'0'1934'0'0,"0"0"-171"0"0,0 0-10 0 0,0 0 138 0 0,0 0 46 0 0,0 0-146 0 0,0 0-266 0 0,0 0-318 0 0,0 0-258 0 0,0 0-175 0 0,0 0-101 0 0,-9-9-39 0 0,-31-26 4 0 0,-22 13 2674 0 0,56 21-3223 0 0,-1 0 1 0 0,1 1-1 0 0,-1 0 0 0 0,1 0 1 0 0,-1 0-1 0 0,1 1 1 0 0,0 0-1 0 0,-1 0 1 0 0,1 1-1 0 0,0 0 0 0 0,0 0 1 0 0,0 0-1 0 0,0 1 1 0 0,0-1-1 0 0,0 2 0 0 0,1-1 1 0 0,-1 0-1 0 0,1 1 1 0 0,0 0-1 0 0,0 1 1 0 0,0-1-1 0 0,1 1 0 0 0,-1 0 1 0 0,1 0-1 0 0,1 0 1 0 0,-1 0-1 0 0,-1 3-89 0 0,-6 12 38 0 0,0 1 1 0 0,2 0-1 0 0,0 1 0 0 0,1 0 0 0 0,1 0 0 0 0,2 1 1 0 0,-1 2-39 0 0,-46 295 518 0 0,19-124-248 0 0,6-87-154 0 0,21-68 944 0 0,23-41-674 0 0,151-25 548 0 0,-27-5-508 0 0,-42 23-151 0 0,-89-20-2058 0 0,2-2-1720 0 0,-9 18-510 0 0,-1 0-3753 0 0,-1 4-4305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10778 0 0,'0'0'1737'0'0,"0"0"-265"0"0,0 0-144 0 0,0 0-135 0 0,0 0-249 0 0,0 0-384 0 0,0 0-448 0 0,0 0-288 0 0,0 0-104 0 0,0 0-8 0 0,0 0 16 0 0,0 0-168 0 0,0 0-385 0 0,0 0-1655 0 0,44-4-8939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9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426 192 4401 0 0,'0'0'1226'0'0,"0"0"-384"0"0,0 0-68 0 0,0 0 223 0 0,0 0 330 0 0,0 0 219 0 0,0 0 42 0 0,0 0-121 0 0,0 0-230 0 0,0 0-221 0 0,0 0-139 0 0,9-3-64 0 0,27-9-28 0 0,-127 54 3383 0 0,0 2-3554 0 0,-84 28 753 0 0,166-71-1208 0 0,-1 2 493 0 0,19-2-449 0 0,184 6 240 0 0,-190-7-434 0 0,0-1 1 0 0,-1 1 0 0 0,1 0-1 0 0,0 0 1 0 0,-1 0-1 0 0,1 0 1 0 0,0 1 0 0 0,-1-1-1 0 0,1 1 1 0 0,-1-1 0 0 0,1 1-1 0 0,-1 0 1 0 0,1 0 0 0 0,-1 0-1 0 0,1 0 1 0 0,-1 1 0 0 0,0-1-1 0 0,1 1 1 0 0,-1-1-1 0 0,0 1 1 0 0,0 0 0 0 0,0 0-1 0 0,-1 0 1 0 0,1 0 0 0 0,0 0-1 0 0,-1 0 1 0 0,1 0 0 0 0,-1 1-1 0 0,0-1 1 0 0,0 1-1 0 0,0-1 1 0 0,0 1 0 0 0,0-1-1 0 0,0 1 1 0 0,-1-1 0 0 0,1 1-1 0 0,-1 0 1 0 0,0-1 0 0 0,0 1-1 0 0,0 0 1 0 0,0-1-1 0 0,0 1 1 0 0,0 0 0 0 0,-1 2-10 0 0,-9 9 66 0 0,0-1 0 0 0,-1 1 0 0 0,0-2 0 0 0,-1 1-1 0 0,0-2 1 0 0,-1 0 0 0 0,0 0 0 0 0,-1-1 0 0 0,-7 3-66 0 0,14-8 14 0 0,-39 27 73 0 0,-121 102 91 0 0,165-133-176 0 0,0 1 0 0 0,0-1 0 0 0,1 1 0 0 0,-1 0 0 0 0,1 0 0 0 0,-1 0 0 0 0,1 0 0 0 0,0 0 0 0 0,-1 0 0 0 0,1 1 0 0 0,0-1 0 0 0,0 0 0 0 0,1 1 0 0 0,-1-1 0 0 0,0 0 0 0 0,1 1 0 0 0,0-1 0 0 0,-1 1 0 0 0,1-1 0 0 0,0 1 0 0 0,0-1 0 0 0,0 1 0 0 0,1-1 0 0 0,-1 1 1 0 0,1-1-1 0 0,-1 0 0 0 0,1 1 0 0 0,0-1 0 0 0,0 1-2 0 0,11 4 58 0 0,1 0 0 0 0,0-2 0 0 0,0 1 0 0 0,0-1-1 0 0,0-1 1 0 0,1-1 0 0 0,0 0 0 0 0,0 0 0 0 0,0-1 0 0 0,0-1 0 0 0,0-1 0 0 0,0 0 0 0 0,0-1 0 0 0,0 0 0 0 0,6-2-58 0 0,30 2 75 0 0,44-3-123 0 0,-95-41-3962 0 0,-4 28 2316 0 0,-2-12-2501 0 0,2 11-1552 0 0,0 2-5848 0 0</inkml:trace>
  <inkml:trace contextRef="#ctx0" brushRef="#br0" timeOffset="215.476">294 1 11979 0 0,'0'0'2253'0'0,"0"0"-280"0"0,0 0-276 0 0,0 0-174 0 0,0 0-104 0 0,0 0-186 0 0,0 0-266 0 0,0 0-245 0 0,0 0-171 0 0,0 0-64 0 0,0 0-11 0 0,0 0 0 0 0,-8 27-41 0 0,-25 90-42 0 0,10 76 462 0 0,20-125-675 0 0,-37 557-69 0 0,49-534-918 0 0,12-57-7501 0 0,-16-29-3650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8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78 162 0 0 0,'0'0'2927'0'0,"0"0"21"0"0,0 0-44 0 0,0 0-126 0 0,0 0-199 0 0,0 0-329 0 0,0 0-385 0 0,0 0-381 0 0,0 0-327 0 0,0 0-271 0 0,0 0-178 0 0,0 0-134 0 0,0 0-105 0 0,-2-1-66 0 0,-1 4-294 0 0,0 0 1 0 0,0 1-1 0 0,1-1 0 0 0,-1 1 1 0 0,1 0-1 0 0,0 0 1 0 0,0-1-1 0 0,1 1 1 0 0,-1 0-1 0 0,1 1 0 0 0,0-1 1 0 0,0 0-1 0 0,0 0 1 0 0,0 0-1 0 0,1 1 1 0 0,-1-1-1 0 0,1 0 0 0 0,1 1 1 0 0,-1-1-1 0 0,1 4-109 0 0,-20 201 1303 0 0,1-69-1060 0 0,7-64-156 0 0,11-75-75 0 0,0-1 0 0 0,16-12 98 0 0,180-111 36 0 0,-92 107-85 0 0,-101 17-59 0 0,0 1 0 0 0,1-1 0 0 0,-1 1 0 0 0,0 0 0 0 0,0 0 0 0 0,0 0 0 0 0,-1 0 0 0 0,1 0 0 0 0,0 1 0 0 0,-1-1 0 0 0,1 1 0 0 0,-1-1 0 0 0,0 1 0 0 0,0 0 0 0 0,0 0 1 0 0,0 0-1 0 0,-1 0 0 0 0,1 1 0 0 0,-1-1 0 0 0,0 0 0 0 0,0 1 0 0 0,0-1 0 0 0,0 1 0 0 0,-1-1 0 0 0,1 1 0 0 0,-1-1 0 0 0,0 1 0 0 0,0-1 0 0 0,0 1 0 0 0,0-1 0 0 0,-1 1 0 0 0,1-1 0 0 0,-1 1 0 0 0,0-1 0 0 0,0 0 0 0 0,0 1 0 0 0,-1-1 0 0 0,1 0 0 0 0,-1 0 0 0 0,0 0 0 0 0,0 0 0 0 0,0 0-2 0 0,-3 5 16 0 0,-1-1 0 0 0,0-1 0 0 0,0 1 0 0 0,-1-1 0 0 0,0 0 0 0 0,0 0 0 0 0,0-1 0 0 0,-1 0 0 0 0,0 0 0 0 0,1-1 0 0 0,-2 0 0 0 0,1 0 0 0 0,0-1 0 0 0,-1 0 0 0 0,0-1 0 0 0,0 1 0 0 0,0-2-1 0 0,1 1 1 0 0,-2-1 0 0 0,1-1 0 0 0,0 0 0 0 0,0 0 0 0 0,0-1 0 0 0,0 0 0 0 0,0 0-16 0 0,5 1-58 0 0,-1-1 1 0 0,1 1-1 0 0,-1-1 0 0 0,1 0 0 0 0,0 0 0 0 0,-1-1 1 0 0,1 1-1 0 0,0-1 0 0 0,0 0 0 0 0,0 0 0 0 0,0 0 1 0 0,1 0-1 0 0,-1-1 0 0 0,0 0 0 0 0,1 0 0 0 0,0 0 1 0 0,0 0-1 0 0,0 0 0 0 0,0 0 0 0 0,0-1 0 0 0,0 0 1 0 0,1 1-1 0 0,-1-3 58 0 0,-8-38-8570 0 0,11 36-3027 0 0</inkml:trace>
  <inkml:trace contextRef="#ctx0" brushRef="#br0" timeOffset="756.314">367 0 3273 0 0,'0'0'2490'0'0,"0"0"-278"0"0,0 0-50 0 0,0 0-39 0 0,0 0-215 0 0,0 0-355 0 0,0 0-453 0 0,0 0-367 0 0,0 0-200 0 0,0 0-41 0 0,0 0 66 0 0,0 0 83 0 0,0 0 63 0 0,7 1-13 0 0,223 24 3188 0 0,-224-22-3820 0 0,-1 0-1 0 0,0 0 1 0 0,0 0 0 0 0,0 1-1 0 0,-1-1 1 0 0,1 1-1 0 0,-1 1 1 0 0,0-1 0 0 0,0 0-1 0 0,0 1 1 0 0,-1 0 0 0 0,0 0-1 0 0,0 0 1 0 0,0 0 0 0 0,0 1-1 0 0,-1-1 1 0 0,0 1 0 0 0,0 0-1 0 0,0-1 1 0 0,-1 1-1 0 0,0 0 1 0 0,0 0 0 0 0,0 0-1 0 0,-1 0 1 0 0,0 0 0 0 0,0 0-1 0 0,0 0 1 0 0,-1 0 0 0 0,0-1-1 0 0,0 1 1 0 0,-1 0-1 0 0,0 1-58 0 0,2 22 140 0 0,-4 412 382 0 0,20-202-303 0 0,-16-239-179 0 0,0 0 16 0 0,0 0 20 0 0,0 0 30 0 0,0 0 13 0 0,0 0 4 0 0,0 0 10 0 0,-291 15 1082 0 0,238-11-2313 0 0,51-4 256 0 0,2 0-660 0 0,0 0-1663 0 0,0-1-4418 0 0,0-2-5151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66 229 5505 0 0,'0'0'2358'0'0,"0"0"-110"0"0,0 0 104 0 0,0 0 82 0 0,0 0-170 0 0,0 0-462 0 0,0 0-579 0 0,0 0-438 0 0,0 0-227 0 0,0 0-133 0 0,0 0-108 0 0,0 0-83 0 0,0 0-74 0 0,-10 20-67 0 0,-32 62-43 0 0,28-47-54 0 0,15-33-3878 0 0,0 3-3866 0 0,-1-5-3426 0 0</inkml:trace>
  <inkml:trace contextRef="#ctx0" brushRef="#br0" timeOffset="697.906">199 340 11803 0 0,'0'0'2633'0'0,"0"0"-879"0"0,0 0-422 0 0,0 0-74 0 0,0 0-86 0 0,0 0-132 0 0,0 0-210 0 0,0 0-242 0 0,0 0-129 0 0,0 0-60 0 0,0 0-49 0 0,0 0-26 0 0,0 0-34 0 0,17-31-31 0 0,55-91-25 0 0,-29 65 136 0 0,-38 52-338 0 0,-1 0 1 0 0,1 0-1 0 0,0 0 1 0 0,0 1 0 0 0,0 0-1 0 0,0 0 1 0 0,1 0-1 0 0,0 1 1 0 0,0 0-1 0 0,0 0 1 0 0,0 0 0 0 0,0 1-1 0 0,0 0 1 0 0,1 0-1 0 0,-1 1 1 0 0,1-1-1 0 0,0 1 1 0 0,-1 1-1 0 0,6-1-32 0 0,-9 3 0 0 0,-1 0-1 0 0,0 1 1 0 0,0-1-1 0 0,0 0 0 0 0,0 1 1 0 0,0-1-1 0 0,-1 1 1 0 0,1 0-1 0 0,-1-1 0 0 0,0 1 1 0 0,0 0-1 0 0,0 0 1 0 0,0 0-1 0 0,0 0 0 0 0,0 0 1 0 0,-1 0-1 0 0,0 0 1 0 0,1 0-1 0 0,-1 0 0 0 0,0 0 1 0 0,0 0-1 0 0,-1 0 0 0 0,1 1 1 0 0,0 3 14 0 0,12 95 104 0 0,-9-100-101 0 0,-1-1 0 0 0,1 0 0 0 0,-1 1 0 0 0,1-1 1 0 0,0 0-1 0 0,-1 0 0 0 0,1 0 0 0 0,0 0 0 0 0,0-1 0 0 0,0 1 0 0 0,0-1 1 0 0,0 0-1 0 0,-1 0 0 0 0,1 0 0 0 0,0 0 0 0 0,0 0 0 0 0,0-1 0 0 0,0 1 1 0 0,0-1-1 0 0,0 0 0 0 0,-1 0 0 0 0,1 0 0 0 0,0 0 0 0 0,-1 0 0 0 0,1 0 0 0 0,-1-1 1 0 0,2 0-18 0 0,159-101 534 0 0,-117 81-395 0 0,-45 22-135 0 0,-1 26 103 0 0,-2-2 7 0 0,1-19-117 0 0,1 0-1 0 0,-1 0 1 0 0,1 1-1 0 0,0-1 1 0 0,0 0 0 0 0,0 0-1 0 0,0 0 1 0 0,1 1 0 0 0,0-1-1 0 0,0 0 1 0 0,1 0-1 0 0,0 0 1 0 0,-1 0 0 0 0,1-1-1 0 0,1 1 1 0 0,-1 0 3 0 0,35 3-1714 0 0,-14-12-3458 0 0,-16 1-472 0 0,-2-1-5875 0 0</inkml:trace>
  <inkml:trace contextRef="#ctx0" brushRef="#br0" timeOffset="1002.031">933 266 1296 0 0,'0'0'2414'0'0,"0"0"45"0"0,0 0 106 0 0,0 0 17 0 0,0 0-123 0 0,0 0-213 0 0,0 0-274 0 0,0 0-290 0 0,0 0-254 0 0,0 0-218 0 0,35-4-185 0 0,110-14-193 0 0,-70-8 130 0 0,-63 18-743 0 0,1 1-73 0 0,-1-2-1 0 0,1 1 1 0 0,-1-1 0 0 0,-1-1 0 0 0,0 0 0 0 0,0-1 0 0 0,-1 0 0 0 0,-1-1-1 0 0,1 1 1 0 0,-2-2 0 0 0,0 0-146 0 0,-6 11 5 0 0,-1 0 0 0 0,0 0 0 0 0,0 0 0 0 0,0 0 0 0 0,0-1 0 0 0,0 1-1 0 0,-1 0 1 0 0,1 0 0 0 0,-1-1 0 0 0,1 1 0 0 0,-1-1 0 0 0,0 1 0 0 0,0 0 0 0 0,0-1 0 0 0,0 1 0 0 0,-1 0 0 0 0,1-1-1 0 0,0 1 1 0 0,-1 0 0 0 0,0-1 0 0 0,1 1 0 0 0,-1 0 0 0 0,0 0 0 0 0,0 0 0 0 0,-1-1 0 0 0,1 1 0 0 0,0 0 0 0 0,-1 1-1 0 0,1-1 1 0 0,-1 0 0 0 0,1 0 0 0 0,-1 1 0 0 0,0-1 0 0 0,0 1 0 0 0,0-1 0 0 0,0 1 0 0 0,0 0 0 0 0,0 0 0 0 0,0-1-1 0 0,0 2 1 0 0,0-1 0 0 0,-1 0 0 0 0,1 0 0 0 0,0 1 0 0 0,-1-1 0 0 0,1 1 0 0 0,0 0 0 0 0,-1 0 0 0 0,1 0-1 0 0,-3 0-4 0 0,-4 0-23 0 0,-1 0 0 0 0,0 1 0 0 0,1 1 0 0 0,-1-1-1 0 0,1 2 1 0 0,-1-1 0 0 0,1 1 0 0 0,0 1 0 0 0,0-1-1 0 0,0 2 1 0 0,0-1 0 0 0,1 1 0 0 0,0 0 0 0 0,0 1-1 0 0,-5 4 24 0 0,2-3-17 0 0,1 0-1 0 0,0 1 1 0 0,0 0-1 0 0,1 0 0 0 0,0 1 1 0 0,1 0-1 0 0,-1 1 1 0 0,2 0-1 0 0,-1 0 0 0 0,2 0 1 0 0,-1 1-1 0 0,1 0 1 0 0,1 1-1 0 0,0-1 1 0 0,1 1-1 0 0,0 0 0 0 0,1 0 1 0 0,0 0-1 0 0,0 1 1 0 0,2-1-1 0 0,-1 3 18 0 0,6-10-13 0 0,-1 0 1 0 0,1 0-1 0 0,0-1 1 0 0,0 1-1 0 0,0-1 1 0 0,0 0-1 0 0,1 0 1 0 0,0-1-1 0 0,-1 1 0 0 0,1-1 1 0 0,1 0-1 0 0,-1 0 1 0 0,0-1-1 0 0,1 1 1 0 0,-1-1-1 0 0,1-1 1 0 0,0 1-1 0 0,0-1 0 0 0,0 0 1 0 0,0 0-1 0 0,-1-1 1 0 0,1 1-1 0 0,0-1 1 0 0,0-1 12 0 0,130 6-1306 0 0,-48-12-6082 0 0,-65 3-4243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05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64 0 0 0,'0'0'948'0'0,"0"0"470"0"0,0 0-1 0 0,0 0-120 0 0,1-7-117 0 0,2-31 2318 0 0,8 20 1410 0 0,-9 17 4212 0 0,-2 2-9025 0 0,0 11 291 0 0,-15 58 319 0 0,-57 150 8 0 0,43-110-552 0 0,31-105-99 0 0,1-1 0 0 0,0 1 0 0 0,0-1 0 0 0,0 1 0 0 0,1-1 0 0 0,0 0 0 0 0,-1 0 0 0 0,1 0 0 0 0,1-1 0 0 0,-1 0 0 0 0,0 1 0 0 0,1-2 0 0 0,0 1 0 0 0,0 0 0 0 0,-1-1 0 0 0,1 0 0 0 0,1 0 0 0 0,-1 0 0 0 0,0-1 0 0 0,0 0 0 0 0,1 0 0 0 0,-1 0 1 0 0,5 0-64 0 0,128 7 879 0 0,-94-19-1099 0 0,-72 14-1488 0 0,13 0-1271 0 0,1-2-4989 0 0,11-1-3509 0 0</inkml:trace>
  <inkml:trace contextRef="#ctx0" brushRef="#br0" timeOffset="311.855">1 218 8258 0 0,'0'0'2242'0'0,"0"0"-266"0"0,0 0-118 0 0,0 0-11 0 0,0 0-63 0 0,0 0-229 0 0,0 0-375 0 0,0 0-378 0 0,0 0-305 0 0,0 0-153 0 0,0 0-80 0 0,0 0-37 0 0,0 0 1 0 0,17 0 971 0 0,13 6-540 0 0,0-1 0 0 0,0-2 0 0 0,1-1-1 0 0,-1-1 1 0 0,17-3-659 0 0,-2 2 278 0 0,114-7-317 0 0,-150 23-2163 0 0,-10-6-1613 0 0,1-4-2076 0 0,0-2-6362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33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7101 880 16259 0 0,'0'0'1053'0'0,"0"0"-557"0"0,0 0-73 0 0,0 0 238 0 0,0 0 189 0 0,0 0 30 0 0,0 0-189 0 0,0 0-233 0 0,0 0-124 0 0,0 0-76 0 0,0 0-59 0 0,0 0-55 0 0,-2 31-21 0 0,-3 96-2 0 0,16-78 144 0 0,-7-47-194 0 0,-2-1 22 0 0,1 0 0 0 0,0 1 0 0 0,-1-1 0 0 0,1 0-1 0 0,0 0 1 0 0,0 0 0 0 0,0-1 0 0 0,0 1 0 0 0,0-1-1 0 0,0 1 1 0 0,0-1 0 0 0,0 0 0 0 0,0 0 0 0 0,0 0-1 0 0,0-1 1 0 0,-1 1 0 0 0,1-1 0 0 0,0 1 0 0 0,0-1-1 0 0,0 0 1 0 0,0 0 0 0 0,-1-1 0 0 0,1 1 0 0 0,0 0-1 0 0,-1-1 1 0 0,1 0 0 0 0,-1 1 0 0 0,2-2-93 0 0,61-59 1198 0 0,-64 61-1198 0 0,65-103 278 0 0,-57 79-3740 0 0,-1 0-3637 0 0,-8 21-5100 0 0</inkml:trace>
  <inkml:trace contextRef="#ctx0" brushRef="#br0" timeOffset="2512.159">8682 405 8866 0 0,'0'0'2084'0'0,"0"0"-174"0"0,0 0 79 0 0,0 0-9 0 0,0 0-186 0 0,0 0-331 0 0,0 0-315 0 0,0 0-208 0 0,0 0-110 0 0,0 0-104 0 0,0 0-111 0 0,0 0-119 0 0,0 0-116 0 0,-5 0-88 0 0,-58 25 631 0 0,115-49-753 0 0,-23 19-6457 0 0,-28 6-1337 0 0,0 2-4631 0 0</inkml:trace>
  <inkml:trace contextRef="#ctx0" brushRef="#br0" timeOffset="1830.296">8798 784 10418 0 0,'0'0'2815'0'0,"0"0"-907"0"0,0 0-247 0 0,0 0-15 0 0,0 0-170 0 0,0 0-215 0 0,0 0-295 0 0,0 0-287 0 0,0 0-164 0 0,0 0-114 0 0,0 0-67 0 0,0 0-37 0 0,0 0-27 0 0,-4-1-41 0 0,-62-13 1146 0 0,31 21 331 0 0,35-6-1688 0 0,0-1 4 0 0,0 25 403 0 0,-1-16-358 0 0,-1 0-1 0 0,0 0 1 0 0,0 0-1 0 0,-1-1 1 0 0,0 1-1 0 0,0-1 1 0 0,-1 0 0 0 0,0 0-1 0 0,-1 0 1 0 0,0 0-1 0 0,-2 2-66 0 0,-14 27 83 0 0,5-8-161 0 0,23-43-4652 0 0,-3 7 247 0 0,-3-1-6213 0 0</inkml:trace>
  <inkml:trace contextRef="#ctx0" brushRef="#br0" timeOffset="3116.113">9035 792 11803 0 0,'0'0'2217'0'0,"0"0"-612"0"0,0 0-193 0 0,0 0-24 0 0,0 0-114 0 0,0 0-237 0 0,0 0-290 0 0,0 0-243 0 0,0 0-157 0 0,0 0-90 0 0,0 0-43 0 0,0 0-42 0 0,0 0-24 0 0,-18 22-11 0 0,-60 73-29 0 0,21-6 79 0 0,4 13-50 0 0,53-101-119 0 0,0-1 18 0 0,0 0 30 0 0,4-12 269 0 0,188-285 173 0 0,-158 255-378 0 0,-32 91-218 0 0,-9 98 157 0 0,9-144-6 0 0,-1 0 0 0 0,0 0 0 0 0,1 0 0 0 0,0 0 0 0 0,0 0 0 0 0,0 0 0 0 0,0 0 0 0 0,0 0 0 0 0,0-1 0 0 0,1 1 0 0 0,-1-1 0 0 0,1 0 0 0 0,0 0 0 0 0,0 0 0 0 0,0 0 0 0 0,0 0 0 0 0,0 0 0 0 0,0-1 0 0 0,0 1 0 0 0,0-1 0 0 0,1 0 0 0 0,-1 0 0 0 0,1-1 0 0 0,-1 1 0 0 0,0 0 0 0 0,1-1-1 0 0,-1 0 1 0 0,1 0 0 0 0,-1 0 0 0 0,1 0 0 0 0,-1-1 0 0 0,1 1 0 0 0,-1-1 0 0 0,1 0 0 0 0,-1 0 0 0 0,0 0 0 0 0,0-1 0 0 0,1 1 0 0 0,-1-1 0 0 0,0 1 0 0 0,0-1 0 0 0,0 0 0 0 0,-1 0 0 0 0,2-2-63 0 0,18-13 148 0 0,-2-2 0 0 0,0 0 0 0 0,-1-1-1 0 0,-1-1 1 0 0,-1-1 0 0 0,6-9-148 0 0,-9 11-197 0 0,-4 2-895 0 0,-10 15-3045 0 0,-1 2-3968 0 0,1 1-4526 0 0</inkml:trace>
  <inkml:trace contextRef="#ctx0" brushRef="#br0" timeOffset="3683.125">9762 814 18436 0 0,'0'0'1422'0'0,"0"0"-345"0"0,0 0 13 0 0,0 0 110 0 0,0 0-78 0 0,0 0-178 0 0,0 0-269 0 0,0 0-235 0 0,0 0-147 0 0,0 0-77 0 0,0 0-71 0 0,0 0-75 0 0,-14-5-10 0 0,-49-13-28 0 0,60 18-29 0 0,-1-1 0 0 0,1 1 0 0 0,-1 1 0 0 0,1-1-1 0 0,-1 0 1 0 0,1 1 0 0 0,-1 0 0 0 0,1-1 0 0 0,0 1 0 0 0,0 1 0 0 0,-1-1 0 0 0,1 0 0 0 0,0 1 0 0 0,0 0 0 0 0,0 0 0 0 0,0 0 0 0 0,0 0 0 0 0,1 0-1 0 0,-1 0 1 0 0,0 2-3 0 0,-9 5 4 0 0,5-6-10 0 0,0 1 0 0 0,0 0 0 0 0,0 1 0 0 0,0-1 0 0 0,1 1 0 0 0,0 1 0 0 0,0-1 0 0 0,0 1 0 0 0,1 0 0 0 0,-1 0 0 0 0,1 1 0 0 0,1-1 0 0 0,0 1 0 0 0,-1 0 0 0 0,2 1 0 0 0,-1-1 0 0 0,1 1 0 0 0,1-1 0 0 0,-1 1 0 0 0,1 0 0 0 0,0 0 0 0 0,1 0 0 0 0,0 0 0 0 0,0 0 0 0 0,1 1 6 0 0,2-6 3 0 0,1-1-1 0 0,-1 0 1 0 0,1 0 0 0 0,-1 0 0 0 0,1 0-1 0 0,0 0 1 0 0,-1 0 0 0 0,1-1 0 0 0,0 1 0 0 0,0-1-1 0 0,0 0 1 0 0,0 0 0 0 0,1 0 0 0 0,-1-1 0 0 0,0 1-1 0 0,0-1 1 0 0,0 1 0 0 0,1-1 0 0 0,-1 0-1 0 0,0 0 1 0 0,0-1 0 0 0,1 1 0 0 0,-1 0 0 0 0,2-2-3 0 0,4 2 27 0 0,184-26 1243 0 0,-188 26-1239 0 0,0 0 0 0 0,0 0-1 0 0,0 0 1 0 0,-1 0 0 0 0,1 1-1 0 0,0 0 1 0 0,0 0 0 0 0,0 0 0 0 0,-1 0-1 0 0,1 1 1 0 0,0 0 0 0 0,-1 0-1 0 0,1 0 1 0 0,-1 1 0 0 0,0-1 0 0 0,0 1-1 0 0,0 0 1 0 0,0 0 0 0 0,-1 1-1 0 0,1-1 1 0 0,-1 1 0 0 0,0-1 0 0 0,0 1-1 0 0,0 0 1 0 0,0 0 0 0 0,-1 1-1 0 0,1-1 1 0 0,-1 1 0 0 0,0-1 0 0 0,0 1-1 0 0,-1-1 1 0 0,0 1 0 0 0,1 4-31 0 0,0 17-14 0 0,-1 1 1 0 0,-1-1 0 0 0,-2 1 0 0 0,-1-1 0 0 0,0 0-1 0 0,-2 0 1 0 0,-1 0 0 0 0,-2 0 0 0 0,0-1 0 0 0,-1 0-1 0 0,-2-1 1 0 0,0 0 0 0 0,-3 1 13 0 0,-9 29-174 0 0,-69 134-226 0 0,89-184 397 0 0,0 0 1 0 0,0 0-1 0 0,-1 0 0 0 0,1-1 1 0 0,-1 1-1 0 0,0-1 0 0 0,0 0 1 0 0,0 0-1 0 0,0 0 0 0 0,-1 0 1 0 0,1-1-1 0 0,-1 0 0 0 0,1 0 1 0 0,-1 0-1 0 0,0-1 0 0 0,-2 1 3 0 0,6-3 1 0 0,-1-1-1 0 0,1 1 0 0 0,0-1 0 0 0,-1 0 0 0 0,1 1 0 0 0,0-1 0 0 0,0 0 0 0 0,0 0 0 0 0,0 0 0 0 0,0 0 1 0 0,1 0-1 0 0,-1 0 0 0 0,0 0 0 0 0,1 0 0 0 0,0 0 0 0 0,-1 0 0 0 0,1 0 0 0 0,0 0 0 0 0,0 0 1 0 0,0 0-1 0 0,0 0 0 0 0,1-1 0 0 0,-1 1 0 0 0,1-1 0 0 0,-1-1 1 0 0,0-21 20 0 0,1-1 0 0 0,2 0-1 0 0,1 1 1 0 0,0 0 0 0 0,2 0-1 0 0,1 0 1 0 0,1 0 0 0 0,1 1 0 0 0,1 1-1 0 0,1 0 1 0 0,2 0 0 0 0,0 1-1 0 0,1 0 1 0 0,5-4-21 0 0,-8 13-25 0 0,0 2 1 0 0,1 0-1 0 0,0 0 1 0 0,1 1-1 0 0,0 0 1 0 0,0 1-1 0 0,1 1 1 0 0,0 0-1 0 0,1 1 1 0 0,0 1-1 0 0,0 0 1 0 0,1 0 24 0 0,28-6-3828 0 0,0 3-3858 0 0,-32 8-4858 0 0</inkml:trace>
  <inkml:trace contextRef="#ctx0" brushRef="#br0" timeOffset="570.95">7824 795 5713 0 0,'0'0'2625'0'0,"0"0"-330"0"0,0 0-133 0 0,0 0-116 0 0,0 0-249 0 0,0 0-338 0 0,0 0-293 0 0,0 0-190 0 0,0 0-114 0 0,0 0-44 0 0,0 0-101 0 0,0 0-108 0 0,0 0-102 0 0,-14-5-111 0 0,-47-13-64 0 0,7 29 282 0 0,45-6-511 0 0,2-2-80 0 0,1 0 0 0 0,0 0 0 0 0,0 0 0 0 0,0 1 0 0 0,1 0 0 0 0,-1 0 0 0 0,1 1 0 0 0,0-1 0 0 0,0 1 0 0 0,1 0 0 0 0,-1 0 0 0 0,1 1 0 0 0,0-1 0 0 0,0 1 0 0 0,1 0 0 0 0,0 0 0 0 0,0 0 0 0 0,0 0-1 0 0,1 1 1 0 0,0-1 0 0 0,0 1 0 0 0,0-1 0 0 0,1 1 0 0 0,0 0 0 0 0,1 0 0 0 0,-1 0 0 0 0,1-1 0 0 0,1 1 0 0 0,-1 0 0 0 0,1 0 0 0 0,0 0 0 0 0,1-1 0 0 0,-1 1 0 0 0,2-1 0 0 0,-1 1 0 0 0,0-1 0 0 0,1 0 0 0 0,3 4-23 0 0,-1-4 6 0 0,0 0 0 0 0,1-1 0 0 0,0 0 1 0 0,0 0-1 0 0,0 0 0 0 0,1-1 1 0 0,0 0-1 0 0,0 0 0 0 0,0-1 0 0 0,0 1 1 0 0,0-2-1 0 0,1 1 0 0 0,-1-1 1 0 0,5 1-7 0 0,-7-2-57 0 0,0 0 0 0 0,1 0 0 0 0,-1-1 0 0 0,0 1 0 0 0,0-1 1 0 0,0 0-1 0 0,1-1 0 0 0,-1 1 0 0 0,0-1 0 0 0,0 0 0 0 0,0 0 1 0 0,0-1-1 0 0,0 1 0 0 0,0-1 0 0 0,3-2 57 0 0,15-12-4391 0 0,-5-5-5761 0 0,-15 13-610 0 0</inkml:trace>
  <inkml:trace contextRef="#ctx0" brushRef="#br0" timeOffset="1051.758">8003 361 11258 0 0,'0'0'2082'0'0,"0"0"-435"0"0,0 0-198 0 0,0 0-68 0 0,0 0-205 0 0,0 0-226 0 0,0 0-263 0 0,0 0-236 0 0,0 0-39 0 0,0 0 113 0 0,0 0 122 0 0,0 0 65 0 0,0 0-31 0 0,1 14-134 0 0,5 112 453 0 0,-47 382 177 0 0,41-497-1167 0 0,-1-10-9 0 0,1 0 1 0 0,0 0-1 0 0,-1 0 0 0 0,1 0 1 0 0,0-1-1 0 0,0 1 0 0 0,-1 0 1 0 0,1 0-1 0 0,0 0 0 0 0,0 0 1 0 0,0 0-1 0 0,0 0 0 0 0,0 0 1 0 0,0 0-1 0 0,1 0 0 0 0,-1 0 1 0 0,0 0-1 0 0,0 0 0 0 0,1 0 1 0 0,-1 0-1 0 0,0 0 0 0 0,1 0 1 0 0,-1 0-1 0 0,1-1 1 0 0,0 1-1 0 0,-1 0 0 0 0,1 0 1 0 0,-1 0-1 0 0,1-1 0 0 0,0 1 1 0 0,0 0-1 0 0,-1-1 0 0 0,1 1 1 0 0,0-1-1 0 0,0 1 0 0 0,0-1 1 0 0,0 1-1 0 0,0-1 0 0 0,0 0 1 0 0,0 1-1 0 0,0-1-1 0 0,4-2 39 0 0,0 1 1 0 0,0-1-1 0 0,0 0 0 0 0,0-1 1 0 0,0 1-1 0 0,0-1 0 0 0,-1 0 1 0 0,1 0-1 0 0,-1-1 0 0 0,0 1 0 0 0,0-1 1 0 0,0 0-1 0 0,-1 0 0 0 0,3-3-39 0 0,18-16 76 0 0,22-19 21 0 0,54-34-84 0 0,-99 76-13 0 0,0 0-1 0 0,1 1 1 0 0,-1-1-1 0 0,1 0 1 0 0,-1 0 0 0 0,0 1-1 0 0,1-1 1 0 0,-1 1-1 0 0,0 0 1 0 0,1-1-1 0 0,-1 1 1 0 0,0 0-1 0 0,0 0 1 0 0,0-1 0 0 0,0 1-1 0 0,0 0 1 0 0,0 0-1 0 0,0 0 1 0 0,0 0-1 0 0,0 1 1 0 0,0-1-1 0 0,0 0 1 0 0,-1 0 0 0 0,1 0-1 0 0,0 1 1 0 0,-1-1-1 0 0,1 0 1 0 0,-1 1-1 0 0,1-1 1 0 0,-1 1-1 0 0,0-1 1 0 0,0 0 0 0 0,0 1-1 0 0,0-1 1 0 0,0 1-1 0 0,0-1 1 0 0,0 0-1 0 0,0 1 1 0 0,0-1-1 0 0,0 1 1 0 0,-1-1 0 0 0,1 0-1 0 0,-1 1 1 0 0,1-1-1 0 0,-1 0 1 0 0,0 1-1 0 0,1-1 1 0 0,-1 0-1 0 0,0 0 1 0 0,0 1 0 0 0,0 15 14 0 0,0 5 8 0 0,13 62-36 0 0,-11-82-20 0 0,1-1 0 0 0,-1 1 0 0 0,0 0 1 0 0,1-1-1 0 0,-1 1 0 0 0,1-1 0 0 0,0 0 0 0 0,0 1 0 0 0,-1-1 0 0 0,1 0 0 0 0,0 0 0 0 0,0 0 0 0 0,0 0 0 0 0,0-1 0 0 0,0 1 0 0 0,0 0 1 0 0,1-1-1 0 0,-1 1 0 0 0,0-1 0 0 0,0 0 0 0 0,0 0 0 0 0,0 0 0 0 0,0 0 0 0 0,1 0 34 0 0,16-3-3216 0 0,-2-5-4148 0 0,-12 4-4552 0 0</inkml:trace>
  <inkml:trace contextRef="#ctx0" brushRef="#br0" timeOffset="-786.599">6303 335 4025 0 0,'0'0'3257'0'0,"0"0"-1020"0"0,0 0-466 0 0,0 0-17 0 0,0 0 40 0 0,0 0-44 0 0,0 0-186 0 0,0 0-281 0 0,0 0-258 0 0,0 0-223 0 0,0 0-139 0 0,0-2-78 0 0,1 53 2277 0 0,-7 221-341 0 0,-38 54-1908 0 0,34-279-588 0 0,-41 131-31 0 0,50-199-4371 0 0,0-15-789 0 0,-1 17-2542 0 0,-1 7-3566 0 0</inkml:trace>
  <inkml:trace contextRef="#ctx0" brushRef="#br0" timeOffset="-569.886">5906 817 9298 0 0,'0'0'1882'0'0,"0"0"-398"0"0,0 0-126 0 0,0 0 183 0 0,0 0 161 0 0,0 0-50 0 0,0 0-217 0 0,0 0-290 0 0,32-13-263 0 0,104-39-201 0 0,25 13 553 0 0,-119 33-1081 0 0,-20 1-231 0 0,0 2 1 0 0,0 0 0 0 0,0 1 0 0 0,0 1 0 0 0,0 2-1 0 0,0 0 1 0 0,0 1 0 0 0,0 1 0 0 0,12 4 77 0 0,-1 3-947 0 0,11 4-2326 0 0,-17-1-5307 0 0,-16-6-2372 0 0</inkml:trace>
  <inkml:trace contextRef="#ctx0" brushRef="#br0" timeOffset="-299.421">6777 773 6129 0 0,'0'0'4568'0'0,"0"0"-2221"0"0,0 0-820 0 0,0 0-76 0 0,0 0-57 0 0,0 0-197 0 0,0 0-266 0 0,0 0-257 0 0,0 0-201 0 0,0 0-114 0 0,0 0-72 0 0,0 0-63 0 0,-29 33-38 0 0,-85 100-43 0 0,85-85-22 0 0,30-43-44 0 0,0 0-1 0 0,0-1 1 0 0,0 1 0 0 0,0 0-1 0 0,1-1 1 0 0,-1 1-1 0 0,1-1 1 0 0,0 0-1 0 0,1 0 1 0 0,-1 1-1 0 0,1-1 1 0 0,0-1 0 0 0,0 1-1 0 0,0 0 1 0 0,0-1-1 0 0,1 0 1 0 0,-1 1-1 0 0,1-1 1 0 0,0-1-1 0 0,0 1 1 0 0,0 0 0 0 0,0-1-1 0 0,0 0 1 0 0,1 0-1 0 0,-1 0 1 0 0,1-1-1 0 0,-1 0 1 0 0,1 1 0 0 0,0-2-1 0 0,0 1 1 0 0,-1 0-1 0 0,1-1 1 0 0,0 0-1 0 0,0 0 1 0 0,-1 0-1 0 0,1-1 1 0 0,0 0 0 0 0,0 0-1 0 0,-1 0 1 0 0,1 0-1 0 0,-1-1 1 0 0,3-1-77 0 0,2 0 119 0 0,-1 0 0 0 0,0-1 0 0 0,-1 0 0 0 0,1-1 0 0 0,-1 1 0 0 0,0-1 0 0 0,0-1-1 0 0,0 0 1 0 0,-1 0 0 0 0,0 0 0 0 0,0 0 0 0 0,0-1 0 0 0,-1 0 0 0 0,0-1 0 0 0,0 1 0 0 0,-1-1 0 0 0,0 1 0 0 0,-1-1 0 0 0,1-1 0 0 0,-1 1 0 0 0,-1 0 0 0 0,0-1 0 0 0,0 1 0 0 0,0-7-119 0 0,-1 8 9 0 0,-1 0-1 0 0,-1 1 1 0 0,1-1-1 0 0,-1 0 1 0 0,0 0-1 0 0,-1 1 1 0 0,1-1 0 0 0,-1 1-1 0 0,-1-1 1 0 0,1 1-1 0 0,-1 0 1 0 0,0 0 0 0 0,-1 0-1 0 0,1 0 1 0 0,-1 0-1 0 0,0 1 1 0 0,-1 0-1 0 0,-1-3-8 0 0,2 5-229 0 0,0 0 0 0 0,-1 0 0 0 0,1 0 0 0 0,0 0-1 0 0,-1 1 1 0 0,1-1 0 0 0,-1 1 0 0 0,0 0 0 0 0,0 1-1 0 0,0-1 1 0 0,0 1 0 0 0,0 0 0 0 0,0 0 0 0 0,0 1-1 0 0,0-1 1 0 0,-3 1 229 0 0,-11 2-2846 0 0,8 4-2372 0 0,1 1-6646 0 0</inkml:trace>
  <inkml:trace contextRef="#ctx0" brushRef="#br0" timeOffset="-2622.51">5100 350 16051 0 0,'0'0'1717'0'0,"0"0"-280"0"0,0 0 72 0 0,0 0 186 0 0,0 0-103 0 0,0 0-357 0 0,-8 32-377 0 0,-24 103-285 0 0,-49 121 349 0 0,47-39-1615 0 0,34-217 621 0 0,-6 30-1643 0 0,1-22-2039 0 0,-3-2-4593 0 0,3-5-3837 0 0</inkml:trace>
  <inkml:trace contextRef="#ctx0" brushRef="#br0" timeOffset="-2469.648">4799 663 17324 0 0,'0'0'1496'0'0,"0"0"-624"0"0,0 0-56 0 0,0 0 25 0 0,0 0-41 0 0,0 0-104 0 0,190-48-120 0 0,-151 44-160 0 0,3 4-144 0 0,-3 0-112 0 0,1 0-136 0 0,-3 0-168 0 0,-6 4-312 0 0,-1 3-1288 0 0,-10 1-5474 0 0,-7-1-6065 0 0</inkml:trace>
  <inkml:trace contextRef="#ctx0" brushRef="#br0" timeOffset="12949.699">11200 372 1808 0 0,'0'0'2938'0'0,"0"0"-296"0"0,0 0-128 0 0,0 0-65 0 0,0 0-225 0 0,0 0-414 0 0,0 0-430 0 0,0 0-325 0 0,0 0-208 0 0,0 0-147 0 0,0 0-93 0 0,0 0-87 0 0,0 0-83 0 0,0-11 297 0 0,21 181 2653 0 0,-15-85-2974 0 0,-5-1 0 0 0,-7 69-413 0 0,5 35 200 0 0,1-188-193 0 0,0-1 1 0 0,1 1-1 0 0,-1 0 0 0 0,0-1 1 0 0,1 1-1 0 0,-1 0 1 0 0,0-1-1 0 0,1 1 0 0 0,-1 0 1 0 0,1-1-1 0 0,-1 1 1 0 0,1 0-1 0 0,-1 0 1 0 0,0-1-1 0 0,1 1 0 0 0,-1 0 1 0 0,1 0-1 0 0,-1 0 1 0 0,1 0-1 0 0,-1 0 0 0 0,1 0 1 0 0,-1-1-1 0 0,1 1 1 0 0,-1 0-1 0 0,1 1 0 0 0,-1-1 1 0 0,1 0-1 0 0,-1 0 1 0 0,1 0-1 0 0,-1 0 1 0 0,1 0-1 0 0,-1 0 0 0 0,1 1 1 0 0,-1-1-1 0 0,1 0 1 0 0,-1 0-1 0 0,1 1 0 0 0,-1-1 1 0 0,0 0-1 0 0,1 1 1 0 0,-1-1-1 0 0,0 0 0 0 0,1 1 1 0 0,-1-1-1 0 0,0 0 1 0 0,1 1-1 0 0,-1-1 1 0 0,0 1-1 0 0,0-1 0 0 0,1 1 1 0 0,-1-1-1 0 0,0 1 1 0 0,0-1-1 0 0,0 1 0 0 0,0-1 1 0 0,0 1-1 0 0,0-1 1 0 0,0 1-1 0 0,0-1 1 0 0,0 1-1 0 0,0-1 0 0 0,0 1 1 0 0,0-1-1 0 0,0 1 1 0 0,0-1-1 0 0,0 1 0 0 0,0-1-7 0 0,27-40 667 0 0,-23 34-619 0 0,6-9-34 0 0,2 0-1 0 0,0 1 1 0 0,1 0 0 0 0,0 1 0 0 0,1 0 0 0 0,0 1 0 0 0,1 1 0 0 0,1 0 0 0 0,-1 1-1 0 0,14-6-13 0 0,-23 13-4 0 0,0 0 0 0 0,0 0 0 0 0,0 0 0 0 0,0 1 0 0 0,1 0 0 0 0,-1 0 0 0 0,1 1 0 0 0,-1 0 0 0 0,1 0 0 0 0,-1 0 0 0 0,1 1 0 0 0,0-1 0 0 0,-1 2 0 0 0,1-1 0 0 0,0 1 4 0 0,15 54 72 0 0,-21-39-39 0 0,0 0 0 0 0,-2 0 0 0 0,1 0 0 0 0,-2 0 0 0 0,0-1 0 0 0,-1 1 0 0 0,0 0 0 0 0,-2-1 0 0 0,0 0 0 0 0,-5 11-33 0 0,8 11 10 0 0,2-36-31 0 0,40-6-790 0 0,-10-23-2196 0 0,-13 6-6054 0 0,-15 18 6175 0 0,3-4-9499 0 0</inkml:trace>
  <inkml:trace contextRef="#ctx0" brushRef="#br0" timeOffset="13409.083">11789 891 6873 0 0,'0'0'1545'0'0,"0"0"-214"0"0,0 0 124 0 0,0 0 100 0 0,0 0-62 0 0,0 0-170 0 0,0 0-196 0 0,0 0-143 0 0,0 0-114 0 0,0 0-62 0 0,0 0-44 0 0,0 0-24 0 0,0 0-5 0 0,17 8-9 0 0,52 24-26 0 0,-66-31-602 0 0,0 1 0 0 0,1-1 0 0 0,0 0 0 0 0,-1 0 0 0 0,1 0 0 0 0,-1-1 1 0 0,1 1-1 0 0,0-1 0 0 0,0 0 0 0 0,-1 0 0 0 0,1 0 0 0 0,0 0 0 0 0,-1-1 0 0 0,1 1 0 0 0,0-1 0 0 0,-1 0 0 0 0,1 0 1 0 0,-1-1-1 0 0,1 1 0 0 0,-1-1 0 0 0,0 1 0 0 0,1-1 0 0 0,-1 0 0 0 0,0 0 0 0 0,2-3-98 0 0,4-1 166 0 0,-2 2-98 0 0,1 0 0 0 0,-1-1 1 0 0,-1-1-1 0 0,1 1 0 0 0,-1-1 0 0 0,0 0 0 0 0,0 0 1 0 0,-1-1-1 0 0,1 0 0 0 0,-2 0 0 0 0,1 0 1 0 0,-1 0-1 0 0,0-1 0 0 0,0 0 0 0 0,-1 1 1 0 0,0-1-1 0 0,-1-1 0 0 0,1 1 0 0 0,-2 0 1 0 0,1-1-1 0 0,-1 1 0 0 0,0-1 0 0 0,-1 1 0 0 0,0-1-68 0 0,0 7 3 0 0,0 0 0 0 0,0 0 0 0 0,-1 0-1 0 0,1 0 1 0 0,-1 0 0 0 0,1 0 0 0 0,-1 1-1 0 0,0-1 1 0 0,0 0 0 0 0,1 0-1 0 0,-1 0 1 0 0,-1 1 0 0 0,1-1 0 0 0,0 0-1 0 0,0 1 1 0 0,0-1 0 0 0,-1 1 0 0 0,1-1-1 0 0,-1 1 1 0 0,1 0 0 0 0,-1 0-1 0 0,0 0 1 0 0,0 0 0 0 0,1 0 0 0 0,-1 0-1 0 0,0 0 1 0 0,0 0 0 0 0,0 1-1 0 0,0-1 1 0 0,0 1 0 0 0,0-1 0 0 0,0 1-1 0 0,0 0 1 0 0,0 0 0 0 0,0 0 0 0 0,0 0-1 0 0,0 0 1 0 0,0 0 0 0 0,0 0-1 0 0,0 1-2 0 0,-78 25-83 0 0,68-19 91 0 0,0 0 0 0 0,1 0 1 0 0,0 1-1 0 0,1 0 0 0 0,-1 1 1 0 0,1 0-1 0 0,1 1 0 0 0,0 0 0 0 0,1 1 1 0 0,-1-1-1 0 0,2 1 0 0 0,0 1 1 0 0,0 0-1 0 0,1 0 0 0 0,0 0 0 0 0,1 1 1 0 0,1-1-1 0 0,0 1 0 0 0,1 0 1 0 0,0 1-1 0 0,1-1 0 0 0,0 0 1 0 0,1 13-9 0 0,4-19 40 0 0,1 0 0 0 0,-1 0 0 0 0,1 0 0 0 0,1 0 0 0 0,0-1 0 0 0,0 1 0 0 0,0-1 0 0 0,0-1 0 0 0,1 1 0 0 0,0-1 0 0 0,0 0 0 0 0,1 0 0 0 0,-1 0 0 0 0,1-1 0 0 0,0 0 0 0 0,0-1 0 0 0,1 1 0 0 0,-1-1 0 0 0,1-1 0 0 0,-1 0 0 0 0,1 0 0 0 0,0 0 0 0 0,0-1 0 0 0,0 0 0 0 0,4 0-40 0 0,20 4 8 0 0,1-2 1 0 0,1-1-1 0 0,-1-1 0 0 0,0-2 1 0 0,0-2-1 0 0,0 0 0 0 0,26-8-8 0 0,-36 3-1371 0 0,-15 1-3678 0 0,-4 4-7304 0 0</inkml:trace>
  <inkml:trace contextRef="#ctx0" brushRef="#br0" timeOffset="11969.079">10803 361 0 0 0,'0'0'876'0'0,"0"0"705"0"0,0 0 348 0 0,0 0-26 0 0,0 0-236 0 0,0 0-234 0 0,0 0-192 0 0,0 0-44 0 0,0 0 29 0 0,0-3 17 0 0,0-10-17 0 0,0 10-55 0 0,0 3-87 0 0,0 0-108 0 0,0 0-115 0 0,0 0-129 0 0,5 9 2107 0 0,43 277 775 0 0,-46-245-3454 0 0,-1-1-1 0 0,-2 1 1 0 0,-2-1-1 0 0,-2 0 1 0 0,-6 24-160 0 0,-27 144 236 0 0,36-178-420 0 0,2-31-1875 0 0,0-9-1524 0 0,0 4 601 0 0,1 1-3920 0 0,0 2-4653 0 0</inkml:trace>
  <inkml:trace contextRef="#ctx0" brushRef="#br0" timeOffset="12268.597">10591 769 4801 0 0,'0'0'2638'0'0,"0"0"-596"0"0,0 0-155 0 0,0 0 103 0 0,0 0-26 0 0,0 0-218 0 0,0 0-425 0 0,0 0-410 0 0,0 0-295 0 0,0 0-190 0 0,0 0-94 0 0,0 0-11 0 0,0 0 78 0 0,3-1 120 0 0,103-10 2939 0 0,-49 12-2663 0 0,128-22-146 0 0,-136 20-1248 0 0,-28 1-7872 0 0,-21 0-1792 0 0</inkml:trace>
  <inkml:trace contextRef="#ctx0" brushRef="#br0" timeOffset="-13591.819">111 51 10914 0 0,'0'0'3541'0'0,"0"0"-1471"0"0,0 0-551 0 0,0 0-66 0 0,0 0 28 0 0,0 0-114 0 0,0 0-288 0 0,0 0-343 0 0,0 0-256 0 0,0 0-100 0 0,0 0-24 0 0,0 0-23 0 0,-10 23-8 0 0,-27 70-24 0 0,3 60 572 0 0,29-109-720 0 0,-14 182 293 0 0,13 60-286 0 0,6-286-160 0 0,0 1-1 0 0,1 0 1 0 0,-1-1 0 0 0,0 1-1 0 0,0-1 1 0 0,0 1-1 0 0,1 0 1 0 0,-1-1-1 0 0,0 1 1 0 0,1-1-1 0 0,-1 1 1 0 0,0-1-1 0 0,1 1 1 0 0,-1-1 0 0 0,1 1-1 0 0,-1-1 1 0 0,1 1-1 0 0,-1-1 1 0 0,1 1-1 0 0,-1-1 1 0 0,1 0-1 0 0,-1 1 1 0 0,1-1 0 0 0,-1 0-1 0 0,1 0 1 0 0,0 1-1 0 0,-1-1 1 0 0,1 0-1 0 0,0 0 1 0 0,-1 0-1 0 0,1 0 1 0 0,-1 0-1 0 0,1 0 1 0 0,0 0 0 0 0,-1 0-1 0 0,1 0 1 0 0,0 0-1 0 0,-1 0 1 0 0,1 0-1 0 0,0 0 1 0 0,-1-1-1 0 0,1 1 1 0 0,-1 0 0 0 0,1 0-1 0 0,0-1 1 0 0,-1 1-1 0 0,1 0 1 0 0,-1-1-1 0 0,1 1 1 0 0,-1-1-1 0 0,1 1 1 0 0,-1-1-1 0 0,1 1 1 0 0,-1-1 0 0 0,0 1-1 0 0,1-1 1 0 0,34-23 49 0 0,-35 24-50 0 0,200-128 36 0 0,-199 126-36 0 0,0 1 1 0 0,0 0 0 0 0,0 0 0 0 0,1 0 0 0 0,-1 0 0 0 0,0 0-1 0 0,1 0 1 0 0,-1 0 0 0 0,1 0 0 0 0,-1 1 0 0 0,1-1 0 0 0,-1 0-1 0 0,1 1 1 0 0,-1-1 0 0 0,1 1 0 0 0,0 0 0 0 0,-1-1 0 0 0,1 1-1 0 0,-1 0 1 0 0,1 0 0 0 0,0 0 0 0 0,-1 0 0 0 0,1 1 0 0 0,0-1-1 0 0,-1 0 1 0 0,1 1 0 0 0,-1-1 0 0 0,1 1 0 0 0,-1-1 0 0 0,1 1-1 0 0,-1 0 1 0 0,1 0 0 0 0,-1-1 0 0 0,1 1 0 0 0,-1 0 0 0 0,0 0-1 0 0,0 1 1 0 0,1-1 0 0 0,-1 0 0 0 0,0 0 0 0 0,0 0 0 0 0,0 1-1 0 0,0-1 1 0 0,-1 1 0 0 0,1-1 0 0 0,0 1 0 0 0,0 0 0 0 0,-12 134 162 0 0,2-26-106 0 0,27-102 72 0 0,-18-8-101 0 0,1-16 101 0 0,1-1-1300 0 0,-3 6-8452 0 0,1 11-2305 0 0</inkml:trace>
  <inkml:trace contextRef="#ctx0" brushRef="#br0" timeOffset="-13171.9">569 821 6769 0 0,'0'0'3816'0'0,"0"0"-1838"0"0,0 0-718 0 0,0 0-9 0 0,0 0 67 0 0,0 0-26 0 0,0 0-119 0 0,0 0-128 0 0,0 0-151 0 0,0 0-68 0 0,0 0-47 0 0,0 0-52 0 0,0 0-6 0 0,28 9-19 0 0,89 27-45 0 0,-114-35-605 0 0,1 0-1 0 0,0 0 1 0 0,-1 0-1 0 0,1 0 1 0 0,0 0-1 0 0,0-1 1 0 0,0 0-1 0 0,-1 0 1 0 0,1 0-1 0 0,0 0 1 0 0,0 0 0 0 0,0-1-1 0 0,-1 0 1 0 0,1 0-1 0 0,0 0 1 0 0,0 0-1 0 0,-1 0 1 0 0,4-2-52 0 0,5-3 186 0 0,135-71 1283 0 0,-140 73-1429 0 0,0-1 0 0 0,0 0 0 0 0,-1 0 0 0 0,1-1 0 0 0,-1 0-1 0 0,-1 0 1 0 0,1-1 0 0 0,-1 1 0 0 0,0-1 0 0 0,0 0 0 0 0,-1 0 0 0 0,0-1-1 0 0,0 0 1 0 0,-1 1 0 0 0,0-1 0 0 0,-1 0 0 0 0,1-3-40 0 0,-3 9 3 0 0,0 0 1 0 0,0 0 0 0 0,0 0 0 0 0,0 0-1 0 0,-1-1 1 0 0,1 1 0 0 0,-1 0 0 0 0,1 0-1 0 0,-1 0 1 0 0,0 1 0 0 0,0-1 0 0 0,0 0-1 0 0,0 0 1 0 0,0 0 0 0 0,-1 1 0 0 0,1-1-1 0 0,0 0 1 0 0,-1 1 0 0 0,1-1 0 0 0,-1 1-1 0 0,1 0 1 0 0,-1-1 0 0 0,0 1 0 0 0,0 0-1 0 0,1 0 1 0 0,-1 0 0 0 0,0 0-1 0 0,0 1 1 0 0,0-1 0 0 0,0 0 0 0 0,0 1-1 0 0,0-1 1 0 0,-2 1-4 0 0,-72-5-53 0 0,60 9 27 0 0,0 0 1 0 0,0 1-1 0 0,0 1 0 0 0,1 0 0 0 0,0 1 0 0 0,0 1 0 0 0,1 0 0 0 0,0 1 0 0 0,1 0 0 0 0,0 1 0 0 0,0 1 0 0 0,1 0 0 0 0,0 1 0 0 0,1 0 0 0 0,-1 2 26 0 0,3-5-92 0 0,0 1 0 0 0,1 1-1 0 0,0-1 1 0 0,1 1 0 0 0,0 0-1 0 0,1 1 1 0 0,0 0 0 0 0,0 0 0 0 0,1 0-1 0 0,1 1 1 0 0,0-1 0 0 0,1 1 0 0 0,1 0-1 0 0,-1 0 1 0 0,2 0 0 0 0,0 0 0 0 0,1 3 92 0 0,2-12-123 0 0,0 0 0 0 0,1-1 0 0 0,-1 1 0 0 0,1-1 0 0 0,0 1 0 0 0,0-1 0 0 0,1 0 1 0 0,-1 0-1 0 0,0 0 0 0 0,1-1 0 0 0,0 1 0 0 0,0-1 0 0 0,0 0 0 0 0,0 0 0 0 0,0 0 0 0 0,0 0 1 0 0,0-1-1 0 0,0 0 0 0 0,1 0 0 0 0,-1 0 0 0 0,1 0 0 0 0,-1-1 0 0 0,1 1 0 0 0,-1-1 0 0 0,0 0 0 0 0,1-1 1 0 0,-1 1-1 0 0,1-1 0 0 0,-1 0 0 0 0,1 0 0 0 0,0-1 123 0 0,11 2-893 0 0,57-9-3314 0 0,-25-3-4958 0 0,-31 7 658 0 0</inkml:trace>
  <inkml:trace contextRef="#ctx0" brushRef="#br0" timeOffset="-12747.756">1143 987 9834 0 0,'0'0'1862'0'0,"0"0"-466"0"0,0 0-118 0 0,0 0 117 0 0,0 0 174 0 0,0 0 88 0 0,0 0-108 0 0,0 0-218 0 0,0 0-217 0 0,0 0-173 0 0,0 0-131 0 0,0 0-87 0 0,0 0-71 0 0,33-24-83 0 0,101-76-81 0 0,-43 14 528 0 0,-74 62-803 0 0,45-88 439 0 0,-62 112-671 0 0,0 0-9 0 0,-10 25-185 0 0,4-12 205 0 0,1-1 1 0 0,1 1-1 0 0,0 0 1 0 0,0 0-1 0 0,1 0 1 0 0,1 1 0 0 0,0-1-1 0 0,1 1 1 0 0,0-1-1 0 0,2 10 8 0 0,-1-19 0 0 0,1-1 0 0 0,0 0 0 0 0,0 1 0 0 0,0-1 0 0 0,0 0-1 0 0,0 0 1 0 0,1 0 0 0 0,0 0 0 0 0,-1 0 0 0 0,1 0 0 0 0,0 0 0 0 0,1-1 0 0 0,-1 1 0 0 0,0-1 0 0 0,1 1-1 0 0,-1-1 1 0 0,1 0 0 0 0,0 0 0 0 0,0 0 0 0 0,0-1 0 0 0,0 1 0 0 0,0 0 0 0 0,0-1 0 0 0,0 0-1 0 0,0 0 1 0 0,1 0 0 0 0,-1 0 0 0 0,0-1 0 0 0,1 1 0 0 0,-1-1 0 0 0,0 0 0 0 0,1 1 0 0 0,0-2 0 0 0,111-14 467 0 0,-96 9-380 0 0,-1-1-1 0 0,-1-1 1 0 0,1 0-1 0 0,-1-1 0 0 0,-1-1 1 0 0,0-1-1 0 0,0 0 1 0 0,-1-1-1 0 0,0-1 1 0 0,-1 0-1 0 0,11-14-86 0 0,-24 25-374 0 0,20-29 994 0 0,-23 12-7565 0 0,0 19-2274 0 0</inkml:trace>
  <inkml:trace contextRef="#ctx0" brushRef="#br0" timeOffset="-3765.612">2855 335 0 0 0,'0'0'263'0'0,"0"0"941"0"0,0 0 192 0 0,0 0 38 0 0,0 0 109 0 0,0 0 20 0 0,0 0-183 0 0,0 0-366 0 0,0 0-381 0 0,0 0-211 0 0,0 0-1 0 0,0 0 159 0 0,0 0 188 0 0,10 0 114 0 0,5 0-664 0 0,153-15 5344 0 0,-150 8-5319 0 0,0 0 0 0 0,0 0 0 0 0,-1-2 0 0 0,0 0 0 0 0,0-1 0 0 0,-1-1 0 0 0,0 0 0 0 0,-1-2 0 0 0,0 1-1 0 0,-1-2 1 0 0,0 0 0 0 0,-2 0 0 0 0,1-1 0 0 0,-2-1 0 0 0,0 0 0 0 0,8-16-243 0 0,-16 25 74 0 0,-1-1-1 0 0,1 0 0 0 0,-1 1 0 0 0,0-1 0 0 0,-1 0 1 0 0,0 0-1 0 0,0 0 0 0 0,-1 0 0 0 0,0 0 1 0 0,0 0-1 0 0,-1-5-73 0 0,0 13-1 0 0,1-1 0 0 0,-1 1 1 0 0,1 0-1 0 0,-1-1 0 0 0,1 1 0 0 0,-1 0 0 0 0,1-1 1 0 0,-1 1-1 0 0,0 0 0 0 0,1 0 0 0 0,-1 0 1 0 0,1-1-1 0 0,-1 1 0 0 0,0 0 0 0 0,1 0 1 0 0,-1 0-1 0 0,0 0 0 0 0,1 0 0 0 0,-1 0 1 0 0,0 0-1 0 0,1 0 0 0 0,-1 1 0 0 0,1-1 1 0 0,-1 0-1 0 0,0 0 0 0 0,1 0 0 0 0,-1 1 0 0 0,1-1 1 0 0,-1 0-1 0 0,1 1 0 0 0,-1-1 0 0 0,1 0 1 0 0,-1 1-1 0 0,1-1 0 0 0,-1 1 0 0 0,1-1 1 0 0,-1 1-1 0 0,1-1 0 0 0,0 1 0 0 0,-1-1 1 0 0,1 1-1 0 0,0-1 0 0 0,-1 1 0 0 0,1-1 1 0 0,0 1-1 0 0,0 0 0 0 0,-1-1 0 0 0,1 1 0 0 0,0 0 1 0 0,-25 61 38 0 0,3 2 0 0 0,3 0-1 0 0,2 1 1 0 0,3 1-1 0 0,4 1 1 0 0,2 0-1 0 0,1 31-37 0 0,-4 108 119 0 0,7-104-34 0 0,-3-1 0 0 0,-5 1 0 0 0,-24 94-85 0 0,27-166 11 0 0,0 0 1 0 0,-2 0 0 0 0,-1-1 0 0 0,-2 0 0 0 0,-1-2 0 0 0,-1 1 0 0 0,-1-2 0 0 0,-1 0 0 0 0,-1-1-1 0 0,-2-1 1 0 0,0-1 0 0 0,-21 18-12 0 0,39-37 4 0 0,0-1 1 0 0,-1 1-1 0 0,1-1 0 0 0,-1 0 0 0 0,0 0 0 0 0,0 0 0 0 0,0-1 1 0 0,0 1-1 0 0,0-1 0 0 0,-1 0 0 0 0,1 0 0 0 0,-1 0 0 0 0,1-1 1 0 0,-1 0-1 0 0,0 0 0 0 0,0 0 0 0 0,1 0 0 0 0,-1-1 0 0 0,0 1 1 0 0,0-1-1 0 0,0-1 0 0 0,0 1 0 0 0,1-1 0 0 0,-1 1 0 0 0,0-1 1 0 0,0-1-1 0 0,1 1 0 0 0,-1-1 0 0 0,1 0 0 0 0,-1 0 0 0 0,1 0 1 0 0,0 0-1 0 0,0-1 0 0 0,0 0 0 0 0,0 0 0 0 0,0 0 0 0 0,1 0 1 0 0,-1 0-1 0 0,1-1 0 0 0,0 0 0 0 0,-1 0-4 0 0,-1-14 7 0 0,1 0-1 0 0,1 0 1 0 0,0 0-1 0 0,1-1 1 0 0,1 1 0 0 0,1-1-1 0 0,0 1 1 0 0,1-1-1 0 0,2 1 1 0 0,0-1 0 0 0,0 1-1 0 0,2 0 1 0 0,0 1-1 0 0,1-1 1 0 0,1 1 0 0 0,1 0-1 0 0,0 0 1 0 0,1 1-1 0 0,8-10-6 0 0,-9 11 10 0 0,5-13 53 0 0,2 0-1 0 0,1 1 1 0 0,1 1 0 0 0,1 1-1 0 0,1 0 1 0 0,1 1 0 0 0,2 1-1 0 0,0 2 1 0 0,1 0-1 0 0,1 1 1 0 0,24-15-63 0 0,180-52 1178 0 0,-181 79-946 0 0,-46 8-220 0 0,-1 0 0 0 0,0 0 12 0 0,0 0-11 0 0,0 0 2 0 0,0 0 3 0 0,0 0 1 0 0,0 0-51 0 0,-19 26-1515 0 0,15-11-2044 0 0,3-5-5733 0 0,1-6-2617 0 0</inkml:trace>
  <inkml:trace contextRef="#ctx0" brushRef="#br0" timeOffset="-3506.844">3656 814 13139 0 0,'0'0'4310'0'0,"0"0"-2702"0"0,0 0-901 0 0,0 0 76 0 0,0 0 228 0 0,0 0 77 0 0,0 0-189 0 0,0 0-290 0 0,0 0-248 0 0,0 0-165 0 0,0 0-90 0 0,-4 31-39 0 0,-13 97-42 0 0,12-55-229 0 0,9-64 119 0 0,-3-7-2140 0 0,0 1-4000 0 0,-1-3-5208 0 0</inkml:trace>
  <inkml:trace contextRef="#ctx0" brushRef="#br0" timeOffset="-3255.885">3584 375 17348 0 0,'0'0'1048'0'0,"0"0"-480"0"0,0 0-240 0 0,0 0-216 0 0,0 0-264 0 0,0 0-16 0 0,0 0-112 0 0,0 0-48 0 0,0 0-48 0 0,0 0-352 0 0,0 0-1137 0 0,0 0-3248 0 0,0 0-5281 0 0</inkml:trace>
  <inkml:trace contextRef="#ctx0" brushRef="#br0" timeOffset="-1619.723">3579 309 0 0 0,'0'0'1322'0'0,"0"0"593"0"0,0 0 44 0 0,0 0-179 0 0,0 0-246 0 0,0 0-291 0 0,0 0-224 0 0,0 0-63 0 0,0 0 43 0 0,0 0 134 0 0,-3 1 93 0 0,-1 0-731 0 0,-3 0-60 0 0,1 0 4281 0 0,-5 20-2981 0 0,38-46-272 0 0,-27 25-1339 0 0,0 0 21 0 0,0 0 39 0 0,0 0 8 0 0,0 0-23 0 0,-14 8 399 0 0,-21 20-452 0 0,73-28-4287 0 0,-24-3-2674 0 0,-2 0-5303 0 0</inkml:trace>
  <inkml:trace contextRef="#ctx0" brushRef="#br0" timeOffset="-3091.536">3916 1138 7930 0 0,'0'0'2356'0'0,"0"0"-427"0"0,0 0-66 0 0,0 0 129 0 0,0 0 78 0 0,0 0-130 0 0,0 0-283 0 0,0 0-304 0 0,0 0-270 0 0,0 0-283 0 0,0 0-274 0 0,0 0-205 0 0,0 0-103 0 0,2-23-20 0 0,18-149 364 0 0,-19 160-515 0 0,1 0 1 0 0,0-1-1 0 0,1 1 1 0 0,0 0-1 0 0,1 1 0 0 0,1-1 1 0 0,-1 1-1 0 0,2 0 1 0 0,0 0-1 0 0,0 0 1 0 0,1 1-1 0 0,0 0 1 0 0,1 0-1 0 0,0 1 0 0 0,0 0 1 0 0,1 0-1 0 0,0 1 1 0 0,1 0-1 0 0,6-4-47 0 0,-15 11-27 0 0,1-1-1 0 0,0 1 1 0 0,0-1 0 0 0,0 1-1 0 0,0 0 1 0 0,0 0-1 0 0,1 0 1 0 0,-1 0-1 0 0,0 0 1 0 0,0 1 0 0 0,1-1-1 0 0,-1 1 1 0 0,0-1-1 0 0,1 1 1 0 0,-1 0 0 0 0,1 0-1 0 0,-1 0 1 0 0,0 0-1 0 0,1 0 1 0 0,-1 1-1 0 0,0-1 1 0 0,1 1 0 0 0,-1 0-1 0 0,0-1 1 0 0,0 1-1 0 0,1 0 1 0 0,-1 0 0 0 0,0 0-1 0 0,0 1 1 0 0,0-1-1 0 0,0 0 1 0 0,0 1-1 0 0,-1-1 1 0 0,1 1 0 0 0,0 0-1 0 0,-1 0 1 0 0,1 0-1 0 0,-1-1 1 0 0,0 1 0 0 0,1 0-1 0 0,-1 1 1 0 0,0-1-1 0 0,0 0 28 0 0,5 19-2145 0 0,-3-11-742 0 0,-1 0-3941 0 0,-1-6-4911 0 0</inkml:trace>
  <inkml:trace contextRef="#ctx0" brushRef="#br0" timeOffset="-2829.925">4595 652 12723 0 0,'0'0'1948'0'0,"0"0"-578"0"0,0 0-211 0 0,0 0-4 0 0,0 0-26 0 0,0 0-126 0 0,0 0-167 0 0,0 0-152 0 0,-32 6-124 0 0,-103 23-93 0 0,55 1 241 0 0,68-22-605 0 0,10-7-95 0 0,1-1-1 0 0,-1 1 1 0 0,0 0-1 0 0,1 0 1 0 0,-1 0 0 0 0,0 0-1 0 0,1 0 1 0 0,-1 0-1 0 0,1 0 1 0 0,-1 0 0 0 0,1 0-1 0 0,0 1 1 0 0,0-1-1 0 0,0 1 1 0 0,-1-1 0 0 0,1 1-1 0 0,0-1 1 0 0,1 1-1 0 0,-1 0 1 0 0,0-1 0 0 0,0 1-1 0 0,1 0 1 0 0,-1-1-1 0 0,1 1 1 0 0,-1 0 0 0 0,1 0-1 0 0,0 0 1 0 0,0 0-1 0 0,0 0 1 0 0,0-1 0 0 0,0 1-1 0 0,0 0 1 0 0,1 0-1 0 0,-1 0 1 0 0,0 0 0 0 0,1-1-1 0 0,-1 1 1 0 0,1 0-1 0 0,0-1 1 0 0,0 1 0 0 0,0 0-1 0 0,0-1 1 0 0,0 2-8 0 0,193 66 177 0 0,-184-64-157 0 0,-7-5-9 0 0,-1 1 0 0 0,1 0 0 0 0,0 0 0 0 0,-1 0 0 0 0,1 1 0 0 0,-1-1 0 0 0,1 1-1 0 0,-1-1 1 0 0,1 1 0 0 0,-1 0 0 0 0,0 0 0 0 0,0-1 0 0 0,0 2 0 0 0,0-1-1 0 0,0 0 1 0 0,-1 0 0 0 0,1 1 0 0 0,-1-1 0 0 0,1 1 0 0 0,-1-1 0 0 0,0 1-1 0 0,0-1 1 0 0,0 1 0 0 0,0 0 0 0 0,0 0 0 0 0,0 2-11 0 0,-6 5 92 0 0,1 0 0 0 0,-1-1 0 0 0,0 1 1 0 0,-1-1-1 0 0,0 0 0 0 0,0-1 0 0 0,-1 0 0 0 0,0 0 0 0 0,-1 0 1 0 0,0-1-1 0 0,0 0 0 0 0,0 0 0 0 0,-1-1 0 0 0,0 0 0 0 0,0-1 1 0 0,-1 0-1 0 0,0 0 0 0 0,-4 1-92 0 0,-73 23-408 0 0,86-29 219 0 0,0-1-1 0 0,1 0 1 0 0,-1 0 0 0 0,0 0-1 0 0,0 1 1 0 0,0-1 0 0 0,0 0 0 0 0,1 0-1 0 0,-1 0 1 0 0,1 0 0 0 0,-1 0 0 0 0,0-1-1 0 0,1 1 1 0 0,0 0 0 0 0,-1 0-1 0 0,1 0 1 0 0,0 0 0 0 0,0-1 0 0 0,-1 1-1 0 0,1 0 1 0 0,0 0 0 0 0,0 0 0 0 0,0-1-1 0 0,0 1 1 0 0,1 0 0 0 0,-1 0-1 0 0,0 0 1 0 0,0-1 0 0 0,1 1 0 0 0,-1 0-1 0 0,1 0 1 0 0,0-1 189 0 0,5-24-10913 0 0,-2 15 1980 0 0</inkml:trace>
  <inkml:trace contextRef="#ctx0" brushRef="#br0" timeOffset="40096.643">1815 1867 9610 0 0,'0'0'1990'0'0,"0"0"-386"0"0,0 0-313 0 0,0 0-96 0 0,0 0 16 0 0,0 0-15 0 0,0 0-138 0 0,0 0-189 0 0,0 0-167 0 0,0 0-129 0 0,0 0-65 0 0,0 0-33 0 0,0 0-16 0 0,-3 33-3 0 0,-11 103-5 0 0,22-62 361 0 0,-6-66-714 0 0,1-1 0 0 0,0 1-1 0 0,0 0 1 0 0,1-1 0 0 0,0 0 0 0 0,1 1 0 0 0,-1-2-1 0 0,1 1 1 0 0,0 0 0 0 0,1-1 0 0 0,0 0 0 0 0,0-1 0 0 0,0 1-1 0 0,1-1 1 0 0,-1 0 0 0 0,1-1 0 0 0,0 1 0 0 0,1-1-1 0 0,-1-1 1 0 0,5 2-98 0 0,-5-4 58 0 0,0 0-1 0 0,1-1 0 0 0,-1 0 0 0 0,0 0 1 0 0,0-1-1 0 0,0 0 0 0 0,1 0 1 0 0,-1-1-1 0 0,0 1 0 0 0,0-2 0 0 0,0 1 1 0 0,-1-1-1 0 0,1 0 0 0 0,-1 0 1 0 0,1-1-1 0 0,-1 0 0 0 0,0 0 0 0 0,0-1-57 0 0,20-10 42 0 0,98-70 63 0 0,-121 85-111 0 0,-1 1 0 0 0,0-1 0 0 0,1 0 1 0 0,-1 1-1 0 0,0-1 0 0 0,1 1 0 0 0,-1 0 0 0 0,0 0 0 0 0,0 0 0 0 0,0 0 1 0 0,0 0-1 0 0,0 0 0 0 0,0 1 0 0 0,0-1 0 0 0,0 1 0 0 0,0-1 0 0 0,0 1 1 0 0,-1 0-1 0 0,1-1 0 0 0,-1 1 0 0 0,1 0 0 0 0,-1 0 0 0 0,0 0 1 0 0,0 0-1 0 0,0 1 0 0 0,0-1 0 0 0,0 0 0 0 0,0 0 0 0 0,-1 0 0 0 0,1 1 1 0 0,-1-1-1 0 0,1 1 0 0 0,-1-1 0 0 0,0 0 0 0 0,0 1 6 0 0,8 15 18 0 0,-6-12-11 0 0,1 0 0 0 0,0 0 0 0 0,0 0 0 0 0,0-1 0 0 0,1 0 0 0 0,0 0-1 0 0,0 0 1 0 0,0 0 0 0 0,1 0 0 0 0,-1-1 0 0 0,1 0 0 0 0,0 0 0 0 0,1 0 0 0 0,-1-1 0 0 0,0 0 0 0 0,1 0-1 0 0,0 0 1 0 0,0 0 0 0 0,0-1 0 0 0,0 0 0 0 0,0-1 0 0 0,0 1 0 0 0,1-1 0 0 0,-1 0 0 0 0,0-1-1 0 0,1 1 1 0 0,-1-1 0 0 0,1 0 0 0 0,-1-1 0 0 0,0 0 0 0 0,1 0 0 0 0,-1 0 0 0 0,0-1 0 0 0,0 0 0 0 0,5-2-7 0 0,6-6 108 0 0,-1-1 1 0 0,0 0 0 0 0,0-1-1 0 0,-1-1 1 0 0,-1-1-1 0 0,0 0 1 0 0,-1-1 0 0 0,0 0-1 0 0,-1-1 1 0 0,-1 0 0 0 0,-1-1-1 0 0,0-1 1 0 0,-1 1 0 0 0,-1-1-1 0 0,0-2-108 0 0,-2-13 32 0 0,-6 32-158 0 0,0 1-113 0 0,0 0-145 0 0,-4 14-4939 0 0,2-6-1668 0 0,-1 0-5415 0 0</inkml:trace>
  <inkml:trace contextRef="#ctx0" brushRef="#br0" timeOffset="40707.013">3041 1557 10602 0 0,'0'0'1879'0'0,"0"0"-201"0"0,0 0-59 0 0,0 0 1 0 0,0 0-117 0 0,0 0-217 0 0,0 0-243 0 0,0 0-214 0 0,0 0-119 0 0,0 0-78 0 0,0 0-71 0 0,0 0-66 0 0,0 0-75 0 0,2-4-84 0 0,0-1-442 0 0,2-5 893 0 0,-2 26 219 0 0,-6 99-16 0 0,-5 1 0 0 0,-13 49-990 0 0,12 9 62 0 0,10-172-61 0 0,0-1 1 0 0,0 0-1 0 0,0 0 0 0 0,0 0 0 0 0,0 1 0 0 0,0-1 1 0 0,0 0-1 0 0,0 0 0 0 0,0 0 0 0 0,0 1 0 0 0,1-1 1 0 0,-1 0-1 0 0,0 0 0 0 0,1 0 0 0 0,-1 0 0 0 0,1 0 1 0 0,0 1-1 0 0,-1-1 0 0 0,1 0 0 0 0,0 0 0 0 0,-1-1 1 0 0,1 1-1 0 0,0 0 0 0 0,0 0 0 0 0,0 0 0 0 0,0 0 1 0 0,0-1-1 0 0,0 1 0 0 0,0 0 0 0 0,0-1 0 0 0,0 1 1 0 0,0-1-1 0 0,0 1 0 0 0,1-1 0 0 0,-1 0 0 0 0,0 1 1 0 0,0-1-1 0 0,0 0 0 0 0,1 0 0 0 0,-1 0 0 0 0,0 0 1 0 0,0 0-1 0 0,1 0 0 0 0,-1 0 0 0 0,0 0 0 0 0,0-1 1 0 0,0 1-1 0 0,0 0 0 0 0,1-1 0 0 0,-1 1-1 0 0,60-30 95 0 0,67-42-40 0 0,-128 71-55 0 0,1 1 0 0 0,0-1 0 0 0,0 1 1 0 0,-1-1-1 0 0,1 1 0 0 0,0-1 1 0 0,0 1-1 0 0,0-1 0 0 0,-1 1 0 0 0,1 0 1 0 0,0-1-1 0 0,0 1 0 0 0,0 0 1 0 0,0 0-1 0 0,0 0 0 0 0,0-1 1 0 0,0 1-1 0 0,0 0 0 0 0,-1 0 0 0 0,1 1 1 0 0,0-1-1 0 0,0 0 0 0 0,0 0 1 0 0,0 0-1 0 0,0 1 0 0 0,0-1 0 0 0,0 0 1 0 0,-1 1-1 0 0,1-1 0 0 0,0 0 1 0 0,0 1-1 0 0,0 0 0 0 0,-1-1 0 0 0,1 1 1 0 0,0-1-1 0 0,-1 1 0 0 0,1 0 1 0 0,0-1-1 0 0,-1 1 0 0 0,1 0 0 0 0,-1 0 1 0 0,1-1-1 0 0,-1 1 0 0 0,0 0 1 0 0,1 0-1 0 0,-1 0 0 0 0,1 0 0 0 0,3 50 18 0 0,-4-35-16 0 0,0-13-2 0 0,21 98 19 0 0,-19-101-153 0 0,-1 0 0 0 0,1 0 1 0 0,-1 1-1 0 0,1-1 0 0 0,0 0 1 0 0,-1-1-1 0 0,1 1 1 0 0,-1 0-1 0 0,1 0 0 0 0,-1-1 1 0 0,1 1-1 0 0,-1-1 0 0 0,1 1 1 0 0,-1-1-1 0 0,1 0 0 0 0,-1 1 1 0 0,0-1-1 0 0,1 0 1 0 0,-1 0-1 0 0,0 0 0 0 0,0 0 1 0 0,1 0-1 0 0,-1 0 0 0 0,0-1 1 0 0,0 1-1 0 0,0 0 0 0 0,-1 0 1 0 0,1-1-1 0 0,0 1 1 0 0,0-1-1 0 0,-1 1 0 0 0,1-1 1 0 0,-1 1-1 0 0,1-1 0 0 0,-1 1 1 0 0,0-1-1 0 0,1 1 134 0 0,5-8-2376 0 0,-1 2-3118 0 0,-2 2-6310 0 0</inkml:trace>
  <inkml:trace contextRef="#ctx0" brushRef="#br0" timeOffset="40976.972">3474 2157 3201 0 0,'0'0'2021'0'0,"0"0"-414"0"0,0 0 110 0 0,0 0 241 0 0,0 0 39 0 0,0 0-150 0 0,0 0-213 0 0,0 0-182 0 0,0 0-139 0 0,0 0-74 0 0,0 0-70 0 0,0 0-97 0 0,0 0-103 0 0,20 10-109 0 0,64 26-132 0 0,-39-33 116 0 0,-38-7-657 0 0,2 1-72 0 0,-1 0 0 0 0,0 0 0 0 0,-1-1 1 0 0,1-1-1 0 0,-1 1 0 0 0,0-1 0 0 0,0 0 1 0 0,0-1-1 0 0,-1 1 0 0 0,1-2 0 0 0,-1 1 0 0 0,-1 0 1 0 0,5-7-116 0 0,-7 9 38 0 0,0-1 0 0 0,-1 1 1 0 0,0 0-1 0 0,0-1 1 0 0,0 1-1 0 0,0-1 0 0 0,-1 0 1 0 0,1 1-1 0 0,-1-1 1 0 0,0 0-1 0 0,-1 0 0 0 0,1 0 1 0 0,-1 0-1 0 0,0 0 1 0 0,-1-4-39 0 0,-1 5-7 0 0,-1 1 0 0 0,0 1 0 0 0,0-1-1 0 0,0 0 1 0 0,0 1 0 0 0,0-1 0 0 0,0 1 0 0 0,-1 0 0 0 0,1 0 0 0 0,-1 0 0 0 0,1 0 0 0 0,-1 1 0 0 0,0 0 0 0 0,0-1 0 0 0,0 1 0 0 0,0 1 0 0 0,1-1 0 0 0,-1 0 0 0 0,0 1 0 0 0,-1 0 0 0 0,1 0 0 0 0,0 0 0 0 0,0 1 0 0 0,1-1 0 0 0,-1 1 0 0 0,0 0 0 0 0,0 0 0 0 0,0 0 0 0 0,-2 2 7 0 0,-4-1-42 0 0,-1 1 0 0 0,1 1 0 0 0,1 0 0 0 0,-1 0 0 0 0,1 0 0 0 0,-1 2 0 0 0,1-1 0 0 0,1 1 0 0 0,-1 0-1 0 0,1 1 1 0 0,0 0 0 0 0,1 0 0 0 0,-1 1 0 0 0,1 0 0 0 0,1 0 0 0 0,0 0 0 0 0,0 1 0 0 0,0 0 0 0 0,1 0 0 0 0,1 1 0 0 0,-1-1 0 0 0,2 1 0 0 0,-1 0 0 0 0,1 0 0 0 0,1 0 0 0 0,0 1 0 0 0,0-1 0 0 0,1 8 42 0 0,2-15-90 0 0,0 1 0 0 0,0-1-1 0 0,0 1 1 0 0,1-1-1 0 0,0 0 1 0 0,-1 0 0 0 0,1 0-1 0 0,0 0 1 0 0,1 0 0 0 0,-1 0-1 0 0,0 0 1 0 0,1-1-1 0 0,0 1 1 0 0,-1-1 0 0 0,1 0-1 0 0,0 0 1 0 0,0 0-1 0 0,0 0 1 0 0,1 0 0 0 0,-1-1-1 0 0,0 1 1 0 0,1-1 0 0 0,-1 0-1 0 0,1 0 1 0 0,-1 0-1 0 0,3 0 91 0 0,60 9-8740 0 0,-58-9 6406 0 0,7 0-9030 0 0</inkml:trace>
  <inkml:trace contextRef="#ctx0" brushRef="#br0" timeOffset="41397.955">3914 2290 8650 0 0,'0'0'2764'0'0,"0"0"-539"0"0,0 0-210 0 0,0 0-185 0 0,0 0-282 0 0,0 0-201 0 0,0 0-196 0 0,0 0-192 0 0,0 0-138 0 0,0 0-134 0 0,0 0-127 0 0,0 0-62 0 0,13-11-42 0 0,106-92 935 0 0,-81 66-1029 0 0,48-29-133 0 0,-85 65-233 0 0,0 1 1 0 0,-1 0 0 0 0,1-1 0 0 0,0 1 0 0 0,-1 0 0 0 0,1 0 0 0 0,0 0 0 0 0,0 0 0 0 0,0-1 0 0 0,-1 1 0 0 0,1 0 0 0 0,0 0 0 0 0,0 0 0 0 0,-1 1 0 0 0,1-1 0 0 0,0 0 0 0 0,0 0 0 0 0,-1 0 0 0 0,1 0 0 0 0,0 1 0 0 0,0-1 0 0 0,-1 0 0 0 0,1 1 0 0 0,0-1 0 0 0,-1 1 0 0 0,1-1-1 0 0,0 1 1 0 0,-1-1 0 0 0,1 1 0 0 0,-1-1 0 0 0,1 1 0 0 0,-1-1 0 0 0,1 1 0 0 0,-1 0 0 0 0,1-1 0 0 0,-1 1 0 0 0,0 0 0 0 0,1-1 0 0 0,-1 1 0 0 0,0 0 0 0 0,0 0 0 0 0,1-1 0 0 0,-1 1 0 0 0,0 0 0 0 0,0 0 0 0 0,0-1 0 0 0,0 1 0 0 0,0 0 0 0 0,0 0 0 0 0,0 0 0 0 0,0-1 0 0 0,0 1-1 0 0,-1 0 1 0 0,1 0 0 0 0,0-1 0 0 0,0 1 0 0 0,-1 0 0 0 0,1-1 0 0 0,0 1 0 0 0,-1 0 0 0 0,1-1 0 0 0,-1 1 0 0 0,1 0 0 0 0,-1-1 0 0 0,1 1 0 0 0,-1-1 0 0 0,1 1 0 0 0,-1 0 3 0 0,-1 3 6 0 0,1 0 0 0 0,0 0-1 0 0,1 0 1 0 0,-1 0 0 0 0,1 0 0 0 0,-1 0 0 0 0,1 0 0 0 0,1 0-1 0 0,-1 0 1 0 0,0 0 0 0 0,1 0 0 0 0,0 0 0 0 0,0 0 0 0 0,0 0 0 0 0,1 0-1 0 0,-1 0 1 0 0,1-1 0 0 0,0 1 0 0 0,0-1 0 0 0,0 1 0 0 0,0-1 0 0 0,1 1-1 0 0,-1-1 1 0 0,1 0 0 0 0,0 0 0 0 0,0-1 0 0 0,0 1 0 0 0,0 0 0 0 0,1-1-1 0 0,-1 0 1 0 0,3 1-6 0 0,3 0 88 0 0,-1 0 0 0 0,1-1 0 0 0,0 0 0 0 0,0 0 0 0 0,1-1 0 0 0,-1-1 0 0 0,0 1 0 0 0,0-2 0 0 0,0 1 0 0 0,1-1 0 0 0,-1 0 0 0 0,0-1 0 0 0,0 0 0 0 0,-1-1 0 0 0,1 0 0 0 0,0 0 0 0 0,-1-1 0 0 0,1 0 0 0 0,-1 0 0 0 0,0-1 0 0 0,-1 0 0 0 0,1 0 0 0 0,-1-1 0 0 0,0 0 0 0 0,0 0-1 0 0,-1-1 1 0 0,0 0 0 0 0,4-6-88 0 0,9-5-653 0 0,25-35 1270 0 0,-35 33-3856 0 0,-5-2-3725 0 0,-4 18-5605 0 0</inkml:trace>
  <inkml:trace contextRef="#ctx0" brushRef="#br0" timeOffset="53637.512">5324 2290 0 0 0,'0'0'701'0'0,"0"0"-2"0"0,0 0-363 0 0,0 0-178 0 0,0 0 171 0 0,0 0 317 0 0,0 0 346 0 0,0 0 277 0 0,0 0 82 0 0,0 0-32 0 0,0 0-61 0 0,0 0-80 0 0,0 0-46 0 0,20 2-17 0 0,65 5-2 0 0,-78-6-848 0 0,0-1 0 0 0,0 1-1 0 0,0-1 1 0 0,0-1 0 0 0,0 0 0 0 0,0 0-1 0 0,0 0 1 0 0,0-1 0 0 0,-1 0-1 0 0,1 0 1 0 0,0 0 0 0 0,-1-1 0 0 0,0 0-1 0 0,1-1 1 0 0,-1 1 0 0 0,0-1 0 0 0,-1 0-1 0 0,1-1-264 0 0,13-8 526 0 0,36-22 379 0 0,-1-3 1 0 0,-2-2 0 0 0,-2-3 0 0 0,-1-1 0 0 0,9-15-906 0 0,-39 37 100 0 0,-2-1-1 0 0,0-1 1 0 0,-1 0 0 0 0,-1-1 0 0 0,-2-1 0 0 0,0 0 0 0 0,-2-1 0 0 0,-1-1-1 0 0,-1 1 1 0 0,-2-1 0 0 0,0-1 0 0 0,-2 1 0 0 0,-1-1 0 0 0,-1 0-1 0 0,-2 0 1 0 0,-1-6-100 0 0,0 30-4 0 0,0 1-1 0 0,0 0 1 0 0,0 0 0 0 0,-1 0-1 0 0,0 0 1 0 0,1 0-1 0 0,-2 0 1 0 0,1 0-1 0 0,0 1 1 0 0,-1-1-1 0 0,1 0 1 0 0,-1 1 0 0 0,0-1-1 0 0,-1 1 1 0 0,1-1-1 0 0,0 1 1 0 0,-1 0-1 0 0,0 0 1 0 0,0 0-1 0 0,0 0 1 0 0,0 1 0 0 0,0-1-1 0 0,0 1 1 0 0,-1 0-1 0 0,1 0 1 0 0,-1 0-1 0 0,0 0 1 0 0,1 0-1 0 0,-1 1 1 0 0,0 0 0 0 0,0 0-1 0 0,0 0 1 0 0,0 0-1 0 0,0 1 1 0 0,0-1-1 0 0,0 1 1 0 0,0 0-1 0 0,0 0 1 0 0,-1 1 4 0 0,-3 1-21 0 0,1 1 0 0 0,0 1 0 0 0,-1-1 0 0 0,2 1 0 0 0,-1 1 0 0 0,0-1 0 0 0,1 1-1 0 0,0 0 1 0 0,0 0 0 0 0,0 1 0 0 0,1 0 0 0 0,-1 0 0 0 0,0 1 21 0 0,-1 2-10 0 0,-17 15 8 0 0,2 1 1 0 0,1 0-1 0 0,1 2 0 0 0,1 0 1 0 0,2 2-1 0 0,0 0 0 0 0,2 0 1 0 0,2 2-1 0 0,0 0 0 0 0,2 0 1 0 0,1 1-1 0 0,2 0 0 0 0,1 1 1 0 0,2-1-1 0 0,1 1 0 0 0,0 33 2 0 0,5-55 29 0 0,1-1 0 0 0,-1 0-1 0 0,2 0 1 0 0,-1 0-1 0 0,1 0 1 0 0,1 0 0 0 0,0 0-1 0 0,0-1 1 0 0,1 0 0 0 0,0 0-1 0 0,1 0 1 0 0,0 0-1 0 0,0-1 1 0 0,0 0 0 0 0,1-1-1 0 0,1 1 1 0 0,-1-1 0 0 0,1 0-1 0 0,1-1 1 0 0,8 5-29 0 0,-2 0 136 0 0,1-2 1 0 0,1 0-1 0 0,0-1 1 0 0,0-1-1 0 0,0-1 1 0 0,1 0-1 0 0,0-1 1 0 0,0-1-1 0 0,1-1 1 0 0,-1 0-1 0 0,8-1-136 0 0,3 0 184 0 0,-1-2 1 0 0,1-1-1 0 0,0-2 1 0 0,-1 0-1 0 0,0-2 0 0 0,0-1 1 0 0,0-1-1 0 0,0-2-184 0 0,-3 0 108 0 0,1-2 0 0 0,-2 0-1 0 0,1-2 1 0 0,-2 0 0 0 0,0-2 0 0 0,7-6-108 0 0,-22 14 20 0 0,-1 0 1 0 0,-1 0-1 0 0,1 0 1 0 0,-1-1-1 0 0,0 0 1 0 0,-1 0-1 0 0,0-1 1 0 0,0 1-1 0 0,-1-1 1 0 0,0 0-1 0 0,-1-1 1 0 0,0 1-1 0 0,0-1 1 0 0,-1 1 0 0 0,0-1-1 0 0,0 0 1 0 0,-1 0-1 0 0,-1 1 1 0 0,0-1-1 0 0,0 0 1 0 0,-2-7-21 0 0,0 11-13 0 0,0 0 1 0 0,0 1 0 0 0,-1 0 0 0 0,1-1 0 0 0,-2 1 0 0 0,1 0 0 0 0,0 0 0 0 0,-1 0 0 0 0,0 1 0 0 0,0 0 0 0 0,0-1 0 0 0,-1 1 0 0 0,1 1 0 0 0,-1-1 0 0 0,0 1-1 0 0,0-1 1 0 0,0 2 0 0 0,-1-1 0 0 0,1 0 0 0 0,-1 1 0 0 0,1 0 0 0 0,-1 0 0 0 0,0 1 0 0 0,0 0 0 0 0,1 0 0 0 0,-1 0 0 0 0,0 1 0 0 0,0-1 0 0 0,0 1-1 0 0,0 1 1 0 0,0-1 0 0 0,0 1 0 0 0,0 0 0 0 0,0 1 0 0 0,0-1 0 0 0,1 1 0 0 0,-1 0 0 0 0,1 0 0 0 0,-1 1 0 0 0,-2 2 12 0 0,-2 0-7 0 0,1 0 0 0 0,0 1 0 0 0,0 0 0 0 0,0 1 0 0 0,1 0 0 0 0,0 1 1 0 0,0-1-1 0 0,1 1 0 0 0,0 1 0 0 0,0-1 0 0 0,1 1 0 0 0,0 0 0 0 0,1 1 0 0 0,0 0 0 0 0,0-1 1 0 0,1 1-1 0 0,1 1 0 0 0,-1-1 0 0 0,2 1 0 0 0,-1-1 0 0 0,2 1 0 0 0,-1 0 0 0 0,1 0 0 0 0,1 9 7 0 0,-1-13 0 0 0,1-1-1 0 0,0 1 1 0 0,1 0-1 0 0,-1-1 1 0 0,1 1-1 0 0,0-1 0 0 0,1 1 1 0 0,0-1-1 0 0,0 1 1 0 0,0-1-1 0 0,1 0 1 0 0,-1 0-1 0 0,2 0 0 0 0,-1 0 1 0 0,2 2 14 0 0,1 0 0 0 0,0 0 1 0 0,0 0-1 0 0,1-1 0 0 0,0 0 0 0 0,0 0 0 0 0,1-1 0 0 0,0 1 0 0 0,0-2 0 0 0,0 1 0 0 0,1-1 0 0 0,-1-1 0 0 0,1 1 0 0 0,1-2 0 0 0,-1 1 0 0 0,0-1 0 0 0,1 0 0 0 0,0-1 0 0 0,-1 0 0 0 0,1-1 0 0 0,0 0 0 0 0,0-1 0 0 0,7 0-14 0 0,8-3 41 0 0,0-2-1 0 0,0 0 0 0 0,-1-2 1 0 0,1 0-1 0 0,-2-2 1 0 0,1-1-1 0 0,-1 0 1 0 0,-1-2-1 0 0,0-1 1 0 0,-1 0-1 0 0,0-2 0 0 0,10-9-40 0 0,6-1 23 0 0,121-78 12 0 0,-144 97-42 0 0,0 1 1 0 0,0 0-1 0 0,0 2 1 0 0,0-1-1 0 0,1 2 1 0 0,-1 0-1 0 0,1 0 1 0 0,10 1 6 0 0,-79-2 8 0 0,12 1-7 0 0,30 1-5 0 0,0 0 0 0 0,1 1 0 0 0,-1 0 1 0 0,0 1-1 0 0,0 1 0 0 0,0 0 0 0 0,0 0 0 0 0,1 1 1 0 0,-3 1 3 0 0,2 2-4 0 0,1 0-1 0 0,-1 0 1 0 0,1 1 0 0 0,1 1 0 0 0,0-1 0 0 0,0 2 0 0 0,0 0 0 0 0,1 0 0 0 0,0 0 0 0 0,1 1 0 0 0,0 1 0 0 0,1-1 0 0 0,0 1 0 0 0,0 0 0 0 0,1 1 0 0 0,1 0 0 0 0,0 0 0 0 0,1 0 0 0 0,0 0 0 0 0,0 1 0 0 0,2-1-1 0 0,-1 1 1 0 0,2 0 0 0 0,0 0 0 0 0,0 0 0 0 0,1 0 0 0 0,1 0 4 0 0,-1-10 3 0 0,0-1 0 0 0,1 0 0 0 0,-1 1 1 0 0,1-1-1 0 0,-1 0 0 0 0,1 1 0 0 0,0-1 0 0 0,0 0 0 0 0,0 0 0 0 0,0 0 0 0 0,1 0 0 0 0,-1 0 0 0 0,1 0 0 0 0,-1 0 1 0 0,1 0-1 0 0,-1-1 0 0 0,1 1 0 0 0,0 0 0 0 0,0-1 0 0 0,0 1 0 0 0,0-1 0 0 0,0 0 0 0 0,0 0 0 0 0,0 0 0 0 0,0 0 0 0 0,1 0 1 0 0,-1 0-1 0 0,0-1 0 0 0,1 1 0 0 0,-1-1 0 0 0,0 1 0 0 0,1-1 0 0 0,-1 0 0 0 0,1 0 0 0 0,-1 0 0 0 0,0 0 0 0 0,1-1-3 0 0,88-25 186 0 0,-65 5-153 0 0,-1-2-1 0 0,-1 0 1 0 0,-1-1-1 0 0,-2-2 1 0 0,0 0-1 0 0,-2-1 1 0 0,-1-1-1 0 0,-1-1 1 0 0,1-5-33 0 0,-2 9-14 0 0,-3-13 93 0 0,-7 42-134 0 0,-6 20 55 0 0,-2-2 2 0 0,2 0 0 0 0,1 0 0 0 0,0-1 1 0 0,2 1-1 0 0,1 0 0 0 0,0-1 0 0 0,1 0 0 0 0,6 13-2 0 0,-9-27 0 0 0,1-1 0 0 0,-1 1 0 0 0,1-1 0 0 0,0 0 0 0 0,0 0 0 0 0,1 0 0 0 0,0-1 0 0 0,0 1 0 0 0,0-1 0 0 0,1 0 0 0 0,-1 0 0 0 0,1 0 0 0 0,1-1 0 0 0,-1 0 0 0 0,1 0 0 0 0,-1 0 0 0 0,1-1 0 0 0,5 3 0 0 0,-8-7 12 0 0,1 0 0 0 0,-1 0 0 0 0,1 0 0 0 0,-1-1-1 0 0,1 1 1 0 0,-1-1 0 0 0,0 0 0 0 0,1 1 0 0 0,-1-2 0 0 0,0 1-1 0 0,-1 0 1 0 0,1-1 0 0 0,0 1 0 0 0,-1-1 0 0 0,1 0 0 0 0,-1 0-1 0 0,0 0 1 0 0,0 0 0 0 0,0 0 0 0 0,0 0 0 0 0,0 0 0 0 0,-1-1-1 0 0,0 1 1 0 0,1-1 0 0 0,-1 1 0 0 0,-1-1 0 0 0,1 0-1 0 0,0 1 1 0 0,-1-1 0 0 0,0 0 0 0 0,0 1 0 0 0,0-1 0 0 0,0-3-12 0 0,3-8 4 0 0,57-213 97 0 0,-56 218-105 0 0,1 0 0 0 0,0 1 0 0 0,0-1-1 0 0,1 1 1 0 0,0 1 0 0 0,1-1 0 0 0,0 1 0 0 0,0 0-1 0 0,0 0 1 0 0,1 1 0 0 0,6-4 4 0 0,-12 10 3 0 0,-2 0-6 0 0,0 1 0 0 0,0-1 0 0 0,0 1 1 0 0,1 0-1 0 0,-1-1 0 0 0,0 1 0 0 0,0 0 0 0 0,1 0 1 0 0,-1-1-1 0 0,0 1 0 0 0,0 0 0 0 0,1-1 0 0 0,-1 1 1 0 0,0 0-1 0 0,1 0 0 0 0,-1 0 0 0 0,0-1 0 0 0,1 1 1 0 0,-1 0-1 0 0,0 0 0 0 0,1 0 0 0 0,-1 0 0 0 0,0 0 0 0 0,1 0 1 0 0,-1-1-1 0 0,1 1 0 0 0,-1 0 0 0 0,0 0 0 0 0,1 0 1 0 0,-1 0-1 0 0,0 0 0 0 0,1 1 0 0 0,-1-1 0 0 0,1 0 1 0 0,-1 0-1 0 0,0 0 0 0 0,1 0 0 0 0,-1 0 0 0 0,0 0 1 0 0,1 1-1 0 0,-1-1 0 0 0,0 0 0 0 0,1 0 0 0 0,-1 0 1 0 0,0 1-1 0 0,0-1 0 0 0,1 0 0 0 0,-1 1 0 0 0,0-1 1 0 0,0 0-1 0 0,1 1 0 0 0,-1-1 0 0 0,0 0 0 0 0,0 1 0 0 0,0-1 1 0 0,1 0-1 0 0,-1 1 0 0 0,0-1 0 0 0,0 0 0 0 0,0 1 3 0 0,4 16-8 0 0,-1 0 0 0 0,-1 0-1 0 0,-1 0 1 0 0,0 1 0 0 0,-1-1-1 0 0,-1 0 1 0 0,-1 1 0 0 0,-2 10 8 0 0,2 94 14 0 0,3-114-14 0 0,0 0-1 0 0,0 0 0 0 0,1 0 0 0 0,0-1 0 0 0,0 1 0 0 0,1 0 0 0 0,0-1 1 0 0,0 0-1 0 0,1 1 0 0 0,0-1 0 0 0,3 4 1 0 0,-6-9 4 0 0,1-1 1 0 0,-1 0-1 0 0,0 1 0 0 0,1-1 0 0 0,-1 0 1 0 0,1 0-1 0 0,-1 0 0 0 0,1 0 0 0 0,0-1 1 0 0,-1 1-1 0 0,1 0 0 0 0,0-1 0 0 0,-1 1 1 0 0,1-1-1 0 0,0 1 0 0 0,0-1 0 0 0,0 0 1 0 0,-1 0-1 0 0,1 0 0 0 0,0 0 0 0 0,0 0 1 0 0,0 0-1 0 0,-1 0 0 0 0,1 0 0 0 0,0-1 1 0 0,0 1-1 0 0,-1-1 0 0 0,1 0 0 0 0,0 1 1 0 0,-1-1-1 0 0,1 0 0 0 0,0 0 0 0 0,-1 0 1 0 0,1 0-1 0 0,-1 0 0 0 0,0 0 0 0 0,1-1 1 0 0,-1 1-1 0 0,0 0 0 0 0,1-2-4 0 0,48-63 102 0 0,31-80 14 0 0,-15-12-77 0 0,-67 162-2050 0 0,-4 25-1558 0 0,4-11-8059 0 0,1-14-828 0 0</inkml:trace>
  <inkml:trace contextRef="#ctx0" brushRef="#br0" timeOffset="53891.198">7942 1937 15443 0 0,'0'0'2393'0'0,"0"0"-1204"0"0,0 0-462 0 0,0 0 84 0 0,0 0 113 0 0,0 0-29 0 0,0 0-165 0 0,0 0-220 0 0,0 0-204 0 0,0 0-105 0 0,0 0-69 0 0,-6 33-50 0 0,-19 106-40 0 0,20-51-39 0 0,34-26-770 0 0,-19-53-3013 0 0,2-2-3596 0 0,-7-7-4385 0 0</inkml:trace>
  <inkml:trace contextRef="#ctx0" brushRef="#br0" timeOffset="54043.355">7933 1734 17500 0 0,'0'0'2087'0'0,"0"0"-371"0"0,0 0-309 0 0,0 0-279 0 0,0 0-287 0 0,0 0-307 0 0,0 0-246 0 0,0 0-193 0 0,0 0-136 0 0,0 0-49 0 0,0 0-52 0 0,0 0-32 0 0,0 0-54 0 0,3-11-126 0 0,-1 4 5 0 0,10-23 318 0 0,-2 35-2015 0 0,3 23-3894 0 0,-7-13-4860 0 0</inkml:trace>
  <inkml:trace contextRef="#ctx0" brushRef="#br0" timeOffset="54481.833">8163 2246 7714 0 0,'0'0'2143'0'0,"0"0"-644"0"0,0 0-260 0 0,0 0 25 0 0,0 0-28 0 0,0 0-86 0 0,0 0-169 0 0,0 0-175 0 0,0 0-78 0 0,0 0 9 0 0,0 0 29 0 0,0 0 17 0 0,2 7 8 0 0,9 22-8 0 0,11-41 1245 0 0,73-178 637 0 0,-47 69-2101 0 0,-46 250-998 0 0,28-45 425 0 0,-28-82 42 0 0,1-1 0 0 0,0 1-1 0 0,1 0 1 0 0,-1-1 0 0 0,0 1 0 0 0,0-1 0 0 0,1 0-1 0 0,-1 0 1 0 0,0-1 0 0 0,1 1 0 0 0,-1 0 0 0 0,1-1 0 0 0,-1 0-1 0 0,1 0 1 0 0,-1 0 0 0 0,1 0 0 0 0,-1-1 0 0 0,1 0 0 0 0,-1 1-1 0 0,0-1 1 0 0,1 0 0 0 0,-1 0 0 0 0,0-1 0 0 0,0 1-1 0 0,0-1 1 0 0,0 0 0 0 0,0 0 0 0 0,0 0 0 0 0,0 0 0 0 0,0 0-1 0 0,0-1-32 0 0,29-22 243 0 0,-1-2 0 0 0,-2-1 0 0 0,0-2 0 0 0,-2-1 0 0 0,4-8-243 0 0,-2-8-54 0 0,-19 64-6580 0 0,-8-9-766 0 0,-1-4-4777 0 0</inkml:trace>
  <inkml:trace contextRef="#ctx0" brushRef="#br0" timeOffset="54981.411">8971 1970 9826 0 0,'0'0'3089'0'0,"0"0"-594"0"0,0 0-371 0 0,0 0-234 0 0,0 0-227 0 0,0 0-255 0 0,0 0-238 0 0,0 0-250 0 0,0 0-218 0 0,0 0-185 0 0,0 0-151 0 0,0 0-121 0 0,0 0-85 0 0,-5-1-48 0 0,-1 1-93 0 0,1 1 0 0 0,-1-1 0 0 0,0 1-1 0 0,1 0 1 0 0,-1 1 0 0 0,1-1 0 0 0,-1 1 0 0 0,1 0 0 0 0,0 1 0 0 0,0-1 0 0 0,0 1-1 0 0,0 0 1 0 0,0 0 0 0 0,-2 3-19 0 0,0-3 8 0 0,0 0 1 0 0,1 1-1 0 0,-1 0 1 0 0,1 1-1 0 0,-1-1 0 0 0,1 1 1 0 0,1 0-1 0 0,-1 1 0 0 0,1 0 1 0 0,0-1-1 0 0,0 2 1 0 0,0-1-1 0 0,1 0 0 0 0,0 1 1 0 0,1 0-1 0 0,-1 0 0 0 0,1 0 1 0 0,0 0-1 0 0,1 1 1 0 0,0-1-1 0 0,0 1 0 0 0,1-1 1 0 0,0 1-1 0 0,0 0 0 0 0,0 1-8 0 0,4-5 38 0 0,0-1-1 0 0,0 0 0 0 0,0 0 1 0 0,0 0-1 0 0,1 0 0 0 0,-1 0 1 0 0,1-1-1 0 0,0 1 0 0 0,-1-1 0 0 0,1 0 1 0 0,0 0-1 0 0,0-1 0 0 0,0 1 1 0 0,1-1-1 0 0,-1 0 0 0 0,0 0 1 0 0,1 0-1 0 0,-1 0 0 0 0,0-1 0 0 0,1 0 1 0 0,-1 0-1 0 0,1 0 0 0 0,-1-1 1 0 0,0 1-1 0 0,1-1 0 0 0,-1 0 1 0 0,0 0-1 0 0,0 0 0 0 0,0-1 0 0 0,1 0-37 0 0,132-58 1020 0 0,-49 15-498 0 0,18 37-231 0 0,-102 10-291 0 0,0 1 1 0 0,0 0 0 0 0,-1 0-1 0 0,1 0 1 0 0,-1 0 0 0 0,1 0-1 0 0,-1 1 1 0 0,0-1 0 0 0,0 1-1 0 0,0 0 1 0 0,-1 0 0 0 0,0 0-1 0 0,1 0 1 0 0,-1 1 0 0 0,-1-1-1 0 0,1 0 1 0 0,-1 1 0 0 0,1 0-1 0 0,-1-1 1 0 0,0 1 0 0 0,-1 2-1 0 0,1-4-1 0 0,8 39 4 0 0,-3 1-1 0 0,-1-1 0 0 0,-2 1 1 0 0,-2 0-1 0 0,-2 0 1 0 0,-6 35-3 0 0,2-16-14 0 0,-2-2 0 0 0,-4 1 0 0 0,-2-2 0 0 0,-18 52 14 0 0,25-93-2 0 0,-1 0 0 0 0,-1-1 1 0 0,-1 1-1 0 0,-1-2 0 0 0,0 1 0 0 0,-1-1 1 0 0,0-1-1 0 0,-2 0 0 0 0,0-1 0 0 0,0 0 1 0 0,-1-1-1 0 0,-1 0 0 0 0,-6 3 2 0 0,19-14 3 0 0,0-1 0 0 0,1 1 1 0 0,-1-1-1 0 0,0 1 0 0 0,0-1 0 0 0,0 1 0 0 0,0-1 1 0 0,0 0-1 0 0,0 0 0 0 0,0 0 0 0 0,-1-1 0 0 0,1 1 0 0 0,0 0 1 0 0,0-1-1 0 0,-1 1 0 0 0,1-1 0 0 0,0 0 0 0 0,-1 0 1 0 0,1 0-1 0 0,0 0 0 0 0,-1 0 0 0 0,1 0 0 0 0,0-1 1 0 0,-1 1-1 0 0,1-1 0 0 0,0 0 0 0 0,0 0 0 0 0,-1 1 0 0 0,1-1 1 0 0,0-1-1 0 0,0 1 0 0 0,0 0 0 0 0,0 0 0 0 0,0-1 1 0 0,1 1-1 0 0,-1-1 0 0 0,0 0 0 0 0,1 1 0 0 0,-1-1 1 0 0,1 0-1 0 0,-1 0 0 0 0,1 0 0 0 0,0 0 0 0 0,0 0 0 0 0,0 0 1 0 0,0 0-1 0 0,0-1 0 0 0,0 1 0 0 0,0-2-3 0 0,2-11-2 0 0,-1 0 1 0 0,2 0-1 0 0,0 1 0 0 0,1-1 0 0 0,0 1 1 0 0,1 0-1 0 0,1-1 0 0 0,0 2 0 0 0,1-1 0 0 0,1 1 1 0 0,0 0-1 0 0,0 0 0 0 0,6-7 2 0 0,130-145-89 0 0,14 49-847 0 0,-121 95-2741 0 0,1 1-3434 0 0,-28 15-5477 0 0</inkml:trace>
  <inkml:trace contextRef="#ctx0" brushRef="#br0" timeOffset="55863.238">9888 2032 12139 0 0,'0'0'1451'0'0,"0"0"-546"0"0,0 0-147 0 0,0 0 162 0 0,0 0 221 0 0,0 0 101 0 0,0 0-148 0 0,0 0-236 0 0,0 33-188 0 0,0 107-123 0 0,-14 213 1590 0 0,12-340-2093 0 0,2-1 17 0 0,-1 0 0 0 0,0-1-1 0 0,-1 1 1 0 0,0-1 0 0 0,0 1 0 0 0,-2-1-1 0 0,1 0 1 0 0,-2 0 0 0 0,1 0 0 0 0,-1-1-1 0 0,-1 0 1 0 0,0 0 0 0 0,-1 2-61 0 0,5-11 41 0 0,1 0 0 0 0,0-1 1 0 0,0 1-1 0 0,-1 0 0 0 0,1-1 0 0 0,0 1 0 0 0,-1 0 1 0 0,1-1-1 0 0,0 0 0 0 0,-1 1 0 0 0,1-1 0 0 0,-1 0 0 0 0,1 0 1 0 0,-1 0-1 0 0,1 0 0 0 0,0 0 0 0 0,-1 0 0 0 0,1 0 1 0 0,-1 0-1 0 0,1-1 0 0 0,-1 1 0 0 0,1 0 0 0 0,0-1 1 0 0,-1 1-1 0 0,1-1 0 0 0,0 0 0 0 0,-1 1 0 0 0,1-1 1 0 0,0 0-1 0 0,0 0 0 0 0,0 0 0 0 0,0 0 0 0 0,0 0 1 0 0,0 0-1 0 0,0 0 0 0 0,0 0 0 0 0,0 0 0 0 0,0-1 1 0 0,1 1-1 0 0,-1 0 0 0 0,0-1 0 0 0,1 1 0 0 0,-1 0 1 0 0,1-1-1 0 0,-1 1 0 0 0,1 0 0 0 0,0-1 0 0 0,0 1 1 0 0,-1-1-1 0 0,1 1 0 0 0,0-1 0 0 0,0 1 0 0 0,1-1 1 0 0,-1 1-1 0 0,0-1-41 0 0,1-20 72 0 0,0-1 0 0 0,2 1 0 0 0,0 0 0 0 0,2 1 0 0 0,0-1 0 0 0,2 1 0 0 0,0 0 0 0 0,1 0 0 0 0,1 1 0 0 0,1 0 0 0 0,1 1 0 0 0,1 0 0 0 0,0 0 0 0 0,13-13-72 0 0,-3-3 27 0 0,1 1 0 0 0,2 1 0 0 0,2 1 0 0 0,1 1 0 0 0,1 1 1 0 0,1 2-1 0 0,2 1 0 0 0,0 1 0 0 0,2 2 0 0 0,1 1 0 0 0,1 2 0 0 0,1 2 0 0 0,0 1 0 0 0,2 2 0 0 0,0 1 0 0 0,15-2-27 0 0,62 3 78 0 0,-114 16-71 0 0,0 0-1 0 0,0 0 1 0 0,-1 0 0 0 0,1 0 0 0 0,0 0 0 0 0,-1 1-1 0 0,1-1 1 0 0,-1 1 0 0 0,0-1 0 0 0,1 1 0 0 0,-1 0 0 0 0,-1-1-1 0 0,1 1 1 0 0,0 0 0 0 0,-1 0 0 0 0,1-1 0 0 0,-1 1 0 0 0,0 0-1 0 0,0 0 1 0 0,0 0 0 0 0,0-1 0 0 0,-1 1 0 0 0,1 0-1 0 0,-1 0 1 0 0,1 0 0 0 0,-1-1 0 0 0,0 1 0 0 0,0 0 0 0 0,0-1-1 0 0,-1 1 1 0 0,1-1 0 0 0,0 1 0 0 0,-1-1 0 0 0,0 0-1 0 0,0 1-6 0 0,-15 20 29 0 0,0-1 0 0 0,-2-1 0 0 0,0-1 0 0 0,-2 0 0 0 0,0-2 0 0 0,-1 0 0 0 0,-1-1 0 0 0,0-1 0 0 0,-17 7-29 0 0,3 2 34 0 0,23-16-32 0 0,0-1 1 0 0,0 1-1 0 0,-1-2 0 0 0,0 0 0 0 0,0-1 0 0 0,-1-1 1 0 0,1 0-1 0 0,-1-1 0 0 0,0-1 0 0 0,-1 0 0 0 0,1-1 0 0 0,0-1 1 0 0,-1 0-1 0 0,-2-1-2 0 0,16-1-35 0 0,1 1 1 0 0,0 0-1 0 0,-1 0 1 0 0,1-1-1 0 0,0 1 1 0 0,-1-1 0 0 0,1 0-1 0 0,0 0 1 0 0,0 0-1 0 0,0 0 1 0 0,0 0-1 0 0,0 0 1 0 0,0 0-1 0 0,0-1 1 0 0,0 1-1 0 0,0-1 1 0 0,1 1-1 0 0,-1-1 1 0 0,0 0-1 0 0,1 0 1 0 0,-1 0-1 0 0,1 0 1 0 0,0 0-1 0 0,0 0 1 0 0,0 0 0 0 0,0 0-1 0 0,0 0 1 0 0,0 0-1 0 0,1-1 1 0 0,-1 1-1 0 0,1 0 1 0 0,-1-1-1 0 0,1 1 1 0 0,0 0-1 0 0,0-1 1 0 0,0 1-1 0 0,0 0 1 0 0,0-1-1 0 0,1 1 1 0 0,-1 0-1 0 0,1-2 35 0 0,37-87-7583 0 0,-27 73 206 0 0,-3 6-4718 0 0</inkml:trace>
  <inkml:trace contextRef="#ctx0" brushRef="#br0" timeOffset="56111.902">10806 1568 16147 0 0,'0'0'1085'0'0,"0"0"-395"0"0,0 0-5 0 0,0 0 328 0 0,0 0 307 0 0,0 0 86 0 0,0 0-178 0 0,-8 35-289 0 0,-27 113-223 0 0,6-23 355 0 0,5 0-1 0 0,3 24-1070 0 0,16-113 31 0 0,2 1-1 0 0,2-1 1 0 0,1 1 0 0 0,5 34-31 0 0,-4-71-82 0 0,0 1 0 0 0,-1 0 0 0 0,1-1 0 0 0,0 1 0 0 0,0-1 0 0 0,0 1 0 0 0,0-1 0 0 0,0 0 0 0 0,0 1 0 0 0,0-1 0 0 0,0 0 0 0 0,0 1 0 0 0,0-1 0 0 0,0 0 0 0 0,0 0 0 0 0,0 0 0 0 0,0 0 0 0 0,0 0 0 0 0,0 0 0 0 0,0 0 0 0 0,0-1 0 0 0,0 1 0 0 0,0 0 0 0 0,0 0 0 0 0,0-1 0 0 0,0 1 0 0 0,-1-1 0 0 0,1 1 0 0 0,0-1 0 0 0,0 1 0 0 0,0-1 0 0 0,0 1 0 0 0,-1-1 0 0 0,1 0 0 0 0,0 0 0 0 0,0 1 0 0 0,-1-1 0 0 0,1 0 0 0 0,-1 0 0 0 0,1 0 0 0 0,-1 1 0 0 0,1-2 82 0 0,12-11-2446 0 0,-3 5-2616 0 0,-4 1-6382 0 0</inkml:trace>
  <inkml:trace contextRef="#ctx0" brushRef="#br0" timeOffset="56731.134">11338 1940 13515 0 0,'0'0'2338'0'0,"0"0"-547"0"0,0 0-311 0 0,0 0-157 0 0,0 0-151 0 0,0 0-210 0 0,0 0-165 0 0,0 0-153 0 0,0 0-129 0 0,-30 13-83 0 0,-100 39-68 0 0,99-39-132 0 0,0 1 1 0 0,1 2-1 0 0,0 0 0 0 0,2 2 0 0 0,-21 17-232 0 0,45-33 8 0 0,0 1 0 0 0,0-1 1 0 0,0 1-1 0 0,1 0 0 0 0,-1 0 0 0 0,1 0 1 0 0,0 0-1 0 0,0 1 0 0 0,0-1 1 0 0,0 1-1 0 0,1 0 0 0 0,-1 0 0 0 0,1 0 1 0 0,0 0-1 0 0,0 0 0 0 0,1 1 1 0 0,-1-1-1 0 0,1 1 0 0 0,0-1 0 0 0,0 1 1 0 0,0-1-1 0 0,1 1 0 0 0,-1-1 1 0 0,1 1-1 0 0,0 0 0 0 0,1-1 0 0 0,-1 1 1 0 0,1 0-9 0 0,4-1 11 0 0,-1-1 1 0 0,1 0-1 0 0,0-1 1 0 0,0 1-1 0 0,0-1 1 0 0,0 0-1 0 0,0 0 1 0 0,0 0-1 0 0,0-1 1 0 0,1 0-1 0 0,-1 0 0 0 0,1-1 1 0 0,-1 1-1 0 0,1-1 1 0 0,-1 0-1 0 0,1 0 1 0 0,-1-1-1 0 0,1 0 1 0 0,3-1-12 0 0,1 2 26 0 0,21-4 34 0 0,-1-1-1 0 0,0-1 1 0 0,0-2 0 0 0,-1-1 0 0 0,14-6-60 0 0,122-29 240 0 0,-164 44-241 0 0,1-1 1 0 0,-1 1-1 0 0,0 0 1 0 0,0 0-1 0 0,0 0 1 0 0,0 0-1 0 0,1 0 1 0 0,-1 0 0 0 0,0 1-1 0 0,0-1 1 0 0,0 0-1 0 0,0 1 1 0 0,0-1-1 0 0,0 0 1 0 0,1 1-1 0 0,-1-1 1 0 0,0 1 0 0 0,0 0-1 0 0,0-1 1 0 0,-1 1-1 0 0,1 0 1 0 0,0 0-1 0 0,0-1 1 0 0,0 1-1 0 0,0 0 1 0 0,-1 0 0 0 0,1 0-1 0 0,0 0 1 0 0,-1 0-1 0 0,1 0 1 0 0,-1 0-1 0 0,1 0 1 0 0,-1 0-1 0 0,0 1 1 0 0,1-1 0 0 0,-1 0-1 0 0,0 0 1 0 0,0 0-1 0 0,0 0 1 0 0,0 1-1 0 0,0-1 1 0 0,0 0-1 0 0,0 0 1 0 0,0 0 0 0 0,0 0-1 0 0,-1 0 1 0 0,1 1-1 0 0,0-1 1 0 0,-1 0-1 0 0,1 0 1 0 0,-1 0 0 0 0,1 5 8 0 0,2 100 52 0 0,1-104-58 0 0,0 0 0 0 0,-1 0 0 0 0,1 0 0 0 0,0 0 0 0 0,0 0 1 0 0,0-1-1 0 0,0 1 0 0 0,1-1 0 0 0,-1 0 0 0 0,0 0 0 0 0,1 0 0 0 0,-1 0 0 0 0,0 0 0 0 0,1-1 1 0 0,-1 0-1 0 0,1 0 0 0 0,-1 0 0 0 0,1 0 0 0 0,-1 0 0 0 0,0 0 0 0 0,1-1 0 0 0,-1 0 0 0 0,1 0 1 0 0,0 0-3 0 0,14-7 48 0 0,0-1 1 0 0,-1 0 0 0 0,0-1-1 0 0,0-1 1 0 0,-1 0 0 0 0,-1-2 0 0 0,0 1-1 0 0,-1-2 1 0 0,11-13-49 0 0,-9 11 80 0 0,21-19-19 0 0,-3-2-1 0 0,-1-1 1 0 0,-1-2-1 0 0,-3-1 1 0 0,-1-1-1 0 0,-2-1 1 0 0,-2-2-1 0 0,-2 0 0 0 0,-2-2 1 0 0,-2 0-1 0 0,-2-1 1 0 0,-2-1-1 0 0,-3 0 1 0 0,-1-1-1 0 0,1-34-60 0 0,-11 83 1 0 0,1 0 1 0 0,0 0-1 0 0,0 0 0 0 0,-1-1 0 0 0,1 1 0 0 0,-1 0 0 0 0,1 0 0 0 0,-1-1 1 0 0,0 1-1 0 0,1 0 0 0 0,-1-1 0 0 0,0 1 0 0 0,0-1 0 0 0,0 1 0 0 0,0 0 1 0 0,0-1-1 0 0,0 1 0 0 0,0 0 0 0 0,-1-1 0 0 0,1 1 0 0 0,0 0 1 0 0,-1-1-1 0 0,1 1 0 0 0,-1 0 0 0 0,0-1 0 0 0,1 1 0 0 0,-1 0 0 0 0,0 0 1 0 0,0 0-1 0 0,1 0 0 0 0,-1 0 0 0 0,0 0 0 0 0,0 0 0 0 0,0 0 1 0 0,0 0-1 0 0,-1 0 0 0 0,1 0 0 0 0,0 1 0 0 0,0-1 0 0 0,0 0 0 0 0,-1 1 1 0 0,1-1-1 0 0,0 1 0 0 0,-1 0 0 0 0,1-1 0 0 0,0 1 0 0 0,-1 0 1 0 0,1 0-1 0 0,0 0 0 0 0,-1 0 0 0 0,1 0 0 0 0,0 0 0 0 0,-1 0 0 0 0,1 0 1 0 0,-1 0-1 0 0,1 1 0 0 0,0-1 0 0 0,-1 1 0 0 0,0-1-1 0 0,-6 6-5 0 0,1 1 0 0 0,-1-1-1 0 0,1 1 1 0 0,0 0 0 0 0,1 1-1 0 0,0-1 1 0 0,0 1 0 0 0,0 1-1 0 0,1-1 1 0 0,0 1 0 0 0,-1 3 5 0 0,-10 23 7 0 0,1 1 1 0 0,1 0 0 0 0,3 1 0 0 0,0 0 0 0 0,3 1 0 0 0,1 0 0 0 0,1 0 0 0 0,3 0-1 0 0,1 1 1 0 0,2 0 0 0 0,2 11-8 0 0,-1-33-2 0 0,1 0-1 0 0,1 0 0 0 0,0 0 1 0 0,1 0-1 0 0,1-1 0 0 0,1 1 1 0 0,0-1-1 0 0,1 0 0 0 0,1-1 1 0 0,0 0-1 0 0,1 0 0 0 0,1-1 1 0 0,0 0-1 0 0,1 0 3 0 0,-6-8-25 0 0,-1-1 0 0 0,1 0 1 0 0,0 0-1 0 0,1 0 0 0 0,-1-1 0 0 0,1 1 1 0 0,0-2-1 0 0,0 1 0 0 0,0 0 0 0 0,1-1 1 0 0,-1 0-1 0 0,1-1 0 0 0,0 1 0 0 0,0-1 1 0 0,0-1-1 0 0,0 1 0 0 0,0-1 0 0 0,5 0 25 0 0,-10-2-116 0 0,0-1-1 0 0,0 1 0 0 0,0-1 0 0 0,0 0 0 0 0,-1 1 1 0 0,1-1-1 0 0,-1 0 0 0 0,1 0 0 0 0,-1 0 0 0 0,0 0 0 0 0,0 0 1 0 0,0 0-1 0 0,0 0 0 0 0,0-1 0 0 0,0 1 0 0 0,0 0 1 0 0,-1 0-1 0 0,1-1 0 0 0,-1 1 0 0 0,0 0 0 0 0,0-1 0 0 0,0 1 1 0 0,0-1-1 0 0,0 1 0 0 0,0 0 0 0 0,-1-1 0 0 0,1 1 1 0 0,-1-2 116 0 0,1-2-494 0 0,-6-30-3254 0 0,-3 12-4618 0 0,4 8-3567 0 0</inkml:trace>
  <inkml:trace contextRef="#ctx0" brushRef="#br0" timeOffset="57219.411">11653 1686 12531 0 0,'0'0'1965'0'0,"0"0"-362"0"0,0 0-68 0 0,0 0 55 0 0,0 0-160 0 0,0 0-242 0 0,0 0-277 0 0,0 0-223 0 0,35 4-165 0 0,111 15-108 0 0,85 21 590 0 0,-51 0-1416 0 0,-113-15-2149 0 0,-27-1-3104 0 0,-30-1 3547 0 0,-13 26 4059 0 0,2-37-859 0 0,0-10-894 0 0,0 0 0 0 0,1 1-1 0 0,-1-1 1 0 0,1 1 0 0 0,-1-1-1 0 0,1 0 1 0 0,0 1 0 0 0,0-1-1 0 0,0 1 1 0 0,0-1 0 0 0,1 0 0 0 0,-1 1-1 0 0,1-1 1 0 0,-1 1 0 0 0,1-1-1 0 0,0 0 1 0 0,0 0 0 0 0,0 1 0 0 0,0-1-1 0 0,0 0 1 0 0,0 0 0 0 0,1 0-1 0 0,-1 0 1 0 0,1 0 0 0 0,-1 0-1 0 0,1-1 1 0 0,0 1 0 0 0,0-1 0 0 0,0 1-1 0 0,0-1 1 0 0,0 1 0 0 0,0-1-1 0 0,0 0 1 0 0,0 0 0 0 0,0 0 0 0 0,1 0-189 0 0,14 2 348 0 0,0 0 1 0 0,0-1 0 0 0,1 0-1 0 0,-1-2 1 0 0,1 0-1 0 0,-1-1 1 0 0,0-1 0 0 0,1 0-1 0 0,-1-1 1 0 0,0-1 0 0 0,0-1-1 0 0,-1 0 1 0 0,1-2 0 0 0,-1 1-1 0 0,-1-2 1 0 0,6-3-349 0 0,-14 8 30 0 0,0 1 0 0 0,0-1 0 0 0,0-1 0 0 0,0 1 0 0 0,-1-1 0 0 0,0 0 0 0 0,1 0 0 0 0,-1-1 0 0 0,-1 0 0 0 0,1 0 0 0 0,-1-1 0 0 0,0 1 0 0 0,0-1 0 0 0,-1 0 0 0 0,1 0 0 0 0,-1-1 0 0 0,-1 1 0 0 0,1-1 0 0 0,-1 0 0 0 0,0 0 0 0 0,1-6-30 0 0,-6 12 2 0 0,0-1 0 0 0,1 1 0 0 0,-1 0 0 0 0,0 0 0 0 0,0 0 0 0 0,0-1 0 0 0,-1 2 0 0 0,1-1 0 0 0,0 0 0 0 0,0 0 0 0 0,0 1 1 0 0,-1-1-1 0 0,1 1 0 0 0,0 0 0 0 0,-1 0 0 0 0,1 0 0 0 0,0 0 0 0 0,-1 0 0 0 0,1 0 0 0 0,0 0 0 0 0,0 1 0 0 0,-1-1 0 0 0,1 1 0 0 0,0 0 1 0 0,0 0-3 0 0,-13 4-11 0 0,1 1 1 0 0,0 0 0 0 0,0 1 0 0 0,1 1 0 0 0,0 0-1 0 0,1 1 1 0 0,-1 0 0 0 0,2 1 0 0 0,-1 0 0 0 0,1 1 0 0 0,1 0 10 0 0,1-2-8 0 0,0-2-1 0 0,0 0 0 0 0,1 0 0 0 0,0 1 0 0 0,0 0 0 0 0,1 0 0 0 0,0 1 0 0 0,0 0 0 0 0,1 1 0 0 0,0-1 0 0 0,1 1 0 0 0,0 0 0 0 0,1 0 0 0 0,0 1 0 0 0,0-1 0 0 0,1 1 0 0 0,0 0 0 0 0,1 0 0 0 0,1 0 0 0 0,0 0 0 0 0,0 0 0 0 0,1 1 0 0 0,0-1 0 0 0,1 2 9 0 0,3-6-3 0 0,0-1 0 0 0,0 0 0 0 0,1 0 0 0 0,0 0 0 0 0,0 0 0 0 0,0-1 0 0 0,1 0 1 0 0,-1 0-1 0 0,1 0 0 0 0,1-1 0 0 0,-1 1 0 0 0,0-2 0 0 0,1 1 0 0 0,0-1 0 0 0,0 0 0 0 0,0 0 0 0 0,0-1 0 0 0,1 0 1 0 0,-1 0-1 0 0,1-1 0 0 0,-1 0 0 0 0,8 0 3 0 0,133 1-1344 0 0,-103-7-1225 0 0,-26 0-2381 0 0,-12 4 1792 0 0,7-3-9724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1424 0 0,'0'0'2742'0'0,"0"0"-891"0"0,0 0-85 0 0,0 0 344 0 0,0 0 145 0 0,0 0-41 0 0,0 0-188 0 0,0 0-265 0 0,0 0-231 0 0,0 0-186 0 0,0 0-173 0 0,0 0-160 0 0,32 2-151 0 0,102 4-154 0 0,-65-16 160 0 0,-57 5-675 0 0,-5 3-110 0 0,0 0 0 0 0,0 0 0 0 0,-1 0 0 0 0,1-1 0 0 0,0 0 0 0 0,-1 0 0 0 0,0-1 0 0 0,0 0-1 0 0,0 0 1 0 0,0 0 0 0 0,-1-1 0 0 0,1 0 0 0 0,-1 0 0 0 0,-1 0 0 0 0,1 0 0 0 0,-1-1 0 0 0,1 0 0 0 0,-2 0 0 0 0,1 0 0 0 0,-1-1 0 0 0,0 1 0 0 0,0-1-1 0 0,0 1 1 0 0,-1-1 0 0 0,1-4-81 0 0,-4 8 3 0 0,1 1 0 0 0,-1-1 1 0 0,1 1-1 0 0,-1-1 0 0 0,0 1 0 0 0,0 0 0 0 0,0 0 0 0 0,0-1 0 0 0,0 1 0 0 0,-1 0 0 0 0,1 0 0 0 0,-1 0 0 0 0,1 0 0 0 0,-1 0 0 0 0,0 0 0 0 0,1 1 1 0 0,-1-1-1 0 0,0 1 0 0 0,0-1 0 0 0,-1 1 0 0 0,1-1 0 0 0,0 1 0 0 0,0 0 0 0 0,-1 0 0 0 0,1 0 0 0 0,0 1 0 0 0,-1-1 0 0 0,1 0 0 0 0,-1 1 1 0 0,1 0-1 0 0,-2-1-3 0 0,-83 4-220 0 0,70 3 198 0 0,0 2-1 0 0,0 0 1 0 0,1 1 0 0 0,1 0-1 0 0,-1 1 1 0 0,1 1 0 0 0,1 1-1 0 0,0 0 1 0 0,1 0-1 0 0,0 2 1 0 0,1-1 0 0 0,1 2-1 0 0,0 0 1 0 0,-2 5 22 0 0,9-16 1 0 0,1 1 0 0 0,-1-1 0 0 0,2 1 0 0 0,-1 0-1 0 0,0 0 1 0 0,1 0 0 0 0,0 0 0 0 0,0 0 0 0 0,1 1 0 0 0,-1-1 0 0 0,1 1 0 0 0,0-1 0 0 0,0 1 0 0 0,1-1 0 0 0,0 1-1 0 0,0-1 1 0 0,0 1 0 0 0,1-1 0 0 0,0 1 0 0 0,0-1 0 0 0,0 1 0 0 0,0-1 0 0 0,1 1 0 0 0,0-1 0 0 0,0 0 0 0 0,1 0-1 0 0,-1 0 1 0 0,1 0 0 0 0,0-1 0 0 0,1 1 0 0 0,-1-1 0 0 0,1 0 0 0 0,-1 1 0 0 0,1-2 0 0 0,1 1 0 0 0,-1 0 0 0 0,0-1 0 0 0,4 2-1 0 0,7 1-41 0 0,0 0 0 0 0,1-1 0 0 0,0-1 0 0 0,0-1 0 0 0,0 0 0 0 0,0-1 0 0 0,0 0 1 0 0,0-2-1 0 0,1 0 0 0 0,-1-1 0 0 0,14-2 41 0 0,57-9-9330 0 0,-70 8-3178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7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34 0 0 0,'0'0'579'0'0,"0"0"1392"0"0,0 0 516 0 0,0 0 142 0 0,0 0-47 0 0,0 0-237 0 0,0 0-322 0 0,0 0-300 0 0,0 0-236 0 0,0 0-153 0 0,0 0-100 0 0,0 0-146 0 0,0 0-155 0 0,5-3-128 0 0,15-10-109 0 0,-49-5 2176 0 0,-93 37-1931 0 0,104-12-892 0 0,0 1 0 0 0,0 1 1 0 0,1 0-1 0 0,1 2 1 0 0,0 0-1 0 0,0 0 1 0 0,-1 4-50 0 0,12-12 13 0 0,0 2-1 0 0,1-1 1 0 0,0 1 0 0 0,0-1 0 0 0,0 1 0 0 0,0 0 0 0 0,1 1 0 0 0,0-1-1 0 0,0 0 1 0 0,0 1 0 0 0,1 0 0 0 0,0 0 0 0 0,0 0 0 0 0,0 0 0 0 0,1 0-1 0 0,0 0 1 0 0,0 0 0 0 0,0 0 0 0 0,1 0 0 0 0,0 1 0 0 0,0-1 0 0 0,1 0 0 0 0,0 0-1 0 0,0 1-12 0 0,3 0 25 0 0,0 0-1 0 0,1 0 0 0 0,0 0 0 0 0,0-1 0 0 0,0 0 0 0 0,1 0 1 0 0,0 0-1 0 0,0-1 0 0 0,1 0 0 0 0,-1 0 0 0 0,1-1 1 0 0,0 0-1 0 0,1 0 0 0 0,-1 0 0 0 0,1-1 0 0 0,-1 0 0 0 0,1-1 1 0 0,0 1-1 0 0,0-1 0 0 0,0-1 0 0 0,0 0 0 0 0,0 0 1 0 0,4 0-25 0 0,26 3 60 0 0,0 0 1 0 0,1-3 0 0 0,0-1 0 0 0,-1-2 0 0 0,1-1 0 0 0,17-5-61 0 0,61-25-3015 0 0,-102 27-2635 0 0,-6 1-7060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13347 0 0,'0'0'2611'0'0,"0"0"-593"0"0,0 0-256 0 0,0 0-61 0 0,0 0-127 0 0,0 0-239 0 0,0 0-328 0 0,0 0-320 0 0,0 0-183 0 0,0 0-78 0 0,0 0-23 0 0,0 0-40 0 0,1 25 1047 0 0,-6-9-1185 0 0,30-17-134 0 0,36-28 494 0 0,-90 37 857 0 0,-36 20-1241 0 0,62-28-184 0 0,3 0-37 0 0,0 0-1 0 0,13 0-82 0 0,0-1-251 0 0,1-1 0 0 0,-1-1 0 0 0,0-1 0 0 0,0 1 0 0 0,0-2 0 0 0,-1 0 0 0 0,0-1 0 0 0,9-4 354 0 0,-13 5-4446 0 0,-4 2-8375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6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14003 0 0,'0'0'1424'0'0,"0"0"-616"0"0,0 0-527 0 0,0 0-233 0 0,0 0-168 0 0,0 0-17 0 0,0 0-7 0 0,0 0-40 0 0,0 0-64 0 0,0 0-304 0 0,0 0-832 0 0,0 0-2649 0 0,0 0-5729 0 0</inkml:trace>
  <inkml:trace contextRef="#ctx0" brushRef="#br0" timeOffset="3447.634">5 0 0 0 0,'0'0'752'0'0,"0"0"518"0"0,0 0 127 0 0,0 0-108 0 0,0 0-146 0 0,0 0-34 0 0,0 0 123 0 0,0 0 201 0 0,0 0 131 0 0,0 0 12 0 0,4 14 6428 0 0,-3-9-7412 0 0,-1-5-545 0 0,0 1 0 0 0,0-1 0 0 0,0 1 0 0 0,0-1 0 0 0,-1 1 0 0 0,1-1 1 0 0,0 1-1 0 0,0 0 0 0 0,0-1 0 0 0,1 1 0 0 0,-1-1 0 0 0,0 1 1 0 0,0-1-1 0 0,0 1 0 0 0,0-1 0 0 0,0 1 0 0 0,1-1 0 0 0,-1 1 1 0 0,0-1-1 0 0,0 1 0 0 0,1-1 0 0 0,-1 1 0 0 0,0-1 0 0 0,1 0 0 0 0,-1 1 1 0 0,0-1-1 0 0,1 1 0 0 0,-1-1 0 0 0,1 0 0 0 0,-1 1 0 0 0,1-1 1 0 0,-1 0-1 0 0,1 0 0 0 0,-1 1 0 0 0,1-1 0 0 0,-1 0 0 0 0,1 0 1 0 0,-1 0-1 0 0,1 0 0 0 0,-1 0 0 0 0,1 0 0 0 0,-1 0 0 0 0,1 0 0 0 0,-1 0 1 0 0,1 0-1 0 0,0 0 0 0 0,-1 0 0 0 0,1 0 0 0 0,-1 0 0 0 0,1 0 1 0 0,-1 0-1 0 0,1 0 0 0 0,-1-1 0 0 0,1 1 0 0 0,-1 0 0 0 0,1 0 0 0 0,-1-1 1 0 0,0 1-1 0 0,1 0 0 0 0,-1-1 0 0 0,1 1 0 0 0,-1-1 0 0 0,0 1 1 0 0,1-1-48 0 0,45-24 2344 0 0,-96 57-1469 0 0,49-32-802 0 0,1 0-30 0 0,0 0-23 0 0,0 0-9 0 0,0 0-21 0 0,0 0 5 0 0,0 0 17 0 0,0 0 8 0 0,2 0-1417 0 0,-8 0-5976 0 0,4 0-4890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0:3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60 16460 0 0,'0'0'1535'0'0,"0"0"-358"0"0,0 0-189 0 0,0 0 51 0 0,0 0 11 0 0,0 0-133 0 0,0 0-287 0 0,0 0-281 0 0,-8 32-178 0 0,-24 101-104 0 0,19-41-1444 0 0,13-91 232 0 0,0-1-862 0 0,0 0-2841 0 0,0 0-6341 0 0</inkml:trace>
  <inkml:trace contextRef="#ctx0" brushRef="#br0" timeOffset="618.815">277 369 15147 0 0,'0'0'1997'0'0,"0"0"-734"0"0,0 0-219 0 0,0 0 55 0 0,0 0 44 0 0,0 0-55 0 0,0 0-173 0 0,0 0-206 0 0,0 0-146 0 0,0 0-92 0 0,21-35-80 0 0,67-109-62 0 0,-6 43 335 0 0,-72 90-600 0 0,0 1 0 0 0,0 0 1 0 0,1 0-1 0 0,0 1 0 0 0,0 1 0 0 0,1 0 0 0 0,1 0 1 0 0,11-5-65 0 0,-23 13-1 0 0,1-1 1 0 0,-1 1-1 0 0,0 0 1 0 0,1 0-1 0 0,-1 0 1 0 0,0 0-1 0 0,1 0 1 0 0,-1 0-1 0 0,0 0 1 0 0,1 0 0 0 0,-1 1-1 0 0,0-1 1 0 0,1 0-1 0 0,-1 1 1 0 0,0-1-1 0 0,1 1 1 0 0,-1-1-1 0 0,0 1 1 0 0,0 0-1 0 0,0 0 1 0 0,0-1-1 0 0,0 1 1 0 0,0 0 0 0 0,0 0-1 0 0,0 0 1 0 0,0 0-1 0 0,0 0 1 0 0,0 0-1 0 0,0 1 1 0 0,-1-1-1 0 0,1 0 1 0 0,0 0-1 0 0,-1 0 1 0 0,1 1 0 0 0,-1-1-1 0 0,0 0 1 0 0,1 1-1 0 0,-1-1 1 0 0,0 0-1 0 0,0 1 1 0 0,0-1-1 0 0,0 1 1 0 0,7 59 18 0 0,-7-51-12 0 0,-1-8-3 0 0,0 1-1 0 0,0-1 1 0 0,1 1 0 0 0,-1-1 0 0 0,1 1-1 0 0,0-1 1 0 0,0 1 0 0 0,0-1 0 0 0,0 1-1 0 0,0-1 1 0 0,0 1 0 0 0,1-1 0 0 0,-1 1-1 0 0,1-1 1 0 0,0 0 0 0 0,0 1 0 0 0,-1-1 0 0 0,2 0-1 0 0,-1 1 1 0 0,0-1 0 0 0,0 0 0 0 0,1 0-1 0 0,-1 0 1 0 0,1 0 0 0 0,0 0 0 0 0,-1 0-1 0 0,1-1 1 0 0,0 1 0 0 0,0-1 0 0 0,0 1-1 0 0,0-1 1 0 0,0 0 0 0 0,1 1 0 0 0,-1-1 0 0 0,0 0-1 0 0,1 0 1 0 0,-1-1 0 0 0,2 1-3 0 0,12-2 41 0 0,0-2-1 0 0,0 0 1 0 0,-1-1 0 0 0,1-1-1 0 0,-1 0 1 0 0,0-1 0 0 0,-1 0 0 0 0,13-8-41 0 0,42-16 125 0 0,77-21 147 0 0,-144 52-262 0 0,0 1 0 0 0,0 0 1 0 0,0-1-1 0 0,-1 1 0 0 0,1 0 1 0 0,0 0-1 0 0,-1 0 0 0 0,1 0 1 0 0,-1 0-1 0 0,1 0 1 0 0,-1 1-1 0 0,0-1 0 0 0,0 0 1 0 0,0 1-1 0 0,-1-1 0 0 0,1 1 1 0 0,0-1-1 0 0,-1 0 0 0 0,0 1 1 0 0,1 0-1 0 0,-1-1 0 0 0,0 1 1 0 0,0-1-1 0 0,-1 1 0 0 0,1-1 1 0 0,0 1-1 0 0,-1-1 1 0 0,1 1-1 0 0,-1-1 0 0 0,0 0 1 0 0,-1 3-11 0 0,1 12 63 0 0,-2 94-6 0 0,24-82-1922 0 0,-6-25-8002 0 0,-13-4-2378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09:48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0 0 0,'0'0'463'0'0,"0"0"641"0"0,0 0 202 0 0,0 0 85 0 0,0 0 56 0 0,0 0-94 0 0,0 0-171 0 0,0 0-134 0 0,0 0-113 0 0,0 0-58 0 0,0 0 50 0 0,-1 7 20 0 0,-4 21 44 0 0,6-26-850 0 0,-1-1-1 0 0,1 1 1 0 0,-1-1-1 0 0,1 0 1 0 0,0 1-1 0 0,0-1 1 0 0,0 1-1 0 0,0-1 1 0 0,0 0-1 0 0,0 0 1 0 0,0 0-1 0 0,0 0 1 0 0,1 0-1 0 0,-1 0 1 0 0,0 0-1 0 0,1 0 1 0 0,-1 0 0 0 0,1 0-1 0 0,-1-1 1 0 0,1 1-1 0 0,-1-1 1 0 0,1 1-1 0 0,-1-1 1 0 0,1 1-1 0 0,-1-1 1 0 0,3 0-141 0 0,2 2 650 0 0,2 1-273 0 0,-1-1 1 0 0,1 0-1 0 0,-1-1 1 0 0,1 1 0 0 0,0-2-1 0 0,-1 1 1 0 0,1-1 0 0 0,0 0-1 0 0,0-1 1 0 0,0 1-1 0 0,-1-2 1 0 0,1 1 0 0 0,0-1-1 0 0,-1 0 1 0 0,0-1 0 0 0,4-1-378 0 0,2-2 216 0 0,0-1 0 0 0,0 0 0 0 0,-1-1 0 0 0,0-1 1 0 0,-1 0-1 0 0,0 0 0 0 0,0-1 0 0 0,-1-1 0 0 0,0 0 1 0 0,-1 0-1 0 0,0-1 0 0 0,-1 0 0 0 0,1-2-216 0 0,4-4 327 0 0,-12 17-307 0 0,-1 1-43 0 0,0 0 6 0 0,2 16-12 0 0,29 138 287 0 0,2 165 21 0 0,-28-236-243 0 0,-1-48-23 0 0,-2 0 0 0 0,-1 0 0 0 0,-2 0 0 0 0,-2 0 1 0 0,-1-1-1 0 0,-2 9-13 0 0,-30 12 143 0 0,36-54-134 0 0,-1 0 1 0 0,0 0 0 0 0,0 0 0 0 0,0 0-1 0 0,0 0 1 0 0,0 0 0 0 0,0-1-1 0 0,0 1 1 0 0,0 0 0 0 0,0 0-1 0 0,0-1 1 0 0,0 1 0 0 0,0 0-1 0 0,0-1 1 0 0,-1 0 0 0 0,1 1-1 0 0,0-1 1 0 0,-1 1 0 0 0,1-1-1 0 0,0 0 1 0 0,0 0 0 0 0,-1 0-1 0 0,1 0 1 0 0,0 0 0 0 0,-1 0-1 0 0,1 0 1 0 0,0 0 0 0 0,-1-1 0 0 0,1 1-1 0 0,0 0 1 0 0,0-1 0 0 0,-1 1-1 0 0,1-1 1 0 0,0 0 0 0 0,0 1-1 0 0,0-1 1 0 0,0 0 0 0 0,0 1-1 0 0,0-1 1 0 0,0 0 0 0 0,0 0-1 0 0,0 0 1 0 0,0 0 0 0 0,0 0-1 0 0,0 0-9 0 0,-5-12 12 0 0,0 0 0 0 0,1-1-1 0 0,0 0 1 0 0,1 1 0 0 0,1-1-1 0 0,0-1 1 0 0,1 1 0 0 0,1 0-1 0 0,0 0 1 0 0,0-1-1 0 0,2 1 1 0 0,1-9-12 0 0,-2-5 14 0 0,0-1-13 0 0,2 1-1 0 0,1 0 1 0 0,1 0 0 0 0,1 0 0 0 0,2 0 0 0 0,0 1 0 0 0,2 0-1 0 0,1 1 1 0 0,2 0 0 0 0,0 0 0 0 0,1 1 0 0 0,2 1-1 0 0,1 0 1 0 0,0 1 0 0 0,2 1 0 0 0,0 0 0 0 0,2 2 0 0 0,4-4-2 0 0,-8 9-4 0 0,0 0 0 0 0,1 1 0 0 0,0 1 0 0 0,1 1 0 0 0,0 0 0 0 0,1 1 0 0 0,0 2 0 0 0,1-1 0 0 0,0 2 0 0 0,1 1 0 0 0,-1 1 0 0 0,1 0 0 0 0,1 1 0 0 0,2 1 5 0 0,-21 4-1 0 0,0 0 1 0 0,0 1-1 0 0,0-1 1 0 0,0 0 0 0 0,0 1-1 0 0,0 0 1 0 0,0-1-1 0 0,0 1 1 0 0,0 0-1 0 0,0 1 1 0 0,0-1 0 0 0,-1 1-1 0 0,1-1 1 0 0,0 1-1 0 0,-1 0 1 0 0,1 0-1 0 0,-1 0 1 0 0,0 0 0 0 0,0 0-1 0 0,0 0 1 0 0,0 1-1 0 0,0-1 1 0 0,0 1-1 0 0,0-1 1 0 0,-1 1-1 0 0,1 0 1 0 0,-1 0 0 0 0,0 0-1 0 0,0-1 1 0 0,0 1-1 0 0,0 0 1 0 0,-1 1-1 0 0,1-1 1 0 0,-1 2 0 0 0,4 111 60 0 0,-7-104-59 0 0,0 0-1 0 0,0 0 0 0 0,-1 0 1 0 0,0-1-1 0 0,-1 0 0 0 0,-1 1 1 0 0,0-2-1 0 0,0 1 1 0 0,-1-1-1 0 0,0 0 0 0 0,0 0 1 0 0,-2-1-1 0 0,1 0 0 0 0,-1-1 1 0 0,0 1-1 0 0,-1-2 0 0 0,1 1 1 0 0,-2-2-1 0 0,1 1 1 0 0,-1-1-1 0 0,0-1 0 0 0,0 0 1 0 0,-1 0-1 0 0,1-1 0 0 0,-5 0 0 0 0,7-2-47 0 0,0-1 0 0 0,0 0 0 0 0,0 0 0 0 0,0-1-1 0 0,0-1 1 0 0,1 1 0 0 0,-1-2 0 0 0,0 1-1 0 0,0-1 1 0 0,1 0 0 0 0,-1-1 0 0 0,1 0-1 0 0,0 0 1 0 0,-8-5 47 0 0,12 6-264 0 0,1-1 0 0 0,-1 1 0 0 0,1-1-1 0 0,0 0 1 0 0,0 0 0 0 0,0-1 0 0 0,0 1 0 0 0,1 0-1 0 0,-1-1 1 0 0,1 0 0 0 0,0 0 0 0 0,0 1 0 0 0,0-1 0 0 0,0 0-1 0 0,1 0 1 0 0,0-1 0 0 0,0 1 0 0 0,0 0 0 0 0,0 0-1 0 0,1-1 1 0 0,-1 1 264 0 0,1-27-6665 0 0,0 22 2400 0 0,0-6-7383 0 0</inkml:trace>
  <inkml:trace contextRef="#ctx0" brushRef="#br0" timeOffset="366.229">1154 81 11971 0 0,'0'0'2239'0'0,"0"0"-283"0"0,0 0-145 0 0,0 0-34 0 0,0 0-194 0 0,0 0-326 0 0,0 0-315 0 0,0 0-291 0 0,0 0-169 0 0,0 0-51 0 0,0 0 9 0 0,0 0-30 0 0,0 0-20 0 0,-3 21-56 0 0,-11 68-90 0 0,12-60-92 0 0,0 1 0 0 0,2-1 0 0 0,1 1 0 0 0,1-1 1 0 0,5 18-153 0 0,2 54 243 0 0,-12 101-107 0 0,-12-146-313 0 0,19-74-7290 0 0,4 10 2103 0 0,-2 1-5933 0 0</inkml:trace>
  <inkml:trace contextRef="#ctx0" brushRef="#br0" timeOffset="1135.635">1716 376 10570 0 0,'0'0'2046'0'0,"0"0"-307"0"0,0 0-107 0 0,0 0-25 0 0,0 0-100 0 0,0 0-181 0 0,0 0-230 0 0,0 0-196 0 0,0 0-141 0 0,0 0-127 0 0,0 0-98 0 0,0 0-93 0 0,0 0-61 0 0,-33 18-65 0 0,-102 55-59 0 0,47-11 205 0 0,72-45-383 0 0,11-12-65 0 0,0-1 1 0 0,0 2-1 0 0,0-1 0 0 0,1 0 0 0 0,0 1 1 0 0,0 0-1 0 0,1 0 0 0 0,-1 0 0 0 0,1 1 1 0 0,1-1-1 0 0,-1 1 0 0 0,1-1 0 0 0,0 1 1 0 0,0 0-1 0 0,1 0 0 0 0,0 0 1 0 0,1 0-1 0 0,-1 0 0 0 0,1 0 0 0 0,0 0 1 0 0,1 1-14 0 0,0-5 6 0 0,0-1 0 0 0,-1 1 0 0 0,2-1 0 0 0,-1 1 0 0 0,0-1 0 0 0,0 0 0 0 0,1 1 0 0 0,-1-1 1 0 0,1 0-1 0 0,0 0 0 0 0,-1 0 0 0 0,1 0 0 0 0,0-1 0 0 0,0 1 0 0 0,1 0 0 0 0,-1-1 0 0 0,0 1 0 0 0,0-1 0 0 0,1 0 1 0 0,-1 0-1 0 0,1 0 0 0 0,-1 0 0 0 0,1 0 0 0 0,-1 0 0 0 0,1-1 0 0 0,0 1 0 0 0,-1-1 0 0 0,1 0 0 0 0,0 0 0 0 0,-1 0 1 0 0,1 0-1 0 0,0 0-6 0 0,87-20 489 0 0,-59 1-392 0 0,-1-2 0 0 0,0-1 0 0 0,-2-1 0 0 0,-1-1 0 0 0,0-2 0 0 0,-2-1 0 0 0,10-14-97 0 0,-26 31 4 0 0,-6 7 8 0 0,-3 3-13 0 0,0 0 0 0 0,0 1 0 0 0,0-1 0 0 0,0 0 0 0 0,1 1 0 0 0,-1-1 0 0 0,0 0 0 0 0,0 0 0 0 0,0 1 0 0 0,1-1 1 0 0,-1 0-1 0 0,0 0 0 0 0,0 1 0 0 0,1-1 0 0 0,-1 0 0 0 0,0 0 0 0 0,0 1 0 0 0,1-1 0 0 0,-1 0 0 0 0,0 0 0 0 0,1 0 0 0 0,-1 0 0 0 0,0 0 0 0 0,1 0 0 0 0,-1 1 0 0 0,0-1 0 0 0,1 0 0 0 0,-1 0 0 0 0,0 0 0 0 0,1 0 0 0 0,-1 0 0 0 0,0 0 0 0 0,1 0 0 0 0,-1 0 0 0 0,0-1 0 0 0,1 1 0 0 0,-1 0 0 0 0,0 0 0 0 0,1 0 0 0 0,-1 0 0 0 0,0 0 0 0 0,1 0 0 0 0,-1-1 0 0 0,0 1 0 0 0,1 0 0 0 0,-1 0 0 0 0,0-1 0 0 0,0 1 0 0 0,1 0 0 0 0,-1 0 0 0 0,0-1 0 0 0,0 1 0 0 0,0 0 0 0 0,0 0 0 0 0,1-1 0 0 0,-1 1 0 0 0,0 0 0 0 0,0-1 0 0 0,0 1 0 0 0,0-1 1 0 0,2 57 10 0 0,-3-46-10 0 0,1 0 0 0 0,0 0 1 0 0,0 0-1 0 0,1-1 1 0 0,0 1-1 0 0,1 0 0 0 0,0-1 1 0 0,1 1-1 0 0,0-1 0 0 0,0 0 1 0 0,1 0-1 0 0,0 0 1 0 0,1 2-1 0 0,-1-5-3 0 0,1 0 0 0 0,-1 0 0 0 0,1 0 0 0 0,0-1 0 0 0,0 1 0 0 0,0-1 0 0 0,1-1-1 0 0,0 1 1 0 0,0-1 0 0 0,0 0 0 0 0,1 0 0 0 0,-1-1 0 0 0,1 0 0 0 0,0 0 0 0 0,0-1 0 0 0,0 1 0 0 0,0-2 0 0 0,0 1 0 0 0,0-1 0 0 0,0 0 0 0 0,1 0 0 0 0,-1-1 0 0 0,2 0 3 0 0,10-3 4 0 0,-1-1 0 0 0,0-2 0 0 0,0 1 0 0 0,0-2-1 0 0,-1 0 1 0 0,0-1 0 0 0,0-1 0 0 0,-1-1 0 0 0,0 0 0 0 0,-1-1 0 0 0,0-1-1 0 0,0 0 1 0 0,-2-1 0 0 0,1 0 0 0 0,-2-1 0 0 0,10-14-4 0 0,-14 20 12 0 0,22-27 33 0 0,-2-2 1 0 0,-1 0-1 0 0,-2-2 1 0 0,-2-1 0 0 0,0-4-46 0 0,-10 21 10 0 0,-1-1 1 0 0,-1 0 0 0 0,-1-1-1 0 0,-1 0 1 0 0,-2 0 0 0 0,0-1-1 0 0,-2 0 1 0 0,-1 0 0 0 0,-1-1-1 0 0,0-20-10 0 0,-3 44 5 0 0,0 1 0 0 0,0 0 0 0 0,-1-1 0 0 0,1 1-1 0 0,0 0 1 0 0,-1 0 0 0 0,1 0 0 0 0,-1-1-1 0 0,0 1 1 0 0,0 0 0 0 0,0 0 0 0 0,0 0 0 0 0,0 0-1 0 0,-1 0 1 0 0,1 0 0 0 0,0 1 0 0 0,-1-1-1 0 0,1 0 1 0 0,-1 1 0 0 0,0-1 0 0 0,0 1 0 0 0,1-1-1 0 0,-1 1 1 0 0,0 0 0 0 0,0 0 0 0 0,0 0 0 0 0,0 0-1 0 0,-1 0 1 0 0,1 0 0 0 0,0 1 0 0 0,0-1-1 0 0,0 1 1 0 0,-1-1 0 0 0,1 1 0 0 0,0 0 0 0 0,0 0-1 0 0,-1 0 1 0 0,1 0 0 0 0,0 0 0 0 0,-1 1 0 0 0,1-1-1 0 0,0 1 1 0 0,0-1 0 0 0,0 1 0 0 0,0 0-1 0 0,-1 0 1 0 0,1 0 0 0 0,0 0 0 0 0,0 0 0 0 0,1 0-1 0 0,-1 1 1 0 0,0-1 0 0 0,0 1 0 0 0,1-1 0 0 0,-1 1-1 0 0,0 0 1 0 0,1 0 0 0 0,0-1 0 0 0,-1 1-1 0 0,1 0 1 0 0,0 0 0 0 0,0 0 0 0 0,0 2-5 0 0,-7 17 8 0 0,1 1 1 0 0,1 1-1 0 0,1-1 0 0 0,1 1 1 0 0,1-1-1 0 0,1 1 0 0 0,1 0 1 0 0,1 0-1 0 0,1 0 0 0 0,1 0 1 0 0,0 0-1 0 0,2 0 1 0 0,1-1-1 0 0,1 1 0 0 0,1-1 1 0 0,1-1-1 0 0,1 0 0 0 0,9 16-8 0 0,-9-15 6 0 0,2-1 0 0 0,1 0 0 0 0,0 0 0 0 0,2-2 0 0 0,0 0 0 0 0,1 0 0 0 0,1-1-1 0 0,0-1 1 0 0,2-1 0 0 0,0 0-6 0 0,18-4-184 0 0,-36-30-399 0 0,-32-46-3111 0 0,0 30-4669 0 0,19 25-3522 0 0</inkml:trace>
  <inkml:trace contextRef="#ctx0" brushRef="#br0" timeOffset="1393.26">2071 251 12195 0 0,'0'0'2507'0'0,"0"0"-1104"0"0,0 0-219 0 0,0 0 155 0 0,0 0 21 0 0,0 0-101 0 0,36-1-200 0 0,114-4-201 0 0,186 8 1981 0 0,-310-1-3114 0 0,-1 1 1 0 0,1 2-1 0 0,-1 1 1 0 0,0 0-1 0 0,0 2 1 0 0,0 2 274 0 0,3 4-3677 0 0,-16-6-4594 0 0,-7-5-3697 0 0</inkml:trace>
  <inkml:trace contextRef="#ctx0" brushRef="#br0" timeOffset="1644.483">2853 497 2296 0 0,'0'0'2314'0'0,"0"0"4"0"0,0 0 115 0 0,0 0 19 0 0,0 0-45 0 0,0 0-141 0 0,0 0-252 0 0,0 0-280 0 0,31 3-262 0 0,98 8-252 0 0,-56-23 261 0 0,-63 6-1196 0 0,3 0-79 0 0,-1 0 1 0 0,0-1-1 0 0,0 0 1 0 0,-1-1-1 0 0,0 0 0 0 0,-1-1 1 0 0,1 0-1 0 0,-2-1 1 0 0,1 0-1 0 0,-1 0 0 0 0,-1-1 1 0 0,0 0-1 0 0,6-12-206 0 0,-12 20 11 0 0,-1 1 1 0 0,0-1-1 0 0,1 0 0 0 0,-1 0 0 0 0,0 0 0 0 0,0 0 0 0 0,-1 0 1 0 0,1 0-1 0 0,-1 0 0 0 0,0 0 0 0 0,1 0 0 0 0,-1 0 1 0 0,0 0-1 0 0,-1 0 0 0 0,1 0 0 0 0,-1 0 0 0 0,1 0 1 0 0,-1 0-1 0 0,0 0 0 0 0,0 0 0 0 0,0 0 0 0 0,0 1 0 0 0,-1-1 1 0 0,1 0-1 0 0,-1 1 0 0 0,0-1 0 0 0,0 1 0 0 0,0-1 1 0 0,0 1-1 0 0,0 0 0 0 0,0 0 0 0 0,0 0 0 0 0,-1 0 0 0 0,1 0 1 0 0,-1 0-1 0 0,1 1 0 0 0,-1-1 0 0 0,0 1 0 0 0,0 0 1 0 0,0 0-1 0 0,0 0 0 0 0,0 0 0 0 0,0 0 0 0 0,-2 0-11 0 0,-6 1-12 0 0,0 1-1 0 0,0 0 1 0 0,1 1-1 0 0,-1 0 1 0 0,1 0-1 0 0,-1 1 1 0 0,1 0-1 0 0,0 1 1 0 0,0 0-1 0 0,0 1 1 0 0,1 0-1 0 0,0 1 1 0 0,0 0-1 0 0,0 0 1 0 0,0 0-1 0 0,1 2 1 0 0,0-1-1 0 0,1 1 1 0 0,0 0-1 0 0,0 0 1 0 0,0 1-1 0 0,1-1 1 0 0,1 2-1 0 0,-1-1 1 0 0,2 1-1 0 0,-1-1 1 0 0,1 1-1 0 0,1 1 1 0 0,-1-1-1 0 0,2 0 1 0 0,0 1-1 0 0,0-1 1 0 0,1 1-1 0 0,0 0 1 0 0,0 0-1 0 0,2-1 1 0 0,-1 1-1 0 0,1 0 1 0 0,1 0-1 0 0,0 2 13 0 0,1-6 6 0 0,0 0 0 0 0,1 0-1 0 0,-1 0 1 0 0,1-1 0 0 0,1 1 0 0 0,-1-1 0 0 0,1 0-1 0 0,0 0 1 0 0,1-1 0 0 0,-1 1 0 0 0,1-1-1 0 0,0-1 1 0 0,0 1 0 0 0,1-1 0 0 0,-1 0-1 0 0,1 0 1 0 0,0-1 0 0 0,0 0 0 0 0,0 0-1 0 0,1-1 1 0 0,5 2-6 0 0,9 1-76 0 0,1-1 1 0 0,0 0-1 0 0,0-2 0 0 0,0-1 1 0 0,0-1-1 0 0,15-2 76 0 0,10-6-1790 0 0,-16-1-6893 0 0,-18 5-4077 0 0</inkml:trace>
  <inkml:trace contextRef="#ctx0" brushRef="#br0" timeOffset="46263.015">707 1819 0 0 0,'0'0'684'0'0,"0"0"1698"0"0,0 0 329 0 0,0 0-220 0 0,0 0-241 0 0,0 0-156 0 0,0 0-190 0 0,0 0-255 0 0,0 0-225 0 0,0 0-162 0 0,0 0-178 0 0,-8-11-141 0 0,-28-37-136 0 0,35 47-746 0 0,-1-1 1 0 0,0 0 0 0 0,1 1-1 0 0,-1-1 1 0 0,0 1 0 0 0,0-1 0 0 0,0 1-1 0 0,0 0 1 0 0,0 0 0 0 0,0 0-1 0 0,0 0 1 0 0,0 0 0 0 0,0 0-1 0 0,0 1 1 0 0,-1-1 0 0 0,1 1-1 0 0,0 0 1 0 0,0-1 0 0 0,-1 1 0 0 0,1 0-1 0 0,0 0 1 0 0,-1 1 0 0 0,1-1-1 0 0,-1 0-61 0 0,-6 1 196 0 0,-15 3-120 0 0,0 0 0 0 0,0 2 0 0 0,0 1 0 0 0,1 1 0 0 0,0 1 0 0 0,0 0 0 0 0,1 2 0 0 0,0 1 0 0 0,1 1 0 0 0,1 0 0 0 0,0 2 0 0 0,1 0 0 0 0,0 2-76 0 0,14-14-3 0 0,0 0 1 0 0,0 0-1 0 0,0 0 0 0 0,1 1 1 0 0,-1-1-1 0 0,1 1 0 0 0,0 1 0 0 0,0-1 1 0 0,1 0-1 0 0,-1 1 0 0 0,1 0 0 0 0,0 0 1 0 0,0 0-1 0 0,1 0 0 0 0,-1 0 1 0 0,1 0-1 0 0,0 1 0 0 0,1-1 0 0 0,-1 1 1 0 0,1 0-1 0 0,0 0 3 0 0,3-3 1 0 0,0-1 0 0 0,0 1 0 0 0,1-1 1 0 0,-1 1-1 0 0,0-1 0 0 0,1 0 0 0 0,0 0 0 0 0,-1 0 0 0 0,1 0 1 0 0,0 0-1 0 0,0-1 0 0 0,0 1 0 0 0,0-1 0 0 0,0 0 0 0 0,1 0 1 0 0,-1 0-1 0 0,0 0 0 0 0,1-1 0 0 0,-1 1 0 0 0,0-1 1 0 0,1 0-1 0 0,-1 0 0 0 0,0 0 0 0 0,1 0 0 0 0,1-1-1 0 0,19 0 73 0 0,1-1 0 0 0,-1-1 0 0 0,0-1 0 0 0,0-1 0 0 0,0-2 1 0 0,-1 0-1 0 0,0-1 0 0 0,0-1 0 0 0,5-4-73 0 0,218-108 680 0 0,-245 121-679 0 0,1 0 1 0 0,-1 0-1 0 0,1 0 1 0 0,-1-1-1 0 0,1 2 1 0 0,-1-1-1 0 0,1 0 1 0 0,-1 0-1 0 0,1 0 1 0 0,-1 1-1 0 0,0-1 1 0 0,1 1-1 0 0,-1-1 1 0 0,0 1-1 0 0,1-1 1 0 0,-1 1-1 0 0,0 0 1 0 0,1 0-1 0 0,-1 0 1 0 0,0 0-1 0 0,0 0 1 0 0,0 0-1 0 0,0 0 1 0 0,0 0-1 0 0,0 0 1 0 0,0 0-1 0 0,0 0 1 0 0,-1 1-1 0 0,1-1 1 0 0,0 0-1 0 0,-1 1 1 0 0,1-1-1 0 0,-1 0 1 0 0,1 1-1 0 0,-1-1 1 0 0,0 1-1 0 0,0-1 1 0 0,1 1-1 0 0,-1-1 1 0 0,0 1-1 0 0,0-1 1 0 0,0 1-1 0 0,-1-1 1 0 0,1 0-1 0 0,0 1 1 0 0,-1-1-1 0 0,1 2-1 0 0,5 19 18 0 0,-3-15-16 0 0,0 0 0 0 0,1 0 1 0 0,0 0-1 0 0,1 0 0 0 0,-1-1 0 0 0,1 0 0 0 0,1 0 1 0 0,-1 0-1 0 0,1 0 0 0 0,0 0 0 0 0,0-1 1 0 0,1 0-1 0 0,-1 0 0 0 0,1-1 0 0 0,0 1 1 0 0,0-1-1 0 0,1 0 0 0 0,-1-1 0 0 0,1 0 1 0 0,0 0-1 0 0,0 0 0 0 0,0-1 0 0 0,0 0 1 0 0,1 0-1 0 0,-1-1 0 0 0,0 0 0 0 0,1 0 0 0 0,2-1-1 0 0,3 0 25 0 0,1-1 1 0 0,0 0 0 0 0,-1-1 0 0 0,1-1 0 0 0,-1 0 0 0 0,0 0 0 0 0,0-1 0 0 0,0-1-1 0 0,-1-1 1 0 0,1 1 0 0 0,-1-2 0 0 0,-1 0 0 0 0,2-1-27 0 0,20-14 81 0 0,-1-2 1 0 0,0 0-1 0 0,-2-3 1 0 0,-2 0-1 0 0,0-2 1 0 0,-2-1-1 0 0,-1-1 1 0 0,-1-1-1 0 0,-2-1 1 0 0,-1-1-1 0 0,-2 0 1 0 0,-1-2-1 0 0,-2 0 1 0 0,-1-2-1 0 0,-2 1 1 0 0,-2-1-1 0 0,-1-1 1 0 0,1-19-82 0 0,-9-81 261 0 0,-2 140-251 0 0,-1-1-1 0 0,1 1 1 0 0,0-1-1 0 0,-1 0 0 0 0,1 1 1 0 0,-1-1-1 0 0,1 0 1 0 0,-1 1-1 0 0,1-1 0 0 0,-1 0 1 0 0,0 0-1 0 0,1 1 1 0 0,-1-1-1 0 0,1 0 0 0 0,-1 0 1 0 0,1 0-1 0 0,-1 0 1 0 0,0 0-1 0 0,1 1 0 0 0,-1-1 1 0 0,1-1-1 0 0,-1 1 1 0 0,0 0-1 0 0,1 0 0 0 0,-1 0 1 0 0,1 0-1 0 0,-1 0 1 0 0,1 0-1 0 0,-1-1 1 0 0,0 1-1 0 0,1 0 0 0 0,-1 0 1 0 0,1-1-1 0 0,-1 1 1 0 0,1 0-1 0 0,-1-1 0 0 0,1 1 1 0 0,0-1-1 0 0,-1 1 1 0 0,1 0-1 0 0,-1-1 0 0 0,1 1 1 0 0,0-1-1 0 0,-1 1 1 0 0,1-1-1 0 0,0 1 0 0 0,0-1 1 0 0,-1 0-1 0 0,1 1 1 0 0,0-1-1 0 0,0 1 1 0 0,0-1-1 0 0,0 1 0 0 0,0-1 1 0 0,0 0-10 0 0,-18 50 19 0 0,2 1 0 0 0,2 0 0 0 0,2 1 0 0 0,3 0 0 0 0,2 1 0 0 0,2 0-1 0 0,3 0 1 0 0,1 0 0 0 0,7 40-19 0 0,-3-61 1 0 0,3-1-1 0 0,0 0 0 0 0,2 0 0 0 0,1-1 0 0 0,1 0 1 0 0,2-1-1 0 0,4 7 0 0 0,11 3-90 0 0,-27-38 48 0 0,0 0 15 0 0,0 0-20 0 0,-28-41-2192 0 0,5 7-334 0 0,4 6-1973 0 0,6 11-3146 0 0,6 8-3629 0 0</inkml:trace>
  <inkml:trace contextRef="#ctx0" brushRef="#br0" timeOffset="46511.69">1071 1484 11522 0 0,'0'0'1543'0'0,"0"0"-258"0"0,0 0 135 0 0,0 0 336 0 0,0 0 107 0 0,0 0-202 0 0,32 4-360 0 0,104 11-318 0 0,38-9 764 0 0,-70-4-1277 0 0,147 12-2377 0 0,-229-11-2809 0 0,-6-3-7146 0 0</inkml:trace>
  <inkml:trace contextRef="#ctx0" brushRef="#br0" timeOffset="47310.806">3448 1249 4457 0 0,'0'0'2593'0'0,"0"0"-384"0"0,0 0-183 0 0,0 0 99 0 0,0 0 91 0 0,0 0-144 0 0,0 0-366 0 0,0 0-450 0 0,0 0-374 0 0,0 0-239 0 0,0 0-131 0 0,0 0-77 0 0,0 0-61 0 0,-10 19-59 0 0,-52 110 152 0 0,-81 226 636 0 0,94-229-957 0 0,47-123-129 0 0,0 1-1 0 0,1-1 1 0 0,-1 1-1 0 0,1-1 1 0 0,0 1-1 0 0,0-1 1 0 0,0 1-1 0 0,0 0 1 0 0,1-1-1 0 0,-1 1 1 0 0,1 0-1 0 0,0 0 1 0 0,0-1-1 0 0,0 1 1 0 0,1 0-1 0 0,0 0 1 0 0,-1-1-1 0 0,1 1 1 0 0,0 0-1 0 0,1-1 1 0 0,-1 1-1 0 0,1-1 0 0 0,-1 0 1 0 0,1 1-1 0 0,0-1 1 0 0,0 0-1 0 0,1 0 1 0 0,1 2-17 0 0,58 23 831 0 0,-30-25-566 0 0,0-2 0 0 0,1-1 0 0 0,-1-2 0 0 0,0-1 0 0 0,0-2 0 0 0,0 0 0 0 0,8-5-265 0 0,45-12 319 0 0,-84 21-501 0 0,-1-1 0 0 0,1 1 0 0 0,0-1 0 0 0,-1 1 0 0 0,1-1 0 0 0,-1 0 0 0 0,1 1 0 0 0,-1-1 0 0 0,0 1 0 0 0,1-1 1 0 0,-1 0-1 0 0,0 1 0 0 0,0-1 0 0 0,0 0 0 0 0,-1 1 0 0 0,1-1 0 0 0,0 0 0 0 0,-1 1 0 0 0,1-1 0 0 0,-1 0 1 0 0,1 1-1 0 0,-1-1 0 0 0,0 1 0 0 0,0-1 0 0 0,1 1 0 0 0,-1 0 0 0 0,0-1 0 0 0,0 1 0 0 0,-1 0 0 0 0,1 0 0 0 0,0-1 1 0 0,0 1-1 0 0,0 0 0 0 0,-1 0 0 0 0,1 0 182 0 0,-10-8-4216 0 0,2 4-2496 0 0,3 2-4997 0 0</inkml:trace>
  <inkml:trace contextRef="#ctx0" brushRef="#br0" timeOffset="47566.193">2993 1550 11883 0 0,'0'0'1567'0'0,"0"0"-354"0"0,0 0-3 0 0,0 0 313 0 0,0 0 196 0 0,0 0-18 0 0,0 0-235 0 0,0 0-315 0 0,34 0-228 0 0,108 0-162 0 0,287 0 1265 0 0,-376 11-4160 0 0,-32-4-7286 0 0,-19-6-2704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168 692 0 0 0,'0'0'1676'0'0,"4"-1"287"0"0,0-1-1199 0 0,6-1 53 0 0,-1 2 3205 0 0,-9 1-2622 0 0,-2-1 8743 0 0,-4 2-5260 0 0,-26 14-5051 0 0,19-6 177 0 0,0 1 0 0 0,1 1 1 0 0,1 0-1 0 0,-1 0 0 0 0,2 1 0 0 0,-1 1 0 0 0,2 0 0 0 0,0 0 1 0 0,0 1-1 0 0,1 0 0 0 0,1 0 0 0 0,0 1 0 0 0,1 0 0 0 0,1 0 0 0 0,0 1-9 0 0,4-14 1 0 0,0 1 0 0 0,0 0 0 0 0,0-1-1 0 0,0 1 1 0 0,0-1 0 0 0,0 1 0 0 0,1 0-1 0 0,0 0 1 0 0,-1-1 0 0 0,1 1-1 0 0,0 0 1 0 0,0 0 0 0 0,0 0 0 0 0,1-1-1 0 0,-1 1 1 0 0,1 0 0 0 0,-1 0 0 0 0,1-1-1 0 0,0 1 1 0 0,0-1 0 0 0,0 1-1 0 0,1-1 1 0 0,-1 1 0 0 0,0-1 0 0 0,1 1-1 0 0,0-1 1 0 0,-1 0 0 0 0,1 0 0 0 0,0 0-1 0 0,0 0 1 0 0,0 0 0 0 0,1 0-1 0 0,-1-1 1 0 0,0 1 0 0 0,1-1 0 0 0,-1 0-1 0 0,0 1 1 0 0,1-1 0 0 0,0 0 0 0 0,-1 0-1 0 0,1-1 1 0 0,0 1 0 0 0,-1-1-1 0 0,3 1 0 0 0,5 0 47 0 0,1-1-1 0 0,-1-1 1 0 0,0 1-1 0 0,0-1 0 0 0,0-1 1 0 0,0 0-1 0 0,0-1 1 0 0,0 0-1 0 0,-1 0 0 0 0,1-1-46 0 0,7-4 86 0 0,-1 0 0 0 0,-1-1-1 0 0,0 0 1 0 0,0-2-1 0 0,-1 0 1 0 0,0 0-1 0 0,-1-1 1 0 0,7-9-86 0 0,-14 15 5 0 0,-1 0 1 0 0,0-1 0 0 0,0 0 0 0 0,0 0-1 0 0,-1 0 1 0 0,0 0 0 0 0,-1-1-1 0 0,1 0 1 0 0,-1 0 0 0 0,-1 0 0 0 0,0 0-1 0 0,0 0 1 0 0,0 0 0 0 0,-1 0-1 0 0,0-1 1 0 0,-1 1 0 0 0,0-1 0 0 0,0 1-1 0 0,-1 0 1 0 0,0-1 0 0 0,0 1-1 0 0,-1 0 1 0 0,0 0 0 0 0,-1 0 0 0 0,0 0-1 0 0,0 0 1 0 0,0 1 0 0 0,-1-1-1 0 0,0 1 1 0 0,-1 0 0 0 0,1 0 0 0 0,-2 0-1 0 0,1 1 1 0 0,-1-1 0 0 0,-3-2-6 0 0,4 5-77 0 0,1 0 0 0 0,-1 0 0 0 0,0 1 0 0 0,0 0 0 0 0,0 0 1 0 0,-1 0-1 0 0,1 1 0 0 0,0 0 0 0 0,-1 0 0 0 0,0 0 0 0 0,1 0 0 0 0,-1 1 0 0 0,0 0 0 0 0,0 0 1 0 0,0 1-1 0 0,0 0 0 0 0,-4 0 77 0 0,15 11-556 0 0,9-12 588 0 0,0 0 1 0 0,-1-1 0 0 0,1 0 0 0 0,-1-2-1 0 0,1 1 1 0 0,-1-2 0 0 0,0 1 0 0 0,0-2-1 0 0,-1 0 1 0 0,1 0 0 0 0,0-2-33 0 0,11-7 68 0 0,-1-2 0 0 0,0 0 0 0 0,-1-1-1 0 0,-1-2 1 0 0,-1 0 0 0 0,0-1 0 0 0,-2-1 0 0 0,-1-1 0 0 0,0 0 0 0 0,-2-1 0 0 0,0-1 0 0 0,-2 0 0 0 0,-1-1 0 0 0,4-14-68 0 0,-9 22-3 0 0,-1-1 0 0 0,-1 0 0 0 0,-1 0 0 0 0,0-1 0 0 0,-2 0 1 0 0,0 1-1 0 0,-1-1 0 0 0,-1-5 3 0 0,-11 6 15 0 0,6 39-271 0 0,-13 174 251 0 0,17-142 0 0 0,-2 72 19 0 0,5 1 1 0 0,5-1-1 0 0,9 25-14 0 0,43 278-24 0 0,-57-416 37 0 0,0-1 1 0 0,0 1-1 0 0,-1 0 0 0 0,0-1 1 0 0,0 1-1 0 0,-2 0 1 0 0,1 0-1 0 0,-1 0 0 0 0,-1-1 1 0 0,0 1-1 0 0,0-1 1 0 0,-1 1-1 0 0,-1-1 0 0 0,0 0 1 0 0,0 0-1 0 0,-1 0 1 0 0,0-1-1 0 0,0 1 0 0 0,-1-1 1 0 0,-1-1-1 0 0,1 1 1 0 0,-1-1-1 0 0,-1 0 0 0 0,0-1 1 0 0,-7 6-14 0 0,12-11 13 0 0,0-1 0 0 0,-1 1 0 0 0,1-1 0 0 0,0 0 0 0 0,-1 0 0 0 0,1 0 0 0 0,-1-1 0 0 0,1 1 0 0 0,0-1 0 0 0,-1 0 1 0 0,0 0-1 0 0,1 0 0 0 0,-1-1 0 0 0,1 1 0 0 0,0-1 0 0 0,-1 0 0 0 0,1 0 0 0 0,-1 0 0 0 0,1 0 0 0 0,0 0 0 0 0,0-1 0 0 0,0 0 1 0 0,0 1-1 0 0,0-1 0 0 0,0 0 0 0 0,0 0 0 0 0,0-1 0 0 0,1 1 0 0 0,-1-1 0 0 0,1 1 0 0 0,0-1 0 0 0,0 0 0 0 0,0 0 0 0 0,0 0 1 0 0,0 0-1 0 0,1 0 0 0 0,-1 0 0 0 0,1 0 0 0 0,0-1 0 0 0,0 1 0 0 0,0 0 0 0 0,0-1 0 0 0,1 1 0 0 0,-1-1 0 0 0,1 1 0 0 0,0-1 1 0 0,0-2-15 0 0,0-24 1 0 0,2-1-1 0 0,1 0 0 0 0,1 1 0 0 0,2 0 0 0 0,1 0 0 0 0,1 0 0 0 0,2 1 1 0 0,1 0-1 0 0,1 1 0 0 0,1 0 0 0 0,2 1 0 0 0,1 1 0 0 0,0 0 0 0 0,2 1 0 0 0,1 1 1 0 0,1 0-1 0 0,1 2 0 0 0,1 1 0 0 0,1 0 0 0 0,18-11 1 0 0,-36 28-108 0 0,0 0 0 0 0,0 1-1 0 0,1-1 1 0 0,0 1 0 0 0,-1 1 0 0 0,1-1-1 0 0,0 1 1 0 0,1 0 0 0 0,-1 0 0 0 0,0 1-1 0 0,0-1 1 0 0,7 1 108 0 0,0 11-3297 0 0,-9-5-2867 0 0,-3-2-5410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5089 0 0,'0'0'2037'0'0,"0"0"-89"0"0,0 0-60 0 0,0 0-30 0 0,0 0 2 0 0,0 0-156 0 0,0 0-343 0 0,0 0-419 0 0,0 0-361 0 0,0 0-241 0 0,0 0-130 0 0,-7 4 574 0 0,27 195 2551 0 0,-9 135-2157 0 0,-10-244-1053 0 0,-11 173 99 0 0,-6-188-133 0 0,27-97 62 0 0,1 1 0 0 0,1 1 0 0 0,0 0 0 0 0,2 1 0 0 0,0 0 0 0 0,2 1 0 0 0,0 1 0 0 0,11-8-153 0 0,-17 15-3 0 0,0 0 0 0 0,0 1 0 0 0,1 0 0 0 0,0 1 0 0 0,0 0 0 0 0,1 1 0 0 0,0 1 0 0 0,1 0 0 0 0,-1 0-1 0 0,1 2 1 0 0,0 0 0 0 0,0 0 0 0 0,1 1 0 0 0,-1 1 0 0 0,1 0 0 0 0,-1 1 0 0 0,5 1 3 0 0,-15 2 4 0 0,1 0 1 0 0,-1 0-1 0 0,0 1 0 0 0,0 0 0 0 0,0 0 1 0 0,-1 0-1 0 0,1 0 0 0 0,-1 0 1 0 0,1 1-1 0 0,-1-1 0 0 0,0 1 1 0 0,0 0-1 0 0,-1 0 0 0 0,1 0 0 0 0,-1 0 1 0 0,0 1-1 0 0,0-1 0 0 0,0 0 1 0 0,-1 1-1 0 0,0 0 0 0 0,0-1 0 0 0,0 1 1 0 0,0 4-5 0 0,2 0 20 0 0,-2 1-1 0 0,0-1 1 0 0,0 1 0 0 0,0-1 0 0 0,-1 1 0 0 0,-1-1 0 0 0,0 1 0 0 0,0-1-1 0 0,0 1 1 0 0,-2-1 0 0 0,1 0 0 0 0,-1 0 0 0 0,0 0 0 0 0,-1 0 0 0 0,0 0-1 0 0,0-1 1 0 0,-1 0 0 0 0,-5 7-20 0 0,3-6 4 0 0,1-1-1 0 0,-1 0 1 0 0,-1 0 0 0 0,0-1-1 0 0,0 0 1 0 0,0 0 0 0 0,-1-1-1 0 0,0 0 1 0 0,0-1 0 0 0,-1 0-1 0 0,1 0 1 0 0,-1-1 0 0 0,0 0-1 0 0,0-1 1 0 0,-1 0 0 0 0,-8 1-4 0 0,12-2-146 0 0,1 0 0 0 0,-1 0 0 0 0,0-1 0 0 0,1 0 0 0 0,-1 0 0 0 0,0-1 0 0 0,1 0 0 0 0,-1 0 0 0 0,0 0 0 0 0,0-1 0 0 0,1 0 0 0 0,-1 0 0 0 0,0-1 0 0 0,1 0 0 0 0,0 0 0 0 0,-1-1 0 0 0,1 1 0 0 0,0-1 0 0 0,0-1 0 0 0,0 1 0 0 0,1-1 0 0 0,-1 0 0 0 0,1 0 0 0 0,0-1 0 0 0,0 1 0 0 0,-2-4 146 0 0,3-24-5185 0 0,12 12-3649 0 0,-2 9-593 0 0</inkml:trace>
  <inkml:trace contextRef="#ctx0" brushRef="#br0" timeOffset="1122.501">964 770 7490 0 0,'0'0'1889'0'0,"0"0"-76"0"0,0 0 43 0 0,0 0 42 0 0,0 0-140 0 0,0 0-299 0 0,0 0-367 0 0,-32 14-312 0 0,-97 43-213 0 0,68-14 164 0 0,59-41-709 0 0,-1 0 0 0 0,1 0 0 0 0,0 1 0 0 0,-1-1 1 0 0,1 0-1 0 0,0 1 0 0 0,1-1 0 0 0,-1 1 0 0 0,0 0 1 0 0,1 0-1 0 0,0 0 0 0 0,-1 0 0 0 0,1-1 0 0 0,0 2 1 0 0,0-1-1 0 0,1 0 0 0 0,-1 0 0 0 0,1 0 1 0 0,0 0-1 0 0,-1 0 0 0 0,1 0 0 0 0,1 1 0 0 0,-1-1 1 0 0,0 0-1 0 0,1 0 0 0 0,0 0 0 0 0,-1 0 0 0 0,1 0 1 0 0,0 0-1 0 0,1 0 0 0 0,-1 0 0 0 0,0 0 0 0 0,1 0 1 0 0,0-1-1 0 0,0 1 0 0 0,0-1 0 0 0,0 1 0 0 0,0-1 1 0 0,0 0-1 0 0,0 1 0 0 0,1-1 0 0 0,-1 0 1 0 0,1-1-1 0 0,0 1 0 0 0,-1 0 0 0 0,4 0-22 0 0,7-1 127 0 0,1 0 0 0 0,0-1-1 0 0,-1-1 1 0 0,1 0 0 0 0,-1-1-1 0 0,0-1 1 0 0,1 0 0 0 0,-1-1-1 0 0,0 0 1 0 0,-1-1 0 0 0,1 0-1 0 0,-1-1 1 0 0,0 0 0 0 0,0-1 0 0 0,-1-1-1 0 0,0 0 1 0 0,0 0 0 0 0,-1-1-1 0 0,0 0 1 0 0,3-4-127 0 0,58-41 604 0 0,-45 113-643 0 0,-24-52 44 0 0,0-1 0 0 0,1 0-1 0 0,-1 0 1 0 0,2 0 0 0 0,-1-1-1 0 0,0 1 1 0 0,1-1 0 0 0,0 1-1 0 0,1-1 1 0 0,-1 0 0 0 0,1-1-1 0 0,0 1 1 0 0,0-1 0 0 0,0 0-1 0 0,1 0 1 0 0,-1-1-1 0 0,1 0 1 0 0,0 0 0 0 0,0 0-1 0 0,0 0 1 0 0,0-1 0 0 0,1 0-1 0 0,-1-1 1 0 0,1 1 0 0 0,-1-1-1 0 0,1 0 1 0 0,-1-1 0 0 0,1 0-1 0 0,0 0 1 0 0,-1 0 0 0 0,1-1-1 0 0,0 1 1 0 0,-1-2 0 0 0,1 1-1 0 0,-1-1 1 0 0,0 0-1 0 0,0 0 1 0 0,1-1 0 0 0,1-1-5 0 0,24-16 88 0 0,-2-2 0 0 0,0-1 1 0 0,-1-1-1 0 0,-2-1 0 0 0,0-2 0 0 0,-2 0 1 0 0,-1-2-1 0 0,-1-1 0 0 0,-1-1 0 0 0,-2 0 1 0 0,0-4-89 0 0,68-184 133 0 0,-84 208-129 0 0,-1-1-1 0 0,0 0 1 0 0,-1 1 0 0 0,0-1 0 0 0,-1 0-1 0 0,0 0 1 0 0,-1 0 0 0 0,0 0-1 0 0,-2-11-3 0 0,2 22-7 0 0,-1 0 0 0 0,0 0-1 0 0,0 0 1 0 0,0 0-1 0 0,0 0 1 0 0,-1 0-1 0 0,1 0 1 0 0,0 1 0 0 0,0-1-1 0 0,0 0 1 0 0,-1 1-1 0 0,1-1 1 0 0,0 1 0 0 0,0-1-1 0 0,-1 1 1 0 0,1 0-1 0 0,-1-1 1 0 0,1 1-1 0 0,0 0 1 0 0,-1 0 0 0 0,1 0-1 0 0,0 0 1 0 0,-1 0-1 0 0,1 0 1 0 0,-1 1-1 0 0,1-1 1 0 0,0 0 0 0 0,-1 1-1 0 0,1-1 1 0 0,0 1-1 0 0,-1-1 1 0 0,1 1 0 0 0,0 0-1 0 0,0-1 1 0 0,0 1-1 0 0,0 0 1 0 0,0 0-1 0 0,-1 0 1 0 0,1 0 7 0 0,-12 16-25 0 0,0 1-1 0 0,1 0 1 0 0,1 0 0 0 0,1 1-1 0 0,1 1 1 0 0,0 0 0 0 0,2 0-1 0 0,0 1 1 0 0,1-1 0 0 0,1 1-1 0 0,1 1 1 0 0,1-1 0 0 0,1 1-1 0 0,0-1 1 0 0,2 1 0 0 0,1 0-1 0 0,1 5 26 0 0,-1-16 2 0 0,0 0 1 0 0,1-1-1 0 0,0 1 0 0 0,0-1 0 0 0,1 0 1 0 0,1 0-1 0 0,0 0 0 0 0,0 0 0 0 0,1-1 0 0 0,0 1 1 0 0,0-1-1 0 0,1 0 0 0 0,1-1 0 0 0,-1 0 1 0 0,1 0-1 0 0,1 0 0 0 0,-1-1 0 0 0,1 0 0 0 0,1 0 1 0 0,-1-1-1 0 0,1 0 0 0 0,0 0 0 0 0,0-1 1 0 0,1-1-1 0 0,0 1 0 0 0,0-2 0 0 0,0 1 0 0 0,0-1 1 0 0,0-1-1 0 0,1 0 0 0 0,-1 0 0 0 0,1-1 1 0 0,10 0-3 0 0,-4 0 38 0 0,1 0 1 0 0,-1-1-1 0 0,1-1 1 0 0,0-1 0 0 0,-1 0-1 0 0,0-2 1 0 0,0 0-1 0 0,0 0 1 0 0,0-2 0 0 0,0 0-1 0 0,-1-1 1 0 0,0-1-1 0 0,-1 0 1 0 0,0-1 0 0 0,0-1-1 0 0,-1 0 1 0 0,7-7-39 0 0,-2 1 22 0 0,-1-2 0 0 0,-1 0-1 0 0,0-1 1 0 0,-2-1 0 0 0,0 0 0 0 0,-2-1 0 0 0,0-1 0 0 0,-1 0 0 0 0,-1 0 0 0 0,-1-1 0 0 0,-1-1 0 0 0,-1 0-1 0 0,-1 0 1 0 0,-2 0 0 0 0,0-1 0 0 0,-1 0 0 0 0,-2 0 0 0 0,0 0 0 0 0,-2-18-22 0 0,0 27-9 0 0,1 12 4 0 0,0 0-1 0 0,0 0 1 0 0,0 1 0 0 0,0-1 0 0 0,-1 0 0 0 0,1 0 0 0 0,-1 0-1 0 0,0 0 1 0 0,0 0 0 0 0,0 0 0 0 0,-1 0 0 0 0,0 0 0 0 0,1 0-1 0 0,-2 0 1 0 0,1 0 0 0 0,0 0 0 0 0,-1 1 0 0 0,1-1 0 0 0,-1 1-1 0 0,0-1 1 0 0,0 1 0 0 0,0-1 0 0 0,-1 1 0 0 0,1 0 0 0 0,-1 0-1 0 0,0 0 1 0 0,0 1 0 0 0,0-1 0 0 0,0 1 0 0 0,0-1-1 0 0,-1 1 1 0 0,1 0 0 0 0,-1 0 0 0 0,1 1 0 0 0,-1-1 0 0 0,0 1-1 0 0,0-1 1 0 0,1 1 0 0 0,-3 0 5 0 0,-1 4-14 0 0,-1 1 0 0 0,1-1 0 0 0,0 1 0 0 0,0 1 0 0 0,0-1 0 0 0,0 1 0 0 0,1 1 0 0 0,0-1 0 0 0,0 1-1 0 0,1 0 1 0 0,-1 0 0 0 0,1 1 0 0 0,1-1 0 0 0,-1 1 0 0 0,1 0 0 0 0,0 1 0 0 0,1-1 0 0 0,-1 1 0 0 0,2-1 0 0 0,-1 1 0 0 0,1 0 0 0 0,0 3 14 0 0,-6 19 8 0 0,1 1-1 0 0,1 0 1 0 0,2 1 0 0 0,2-1 0 0 0,0 1 0 0 0,3-1-1 0 0,1 15-7 0 0,1-27 56 0 0,0-1-1 0 0,1 1 0 0 0,1 0 0 0 0,1-1 1 0 0,0 0-1 0 0,1 0 0 0 0,2-1 0 0 0,-1 0 0 0 0,2 0 1 0 0,0-1-1 0 0,1 0 0 0 0,8 8-55 0 0,58 63 543 0 0,-66-82 1052 0 0,-11-5-1618 0 0,0 0-2 0 0,0 0-6 0 0,0 0-3 0 0,0 0-5 0 0,0 0 23 0 0,0 0-1 0 0,0 0-14 0 0,2-15-10626 0 0,-2 13 4806 0 0,2 0-6350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 3457 0 0,'0'0'2934'0'0,"0"0"-926"0"0,0 0-277 0 0,0 0 111 0 0,0 0 164 0 0,0 0 26 0 0,0 0-186 0 0,0 0-338 0 0,0 0-372 0 0,0 0-323 0 0,0-5-220 0 0,0-14-118 0 0,0 14-54 0 0,0 5-23 0 0,0 12 649 0 0,15 681 2233 0 0,-30-482-3118 0 0,28-280 831 0 0,-1 52-998 0 0,0 0-1 0 0,1 0 1 0 0,0 1-1 0 0,1 1 1 0 0,1 0 0 0 0,1 1-1 0 0,0 0 1 0 0,0 2-1 0 0,1 0 1 0 0,1 1-1 0 0,0 0 1 0 0,1 2 0 0 0,0 0-1 0 0,0 1 1 0 0,8-2 5 0 0,-23 9-4 0 0,1-1 1 0 0,-1 0-1 0 0,1 1 1 0 0,-1 0-1 0 0,1 0 1 0 0,0 1-1 0 0,-1-1 0 0 0,1 1 1 0 0,0 0-1 0 0,0 0 1 0 0,-1 0-1 0 0,1 1 1 0 0,0 0-1 0 0,-1 0 1 0 0,1 0-1 0 0,0 0 1 0 0,-1 1-1 0 0,0 0 1 0 0,1 0-1 0 0,-1 0 0 0 0,0 0 1 0 0,0 1-1 0 0,0 0 1 0 0,0-1-1 0 0,-1 1 1 0 0,2 2 3 0 0,1 3 6 0 0,0 0 1 0 0,-1 0-1 0 0,0 0 1 0 0,0 1-1 0 0,-1 0 1 0 0,-1 0-1 0 0,1 0 1 0 0,-1 1-1 0 0,-1-1 1 0 0,0 1-1 0 0,0-1 1 0 0,-1 1-1 0 0,0 0 1 0 0,0 0-1 0 0,-1-1 1 0 0,-1 1-1 0 0,0 0 1 0 0,0 0-1 0 0,-1-1 1 0 0,0 1-1 0 0,0-1 1 0 0,-1 1-1 0 0,-1-1 1 0 0,0 0-1 0 0,0 0 1 0 0,0-1-1 0 0,-1 1 1 0 0,0-1-1 0 0,-1 0 1 0 0,0 0-1 0 0,0 0 1 0 0,-1-1-1 0 0,0 0 0 0 0,0-1 1 0 0,-1 1-1 0 0,1-2 1 0 0,-1 1-1 0 0,-6 3-6 0 0,3-3 6 0 0,0-1 0 0 0,-1 0-1 0 0,1 0 1 0 0,-1-1 0 0 0,0-1-1 0 0,0 0 1 0 0,0 0-1 0 0,-1-1 1 0 0,1-1 0 0 0,-1 0-1 0 0,1-1 1 0 0,0 0 0 0 0,-1-1-1 0 0,-7-1-5 0 0,12 0-113 0 0,-1 0-1 0 0,1-1 1 0 0,-1 0 0 0 0,1-1-1 0 0,0 0 1 0 0,0 0 0 0 0,0 0-1 0 0,1-1 1 0 0,-1 0 0 0 0,1-1-1 0 0,1 0 1 0 0,-1 0 0 0 0,1 0-1 0 0,0-1 1 0 0,0 0-1 0 0,1 0 1 0 0,0 0 0 0 0,0-1-1 0 0,1 0 1 0 0,0 0 0 0 0,0 0-1 0 0,0 0 1 0 0,1-1 0 0 0,1 1-1 0 0,0-1 1 0 0,0 0-1 0 0,-1-7 115 0 0,3 11-491 0 0,3-24-2375 0 0,5 12-5475 0 0,-2 9-3795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1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274 727 0 0 0,'0'0'636'0'0,"0"0"788"0"0,0 0 243 0 0,0 0 137 0 0,0 0 48 0 0,0 0-80 0 0,0 0-111 0 0,0 0-192 0 0,0 0-204 0 0,0 0-149 0 0,0 0-141 0 0,-15 0-114 0 0,-49 1-82 0 0,58-1-614 0 0,0 1 0 0 0,1 0 1 0 0,-1 1-1 0 0,1-1 0 0 0,0 1 0 0 0,-1 0 0 0 0,1 0 0 0 0,0 0 1 0 0,0 1-1 0 0,0 0 0 0 0,0 0 0 0 0,1 0 0 0 0,-1 1 0 0 0,1 0 1 0 0,-1 0-166 0 0,-7 6 300 0 0,4-5-229 0 0,1 0 0 0 0,0 1 0 0 0,0 0 0 0 0,0 0 0 0 0,0 0-1 0 0,1 1 1 0 0,0 0 0 0 0,1 0 0 0 0,0 1 0 0 0,0-1 0 0 0,0 1 0 0 0,1 0 0 0 0,0 1 0 0 0,1-1 0 0 0,-1 1 0 0 0,2-1 0 0 0,-1 1-1 0 0,1 0 1 0 0,1 0 0 0 0,0 0 0 0 0,0 0 0 0 0,0 0 0 0 0,1 4-71 0 0,3-10 43 0 0,-1 0 0 0 0,1-1 1 0 0,-1 1-1 0 0,1-1 0 0 0,0 1 0 0 0,0-1 0 0 0,0 0 1 0 0,0-1-1 0 0,0 1 0 0 0,0 0 0 0 0,1-1 0 0 0,-1 1 1 0 0,0-1-1 0 0,1 0 0 0 0,-1 0 0 0 0,1-1 0 0 0,0 1 1 0 0,-1-1-1 0 0,1 0 0 0 0,-1 0 0 0 0,1 0 0 0 0,0 0 1 0 0,-1 0-1 0 0,1-1 0 0 0,-1 0 0 0 0,1 0 0 0 0,-1 0 1 0 0,1 0-1 0 0,-1 0 0 0 0,0-1 0 0 0,1 1 0 0 0,-1-1 1 0 0,1-1-44 0 0,24-13 235 0 0,0-1 0 0 0,-2-1 0 0 0,0-1 0 0 0,-1-1 0 0 0,-1-2 0 0 0,-1 0 0 0 0,-1-1 1 0 0,4-8-236 0 0,38-37 283 0 0,-56 111-468 0 0,-8-29 184 0 0,0-1 0 0 0,2 0 1 0 0,-1 1-1 0 0,1-1 1 0 0,1 0-1 0 0,1 0 0 0 0,-1 0 1 0 0,2 0-1 0 0,0-1 0 0 0,0 1 1 0 0,2-1-1 0 0,-1-1 1 0 0,1 1-1 0 0,1-1 0 0 0,1 0 1 0 0,-5-7 1 0 0,1 0 0 0 0,0 0-1 0 0,0-1 1 0 0,0 0 0 0 0,1 0 0 0 0,-1-1-1 0 0,1 0 1 0 0,0 1 0 0 0,-1-2-1 0 0,1 1 1 0 0,0-1 0 0 0,0 0-1 0 0,0 0 1 0 0,0 0 0 0 0,0-1 0 0 0,0 0-1 0 0,0 0 1 0 0,0-1 0 0 0,0 0-1 0 0,0 0 1 0 0,0 0 0 0 0,0-1-1 0 0,4-1 0 0 0,122-66 220 0 0,-109 51-145 0 0,0-2 0 0 0,-1 0 0 0 0,-2-1 0 0 0,0-1 0 0 0,-1-1 0 0 0,-1 0 0 0 0,-1-2 0 0 0,-1 0 0 0 0,-1-1 0 0 0,-2 0 0 0 0,9-24-75 0 0,-1-4 25 0 0,-3-1 0 0 0,-3 0 0 0 0,-2-1 0 0 0,-2-1 0 0 0,-3 0 0 0 0,-2-1 0 0 0,-3 1 0 0 0,-2-11-25 0 0,-1 62 5 0 0,0 0 1 0 0,-1 0-1 0 0,1 0 1 0 0,-1-1-1 0 0,0 1 1 0 0,-1 0 0 0 0,0 0-1 0 0,0 0 1 0 0,0 1-1 0 0,0-1 1 0 0,-1 0-1 0 0,0 1 1 0 0,0 0 0 0 0,0-1-1 0 0,-1 1 1 0 0,0 1-1 0 0,-1-2-5 0 0,5 6 2 0 0,-1-1 0 0 0,0 0 0 0 0,0 1-1 0 0,0-1 1 0 0,0 1 0 0 0,0-1-1 0 0,0 1 1 0 0,1 0 0 0 0,-1-1 0 0 0,0 1-1 0 0,0 0 1 0 0,0 0 0 0 0,0 0 0 0 0,0 0-1 0 0,0-1 1 0 0,-1 1 0 0 0,1 1-1 0 0,0-1 1 0 0,0 0 0 0 0,0 0 0 0 0,0 0-1 0 0,0 0 1 0 0,0 1 0 0 0,1-1 0 0 0,-1 0-1 0 0,0 1 1 0 0,0-1 0 0 0,0 1 0 0 0,0-1-1 0 0,0 1 1 0 0,0 0 0 0 0,1-1-1 0 0,-1 1 1 0 0,0 0 0 0 0,0 0 0 0 0,1-1-1 0 0,-1 1 1 0 0,1 0 0 0 0,-1 0 0 0 0,0 0-1 0 0,1 0 1 0 0,0 0 0 0 0,-1-1-1 0 0,1 1 1 0 0,-1 1-2 0 0,-17 48-7 0 0,16-45 8 0 0,-6 35 34 0 0,2 0 0 0 0,2 1 0 0 0,1 0 0 0 0,2 0 0 0 0,3 16-35 0 0,-2-6 20 0 0,4 22 114 0 0,2-1 0 0 0,4 1 0 0 0,4 4-134 0 0,15 107 312 0 0,-22-22-244 0 0,-8-162-85 0 0,1 1 0 0 0,-1 0 0 0 0,0-1 0 0 0,1 1 0 0 0,-1-1 1 0 0,0 0-1 0 0,0 1 0 0 0,1-1 0 0 0,-1 1 0 0 0,0-1 0 0 0,0 0 1 0 0,1 0-1 0 0,-1 1 0 0 0,0-1 0 0 0,0 0 0 0 0,0 0 1 0 0,0 0-1 0 0,1 0 0 0 0,-1 0 0 0 0,0 0 0 0 0,0 0 0 0 0,0 0 1 0 0,0-1-1 0 0,1 1 0 0 0,-1 0 0 0 0,0 0 0 0 0,0-1 0 0 0,0 1 1 0 0,1 0-1 0 0,-1-1 0 0 0,0 1 0 0 0,1-1 0 0 0,-1 1 0 0 0,0-1 1 0 0,1 1-1 0 0,-1-1 0 0 0,0 0 0 0 0,1 1 0 0 0,-1-1 1 0 0,1 0-1 0 0,-1 1 0 0 0,1-1 0 0 0,0 0 0 0 0,-1 0 0 0 0,1 1 1 0 0,0-1-1 0 0,-1 0 17 0 0,0-57-3385 0 0,5 39-75 0 0,0 0-3426 0 0,-2 12 3093 0 0,0 0-5381 0 0</inkml:trace>
  <inkml:trace contextRef="#ctx0" brushRef="#br0" timeOffset="241.931">659 509 9906 0 0,'0'0'2705'0'0,"0"0"-1138"0"0,0 0-574 0 0,0 0 30 0 0,0 0 221 0 0,0 0 109 0 0,0 0-77 0 0,0 0-216 0 0,0 0-222 0 0,37-6-183 0 0,119-23-114 0 0,216-42 282 0 0,-334 66-1586 0 0,-13 2-1397 0 0,1 0-4422 0 0,-8 3-5424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63 7730 0 0,'0'0'1887'0'0,"0"0"-496"0"0,0 0-124 0 0,0 0 178 0 0,0 0 172 0 0,0 0 39 0 0,0 0-210 0 0,0 0-303 0 0,0 0-286 0 0,0 0-252 0 0,0 0-156 0 0,0 0-100 0 0,0 0-68 0 0,-10-3-43 0 0,-32-9 2 0 0,19 16 515 0 0,29-8 848 0 0,43-43 101 0 0,-49 46-1487 0 0,0 1-3 0 0,0 0-9 0 0,0 0-21 0 0,0 0-49 0 0,0 0-31 0 0,0 0-21 0 0,0 0-21 0 0,0 0-38 0 0,0 0 8 0 0,0 0-14 0 0,-21 14-260 0 0,11-9-358 0 0,-25 17-263 0 0,25-12-3450 0 0,3 1-4338 0 0,4-7-3437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3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 9594 0 0,'0'0'2327'0'0,"0"0"-370"0"0,0 0-158 0 0,0 0-103 0 0,0 0-174 0 0,0 0-231 0 0,0 0-270 0 0,0 0-198 0 0,0 0-160 0 0,0 0-70 0 0,0 0-55 0 0,0 0-106 0 0,0 0-97 0 0,-5 4-117 0 0,-70 48 473 0 0,162-111 459 0 0,-114 66-2113 0 0,27-7-1556 0 0,0 0-4515 0 0,0 0-5547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24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3705 0 0,'0'0'3391'0'0,"0"0"-1426"0"0,0 0-626 0 0,0 0 72 0 0,0 0 317 0 0,0 0 203 0 0,0 0-119 0 0,0 0-394 0 0,0 0-450 0 0,0 0-326 0 0,0 0-158 0 0,7 15 1456 0 0,47 158 1904 0 0,-13-37-3234 0 0,25 79-146 0 0,-13-78-357 0 0,-39-103-45 0 0,-10-60 1475 0 0,-1-16-1507 0 0,2 1-1 0 0,2 0 0 0 0,2 0 1 0 0,1 1-1 0 0,3 0 0 0 0,1 1 1 0 0,4-7-30 0 0,2 1 16 0 0,2 1 1 0 0,2 1 0 0 0,1 1 0 0 0,3 2 0 0 0,18-22-17 0 0,-7 18-4 0 0,-39 43-2 0 0,0 1-4 0 0,0 0-10 0 0,0 0 2 0 0,0 0 2 0 0,0 0-4 0 0,0 0-14 0 0,0 0-2 0 0,0 0-7 0 0,0 0 0 0 0,0 0-27 0 0,0 0-4 0 0,-4 0-346 0 0,2 0-2261 0 0,1 0-4313 0 0,1 0-2699 0 0</inkml:trace>
  <inkml:trace contextRef="#ctx0" brushRef="#br0" timeOffset="4079.31">785 583 2833 0 0,'0'0'1428'0'0,"0"0"-527"0"0,0 0-232 0 0,0 0 63 0 0,0 0 201 0 0,0 0 145 0 0,0 0 67 0 0,0 0 6 0 0,0 0 43 0 0,0 0 144 0 0,0 0 117 0 0,-1-5 2086 0 0,-6-12-1640 0 0,4 13-1673 0 0,-1 0 0 0 0,0 0-1 0 0,0 1 1 0 0,-1 0 0 0 0,1 0 0 0 0,-1 0-1 0 0,1 0 1 0 0,-1 1 0 0 0,0 0 0 0 0,0 0-1 0 0,0 0 1 0 0,0 0 0 0 0,-1 1 0 0 0,1 0 0 0 0,0 0-1 0 0,-1 0 1 0 0,1 1 0 0 0,0 0 0 0 0,-6 0-228 0 0,6-1 38 0 0,0 1 1 0 0,0-1 0 0 0,1 1 0 0 0,-1 0 0 0 0,0 0-1 0 0,0 1 1 0 0,0-1 0 0 0,0 1 0 0 0,1 0 0 0 0,-1 0 0 0 0,0 1-1 0 0,1-1 1 0 0,-1 1 0 0 0,1 0 0 0 0,0 0 0 0 0,-1 1-1 0 0,1-1 1 0 0,0 1 0 0 0,0 0 0 0 0,1 0 0 0 0,-1 1-1 0 0,1-1 1 0 0,-1 1 0 0 0,1-1 0 0 0,0 1 0 0 0,1 0 0 0 0,-1 0-1 0 0,1 0 1 0 0,-2 4-39 0 0,2-5 9 0 0,0 0 1 0 0,1 0-1 0 0,0 0 0 0 0,0 0 0 0 0,0 0 0 0 0,0 0 1 0 0,0 1-1 0 0,1-1 0 0 0,-1 0 0 0 0,1 0 1 0 0,0 1-1 0 0,0-1 0 0 0,0 0 0 0 0,0 1 0 0 0,1-1 1 0 0,0 0-1 0 0,-1 0 0 0 0,1 0 0 0 0,0 0 1 0 0,0 1-1 0 0,1-1 0 0 0,-1 0 0 0 0,1-1 0 0 0,-1 1 1 0 0,1 0-1 0 0,0 0 0 0 0,0-1 0 0 0,0 1 1 0 0,0-1-1 0 0,1 0 0 0 0,-1 1 0 0 0,1-1 0 0 0,-1 0 1 0 0,1 0-1 0 0,0-1 0 0 0,0 1 0 0 0,-1-1 0 0 0,1 1 1 0 0,0-1-1 0 0,1 0 0 0 0,-1 0 0 0 0,0 0 1 0 0,0-1-1 0 0,0 1 0 0 0,1-1 0 0 0,2 1-9 0 0,9-1 137 0 0,1 0 0 0 0,-1-1 0 0 0,1-1-1 0 0,-1 0 1 0 0,0-1 0 0 0,0-1 0 0 0,0 0 0 0 0,-1-1 0 0 0,1-1-1 0 0,-1 0 1 0 0,0-1 0 0 0,2-2-137 0 0,63-41 435 0 0,-78 51-420 0 0,0 0 0 0 0,0 0 0 0 0,1 0 0 0 0,-1 0 0 0 0,0 0-1 0 0,0 0 1 0 0,0 0 0 0 0,0 0 0 0 0,0 1 0 0 0,-1-1 0 0 0,1 0 0 0 0,0 1 0 0 0,0-1 0 0 0,-1 0 0 0 0,1 1 0 0 0,-1-1 0 0 0,1 1 0 0 0,-1-1 0 0 0,0 1 0 0 0,0-1 0 0 0,0 1 0 0 0,1-1 0 0 0,-1 1 0 0 0,-1-1 0 0 0,1 1 0 0 0,0 0 0 0 0,0-1 0 0 0,-1 1 0 0 0,1-1 0 0 0,0 0 0 0 0,-1 1 0 0 0,0-1-1 0 0,1 1-14 0 0,0 15 84 0 0,0-13-89 0 0,0 0 0 0 0,1 1 0 0 0,-1-1 0 0 0,1 0 1 0 0,0 0-1 0 0,0 1 0 0 0,0-1 0 0 0,0 0 0 0 0,1 0 0 0 0,0 0 0 0 0,0 0 0 0 0,0-1 0 0 0,0 1 0 0 0,0 0 0 0 0,1-1 0 0 0,0 1 0 0 0,0-1 0 0 0,0 0 0 0 0,0 0 1 0 0,0 0-1 0 0,1-1 0 0 0,-1 1 0 0 0,1-1 0 0 0,-1 1 0 0 0,1-1 0 0 0,0 0 0 0 0,0-1 0 0 0,0 1 0 0 0,0-1 0 0 0,0 0 0 0 0,1 0 0 0 0,-1 0 0 0 0,3 0 5 0 0,17-4-1511 0 0,-17 0-1316 0 0,1-1-3358 0 0,-7 4 5746 0 0,1-1-12129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3777 0 0,'0'0'4231'0'0,"0"0"-1417"0"0,0 0-644 0 0,0 0-237 0 0,0 0-190 0 0,0 0-208 0 0,0 0-294 0 0,0 0-343 0 0,0 0-246 0 0,0 0-149 0 0,0 0-38 0 0,0 0 16 0 0,19 0 1264 0 0,243 0 2940 0 0,-203-8-4249 0 0,-33 3-229 0 0,-4 0-490 0 0,-17 5-2768 0 0,-25 14-1834 0 0,4-6-5032 0 0,7-5-1463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13747 0 0,'0'0'2210'0'0,"0"0"-963"0"0,0 0-629 0 0,0 0-35 0 0,0 0 284 0 0,0 0 289 0 0,0 0 130 0 0,0 0-112 0 0,0 0-305 0 0,0 0-253 0 0,0 0-188 0 0,0 0-126 0 0,34-2-89 0 0,110-6-65 0 0,-15-4-96 0 0,-81 10-358 0 0,-24 1-1461 0 0,-1 0-4064 0 0,-15 1-5884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5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1 387 1232 0 0,'0'0'2491'0'0,"0"0"-310"0"0,0 0-218 0 0,0 0-113 0 0,0 0-137 0 0,0 0-210 0 0,0 0-257 0 0,0 0-223 0 0,0 0-115 0 0,0 0-32 0 0,0 0 20 0 0,0 0-9 0 0,0 0-57 0 0,24 3 2548 0 0,211-40 465 0 0,-184 30-3679 0 0,-11 0-500 0 0,-22 4-1833 0 0,-13 2-6957 0 0,-4 1-2266 0 0</inkml:trace>
  <inkml:trace contextRef="#ctx0" brushRef="#br0" timeOffset="292.092">170 169 10322 0 0,'0'0'4507'0'0,"0"0"-2368"0"0,0 0-975 0 0,0 0-145 0 0,0 0-48 0 0,0 0 36 0 0,0 0-29 0 0,0 0-121 0 0,0 0-128 0 0,0 0-155 0 0,0 0-77 0 0,0 0-20 0 0,0 26-29 0 0,-1 81-65 0 0,10 26 485 0 0,-31-5-3124 0 0,20-121-560 0 0,2-6-7528 0 0,0-1-1180 0 0</inkml:trace>
  <inkml:trace contextRef="#ctx0" brushRef="#br0" timeOffset="745.794">820 44 3233 0 0,'0'0'4731'0'0,"0"0"-2050"0"0,0 0-810 0 0,0 0-103 0 0,0 0-6 0 0,0 0-70 0 0,0 0-263 0 0,0 0-354 0 0,0 0-326 0 0,0 0-175 0 0,0 0-10 0 0,0 0 85 0 0,0 0 39 0 0,0 6-13 0 0,-2 63 228 0 0,-4-1-1 0 0,-2-1 1 0 0,-4 0-1 0 0,-17 58-902 0 0,3-33-380 0 0,24-113-18931 0 0,2 16 11251 0 0</inkml:trace>
  <inkml:trace contextRef="#ctx0" brushRef="#br0" timeOffset="991.768">527 26 12635 0 0,'0'0'1901'0'0,"0"0"-496"0"0,0 0-284 0 0,0 0-99 0 0,0 0-53 0 0,0 0-51 0 0,0 0-109 0 0,0 0-154 0 0,0 0-87 0 0,0 0-84 0 0,36-4-45 0 0,111-11-36 0 0,1 8 508 0 0,49 11-916 0 0,-161 7-1179 0 0,-25-6-2127 0 0,-1 1-4256 0 0,-7-2-4542 0 0</inkml:trace>
  <inkml:trace contextRef="#ctx0" brushRef="#br0" timeOffset="1587.447">1047 390 9914 0 0,'0'0'2251'0'0,"0"0"-408"0"0,0 0-122 0 0,0 0-56 0 0,0 0-90 0 0,0 0-238 0 0,0 0-341 0 0,0 0-344 0 0,0 0-220 0 0,0 0-120 0 0,0 0-65 0 0,0 0-15 0 0,0 0 60 0 0,0 3 87 0 0,-34 163 1991 0 0,7-88-2296 0 0,149-118 61 0 0,-89 29-129 0 0,-20 7-2 0 0,-1-1 1 0 0,1 2-1 0 0,0-1 1 0 0,0 2-1 0 0,1 0 1 0 0,-1 0 0 0 0,0 1-1 0 0,1 1 1 0 0,10 1-5 0 0,-22-1 2 0 0,0 1 0 0 0,-1-1 1 0 0,1 1-1 0 0,0 0 1 0 0,-1 0-1 0 0,1-1 1 0 0,-1 1-1 0 0,1 0 0 0 0,-1 0 1 0 0,0 1-1 0 0,1-1 1 0 0,-1 0-1 0 0,0 0 0 0 0,0 0 1 0 0,0 1-1 0 0,0-1 1 0 0,0 1-1 0 0,0-1 1 0 0,0 1-1 0 0,0-1 0 0 0,0 1 1 0 0,-1 0-1 0 0,1-1 1 0 0,-1 1-1 0 0,1 0 0 0 0,-1-1 1 0 0,0 2-3 0 0,1 2 23 0 0,0 0 0 0 0,-1-1 1 0 0,0 1-1 0 0,0 0 0 0 0,-1 0 0 0 0,1 0 0 0 0,-1-1 1 0 0,0 1-1 0 0,0 0 0 0 0,0-1 0 0 0,-1 1 0 0 0,0-1 1 0 0,0 1-1 0 0,0-1 0 0 0,-1 1-23 0 0,-1 1 34 0 0,-1 0 0 0 0,1-1 0 0 0,-1 0-1 0 0,0 0 1 0 0,-1 0 0 0 0,1-1 0 0 0,-1 0 0 0 0,0 0-1 0 0,0 0 1 0 0,0 0 0 0 0,-1-1 0 0 0,1 0 0 0 0,-1-1-1 0 0,0 0 1 0 0,1 0 0 0 0,-1 0 0 0 0,0-1 0 0 0,0 1-1 0 0,0-2 1 0 0,-1 1-34 0 0,3 0-91 0 0,-1-1-1 0 0,0 0 0 0 0,1 0 1 0 0,-1 0-1 0 0,1-1 0 0 0,-1 1 1 0 0,0-1-1 0 0,1-1 1 0 0,-1 1-1 0 0,1-1 0 0 0,0 0 1 0 0,0 0-1 0 0,0 0 0 0 0,0-1 1 0 0,0 0-1 0 0,0 0 1 0 0,0 0-1 0 0,1-1 0 0 0,0 1 1 0 0,0-1-1 0 0,0 0 0 0 0,0 0 1 0 0,0-1-1 0 0,-2-3 92 0 0,4 5-421 0 0,-4-8-1411 0 0,2 3-2614 0 0,1 1-7290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4337 0 0,'0'0'2903'0'0,"0"0"-1058"0"0,0 0-338 0 0,0 0 150 0 0,0 0 166 0 0,0 0 11 0 0,0 0-228 0 0,0 0-377 0 0,0 0-350 0 0,0 0-211 0 0,0 0-125 0 0,0 0-73 0 0,0 0-25 0 0,0-3-50 0 0,43 98 3862 0 0,-29-31-3967 0 0,-3 2 0 0 0,-3-1 1 0 0,-3 2-1 0 0,-4 42-290 0 0,7-55 92 0 0,10-68 944 0 0,124-304-425 0 0,-130 288-622 0 0,2 1-1 0 0,1 1 1 0 0,1 0 0 0 0,1 1-1 0 0,2 1 1 0 0,1 1-1 0 0,4-4 12 0 0,4-8-1609 0 0,-27 37 615 0 0,-1 10-11870 0 0,0-5 337 0 0</inkml:trace>
  <inkml:trace contextRef="#ctx0" brushRef="#br0" timeOffset="748.024">455 354 0 0 0,'0'0'529'0'0,"0"0"1457"0"0,0 0 520 0 0,0 0-19 0 0,0 0-241 0 0,0 0-318 0 0,0 0-275 0 0,0 0-190 0 0,0 0-163 0 0,0 0-117 0 0,0 0-115 0 0,0 0-128 0 0,9 5 3959 0 0,-8 26-4063 0 0,0-12-647 0 0,-1 1 1 0 0,-1 0 0 0 0,0 0-1 0 0,-2-1 1 0 0,0 1-1 0 0,-1-1 1 0 0,-4 11-190 0 0,-14 40 200 0 0,29-76-168 0 0,1 1 0 0 0,0 0 0 0 0,-1 0 1 0 0,1 0-1 0 0,1 1 0 0 0,-1 0 0 0 0,1 0 0 0 0,0 1 0 0 0,0 0 0 0 0,8-1-32 0 0,73 1-120 0 0,-88 4 123 0 0,1 1 1 0 0,0 0-1 0 0,-1 0 0 0 0,1 0 0 0 0,-1 0 0 0 0,1 0 0 0 0,-1 0 0 0 0,0 0 0 0 0,0 1 0 0 0,0-1 0 0 0,0 1 0 0 0,0 0 0 0 0,-1 0 1 0 0,1-1-1 0 0,-1 1 0 0 0,0 0 0 0 0,0 0 0 0 0,0 0 0 0 0,0 0 0 0 0,0 0 0 0 0,-1 1 0 0 0,0-1 0 0 0,1 0 0 0 0,-1 0 1 0 0,0 0-1 0 0,0 1 0 0 0,-1-1 0 0 0,1 0 0 0 0,-1 0 0 0 0,1 0 0 0 0,-1 0 0 0 0,0 0 0 0 0,0 0 0 0 0,-1 0 0 0 0,1 1-3 0 0,-3 1-40 0 0,0 0-1 0 0,1 0 1 0 0,-2 0 0 0 0,1-1-1 0 0,0 0 1 0 0,-1 1-1 0 0,0-2 1 0 0,0 1-1 0 0,0 0 1 0 0,0-1-1 0 0,-1 0 1 0 0,1 0-1 0 0,-1-1 1 0 0,0 0-1 0 0,0 1 1 0 0,0-2-1 0 0,0 1 1 0 0,0-1-1 0 0,0 0 1 0 0,0 0-1 0 0,-1-1 1 0 0,1 0 0 0 0,0 0-1 0 0,0 0 1 0 0,0-1-1 0 0,-1 0 1 0 0,1 0-1 0 0,0 0 1 0 0,0-1-1 0 0,0 0 1 0 0,0 0-1 0 0,1-1 1 0 0,-1 0-1 0 0,1 0 1 0 0,-1 0-1 0 0,1 0 1 0 0,0-1-1 0 0,0 0 1 0 0,1 0-1 0 0,-1 0 1 0 0,1-1 0 0 0,0 1-1 0 0,-1-2 41 0 0,0-13-2202 0 0,3 5-2703 0 0,1 8-164 0 0,1 2-7083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1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183 129 0 0 0,'0'0'942'0'0,"0"0"985"0"0,0 0 346 0 0,0 0-144 0 0,0 0-262 0 0,0 0-283 0 0,0 0-130 0 0,0 0-68 0 0,4-13-53 0 0,12-38-43 0 0,-12 38-102 0 0,-4 13-126 0 0,0 0-106 0 0,0 0-83 0 0,0 0-70 0 0,0 0-64 0 0,0 0-84 0 0,0 0-88 0 0,0 0-71 0 0,0 0-91 0 0,0 16 501 0 0,12 302 1561 0 0,-12-301-2420 0 0,1 22 42 0 0,-2 1-1 0 0,-1-1 1 0 0,-2 0-1 0 0,-7 26-88 0 0,-6-2-181 0 0,17-62 65 0 0,0-1-36 0 0,0 0-10 0 0,0 0-19 0 0,0 0-64 0 0,2-36-4479 0 0,0 16 1006 0 0,-1 6-1667 0 0,-1 3-5654 0 0</inkml:trace>
  <inkml:trace contextRef="#ctx0" brushRef="#br0" timeOffset="300.234">0 44 8538 0 0,'0'0'2427'0'0,"0"0"-473"0"0,0 0-409 0 0,0 0-228 0 0,0 0-142 0 0,0 0-119 0 0,0 0-187 0 0,0 0-188 0 0,0 0 16 0 0,0 0 54 0 0,0 0 72 0 0,0 0 34 0 0,0 0-111 0 0,24-3-110 0 0,161-19 841 0 0,155 3-344 0 0,-319 33-2450 0 0,-19-5-1779 0 0,-1 1-3546 0 0,-1-2-5288 0 0</inkml:trace>
  <inkml:trace contextRef="#ctx0" brushRef="#br0" timeOffset="850.43">737 615 3561 0 0,'0'0'3343'0'0,"0"0"-1065"0"0,0 0-398 0 0,0 0 2 0 0,0 0 59 0 0,0 0-141 0 0,0 0-230 0 0,0 0-274 0 0,0 0-279 0 0,0 0-155 0 0,0 0-129 0 0,0 0-102 0 0,0 0-76 0 0,-10-5-80 0 0,-31-18-51 0 0,-24 19 795 0 0,57 5-1179 0 0,-1 1 0 0 0,1 1 0 0 0,0-1 1 0 0,1 1-1 0 0,-1 1 0 0 0,0 0 0 0 0,1 0 0 0 0,0 0 0 0 0,0 1 1 0 0,0 0-1 0 0,1 0 0 0 0,-1 1 0 0 0,1-1 0 0 0,0 1 1 0 0,1 1-1 0 0,0-1 0 0 0,0 1 0 0 0,0 0 0 0 0,1 0 1 0 0,0 1-1 0 0,0-1 0 0 0,1 1-40 0 0,2-6 8 0 0,0 0-1 0 0,0-1 1 0 0,1 1-1 0 0,-1 0 1 0 0,1 0 0 0 0,-1 0-1 0 0,1 0 1 0 0,0-1 0 0 0,-1 1-1 0 0,1 0 1 0 0,0 0-1 0 0,0 0 1 0 0,1 0 0 0 0,-1 0-1 0 0,0 0 1 0 0,1 0 0 0 0,-1-1-1 0 0,1 1 1 0 0,-1 0-1 0 0,1 0 1 0 0,0 0 0 0 0,0-1-1 0 0,0 1 1 0 0,0-1-1 0 0,0 1 1 0 0,0 0 0 0 0,0-1-1 0 0,1 0 1 0 0,-1 1 0 0 0,0-1-1 0 0,1 0 1 0 0,-1 0-1 0 0,1 0 1 0 0,0 0 0 0 0,-1 0-1 0 0,1 0 1 0 0,0 0 0 0 0,-1 0-1 0 0,1-1 1 0 0,0 1-1 0 0,0-1 1 0 0,0 1 0 0 0,0-1-1 0 0,0 0 1 0 0,-1 1 0 0 0,1-1-1 0 0,0 0 1 0 0,2-1-8 0 0,92-19 897 0 0,105-83 186 0 0,-200 103-1079 0 0,-1-1-2 0 0,1 1-1 0 0,-1-1 1 0 0,0 1 0 0 0,0 0-1 0 0,0-1 1 0 0,1 1 0 0 0,-1 0-1 0 0,0-1 1 0 0,1 1 0 0 0,-1 0-1 0 0,0 0 1 0 0,0-1 0 0 0,1 1-1 0 0,-1 0 1 0 0,1 0-1 0 0,-1-1 1 0 0,0 1 0 0 0,1 0-1 0 0,-1 0 1 0 0,0 0 0 0 0,1 0-1 0 0,-1 0 1 0 0,1-1 0 0 0,-1 1-1 0 0,0 0 1 0 0,1 0 0 0 0,-1 0-1 0 0,1 0 1 0 0,-1 0 0 0 0,0 0-1 0 0,1 0 1 0 0,-1 1 0 0 0,1-1-1 0 0,-1 0 1 0 0,0 0 0 0 0,1 0-1 0 0,-1 0 1 0 0,1 0-1 0 0,-1 1 1 0 0,0-1 0 0 0,1 0-1 0 0,-1 0 1 0 0,0 1 0 0 0,1-1-1 0 0,-1 0 1 0 0,0 0 0 0 0,0 1-1 0 0,1-1 1 0 0,-1 0 0 0 0,0 1-1 0 0,0-1 1 0 0,1 0 0 0 0,-1 1-1 0 0,0-1 1 0 0,0 1 0 0 0,0-1-1 0 0,0 0 1 0 0,0 1 0 0 0,1-1-1 0 0,-1 1 1 0 0,0-1-1 0 0,0 0 1 0 0,0 1 0 0 0,0-1-1 0 0,0 1 1 0 0,0-1 0 0 0,0 0-1 0 0,-1 1 1 0 0,1-1-2 0 0,2 11 17 0 0,3 14 15 0 0,-5-20-32 0 0,0 0 0 0 0,1 0 1 0 0,-1 0-1 0 0,1 0 0 0 0,0 0 0 0 0,1-1 0 0 0,-1 1 0 0 0,1 0 0 0 0,0-1 0 0 0,0 1 0 0 0,0-1 0 0 0,1 1 0 0 0,-1-1 0 0 0,1 0 1 0 0,0 0-1 0 0,1 0 0 0 0,-1-1 0 0 0,1 1 0 0 0,-1-1 0 0 0,1 0 0 0 0,0 0 0 0 0,0 0 0 0 0,0 0 0 0 0,48 10-1705 0 0,-30-16-9036 0 0,-18 0-1542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3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2168 0 0,'0'0'1826'0'0,"0"0"-288"0"0,0 0-69 0 0,0 0 111 0 0,0 0 85 0 0,0 0-75 0 0,0 0-254 0 0,0 0-292 0 0,0 0-163 0 0,0 0-31 0 0,0 0 40 0 0,0 0 37 0 0,0 0-34 0 0,6 8 3005 0 0,5-4-3443 0 0,0-1 0 0 0,1-1 0 0 0,-1 0 0 0 0,1 0 0 0 0,-1-1-1 0 0,1-1 1 0 0,0 0 0 0 0,-1 0 0 0 0,8-2-455 0 0,20 1 561 0 0,157-14 532 0 0,-152 11-1375 0 0,-55 3-3968 0 0,-9-1-6384 0 0,16 2-687 0 0</inkml:trace>
  <inkml:trace contextRef="#ctx0" brushRef="#br0" timeOffset="299.162">200 0 9162 0 0,'0'0'3147'0'0,"0"0"-884"0"0,0 0-462 0 0,0 0-110 0 0,0 0-116 0 0,0 0-194 0 0,0 0-315 0 0,0 0-354 0 0,0 0-269 0 0,0 0-106 0 0,0 0 77 0 0,0 0 69 0 0,-1 8 30 0 0,-13 271 2406 0 0,-2-226-3293 0 0,11-48-110 0 0,4-4-3345 0 0,1-1-3896 0 0,0 0 7695 0 0,0 0-11426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1:49.38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2345 0 0 0,'0'0'685'0'0,"0"0"52"0"0,0 0 5 0 0,0 0 13 0 0,0 0-5 0 0,0 0-15 0 0,13-12 3112 0 0,48-86 343 0 0,61-84-1800 0 0,2-2-1204 0 0,8 6 0 0 0,16-5-1186 0 0,-96 119 194 0 0,81-90 297 0 0,-65 78 46 0 0,-3-3 1 0 0,38-62-538 0 0,-80 99 245 0 0,-2 0-1 0 0,-1-2 1 0 0,-3-1 0 0 0,7-28-245 0 0,-16 46 22 0 0,22-24 42 0 0,-29 51-53 0 0,0 0 10 0 0,-1 0 3 0 0,0 0 6 0 0,0 0 16 0 0,0 0-6 0 0,0 0 14 0 0,0 0 8 0 0,0 0-2 0 0,0 0-20 0 0,0 0-18 0 0,0 0-5 0 0,0 0-20 0 0,0 0-5 0 0,0 0-2 0 0,0 0-12 0 0,0 0-4 0 0,0 0-9 0 0,0 0 7 0 0,0 0-7 0 0,0 0-13 0 0,-3 5 85 0 0,0-1 0 0 0,-1 1 1 0 0,1-1-1 0 0,-1 0 0 0 0,0 1 0 0 0,0-2 0 0 0,0 1 0 0 0,-1 0 0 0 0,1-1 0 0 0,-1 0 0 0 0,0 0 0 0 0,0 0 0 0 0,0-1 1 0 0,-5 3-38 0 0,-130 27 359 0 0,76-29 20 0 0,63-2-397 0 0,1 0 0 0 0,0 0 0 0 0,0 0 0 0 0,0 1 0 0 0,-1-1 0 0 0,1 0 0 0 0,0 0 0 0 0,0 0-1 0 0,0 1 1 0 0,1-1 0 0 0,-1 0 0 0 0,0 0 0 0 0,0 0 0 0 0,1 0 0 0 0,-1 0 0 0 0,1 1 0 0 0,-1-1 0 0 0,1 0 0 0 0,-1 0 0 0 0,1 0 0 0 0,-1 0 0 0 0,1 0 0 0 0,0 0 0 0 0,0-1 0 0 0,0 1 0 0 0,-1 0 0 0 0,1 0 0 0 0,0 0 0 0 0,0-1-1 0 0,1 1 19 0 0,114 101 89 0 0,-25-59-77 0 0,-23-32-16 0 0,-50-8 474 0 0,-36-2 734 0 0,15 0-1191 0 0,1 0 1 0 0,-1-1-1 0 0,0 0 0 0 0,1 1 1 0 0,-1-1-1 0 0,1 0 1 0 0,-1 0-1 0 0,0-1 1 0 0,1 1-1 0 0,-1-1 0 0 0,1 1 1 0 0,-1-1-1 0 0,0 0 1 0 0,1 0-1 0 0,0 0 0 0 0,-1 0 1 0 0,1 0-1 0 0,0 0 1 0 0,-1-1-1 0 0,1 1 1 0 0,0-1-1 0 0,0 0 0 0 0,0 1 1 0 0,0-1-1 0 0,0-1-13 0 0,-4-7-47 0 0,1 0 0 0 0,1 0 0 0 0,0 0 0 0 0,0 0 0 0 0,1-1-1 0 0,0 0 1 0 0,0 0 0 0 0,2 0 0 0 0,-1 0 0 0 0,1 0 47 0 0,-5-28-760 0 0,2 2-1225 0 0,4 12-6034 0 0,0 17-2872 0 0</inkml:trace>
  <inkml:trace contextRef="#ctx0" brushRef="#br0" timeOffset="402.991">1735 283 3217 0 0,'0'0'2695'0'0,"0"0"-863"0"0,0 0-307 0 0,0 0-13 0 0,0 0 19 0 0,0 0-1 0 0,0 0-154 0 0,0 0-304 0 0,0 0-293 0 0,0 0-232 0 0,-35 8-164 0 0,-104 25-93 0 0,136-33-271 0 0,-1 1 0 0 0,1-1-1 0 0,0 1 1 0 0,-1 0 0 0 0,1 0-1 0 0,0 0 1 0 0,0 1 0 0 0,0-1 0 0 0,0 1-1 0 0,0-1 1 0 0,0 1 0 0 0,0 0-1 0 0,0 0 1 0 0,1 1 0 0 0,-1-1-1 0 0,1 1 1 0 0,0-1 0 0 0,-1 1 0 0 0,0 2-19 0 0,-3 4 92 0 0,0-2-46 0 0,1 0 1 0 0,1 1-1 0 0,-1-1 0 0 0,1 1 0 0 0,1 0 0 0 0,0 0 0 0 0,0 0 0 0 0,0 0 1 0 0,1 0-1 0 0,0 1 0 0 0,0-1 0 0 0,1 1 0 0 0,1-1 0 0 0,-1 1 0 0 0,1 0 1 0 0,1-1-1 0 0,-1 1 0 0 0,2-1 0 0 0,-1 1 0 0 0,1-1 0 0 0,0 1 0 0 0,1-1 1 0 0,0 0-1 0 0,0 0 0 0 0,1 0 0 0 0,0-1 0 0 0,0 1 0 0 0,1-1 0 0 0,0 0 1 0 0,0 0-1 0 0,1 0 0 0 0,-1-1 0 0 0,2 0 0 0 0,-1 0 0 0 0,5 3-46 0 0,-1-3 107 0 0,0 0-1 0 0,1-1 1 0 0,-1 0-1 0 0,1 0 1 0 0,0-1-1 0 0,0-1 1 0 0,0 0 0 0 0,1-1-1 0 0,-1 0 1 0 0,1 0-1 0 0,0-1 1 0 0,-1-1-1 0 0,1 0 1 0 0,-1 0-1 0 0,1-1 1 0 0,0-1-1 0 0,-1 0 1 0 0,0-1-1 0 0,1 0 1 0 0,-1 0-1 0 0,4-3-106 0 0,10-4 262 0 0,0-1 0 0 0,0-1 0 0 0,-2-1 0 0 0,0-2 0 0 0,0 0 0 0 0,-1-1 0 0 0,-1-1 0 0 0,13-14-262 0 0,-25 24 30 0 0,-1-1 0 0 0,0 1 0 0 0,0-1 0 0 0,-1 0-1 0 0,0-1 1 0 0,-1 0 0 0 0,0 0 0 0 0,0 0 0 0 0,-1-1 0 0 0,0 0-1 0 0,0 0 1 0 0,-1 0 0 0 0,-1 0 0 0 0,0-1 0 0 0,0 1-1 0 0,-1-1 1 0 0,0 0 0 0 0,-1 0 0 0 0,0 0 0 0 0,-1 0 0 0 0,0 0-1 0 0,-1 0 1 0 0,0 0 0 0 0,-1 1 0 0 0,0-1 0 0 0,0 0 0 0 0,-2 1-1 0 0,1-1 1 0 0,-1 1 0 0 0,0 0 0 0 0,-1 0 0 0 0,-1 0 0 0 0,-4-6-31 0 0,2 7-282 0 0,0 2-1 0 0,0-1 1 0 0,-1 1-1 0 0,0 0 0 0 0,-1 1 1 0 0,1 0-1 0 0,-1 0 0 0 0,-1 1 1 0 0,1 0-1 0 0,0 1 0 0 0,-1 0 1 0 0,0 1-1 0 0,-6-1 284 0 0,-37-5-4133 0 0,1 6-3439 0 0,25 3-2705 0 0</inkml:trace>
  <inkml:trace contextRef="#ctx0" brushRef="#br0" timeOffset="966.727">1184 419 8162 0 0,'0'0'1888'0'0,"0"0"-326"0"0,0 0 37 0 0,0 0 121 0 0,0 0 3 0 0,0 0-130 0 0,0 0-244 0 0,0 0-243 0 0,0 0-231 0 0,0 0-201 0 0,0 0-123 0 0,0 0-101 0 0,0 0-53 0 0,32-11-2 0 0,99-35-38 0 0,-83 41 131 0 0,-43 9-342 0 0,133 61 1699 0 0,-84-58-1609 0 0,1-3 0 0 0,0-2 0 0 0,1-3 0 0 0,-1-2 0 0 0,0-2 0 0 0,-1-3 0 0 0,1-2 0 0 0,36-13-236 0 0,-44 14 61 0 0,14-4 45 0 0,1 4-1 0 0,0 2 1 0 0,44 2-106 0 0,-105 5 7 0 0,0 0 0 0 0,0 0 1 0 0,0 0-1 0 0,0 0 0 0 0,-1 0 0 0 0,1 1 0 0 0,0-1 0 0 0,0 0 0 0 0,0 1 0 0 0,0-1 0 0 0,0 0 0 0 0,-1 1 1 0 0,1-1-1 0 0,0 1 0 0 0,0-1 0 0 0,-1 1 0 0 0,1 0 0 0 0,-1-1 0 0 0,1 1 0 0 0,0 0 0 0 0,-1-1 0 0 0,1 1 1 0 0,-1 0-1 0 0,1 0 0 0 0,-1-1 0 0 0,0 1 0 0 0,1 0 0 0 0,-1 0 0 0 0,0 0 0 0 0,1 0 0 0 0,-1-1 0 0 0,0 1 1 0 0,0 0-1 0 0,0 0 0 0 0,0 0 0 0 0,0 0 0 0 0,0 0 0 0 0,0 0 0 0 0,0 0 0 0 0,0 0-7 0 0,-45-4-7849 0 0,35 3 1083 0 0,4 0-5400 0 0</inkml:trace>
  <inkml:trace contextRef="#ctx0" brushRef="#br0" timeOffset="1424.239">1937 165 0 0 0,'0'0'299'0'0,"0"0"529"0"0,0 0 171 0 0,0 0 50 0 0,0 0-35 0 0,0 0-67 0 0,0 0-60 0 0,0 0-43 0 0,0 0 33 0 0,0 0 33 0 0,2-2-11 0 0,-2 1-744 0 0,1 1-1 0 0,-1-1 1 0 0,1 1 0 0 0,-1-1 0 0 0,1 1 0 0 0,-1-1 0 0 0,1 0 0 0 0,-1 1 0 0 0,1-1 0 0 0,-1 0-1 0 0,0 0 1 0 0,1 1 0 0 0,-1-1 0 0 0,0 0 0 0 0,0 0 0 0 0,1 1 0 0 0,-1-1 0 0 0,0 0 0 0 0,0 0 0 0 0,0 0-1 0 0,0 1 1 0 0,0-1 0 0 0,0 0 0 0 0,0 0 0 0 0,-1 0 0 0 0,1 1 0 0 0,0-1 0 0 0,0 0 0 0 0,0 0-1 0 0,-1 1 1 0 0,1-1 0 0 0,-1 0 0 0 0,1 0 0 0 0,0 1 0 0 0,-1-1 0 0 0,1 0 0 0 0,-1 1 0 0 0,1-1-1 0 0,-1 1 1 0 0,0-1 0 0 0,1 1 0 0 0,-1-1-155 0 0,-4-1 129 0 0,0 1 0 0 0,0-1-1 0 0,-1 1 1 0 0,1 0 0 0 0,0 1-1 0 0,0-1 1 0 0,-1 1 0 0 0,1 0 0 0 0,0 0-1 0 0,0 1 1 0 0,-1 0 0 0 0,1 0 0 0 0,0 0-1 0 0,0 0 1 0 0,0 1 0 0 0,0 0 0 0 0,0 0-1 0 0,1 0 1 0 0,-1 0 0 0 0,0 1-1 0 0,1 0 1 0 0,-1 0-129 0 0,-91 79-1084 0 0,80-54-759 0 0,13-8-6412 0 0,3-16 547 0 0</inkml:trace>
  <inkml:trace contextRef="#ctx0" brushRef="#br0" timeOffset="5029.889">2044 2500 0 0 0,'0'0'200'0'0,"0"0"560"0"0,0 0 58 0 0,0 0-133 0 0,0 0-141 0 0,0 0-100 0 0,3-1 5791 0 0,57-77-4210 0 0,650-752 1679 0 0,-504 608-3580 0 0,-124 136-57 0 0,-47 50-38 0 0,0-1 1 0 0,-3-1 0 0 0,-1-2 0 0 0,13-25-30 0 0,17-55 84 0 0,-38 90-194 0 0,-19 30 1505 0 0,-93 63-629 0 0,72-58-633 0 0,0 1 0 0 0,0-2-1 0 0,-1-1 1 0 0,1 0 0 0 0,-1-1 0 0 0,1 0 0 0 0,-1-2 0 0 0,-3 0-133 0 0,-26-4 979 0 0,50 1-1485 0 0,72 57 503 0 0,116 64 3 0 0,-158-110 125 0 0,-32-8 19 0 0,-1 0 82 0 0,0 0 52 0 0,0 0 71 0 0,0 0-2 0 0,-19-14 302 0 0,14 10-643 0 0,0 0-1 0 0,0 0 1 0 0,1 0-1 0 0,0-1 1 0 0,0 1-1 0 0,0-1 1 0 0,0 0-1 0 0,1 0 1 0 0,0-1-1 0 0,0 1 1 0 0,0-1-1 0 0,1 1 1 0 0,-1-1-1 0 0,1 0 1 0 0,1 0-1 0 0,-1 0 0 0 0,1 0 1 0 0,0-3-6 0 0,-7-100-2111 0 0,6 100-60 0 0,0 3-2756 0 0,1 2-5850 0 0</inkml:trace>
  <inkml:trace contextRef="#ctx0" brushRef="#br0" timeOffset="5499.901">3726 305 0 0 0,'0'0'1128'0'0,"0"0"71"0"0,0 0 208 0 0,0 0 268 0 0,0 0 251 0 0,0 0 42 0 0,0 0-291 0 0,0 0-396 0 0,-34 12-326 0 0,-106 38-240 0 0,68-8 401 0 0,67-37-992 0 0,-1 0 1 0 0,1 1-1 0 0,0-1 0 0 0,1 1 1 0 0,0 0-1 0 0,0 0 0 0 0,0 1 0 0 0,0-1 1 0 0,1 1-1 0 0,0 0 0 0 0,1 0 0 0 0,0 0 1 0 0,0 0-1 0 0,0 0 0 0 0,1 0 0 0 0,0 1 1 0 0,0-1-1 0 0,1 0 0 0 0,0 1 0 0 0,0-1 1 0 0,0 1-1 0 0,1-1 0 0 0,2 5-124 0 0,-2-8 55 0 0,1 1 0 0 0,1-1 1 0 0,-1 0-1 0 0,0 0 0 0 0,1-1 0 0 0,0 1 0 0 0,0 0 0 0 0,0-1 1 0 0,0 0-1 0 0,1 0 0 0 0,-1 0 0 0 0,1 0 0 0 0,0 0 0 0 0,0-1 0 0 0,0 1 1 0 0,0-1-1 0 0,0 0 0 0 0,0 0 0 0 0,1-1 0 0 0,-1 1 0 0 0,1-1 1 0 0,-1 0-1 0 0,1 0 0 0 0,3-1-55 0 0,2 2 164 0 0,1-1 1 0 0,-1 0-1 0 0,1-1 1 0 0,-1 0-1 0 0,1-1 1 0 0,-1 0-1 0 0,0 0 1 0 0,1-2-1 0 0,-1 1 1 0 0,5-3-165 0 0,9-5 254 0 0,0-1 0 0 0,-1-2 0 0 0,-1 0 0 0 0,0-1 1 0 0,-1-2-1 0 0,-1 0 0 0 0,0-1 0 0 0,-1-1 0 0 0,-1 0 0 0 0,-1-2 0 0 0,-1 0 1 0 0,0-1-1 0 0,-1-1 0 0 0,0-2-254 0 0,-9 11 36 0 0,1 0 0 0 0,-2 0 1 0 0,1-1-1 0 0,-2 0 0 0 0,0 0 0 0 0,-1 0 0 0 0,0 0 1 0 0,-1-1-1 0 0,0 1 0 0 0,-2-1 0 0 0,1 1 0 0 0,-2-1 1 0 0,0-1-37 0 0,0 9-86 0 0,0 1 1 0 0,0 0-1 0 0,0 0 0 0 0,-1 0 1 0 0,1 0-1 0 0,-2 0 1 0 0,1 0-1 0 0,-1 0 1 0 0,1 0-1 0 0,-2 1 0 0 0,1 0 1 0 0,-1-1-1 0 0,1 1 1 0 0,-1 0-1 0 0,-1 1 1 0 0,1-1-1 0 0,-1 1 1 0 0,0 0-1 0 0,0 0 0 0 0,0 0 86 0 0,-33-15-4211 0 0,-5 13-4928 0 0,30 6-702 0 0</inkml:trace>
  <inkml:trace contextRef="#ctx0" brushRef="#br0" timeOffset="6033.164">3158 397 2441 0 0,'0'0'1799'0'0,"0"0"-238"0"0,0 0-64 0 0,0 0 111 0 0,0 0 132 0 0,0 0 49 0 0,0 0-144 0 0,0 0-319 0 0,0 0-348 0 0,0 0-270 0 0,0 0-182 0 0,0 0-76 0 0,-6 0-50 0 0,-12 0 759 0 0,64 14 947 0 0,150-11 1196 0 0,118-53-1849 0 0,255-55-795 0 0,-371 89-573 0 0,-198 16-68 0 0,0 0 3 0 0,0 0-25 0 0,0 0 24 0 0,0 0-11 0 0,0 0-15 0 0,0 0 17 0 0,0 0 0 0 0,0 0 5 0 0,0 0 0 0 0,0 0 3 0 0,0 0 29 0 0,0 0-23 0 0,0 0-16 0 0,0 0-24 0 0,0 0 24 0 0,0 0 7 0 0,0 0-6 0 0,0 0 3 0 0,0 0 7 0 0,0 0-29 0 0,0 0 10 0 0,0 0-5 0 0,0 0 1 0 0,0 0 11 0 0,0 0-18 0 0,0 0-9 0 0,0 0-15 0 0,0 0 5 0 0,0 0 6 0 0,0 0-25 0 0,0 0-32 0 0,0 0-43 0 0,0 0-73 0 0,0 0-145 0 0,0 0-244 0 0,0 0-425 0 0,0 0-676 0 0,0 0-1669 0 0,0 0-4096 0 0,0 0-4568 0 0</inkml:trace>
  <inkml:trace contextRef="#ctx0" brushRef="#br0" timeOffset="6824.502">3892 44 0 0 0,'0'0'663'0'0,"0"0"105"0"0,0 0-56 0 0,0 0-105 0 0,0 0-75 0 0,0 0 53 0 0,0-5 40 0 0,1-2-288 0 0,0-18 2789 0 0,-37 19 12 0 0,-93 83-1495 0 0,108-62-1490 0 0,0 2 0 0 0,2 0 0 0 0,-1 2 0 0 0,2 0 0 0 0,1 1 0 0 0,0 0 0 0 0,2 2 0 0 0,-3 5-153 0 0,18-26-132 0 0,-18 33 172 0 0,26-15-7403 0 0,-4-18 858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1262 468 4761 0 0,'0'0'1991'0'0,"0"0"-419"0"0,0 0-325 0 0,0 0 8 0 0,0 0 166 0 0,0 0 124 0 0,0 0-96 0 0,0 0-276 0 0,0 0-321 0 0,0 0-318 0 0,0 0-207 0 0,0-5-69 0 0,-1-2-499 0 0,0 0 1569 0 0,-1 22 489 0 0,-37 73-152 0 0,-171 236-1031 0 0,171-280-566 0 0,41-64 400 0 0,34-50-409 0 0,3 0 0 0 0,48-62-59 0 0,10-18 82 0 0,27-62 115 0 0,-123 211-187 0 0,-1 1-20 0 0,0 24-51 0 0,-22 169 230 0 0,19-171-162 0 0,1 0-1 0 0,1 1 0 0 0,1-1 0 0 0,1 1 1 0 0,0-1-1 0 0,2 0 0 0 0,1 0 0 0 0,1 0 1 0 0,0 0-1 0 0,6 12-6 0 0,-10-31 14 0 0,-1 0-1 0 0,1 1 1 0 0,0-1 0 0 0,0 0-1 0 0,0 0 1 0 0,0 0 0 0 0,0 0 0 0 0,1 0-1 0 0,-1 0 1 0 0,1 0 0 0 0,0 0-1 0 0,0-1 1 0 0,0 1 0 0 0,0-1-1 0 0,0 1 1 0 0,1-1 0 0 0,-1 0 0 0 0,1 0-1 0 0,0 0 1 0 0,-1 0 0 0 0,1 0-1 0 0,0-1 1 0 0,0 1 0 0 0,0-1-1 0 0,0 0 1 0 0,0 1 0 0 0,1-2 0 0 0,-1 1-1 0 0,0 0 1 0 0,0-1 0 0 0,1 1-1 0 0,-1-1 1 0 0,0 0 0 0 0,1 0-1 0 0,-1 0 1 0 0,0-1 0 0 0,1 1 0 0 0,-1-1-1 0 0,0 0 1 0 0,0 0 0 0 0,0 0-1 0 0,1 0 1 0 0,-1 0 0 0 0,0-1-14 0 0,14-12 161 0 0,-1-1 0 0 0,-1-1 0 0 0,-1 0 1 0 0,0-1-1 0 0,-1-1 0 0 0,11-18-161 0 0,-19 29 44 0 0,8-10-1 0 0,-1-1 0 0 0,0 0 0 0 0,-2 0 0 0 0,0-1 0 0 0,-1 0 0 0 0,0-1 0 0 0,-2 0 0 0 0,-1-1 0 0 0,0 1 0 0 0,-2-1 0 0 0,0 0 0 0 0,-1 0 0 0 0,-1 0 0 0 0,-1-1 0 0 0,-1-2-43 0 0,0 23-46 0 0,-1 0-1 0 0,1 0 1 0 0,0 0-1 0 0,-1 0 1 0 0,1 0-1 0 0,-1 0 1 0 0,1 0 0 0 0,-1 0-1 0 0,1 0 1 0 0,-1 0-1 0 0,0 0 1 0 0,1 0-1 0 0,-1 0 1 0 0,0 0 0 0 0,0 0-1 0 0,0 0 1 0 0,0 1-1 0 0,0-1 1 0 0,0 0-1 0 0,0 1 1 0 0,0-1-1 0 0,0 1 1 0 0,0-1 0 0 0,0 1-1 0 0,0-1 1 0 0,0 1-1 0 0,0 0 1 0 0,0 0-1 0 0,0-1 1 0 0,-1 1 0 0 0,1 0-1 0 0,0 0 47 0 0,-20 12-5315 0 0,14-2-1079 0 0,2-2-5370 0 0</inkml:trace>
  <inkml:trace contextRef="#ctx0" brushRef="#br0" timeOffset="341.169">2238 412 12763 0 0,'0'0'1359'0'0,"0"0"-379"0"0,0 0-151 0 0,0 0 96 0 0,0 0 89 0 0,0 0-79 0 0,-31 26-238 0 0,-97 79-232 0 0,71-37-66 0 0,52-57-349 0 0,1-1-16 0 0,-1 1-1 0 0,2-1 0 0 0,-1 1 0 0 0,1 0 0 0 0,1 0 1 0 0,0 0-1 0 0,1 0 0 0 0,0 0 0 0 0,0 0 0 0 0,1 3-33 0 0,2-11 64 0 0,-1 0-1 0 0,1 0 0 0 0,0-1 0 0 0,0 1 1 0 0,0 0-1 0 0,0-1 0 0 0,0 0 0 0 0,0 1 1 0 0,1-1-1 0 0,-1 0 0 0 0,1 0 0 0 0,0 0 0 0 0,-1 0 1 0 0,1-1-1 0 0,0 1 0 0 0,0-1 0 0 0,0 0 1 0 0,0 0-1 0 0,0 0 0 0 0,1 0 0 0 0,-1 0 1 0 0,0-1-1 0 0,0 1 0 0 0,1-1 0 0 0,-1 0 0 0 0,0 0 1 0 0,0 0-1 0 0,1 0 0 0 0,-1-1 0 0 0,0 1 1 0 0,0-1-1 0 0,1 0 0 0 0,-1 0 0 0 0,0 0 1 0 0,0 0-1 0 0,0-1 0 0 0,0 1 0 0 0,0-1 0 0 0,-1 0 1 0 0,1 0-1 0 0,1-1-63 0 0,8-6 188 0 0,-1-1 1 0 0,0 1-1 0 0,0-2 1 0 0,-1 1-1 0 0,0-1 1 0 0,-1-1-1 0 0,-1 0 1 0 0,0 0-1 0 0,0-1 1 0 0,-1 0-1 0 0,-1 0 1 0 0,0-1-1 0 0,-1 1 0 0 0,2-11-188 0 0,-2 9-137 0 0,-2 0-1 0 0,0 1 1 0 0,-1-1-1 0 0,-1 0 1 0 0,0 0-1 0 0,-1 0 0 0 0,0 0 1 0 0,-2 0-1 0 0,0-3 138 0 0,-10-16-5732 0 0,9 23-3243 0 0</inkml:trace>
  <inkml:trace contextRef="#ctx0" brushRef="#br0" timeOffset="582.814">2786 0 18108 0 0,'0'0'1015'0'0,"0"0"-318"0"0,0 0-131 0 0,0 0 162 0 0,0 0 213 0 0,0 0 138 0 0,0 0-37 0 0,0 0-193 0 0,0 0-215 0 0,0 0-191 0 0,0 0-110 0 0,-1 34-68 0 0,-6 108-55 0 0,-20-31 68 0 0,-48 195-21 0 0,67-160-2609 0 0,0-135-2070 0 0,3-10-6017 0 0,4-1 207 0 0</inkml:trace>
  <inkml:trace contextRef="#ctx0" brushRef="#br0" timeOffset="1032.706">2545 372 13379 0 0,'0'0'1089'0'0,"0"0"-424"0"0,0 0-135 0 0,0 0 116 0 0,0 0 101 0 0,0 0-11 0 0,0 0-204 0 0,0 0-185 0 0,0 0-98 0 0,0 0-61 0 0,0 0-17 0 0,0 0-26 0 0,0 0-19 0 0,18 20-1 0 0,59 63-4 0 0,-25-46 77 0 0,-41-34-148 0 0,25 7 327 0 0,0-2-1 0 0,1-1 1 0 0,0-2-1 0 0,1-2 1 0 0,-1-1-1 0 0,1-2 1 0 0,0-1-377 0 0,-8 1 364 0 0,-10-1-80 0 0,0-1 0 0 0,0 0 1 0 0,0-2-1 0 0,-1 0 1 0 0,0-1-1 0 0,0-1 1 0 0,0-1-1 0 0,0 0 0 0 0,-1-2 1 0 0,-1 0-1 0 0,15-10-284 0 0,-26 15 56 0 0,0-1 0 0 0,0 0-1 0 0,-1 0 1 0 0,1-1 0 0 0,-1 0 0 0 0,-1 0-1 0 0,1 0 1 0 0,-1 0 0 0 0,0-1-1 0 0,0 1 1 0 0,-1-1 0 0 0,0 0 0 0 0,0 0-1 0 0,-1-1 1 0 0,0 1 0 0 0,0 0 0 0 0,0-1-1 0 0,-1 1 1 0 0,0-1 0 0 0,-1 0-1 0 0,0 1 1 0 0,0-1 0 0 0,-1-6-56 0 0,-2 10-6 0 0,0 0-1 0 0,0 0 1 0 0,0 0 0 0 0,0 1-1 0 0,0-1 1 0 0,-1 1 0 0 0,0 0 0 0 0,0 0-1 0 0,0 0 1 0 0,0 1 0 0 0,0-1-1 0 0,0 1 1 0 0,-1 0 0 0 0,1 0-1 0 0,-1 1 1 0 0,1-1 0 0 0,-1 1 0 0 0,0 0-1 0 0,0 0 1 0 0,1 1 0 0 0,-1-1-1 0 0,0 1 1 0 0,0 0 0 0 0,0 1 0 0 0,1-1-1 0 0,-1 1 1 0 0,0 0 0 0 0,0 0-1 0 0,1 0 1 0 0,-1 0 0 0 0,0 1 0 0 0,0 0 5 0 0,-10 3-25 0 0,0 1 0 0 0,0 1 0 0 0,1-1 0 0 0,-1 2-1 0 0,2 0 1 0 0,-1 1 0 0 0,1 1 0 0 0,1-1 0 0 0,-1 2-1 0 0,2 0 1 0 0,-1 0 0 0 0,2 1 0 0 0,0 1 0 0 0,0 0-1 0 0,1 0 1 0 0,1 1 0 0 0,0 0 0 0 0,0 0 0 0 0,2 1-1 0 0,-2 5 27 0 0,5-14-7 0 0,0 0 0 0 0,0 0 0 0 0,1 1 0 0 0,0-1-1 0 0,0 1 1 0 0,1-1 0 0 0,0 1 0 0 0,0 0-1 0 0,0 0 1 0 0,1-1 0 0 0,0 1 0 0 0,0 0 0 0 0,1 0-1 0 0,-1-1 1 0 0,2 1 0 0 0,-1 0 0 0 0,1-1 0 0 0,0 1-1 0 0,0-1 1 0 0,1 1 0 0 0,0-1 0 0 0,0 0 0 0 0,0 0-1 0 0,1 0 1 0 0,0-1 0 0 0,0 1 0 0 0,4 3 7 0 0,6 0-47 0 0,1 0 1 0 0,-1-1-1 0 0,1-1 1 0 0,1 0-1 0 0,0-2 1 0 0,0 1-1 0 0,0-2 1 0 0,0 0-1 0 0,0-1 1 0 0,1 0-1 0 0,0-2 1 0 0,0 0-1 0 0,-1-1 1 0 0,3 0 46 0 0,34 2-697 0 0,-28-1-2452 0 0,1 0-7165 0 0,-20-1-1409 0 0</inkml:trace>
  <inkml:trace contextRef="#ctx0" brushRef="#br0" timeOffset="1326.277">1 1270 8234 0 0,'0'0'2607'0'0,"0"0"-1149"0"0,0 0-321 0 0,0 0 242 0 0,0 0 196 0 0,39 2-17 0 0,129 1-177 0 0,34-15 783 0 0,595-63 2480 0 0,11 0-3226 0 0,345 22-1279 0 0,-850 27-3242 0 0,-270 17 512 0 0,-23 3-946 0 0,0-1-3960 0 0,-4 0-3469 0 0</inkml:trace>
  <inkml:trace contextRef="#ctx0" brushRef="#br0" timeOffset="1726.342">3869 276 8738 0 0,'0'0'3493'0'0,"0"0"-1034"0"0,0 0-504 0 0,0 0-215 0 0,0 0-233 0 0,0 0-326 0 0,0 0-249 0 0,0 0-228 0 0,0 0-189 0 0,0 0-134 0 0,0 0-96 0 0,0 0-69 0 0,0 0-58 0 0,-21 11-42 0 0,-60 34-49 0 0,62-26-199 0 0,37-21 218 0 0,117-56 700 0 0,-135 58-814 0 0,0 0 0 0 0,0-1 0 0 0,0 1 0 0 0,0 0 0 0 0,0 0 0 0 0,0 0 0 0 0,0 0 0 0 0,0-1 0 0 0,0 1 0 0 0,0 0 0 0 0,0 0 0 0 0,0 0 0 0 0,0-1 0 0 0,0 1 0 0 0,0 0 0 0 0,0 0 0 0 0,0 0 28 0 0,-24 7-1831 0 0,12-2 119 0 0,-10 4-5820 0 0,9-1-4280 0 0</inkml:trace>
  <inkml:trace contextRef="#ctx0" brushRef="#br0" timeOffset="2109.475">3881 633 6401 0 0,'0'0'1429'0'0,"0"0"-277"0"0,0 0 368 0 0,0 0 486 0 0,0 0 156 0 0,0 0-215 0 0,0 0-444 0 0,0 0-255 0 0,0 0 8 0 0,0 0 6 0 0,0 0-138 0 0,0 0-274 0 0,-3 2-287 0 0,-36 15 387 0 0,-15 1 231 0 0,53-18-1104 0 0,1 0-32 0 0,0 0-19 0 0,0 0-36 0 0,0 0-7 0 0,0 0 14 0 0,0 0-15 0 0,26-3 79 0 0,32-26 331 0 0,-125 83-90 0 0,65-47-5164 0 0,2-6-4514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2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431 103 2857 0 0,'0'0'3079'0'0,"0"0"-648"0"0,0 0-428 0 0,0 0-109 0 0,0 0 61 0 0,0 0-52 0 0,0 0-220 0 0,0 0-304 0 0,0 0-395 0 0,0 0-285 0 0,0 0-187 0 0,-3-1-72 0 0,-10-7-16 0 0,9 6-6 0 0,4 2-17 0 0,0 0-70 0 0,0 19 450 0 0,-11 213 1480 0 0,-15 91-1794 0 0,26-322-451 0 0,0-1-4 0 0,0 0-18 0 0,0 0-2 0 0,0 0 15 0 0,0 0-34 0 0,0 0-7 0 0,0 0-30 0 0,-15-34-3936 0 0,5 0-1059 0 0,6 10-3737 0 0,2 13-147 0 0</inkml:trace>
  <inkml:trace contextRef="#ctx0" brushRef="#br0" timeOffset="304.294">1 89 5953 0 0,'0'0'2601'0'0,"0"0"-678"0"0,0 0-409 0 0,0 0 45 0 0,0 0 164 0 0,0 0 16 0 0,0 0-204 0 0,0 0-262 0 0,0 0-163 0 0,0 0-117 0 0,35-5-102 0 0,114-12-95 0 0,2 6 901 0 0,150-15-366 0 0,-230 26-3449 0 0,-66 1-555 0 0,-3 1-2977 0 0,0 2-6394 0 0</inkml:trace>
  <inkml:trace contextRef="#ctx0" brushRef="#br0" timeOffset="670.555">875 354 4433 0 0,'0'0'3450'0'0,"0"0"-1490"0"0,0 0-693 0 0,0 0-13 0 0,0 0 260 0 0,0 0 135 0 0,0 0-151 0 0,0 0-327 0 0,0 0-203 0 0,0 0-60 0 0,0 0 26 0 0,0 0 45 0 0,0 0-116 0 0,11 2-123 0 0,133 18 2242 0 0,1-20-1883 0 0,-103-8-1110 0 0,-33 6 394 0 0,-3-2-3398 0 0,-10 4-9372 0 0,1 3 212 0 0</inkml:trace>
  <inkml:trace contextRef="#ctx0" brushRef="#br0" timeOffset="916.791">851 586 12699 0 0,'0'0'1588'0'0,"0"0"-813"0"0,0 0-259 0 0,0 0 243 0 0,0 0 280 0 0,0 0 89 0 0,0 0-77 0 0,0 0-220 0 0,0 0-243 0 0,33-2-193 0 0,104-3-157 0 0,23-18-218 0 0,-116 12-532 0 0,11 0-2195 0 0,-20 4-5385 0 0,-18 3-2224 0 0</inkml:trace>
  <inkml:trace contextRef="#ctx0" brushRef="#br0" timeOffset="1172.221">1878 56 10722 0 0,'0'0'1843'0'0,"0"0"-340"0"0,0 0-38 0 0,0 0 175 0 0,0 0 51 0 0,0 0-176 0 0,0 0-397 0 0,0 0-420 0 0,0 0-255 0 0,0 0-103 0 0,0 0-6 0 0,0 0 91 0 0,0 0 98 0 0,0 5 20 0 0,-20 152 1458 0 0,4-26-1987 0 0,10-79-1343 0 0,-1-33-8442 0 0,5-15-1882 0 0</inkml:trace>
  <inkml:trace contextRef="#ctx0" brushRef="#br0" timeOffset="1429.997">1567 464 13651 0 0,'0'0'1739'0'0,"0"0"-699"0"0,0 0-436 0 0,0 0-5 0 0,0 0 309 0 0,0 0 201 0 0,0 0 4 0 0,0 0-131 0 0,0 0-294 0 0,0 0-209 0 0,0 0-62 0 0,0 0-34 0 0,36-3-62 0 0,111-10-41 0 0,-26-2 196 0 0,-23 4-774 0 0,-29 9-7753 0 0,-65 2-3556 0 0</inkml:trace>
  <inkml:trace contextRef="#ctx0" brushRef="#br0" timeOffset="1878.468">1674 626 9634 0 0,'0'0'4200'0'0,"0"0"-2587"0"0,0 0-966 0 0,0 0-68 0 0,0 0 200 0 0,0 0 261 0 0,0 0 38 0 0,0 0-105 0 0,0 0-165 0 0,0 0-168 0 0,0 0-124 0 0,0 0-63 0 0,23-1-47 0 0,107-5 226 0 0,-119 6-463 0 0,-9-1-146 0 0,-1 0 1 0 0,1 1 0 0 0,-1 0-1 0 0,1-1 1 0 0,-1 1-1 0 0,1 0 1 0 0,-1 0 0 0 0,1 0-1 0 0,-1 0 1 0 0,1 0 0 0 0,-1 0-1 0 0,1 0 1 0 0,-1 0 0 0 0,1 0-1 0 0,-1 1 1 0 0,1-1 0 0 0,-1 1-1 0 0,0-1 1 0 0,1 1 0 0 0,-1 0-1 0 0,1-1 1 0 0,-1 1 0 0 0,0 0-1 0 0,0 0 1 0 0,1 0 0 0 0,-1 0-1 0 0,0 0 1 0 0,0 0 0 0 0,0 0-1 0 0,0 1 1 0 0,0-1 0 0 0,-1 0-1 0 0,1 0 1 0 0,0 1 0 0 0,0-1-1 0 0,-1 1 1 0 0,1-1 0 0 0,-1 0-1 0 0,1 1 1 0 0,-1-1 0 0 0,0 1-1 0 0,0-1 1 0 0,1 1-24 0 0,-4 4 57 0 0,1 0-1 0 0,-1-1 0 0 0,0 0 1 0 0,-1 1-1 0 0,1-1 1 0 0,-1-1-1 0 0,0 1 1 0 0,0 0-1 0 0,-1-1 1 0 0,1 0-1 0 0,-1 0 1 0 0,0 0-1 0 0,0-1 1 0 0,0 1-1 0 0,0-1 1 0 0,-4 1-57 0 0,2 0 23 0 0,-81 82 389 0 0,87-85-401 0 0,0 1 0 0 0,-1 0 0 0 0,1 0 0 0 0,0 0 0 0 0,0-1 0 0 0,1 1 0 0 0,-1 0 0 0 0,0 0 0 0 0,1 1 0 0 0,-1-1 0 0 0,1 0 0 0 0,-1 0 0 0 0,1 0 0 0 0,0 0 0 0 0,0 0 0 0 0,0 0 0 0 0,0 0 0 0 0,1 1 0 0 0,-1-1 0 0 0,0 0 0 0 0,1 0 0 0 0,0 0 0 0 0,-1 0 0 0 0,1 0 0 0 0,0 0 0 0 0,0 0 0 0 0,0 0 0 0 0,0-1 0 0 0,0 1 0 0 0,1 0 0 0 0,-1 0 0 0 0,0-1 0 0 0,1 1 0 0 0,-1-1 0 0 0,1 0 0 0 0,0 1 0 0 0,0-1 0 0 0,-1 0 0 0 0,1 0 0 0 0,0 0 0 0 0,0 0 0 0 0,0 0 0 0 0,0 0 0 0 0,0-1 0 0 0,0 1 0 0 0,0-1 0 0 0,0 1 0 0 0,0-1 0 0 0,1 0-11 0 0,10 1 28 0 0,0 0 1 0 0,0-1 0 0 0,-1-1-1 0 0,1 0 1 0 0,-1-1-1 0 0,1 0 1 0 0,-1-1-1 0 0,1 0 1 0 0,-1-1 0 0 0,0-1-1 0 0,-1 0 1 0 0,1 0-1 0 0,7-5-28 0 0,15-11-3881 0 0,-2-3-4021 0 0,-26 17-4651 0 0</inkml:trace>
  <inkml:trace contextRef="#ctx0" brushRef="#br0" timeOffset="2519.038">2188 696 11346 0 0,'0'0'2609'0'0,"0"0"-1003"0"0,0 0-389 0 0,0 0 85 0 0,0 0 161 0 0,0 0-35 0 0,0 0-258 0 0,0 0-314 0 0,0 0-225 0 0,0 0-80 0 0,0 0-33 0 0,0 0-72 0 0,0 0-116 0 0,4-7-72 0 0,65-114 1394 0 0,9-9-425 0 0,-38 87-937 0 0,-38 44-297 0 0,-1 0 0 0 0,1 0 0 0 0,-1 0 0 0 0,0 1 0 0 0,1-1 0 0 0,-1 0 0 0 0,0 1 0 0 0,0-1 0 0 0,0 1 0 0 0,0-1 0 0 0,0 1 0 0 0,-1-1 0 0 0,1 1 0 0 0,0 0 0 0 0,-1-1 0 0 0,1 1 0 0 0,-1 0 0 0 0,0 0 0 0 0,1-1 0 0 0,-1 1 0 0 0,0 0 0 0 0,0 0 0 0 0,0 0 0 0 0,0-1 0 0 0,-1 1 0 0 0,1 0 0 0 0,0 0 0 0 0,-1-1 0 0 0,1 2 7 0 0,0-3-2 0 0,0 98-46 0 0,1-97 49 0 0,0 0 0 0 0,1 0 0 0 0,-1 1 0 0 0,0-1 0 0 0,1-1 0 0 0,-1 1 0 0 0,1 0 0 0 0,-1 0 0 0 0,1 0 0 0 0,0-1 0 0 0,-1 1 0 0 0,1-1-1 0 0,0 1 1 0 0,-1-1 0 0 0,1 0 0 0 0,0 0 0 0 0,-1 0 0 0 0,1 1 0 0 0,0-2 0 0 0,-1 1 0 0 0,1 0 0 0 0,0 0 0 0 0,0 0 0 0 0,-1-1 0 0 0,1 1 0 0 0,-1-1-1 0 0,1 0 1 0 0,0 1 0 0 0,-1-1 0 0 0,1 0 0 0 0,-1 0 0 0 0,1 0 0 0 0,-1 0 0 0 0,0 0 0 0 0,1 0 0 0 0,-1 0-1 0 0,168-187 161 0 0,-70 126-115 0 0,-95 102-26 0 0,-7 173-150 0 0,19-175-2250 0 0,-10-33-2032 0 0,3-4-3526 0 0,-7-1-4238 0 0</inkml:trace>
  <inkml:trace contextRef="#ctx0" brushRef="#br0" timeOffset="6545.794">3023 269 0 0 0,'0'0'1175'0'0,"0"0"656"0"0,0 0 243 0 0,0 0 9 0 0,0 0-55 0 0,0 0-149 0 0,0 0-202 0 0,0 0-212 0 0,0 0-251 0 0,0 0-215 0 0,0 0-178 0 0,-3-2-67 0 0,-12-8-51 0 0,11 7 3 0 0,4 3 11 0 0,0 0-57 0 0,0 0-35 0 0,0 0-51 0 0,0 0-70 0 0,11 2 2240 0 0,96 184-694 0 0,-52-32-1808 0 0,-27-95-98 0 0,-28-58-138 0 0,0-1 16 0 0,0 0 14 0 0,0 0-6 0 0,0 0-4 0 0,0 0 24 0 0,0 0 12 0 0,0 0-5 0 0,0 0 6 0 0,0 0 22 0 0,0 0-6 0 0,0 0 11 0 0,9-33 1169 0 0,68-214-1204 0 0,-38 141-70 0 0,-30 76-174 0 0,-9 30 72 0 0,0 0-63 0 0,0 0-85 0 0,0 0-95 0 0,0 0-149 0 0,0 0-243 0 0,0 0-298 0 0,0 0-467 0 0,0-3-5841 0 0,0 2-4342 0 0</inkml:trace>
  <inkml:trace contextRef="#ctx0" brushRef="#br0" timeOffset="7027.11">3543 11 8074 0 0,'0'0'2098'0'0,"0"0"-339"0"0,0 0-39 0 0,0 0 78 0 0,0 0-9 0 0,0 0-250 0 0,0 0-416 0 0,0 0-405 0 0,0 0-259 0 0,0 0-83 0 0,0 0 104 0 0,0 0 129 0 0,6-1 62 0 0,186-9 2679 0 0,-190 10-3332 0 0,0 1 1 0 0,0-1-1 0 0,0 0 1 0 0,0 1-1 0 0,0-1 0 0 0,0 1 1 0 0,0 0-1 0 0,0 0 0 0 0,0-1 1 0 0,-1 1-1 0 0,1 0 1 0 0,0 1-1 0 0,0-1 0 0 0,-1 0 1 0 0,1 0-1 0 0,-1 1 0 0 0,1-1 1 0 0,-1 1-1 0 0,0-1 1 0 0,1 1-1 0 0,-1 0 0 0 0,0 0 1 0 0,0-1-1 0 0,0 1 0 0 0,0 0 1 0 0,-1 0-1 0 0,1 0 1 0 0,0 0-1 0 0,-1 0 0 0 0,1 0 1 0 0,-1 0-1 0 0,0 0 0 0 0,0 0 1 0 0,0 0-1 0 0,0 0 1 0 0,0 0-1 0 0,0 0 0 0 0,0 0 1 0 0,-1 0-1 0 0,1 0 0 0 0,-1 0 1 0 0,1 0-1 0 0,-1 0 1 0 0,0 0-1 0 0,0 0 0 0 0,0 0 1 0 0,0-1-1 0 0,0 1 0 0 0,0 0 1 0 0,0-1-1 0 0,-1 1 1 0 0,1 0-1 0 0,-1-1 0 0 0,1 0 1 0 0,-1 1-1 0 0,1-1 0 0 0,-1 0 1 0 0,0 0-1 0 0,0 0-18 0 0,-123 113 434 0 0,124-114-430 0 0,0 1 0 0 0,0 0 0 0 0,-1-1 0 0 0,1 1 0 0 0,0 0 0 0 0,0 0 0 0 0,0 0 0 0 0,0 0 0 0 0,0 0 0 0 0,0 0 0 0 0,1 0 0 0 0,-1 0 0 0 0,0 0 0 0 0,0 0 0 0 0,1 1 0 0 0,-1-1 0 0 0,1 0 0 0 0,-1 0 0 0 0,1 1 0 0 0,-1-1 0 0 0,1 0 0 0 0,0 1 0 0 0,0-1 0 0 0,0 0 0 0 0,0 1 0 0 0,0-1 0 0 0,0 0 0 0 0,0 1 0 0 0,0-1 0 0 0,0 0 0 0 0,1 1 0 0 0,-1-1 0 0 0,0 0 0 0 0,1 1 0 0 0,-1-1 0 0 0,1 0 0 0 0,-1 0 0 0 0,1 0 0 0 0,0 1 0 0 0,0-1 0 0 0,-1 0 0 0 0,1 0 0 0 0,0 0 0 0 0,0 0 0 0 0,0 0 0 0 0,0 0 0 0 0,0-1 0 0 0,0 1 0 0 0,1 0 0 0 0,-1 0 0 0 0,0-1 0 0 0,0 1 0 0 0,0-1 0 0 0,1 1 0 0 0,-1-1 0 0 0,0 0 0 0 0,1 1 0 0 0,-1-1 0 0 0,0 0 0 0 0,1 0 0 0 0,-1 0 0 0 0,1 0-4 0 0,21 5 124 0 0,0-2 1 0 0,0 0-1 0 0,0-2 1 0 0,1 0-1 0 0,-1-2 1 0 0,0 0-1 0 0,0-2 1 0 0,0-1 0 0 0,22-6-125 0 0,-31 8 63 0 0,7-5-52 0 0,-21 7-50 0 0,-4-7-4753 0 0,-2 7-1085 0 0,3 0-6586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0,'0'0'2466'0'0,"0"0"-223"0"0,0 0-47 0 0,0 0 92 0 0,0 0-17 0 0,0 0-215 0 0,0 0-417 0 0,0 0-468 0 0,0 0-339 0 0,0 0-166 0 0,0 0-55 0 0,8-3 3065 0 0,97 0 296 0 0,54-10-2644 0 0,-37-1-780 0 0,-122 14-2035 0 0,0-4 4622 0 0,0 2-6507 0 0,0 1-2572 0 0,0 1-4010 0 0,0 0-387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8754 0 0,'0'0'1502'0'0,"0"0"-458"0"0,0 0 101 0 0,0 0 450 0 0,0 0 298 0 0,0 0-25 0 0,0 0-265 0 0,0 0-317 0 0,0 0-254 0 0,0 0-180 0 0,35 1-169 0 0,108 1-146 0 0,-45-5 188 0 0,-91 2-1174 0 0,65-4 795 0 0,-40 4-9129 0 0,-26 1-2953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41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6337 0 0,'0'0'3744'0'0,"0"0"-1929"0"0,0 0-868 0 0,0 0-151 0 0,0 0 76 0 0,0 0 207 0 0,0 0 96 0 0,0 0-92 0 0,0 0-132 0 0,0 0-162 0 0,0 0-131 0 0,0 0-46 0 0,24-2 15 0 0,119-8 576 0 0,-20 7 432 0 0,-122 4-1616 0 0,-1 0 1 0 0,1-1 0 0 0,0 1 0 0 0,-1 0 0 0 0,1 0 0 0 0,0 0 0 0 0,-1 0-1 0 0,1 0 1 0 0,-1 0 0 0 0,0 0 0 0 0,1 0 0 0 0,-1 0 0 0 0,0 0 0 0 0,1 0-1 0 0,-1 0 1 0 0,0 0 0 0 0,0 0 0 0 0,0 0 0 0 0,0 0 0 0 0,0 0 0 0 0,0 0-1 0 0,0 0 1 0 0,0 0 0 0 0,-1 0 0 0 0,1 0 0 0 0,0 0 0 0 0,-1 0 0 0 0,1 0-1 0 0,-1 0 1 0 0,1 0 0 0 0,-1 0 0 0 0,1 0 0 0 0,-1 0 0 0 0,0 0 0 0 0,1 0-1 0 0,-1-1 1 0 0,0 1 0 0 0,0 0 0 0 0,1 0 0 0 0,-1-1 0 0 0,0 1 0 0 0,0-1-1 0 0,0 1 1 0 0,0-1 0 0 0,0 1-20 0 0,-212 175 626 0 0,211-174-618 0 0,0 0 1 0 0,0 0 0 0 0,0 0 0 0 0,0 1-1 0 0,0-1 1 0 0,1 0 0 0 0,-1 1 0 0 0,1-1-1 0 0,0 1 1 0 0,0 0 0 0 0,0-1-1 0 0,0 1 1 0 0,0 0 0 0 0,0 0 0 0 0,1 0-1 0 0,-1-1 1 0 0,1 1 0 0 0,0 0 0 0 0,0 0-1 0 0,0 0 1 0 0,0 0 0 0 0,0 0 0 0 0,1-1-1 0 0,-1 1 1 0 0,2 2-9 0 0,1-3 40 0 0,-1 1-1 0 0,2-1 1 0 0,-1 0-1 0 0,0 1 0 0 0,0-1 1 0 0,1-1-1 0 0,-1 1 1 0 0,1 0-1 0 0,0-1 1 0 0,-1 0-1 0 0,1 0 0 0 0,0 0 1 0 0,0 0-1 0 0,0-1 1 0 0,0 1-1 0 0,0-1 1 0 0,3 0-40 0 0,-3 0 52 0 0,15 3 52 0 0,-1-2-1 0 0,1-1 1 0 0,0 0 0 0 0,0-1 0 0 0,-1-1-1 0 0,1-1 1 0 0,-1 0 0 0 0,2-2-104 0 0,-5 1-593 0 0,12-5 355 0 0,-21 4-4413 0 0,0-2-4407 0 0,-6 6-3415 0 0</inkml:trace>
  <inkml:trace contextRef="#ctx0" brushRef="#br0" timeOffset="630.769">411 387 14315 0 0,'0'0'1603'0'0,"0"0"-600"0"0,0 0-111 0 0,0 0 243 0 0,0 0 252 0 0,0 0 32 0 0,0 0-296 0 0,0 0-394 0 0,0 0-273 0 0,0 0-95 0 0,0 0 28 0 0,0 0 35 0 0,11-16-7 0 0,68-101 621 0 0,-70 103-935 0 0,0 0-1 0 0,0 1 1 0 0,1 0-1 0 0,1 1 1 0 0,0 0 0 0 0,1 0-1 0 0,0 1 1 0 0,1 1-1 0 0,0 0 1 0 0,1 1 0 0 0,0 1-1 0 0,0 0 1 0 0,1 0-1 0 0,-1 1 1 0 0,11-2-103 0 0,-23 10-1 0 0,0 0 1 0 0,0 0-1 0 0,0 0 1 0 0,0 1-1 0 0,0-1 1 0 0,0 1-1 0 0,-1-1 1 0 0,1 1-1 0 0,0-1 0 0 0,-1 1 1 0 0,1 0-1 0 0,-1 0 1 0 0,0 0-1 0 0,1 0 1 0 0,-1 0-1 0 0,0 0 1 0 0,0 0-1 0 0,0 0 0 0 0,-1 1 1 0 0,1-1-1 0 0,0 0 1 0 0,-1 1-1 0 0,0-1 1 0 0,1 0-1 0 0,-1 1 1 0 0,0-1-1 0 0,0 0 0 0 0,0 1 1 0 0,-1-1-1 0 0,1 0 1 0 0,0 1-1 0 0,-1-1 1 0 0,0 0-1 0 0,1 0 1 0 0,-1 0-1 0 0,0 1 0 0 0,-1 0 1 0 0,1 13-11 0 0,1-8-11 0 0,0-7 23 0 0,0 0 0 0 0,-1 0 0 0 0,1-1-1 0 0,0 1 1 0 0,0 0 0 0 0,0 0 0 0 0,0 0 0 0 0,-1 0-1 0 0,1 0 1 0 0,1 0 0 0 0,-1 0 0 0 0,0 0 0 0 0,0 0-1 0 0,0 0 1 0 0,0 0 0 0 0,1-1 0 0 0,-1 1 0 0 0,0 0 0 0 0,1 0-1 0 0,-1 0 1 0 0,1 0 0 0 0,-1 0 0 0 0,1-1 0 0 0,-1 1-1 0 0,1 0 1 0 0,-1-1 0 0 0,1 1 0 0 0,0 0 0 0 0,-1-1-1 0 0,1 1 1 0 0,0 0 0 0 0,0-1 0 0 0,-1 1 0 0 0,1-1-1 0 0,0 0 1 0 0,0 1 0 0 0,0-1 0 0 0,0 0 0 0 0,0 1 0 0 0,0-1-1 0 0,0 0 1 0 0,-1 0 0 0 0,1 0 0 0 0,0 0 0 0 0,0 0-1 0 0,0 0 1 0 0,0 0 0 0 0,0 0 0 0 0,0 0 0 0 0,0 0-1 0 0,106-37 148 0 0,-77 22-132 0 0,-2 1 21 0 0,69-20-12 0 0,-89 61 34 0 0,-4 93 93 0 0,29-68-2678 0 0,-33-56-6218 0 0,0 1-3655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2:39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203 159 2921 0 0,'0'0'2574'0'0,"0"0"-581"0"0,0 0-48 0 0,0 0 349 0 0,0 0 297 0 0,0 0-71 0 0,0 0-446 0 0,0 0-663 0 0,0 0-515 0 0,0 0-244 0 0,0 0-126 0 0,0 0-61 0 0,1-3-43 0 0,1-1-415 0 0,2-3 606 0 0,-2 19 88 0 0,-5 8-564 0 0,-2-1-1 0 0,0 1 1 0 0,-1-1-1 0 0,-1 0 1 0 0,-1 0-1 0 0,0-1 1 0 0,-2 0-1 0 0,0 0 0 0 0,-1-1 1 0 0,0-1-1 0 0,-1 1 1 0 0,-1-2-1 0 0,-1 0 1 0 0,-2 1-137 0 0,-12 18 103 0 0,23-29-102 0 0,1 0 0 0 0,0 1 0 0 0,0-1 0 0 0,0 1 0 0 0,1-1 0 0 0,-1 1 0 0 0,1 0 1 0 0,1 1-1 0 0,-1-1 0 0 0,1 0 0 0 0,0 1 0 0 0,1-1 0 0 0,-1 1 0 0 0,1 0 0 0 0,0 6-1 0 0,3-10 10 0 0,0 0 0 0 0,0 0 0 0 0,0 0 1 0 0,0 0-1 0 0,1-1 0 0 0,-1 1 0 0 0,1 0 0 0 0,0-1 0 0 0,-1 0 0 0 0,1 0 1 0 0,0 0-1 0 0,0 0 0 0 0,1 0 0 0 0,-1 0 0 0 0,0-1 0 0 0,0 0 0 0 0,1 0 1 0 0,-1 1-1 0 0,1-2 0 0 0,-1 1 0 0 0,1 0 0 0 0,0-1-10 0 0,-2 1 8 0 0,12 1 78 0 0,-1-1-1 0 0,1 0 1 0 0,0 0 0 0 0,0-1 0 0 0,-1-1 0 0 0,1-1 0 0 0,0 0 0 0 0,-1 0-1 0 0,1-1 1 0 0,-1-1 0 0 0,0 0 0 0 0,3-3-86 0 0,62-13 289 0 0,-74 19-663 0 0,14-3 892 0 0,-23-2-6210 0 0,-4 5-5603 0 0,7 1-47 0 0</inkml:trace>
  <inkml:trace contextRef="#ctx0" brushRef="#br0" timeOffset="515.756">529 34 5521 0 0,'0'0'2723'0'0,"0"0"-458"0"0,0 0-210 0 0,0 0-103 0 0,0 0-141 0 0,0 0-221 0 0,0 0-323 0 0,0 0-369 0 0,0 0-257 0 0,0 0-119 0 0,0 0-49 0 0,0 0-14 0 0,-3-4 605 0 0,70-11 1307 0 0,108 1-1329 0 0,-174 14-1039 0 0,0-1 0 0 0,0 1 1 0 0,0 0-1 0 0,0 0 1 0 0,0 0-1 0 0,0 0 0 0 0,0 0 1 0 0,-1 1-1 0 0,1-1 0 0 0,0 0 1 0 0,0 0-1 0 0,0 0 1 0 0,0 1-1 0 0,0-1 0 0 0,-1 1 1 0 0,1-1-1 0 0,0 0 0 0 0,0 1 1 0 0,0-1-1 0 0,-1 1 0 0 0,1 0 1 0 0,0-1-1 0 0,-1 1 1 0 0,1 0-1 0 0,-1-1 0 0 0,1 1 1 0 0,-1 0-1 0 0,1 0 0 0 0,-1-1 1 0 0,1 1-1 0 0,-1 0 1 0 0,0 0-1 0 0,1 0 0 0 0,-1 0 1 0 0,0 0-1 0 0,0-1 0 0 0,1 1 1 0 0,-1 0-1 0 0,0 0 1 0 0,0 0-1 0 0,0 0 0 0 0,0 0 1 0 0,0 0-1 0 0,-1 0 0 0 0,1 0 1 0 0,0-1-1 0 0,0 1 1 0 0,0 0-1 0 0,-1 0 0 0 0,0 1-3 0 0,-23 42 245 0 0,-137 88 181 0 0,159-131-425 0 0,0-1 0 0 0,0 1 0 0 0,0 0 0 0 0,1 0 0 0 0,-1 0 0 0 0,0 1 0 0 0,1-1 0 0 0,-1 0 0 0 0,1 1 1 0 0,-1-1-1 0 0,1 1 0 0 0,0-1 0 0 0,-1 1 0 0 0,1 0 0 0 0,0-1 0 0 0,0 1 0 0 0,0 0 0 0 0,0 0 0 0 0,1 0 0 0 0,-1 0 1 0 0,1 0-1 0 0,-1 0 0 0 0,1 0 0 0 0,-1 0 0 0 0,1 0 0 0 0,0 0 0 0 0,0 0 0 0 0,0 0 0 0 0,0 0 0 0 0,0 0 1 0 0,1 0-1 0 0,-1 0 0 0 0,1 0 0 0 0,-1 0 0 0 0,1 0 0 0 0,-1-1 0 0 0,1 1 0 0 0,0 0 0 0 0,0 0 0 0 0,0 0 1 0 0,0-1-1 0 0,1 1 0 0 0,-1 0 0 0 0,0-1 0 0 0,1 1 0 0 0,-1-1 0 0 0,1 0 0 0 0,-1 1 0 0 0,1-1 0 0 0,-1 0 1 0 0,2 1-2 0 0,107 9 337 0 0,-78-11-264 0 0,0-2 0 0 0,1 0-1 0 0,-1-2 0 0 0,0-2 0 0 0,0-1 1 0 0,12-5-73 0 0,-42 12-464 0 0,40-9 831 0 0,-33 8-4137 0 0,-3 3-3700 0 0,-6-2-4905 0 0</inkml:trace>
  <inkml:trace contextRef="#ctx0" brushRef="#br0" timeOffset="985.85">13 752 7674 0 0,'0'0'2277'0'0,"0"0"-642"0"0,0 0-225 0 0,0 0 82 0 0,0 0 27 0 0,0 0-137 0 0,0 0-358 0 0,0 0-438 0 0,0 0-216 0 0,0 0-28 0 0,0 0 202 0 0,0 0 237 0 0,0 0 156 0 0,11 1 47 0 0,195-3 2498 0 0,441-93-2150 0 0,-588 89-1813 0 0,-34 5-6431 0 0,-25 1-910 0 0,0 0-4518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2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0 0 0,'0'0'245'0'0,"0"0"716"0"0,0 0 416 0 0,0 0 240 0 0,0 0 151 0 0,0 0-58 0 0,0 0-255 0 0,0 0-251 0 0,0 0-244 0 0,0 0-76 0 0,3 5 44 0 0,10 15 62 0 0,26-15 3120 0 0,-31-7-3756 0 0,1 0-1 0 0,-1 0 0 0 0,0-1 1 0 0,0 0-1 0 0,0 0 0 0 0,-1-1 1 0 0,1 0-1 0 0,-1 0 0 0 0,0-1 0 0 0,0 0 1 0 0,0 0-1 0 0,4-5-353 0 0,21-13 599 0 0,140-109 857 0 0,-114 89-1232 0 0,136-83 152 0 0,-176 116-351 0 0,-15 8-22 0 0,0 0-1 0 0,1 0 0 0 0,-1 0 0 0 0,1 0 1 0 0,-1 0-1 0 0,1 1 0 0 0,0-1 1 0 0,-1 1-1 0 0,1 0 0 0 0,0 0 0 0 0,0 0 1 0 0,0 1-1 0 0,0 0 0 0 0,0-1 1 0 0,0 1-1 0 0,0 1 0 0 0,2-1-2 0 0,14 40 92 0 0,-15-20-26 0 0,0-1-1 0 0,-2 1 1 0 0,0 0-1 0 0,-1 0 1 0 0,-2 1-1 0 0,0-1 1 0 0,-2 13-66 0 0,-1-16 23 0 0,-1-1 0 0 0,0 0-1 0 0,-2 0 1 0 0,0 0 0 0 0,-1-1 0 0 0,0 1 0 0 0,-1-2 0 0 0,-1 1 0 0 0,0-1 0 0 0,-1-1-1 0 0,-1 1 1 0 0,0-2 0 0 0,-7 7-23 0 0,9-10-10 0 0,1-1 0 0 0,-2 0-1 0 0,1 0 1 0 0,-1-1 0 0 0,0-1-1 0 0,-1 1 1 0 0,1-2 0 0 0,-1 1-1 0 0,0-1 1 0 0,-1-1 0 0 0,-5 2 10 0 0,-89 8-846 0 0,41-29-1499 0 0,48 1-1288 0 0,4-5-3778 0 0,9 11-3689 0 0</inkml:trace>
  <inkml:trace contextRef="#ctx0" brushRef="#br0" timeOffset="400.489">1207 133 2817 0 0,'0'0'2007'0'0,"0"0"-155"0"0,0 0 16 0 0,0 0 65 0 0,0 0-58 0 0,0 0-264 0 0,0 0-339 0 0,0 0-353 0 0,0 0-265 0 0,0 0-205 0 0,0 0-129 0 0,-30 34-103 0 0,-88 108-51 0 0,91-90 5 0 0,29-46-107 0 0,0 0 0 0 0,0 0 0 0 0,1-1 0 0 0,0 1 0 0 0,0-1 0 0 0,0 0 0 0 0,1 0 0 0 0,0 0 0 0 0,0 0 0 0 0,0-1 0 0 0,0 0 0 0 0,1 0 0 0 0,-1 0 0 0 0,1 0 0 0 0,0 0 0 0 0,1-1 0 0 0,-1 0 0 0 0,0 0 0 0 0,1-1 0 0 0,0 0 0 0 0,0 1 0 0 0,-1-2 0 0 0,7 2-64 0 0,0 0 198 0 0,1-1-1 0 0,-1 0 1 0 0,0 0 0 0 0,1-2 0 0 0,-1 1 0 0 0,1-2 0 0 0,-1 0 0 0 0,1 0 0 0 0,-1-1-1 0 0,0-1 1 0 0,5-1-198 0 0,-6 1 149 0 0,-1 0 0 0 0,0-1 1 0 0,0 0-1 0 0,0 0 0 0 0,0-1 0 0 0,-1-1 0 0 0,1 0 0 0 0,-1 0 0 0 0,-1 0 0 0 0,1-1 0 0 0,-1-1 0 0 0,-1 1 0 0 0,1-1 0 0 0,-1-1 0 0 0,-1 1 0 0 0,1-1 0 0 0,-2 0 0 0 0,1-1 1 0 0,-1 1-1 0 0,0-1 0 0 0,-1 0 0 0 0,0-1 0 0 0,-1 1 0 0 0,0-1 0 0 0,-1 1 0 0 0,0-1 0 0 0,0 0 0 0 0,-2 1 0 0 0,1-1 0 0 0,-1 0 0 0 0,-1-10-149 0 0,-1 15 11 0 0,1 1-1 0 0,-1 0 0 0 0,-1-1 0 0 0,1 1 0 0 0,-1 0 1 0 0,0 0-1 0 0,0 0 0 0 0,0 1 0 0 0,0-1 0 0 0,-1 1 1 0 0,0-1-1 0 0,0 1 0 0 0,0 0 0 0 0,-1 1 1 0 0,1-1-1 0 0,-1 1 0 0 0,0 0 0 0 0,0 0 0 0 0,0 0 1 0 0,0 1-1 0 0,0 0 0 0 0,-1 0 0 0 0,1 0 1 0 0,-1 1-1 0 0,1-1 0 0 0,-5 1-10 0 0,-72-1-2191 0 0,9 21-5779 0 0,60-11-3646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2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0 0 0,'0'0'1575'0'0,"0"0"665"0"0,0 0 130 0 0,0 0-167 0 0,0 0-230 0 0,0 0-269 0 0,0 0-210 0 0,0 0-167 0 0,0 0-134 0 0,0 0-112 0 0,0 0-89 0 0,0 0-116 0 0,0 0-124 0 0,3 1 2878 0 0,9 5-2564 0 0,149-21 1808 0 0,64-28-1994 0 0,-116 24-612 0 0,-114 17-2444 0 0,-7 1-4460 0 0,6 6 1153 0 0,2-4-5743 0 0</inkml:trace>
  <inkml:trace contextRef="#ctx0" brushRef="#br0" timeOffset="257.605">11 301 6633 0 0,'0'0'3490'0'0,"0"0"-1817"0"0,0 0-752 0 0,0 0 228 0 0,0 0 463 0 0,0 0 320 0 0,0 0-23 0 0,0 0-380 0 0,0 0-395 0 0,0 0-276 0 0,0 0-141 0 0,34-6-59 0 0,109-21-56 0 0,78-28 1004 0 0,-163 47-2966 0 0,-57 16-10699 0 0,-1-5-177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13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85 6169 0 0,'0'0'3477'0'0,"0"0"-1202"0"0,0 0-548 0 0,0 0-57 0 0,0 0 61 0 0,0 0-61 0 0,0 0-222 0 0,0 0-341 0 0,0 0-335 0 0,0 0-225 0 0,0 0-98 0 0,0 0-53 0 0,0 0-6 0 0,-9-4 698 0 0,-24 198 1009 0 0,27-171-1950 0 0,-121 327 531 0 0,111-288-602 0 0,16-61-75 0 0,0-1-7 0 0,0 0-10 0 0,0 0-2 0 0,44 1 388 0 0,80-10 180 0 0,23-20-96 0 0,-65 11-471 0 0,-24-16-569 0 0,-34 17-3946 0 0,-1 2-8604 0 0,-21 14 2158 0 0</inkml:trace>
  <inkml:trace contextRef="#ctx0" brushRef="#br0" timeOffset="4508.813">647 457 0 0 0,'0'2'16181'0'0,"0"9"-8456"0"0,0 7-5840 0 0,0 32-6031 0 0,0-36 6211 0 0,-26 116-1831 0 0,21-109 229 0 0,29-35-486 0 0,44-5 67 0 0,-41 17-92 0 0,-23 1 49 0 0,0 0-1 0 0,0 0 0 0 0,1 0 0 0 0,-1 1 0 0 0,1 0 1 0 0,-1 0-1 0 0,0 0 0 0 0,1 1 0 0 0,-1-1 1 0 0,0 1-1 0 0,0 0 0 0 0,1 0 0 0 0,-1 1 1 0 0,0-1-1 0 0,3 2 0 0 0,7 34 19 0 0,-16-30 0 0 0,1-1 1 0 0,-2 1-1 0 0,1 0 1 0 0,-1-1-1 0 0,0 1 1 0 0,0-1-1 0 0,-1 0 1 0 0,1 0-1 0 0,-1-1 1 0 0,-1 1-1 0 0,1-1 1 0 0,-1 1-1 0 0,0-2 1 0 0,0 1-1 0 0,-1 0 1 0 0,1-1-1 0 0,-1 0 1 0 0,0 0 0 0 0,0-1-1 0 0,0 0 1 0 0,-1 0-1 0 0,1 0 1 0 0,-1-1-1 0 0,0 0 1 0 0,-3 1-20 0 0,-69 0 102 0 0,76-4-158 0 0,1-1 0 0 0,-1 0-1 0 0,1 1 1 0 0,0-1-1 0 0,-1 0 1 0 0,1 0 0 0 0,0 0-1 0 0,0-1 1 0 0,0 1-1 0 0,1 0 1 0 0,-1-1 0 0 0,0 1-1 0 0,1-1 1 0 0,0 0-1 0 0,0 1 1 0 0,-1-1 0 0 0,2 0-1 0 0,-1 0 1 0 0,0 0-1 0 0,0 0 1 0 0,1 0 56 0 0,-5-20-3094 0 0,3 4-3607 0 0,1 11-4688 0 0</inkml:trace>
  <inkml:trace contextRef="#ctx0" brushRef="#br0" timeOffset="5522.466">654 501 0 0 0,'0'0'1431'0'0,"0"0"252"0"0,0 0 44 0 0,0 0-128 0 0,0 0-181 0 0,0 0-150 0 0,0 0-118 0 0,0 0-96 0 0,0 0-96 0 0,-3-4 4498 0 0,104-7-3222 0 0,-98 11-2215 0 0,0-1 0 0 0,1 1 1 0 0,-1 0-1 0 0,0 0 0 0 0,1 0 1 0 0,-1 1-1 0 0,0-1 0 0 0,1 1 1 0 0,-1 0-1 0 0,0 0 0 0 0,0 0 1 0 0,0 0-1 0 0,1 0 0 0 0,-1 1 1 0 0,-1 0-1 0 0,1-1 0 0 0,0 1 1 0 0,0 0-1 0 0,-1 0 0 0 0,1 0 1 0 0,-1 1-1 0 0,1-1 0 0 0,-1 1 1 0 0,0-1-1 0 0,0 1 0 0 0,1 1-19 0 0,-4-1 39 0 0,1 0-1 0 0,-1-1 1 0 0,0 1-1 0 0,0-1 1 0 0,0 0-1 0 0,0 1 1 0 0,0-1-1 0 0,-1 0 1 0 0,1 0-1 0 0,-1 0 1 0 0,1 1-1 0 0,-1-1 1 0 0,0-1-1 0 0,0 1 1 0 0,0 0-1 0 0,0 0 1 0 0,0-1-1 0 0,0 1 1 0 0,0-1 0 0 0,-1 0-1 0 0,1 0 1 0 0,0 0-1 0 0,-1 0 1 0 0,1 0-1 0 0,-1 0 1 0 0,1 0-1 0 0,-1-1 1 0 0,0 0-39 0 0,3 1 0 0 0,-148 53-1307 0 0,146-53 296 0 0,-14 5 1830 0 0,11-5-4327 0 0,3-2-4629 0 0,2 1-278 0 0</inkml:trace>
  <inkml:trace contextRef="#ctx0" brushRef="#br0" timeOffset="6485.426">942 608 0 0 0,'0'0'1571'0'0,"0"0"427"0"0,0 0 56 0 0,0 0-262 0 0,0 0-338 0 0,0 0-317 0 0,0 0-250 0 0,0 0-139 0 0,0 0-64 0 0,0 0-37 0 0,5 0 2242 0 0,-4 33-685 0 0,0-18-1962 0 0,-1 0-1 0 0,0-1 0 0 0,-1 1 1 0 0,0 0-1 0 0,-1 0 1 0 0,-1-1-1 0 0,0 0 0 0 0,-1 1 1 0 0,-5 11-242 0 0,6-20 27 0 0,4-6-11 0 0,-1 0 1 0 0,0 0 0 0 0,0 0-1 0 0,0 0 1 0 0,1 0 0 0 0,-1 0-1 0 0,0 0 1 0 0,0 0-1 0 0,0 0 1 0 0,0 0 0 0 0,1 0-1 0 0,-1 0 1 0 0,0 0-1 0 0,0 0 1 0 0,0 0 0 0 0,1 0-1 0 0,-1 0 1 0 0,0 0 0 0 0,0 1-1 0 0,0-1 1 0 0,0 0-1 0 0,0 0 1 0 0,1 0 0 0 0,-1 0-1 0 0,0 0 1 0 0,0 1-17 0 0,5-5-23 0 0,12-8 38 0 0,1 1 0 0 0,0 1 0 0 0,0 1 1 0 0,1 0-1 0 0,0 2 0 0 0,1 0 0 0 0,0 1 0 0 0,0 1 1 0 0,0 0-1 0 0,2 2-15 0 0,-21 2-3 0 0,1 0 1 0 0,-1 1 0 0 0,0-1-1 0 0,1 1 1 0 0,-1-1 0 0 0,1 1-1 0 0,-1 0 1 0 0,1-1-1 0 0,-1 1 1 0 0,1 0 0 0 0,-1 0-1 0 0,1 0 1 0 0,-1 0 0 0 0,1 0-1 0 0,-1 1 1 0 0,1-1-1 0 0,-1 0 1 0 0,0 1 0 0 0,1-1-1 0 0,-1 1 1 0 0,1-1 0 0 0,-1 1-1 0 0,0-1 1 0 0,1 1 0 0 0,-1 0-1 0 0,0 0 1 0 0,0 0-1 0 0,0 0 1 0 0,0 0 0 0 0,0 0-1 0 0,0 0 1 0 0,0 0 0 0 0,0 0-1 0 0,0 1 1 0 0,0-1-1 0 0,0 0 1 0 0,-1 1 0 0 0,1-1-1 0 0,0 0 1 0 0,-1 1 0 0 0,0-1-1 0 0,1 1 1 0 0,-1-1-1 0 0,0 1 1 0 0,1-1 2 0 0,-1 3 24 0 0,0 0 0 0 0,0 0 1 0 0,0 0-1 0 0,0 0 0 0 0,-1 0 0 0 0,0 0 0 0 0,0 0 1 0 0,0 0-1 0 0,0-1 0 0 0,0 1 0 0 0,-1 0 0 0 0,1-1 0 0 0,-1 1 1 0 0,0-1-1 0 0,0 1 0 0 0,-1-1 0 0 0,1 0 0 0 0,-1 0 0 0 0,1 0 1 0 0,-1 0-1 0 0,0-1 0 0 0,0 1 0 0 0,-1 0-24 0 0,-6 5 39 0 0,-2 0 0 0 0,1 0 0 0 0,-1-1 0 0 0,0 0 0 0 0,-1-1 1 0 0,1 0-1 0 0,-1-1 0 0 0,-1-1 0 0 0,1 0 0 0 0,0-1 0 0 0,-1 0 0 0 0,0-1 0 0 0,0-1 0 0 0,-1 0-39 0 0,13-1-29 0 0,1 0 0 0 0,-1 0-1 0 0,1 0 1 0 0,-1 0 0 0 0,1 0 0 0 0,-1 0 0 0 0,1 0-1 0 0,-1-1 1 0 0,1 1 0 0 0,-1-1 0 0 0,1 1 0 0 0,0-1 0 0 0,-1 0-1 0 0,1 1 1 0 0,0-1 0 0 0,-1 0 0 0 0,1 0 0 0 0,0 0-1 0 0,0 0 1 0 0,0 0 0 0 0,0 0 0 0 0,0 0 0 0 0,0-1-1 0 0,0 1 1 0 0,0 0 0 0 0,1 0 0 0 0,-1-1 0 0 0,0 1 0 0 0,1 0-1 0 0,-1-1 1 0 0,1 1 0 0 0,-1-1 0 0 0,1 1 0 0 0,0-1 29 0 0,-3-16-2699 0 0,3-2-3416 0 0,0 18 4969 0 0,0-6-9700 0 0</inkml:trace>
  <inkml:trace contextRef="#ctx0" brushRef="#br0" timeOffset="9998.138">444 0 0 0 0,'0'0'982'0'0,"0"0"482"0"0,0 0 206 0 0,0 0 182 0 0,0 0 122 0 0,0 0-189 0 0,0 0-412 0 0,0 0-444 0 0,0 0-322 0 0,0 0-188 0 0,0 0-76 0 0,0 0-9 0 0,0 0-20 0 0,2 3 2129 0 0,1 2 5600 0 0,298-9-6920 0 0,-323 30-631 0 0,-54 65-73 0 0,74-87-405 0 0,2-4-14 0 0,-1 0 0 0 0,0 1 0 0 0,1-1 0 0 0,-1 1 0 0 0,1-1 1 0 0,-1 1-1 0 0,1 0 0 0 0,0-1 0 0 0,-1 1 0 0 0,1-1 0 0 0,-1 1 1 0 0,1 0-1 0 0,0-1 0 0 0,0 1 0 0 0,-1 0 0 0 0,1-1 0 0 0,0 1 1 0 0,0 0-1 0 0,0 0 0 0 0,0-1 0 0 0,0 1 0 0 0,0 0 0 0 0,0 0 1 0 0,0-1-1 0 0,0 1 0 0 0,0 0 0 0 0,0-1 0 0 0,0 1 0 0 0,1 0 0 0 0,-1-1 1 0 0,0 1-1 0 0,1 0 0 0 0,-1-1 0 0 0,0 1 0 0 0,1 0 0 0 0,-1-1 1 0 0,1 1-1 0 0,-1-1 0 0 0,0 1 0 0 0,1-1 0 0 0,0 1 0 0 0,-1-1 1 0 0,1 1-1 0 0,-1-1 0 0 0,1 1 0 0 0,0-1 0 0 0,-1 0 0 0 0,1 1 1 0 0,0-1-1 0 0,-1 0 0 0 0,1 0 0 0 0,0 1 0 0 0,-1-1 0 0 0,1 0 0 0 0,11 4 71 0 0,-1 0-1 0 0,1-1 0 0 0,0 0 0 0 0,0-1 1 0 0,0-1-1 0 0,0 0 0 0 0,0 0 0 0 0,0-1 0 0 0,4-1-70 0 0,81 1 787 0 0,-88-3-10762 0 0,-4 3 1601 0 0,-1 0-1284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25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0 0 0,'0'0'1516'0'0,"0"0"243"0"0,0 0 38 0 0,0 0-198 0 0,0 0-360 0 0,0 0-346 0 0,0 0-241 0 0,0 0-146 0 0,0 0-26 0 0,0 0 33 0 0,0 0 53 0 0,-3 5 3187 0 0,47 1 223 0 0,330-2 1116 0 0,-157-13-3387 0 0,152-29-1705 0 0,-267 26 178 0 0,186-28 157 0 0,-245 36-339 0 0,-43 4 15 0 0,0 0-29 0 0,0 0-12 0 0,0 0-10 0 0,0 0-36 0 0,0 0-48 0 0,-24 8-2292 0 0,12-1 698 0 0,-1 0-2427 0 0,4-4-2154 0 0,-1-2-5401 0 0</inkml:trace>
  <inkml:trace contextRef="#ctx0" brushRef="#br0" timeOffset="609.51">415 228 4465 0 0,'0'0'2328'0'0,"0"0"-403"0"0,0 0-177 0 0,0 0-41 0 0,0 0-113 0 0,0 0-179 0 0,0 0-263 0 0,0 0-300 0 0,0 0-217 0 0,0 0-33 0 0,0 0 18 0 0,0 0 41 0 0,0 0 34 0 0,14-4-90 0 0,103-28 804 0 0,-109 30-1265 0 0,21-3 258 0 0,-1 2 1 0 0,0 1-1 0 0,1 0 1 0 0,-1 3-1 0 0,14 1-402 0 0,-41-2 8 0 0,1 0 0 0 0,-1 0-1 0 0,0 1 1 0 0,0-1 0 0 0,1 0 0 0 0,-1 0-1 0 0,0 1 1 0 0,0-1 0 0 0,0 1 0 0 0,1-1-1 0 0,-1 1 1 0 0,0 0 0 0 0,0-1-1 0 0,0 1 1 0 0,0 0 0 0 0,0 0 0 0 0,0 0-1 0 0,0 0 1 0 0,0 0 0 0 0,0 0 0 0 0,-1 0-1 0 0,1 0 1 0 0,0 0 0 0 0,-1 0-1 0 0,1 0 1 0 0,-1 0 0 0 0,1 0 0 0 0,-1 1-1 0 0,1-1 1 0 0,-1 0 0 0 0,0 0-1 0 0,1 1 1 0 0,-1-1 0 0 0,0 0 0 0 0,0 1-1 0 0,0-1 1 0 0,0 0 0 0 0,0 1 0 0 0,-1-1-1 0 0,1 0 1 0 0,0 0 0 0 0,0 1-1 0 0,-1-1 1 0 0,1 0 0 0 0,-1 1-8 0 0,-33 50 406 0 0,-255 151-70 0 0,289-203-336 0 0,-4 2 1 0 0,1 1-1 0 0,0-1 1 0 0,0 1 0 0 0,1 0 0 0 0,-1 0 0 0 0,0 0-1 0 0,1 0 1 0 0,0 0 0 0 0,0 0 0 0 0,0 1-1 0 0,0-1 1 0 0,0 1 0 0 0,1 0 0 0 0,0-1 0 0 0,-1 1-1 0 0,1 0 1 0 0,1 0 0 0 0,-1 0 0 0 0,1-1 0 0 0,-1 1-1 0 0,1 0 1 0 0,0 3-1 0 0,47 12 332 0 0,-18-19-141 0 0,1 0 1 0 0,0-2-1 0 0,0-1 0 0 0,-1-2 0 0 0,0 0 0 0 0,0-2 0 0 0,0-1-191 0 0,12-2 88 0 0,-1-12-278 0 0,-33 16-342 0 0,-3 3-2119 0 0,-1 0-5644 0 0,-3 0-3662 0 0</inkml:trace>
  <inkml:trace contextRef="#ctx0" brushRef="#br0" timeOffset="1396.418">783 578 7866 0 0,'0'0'2502'0'0,"0"0"-909"0"0,0 0-303 0 0,0 0 195 0 0,0 0 205 0 0,0 0 23 0 0,0 0-236 0 0,0 0-398 0 0,0 0-309 0 0,0 0-130 0 0,0 0 5 0 0,0 0 41 0 0,0 0-1 0 0,3-8 2315 0 0,12-28-2548 0 0,-3 15-352 0 0,1 1 0 0 0,2 1 0 0 0,0 0 1 0 0,0 1-1 0 0,2 0 0 0 0,0 1 1 0 0,1 1-1 0 0,1 1 0 0 0,1 1 1 0 0,0 0-1 0 0,7-2-100 0 0,-12 6 34 0 0,83-41 57 0 0,-96 53-94 0 0,0 1 0 0 0,0 0 1 0 0,0 0-1 0 0,0 0 0 0 0,-1 0 0 0 0,1 0 1 0 0,-1 0-1 0 0,0 1 0 0 0,0-1 1 0 0,0 0-1 0 0,0 1 0 0 0,-1-1 0 0 0,1 0 1 0 0,-1 1-1 0 0,0-1 0 0 0,0 1 0 0 0,0-1 1 0 0,-1 1-1 0 0,1-1 0 0 0,-1 0 0 0 0,0 3 3 0 0,-30 133 12 0 0,31-138-26 0 0,0-1-1 0 0,16-2 68 0 0,178-114 128 0 0,-188 113-176 0 0,98-31-30 0 0,-96 67-26 0 0,-15 92 320 0 0,6-55-230 0 0,1-70-40 0 0,0 0 3 0 0,0 0 21 0 0,0 0-26 0 0,0 0 11 0 0,0 0 16 0 0,0 0-20 0 0,0 0-25 0 0,0 0 32 0 0,0 0-3 0 0,0 0-11 0 0,0 0 2 0 0,0 0-27 0 0,0 0-16 0 0,0 0 6 0 0,0-15-3456 0 0,1 5-4208 0 0,0 10-4159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0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0 0 0,'0'0'2670'0'0,"0"0"-251"0"0,0 0-16 0 0,0 0-62 0 0,0 0-169 0 0,0 0-310 0 0,0 0-403 0 0,0 0-341 0 0,0 0-168 0 0,0 0-59 0 0,0 0-9 0 0,0-22 1576 0 0,36-159 1757 0 0,-31 160-4131 0 0,1 0 1 0 0,1 1-1 0 0,1-1 0 0 0,0 1 0 0 0,2 1 0 0 0,0 0 1 0 0,1 0-1 0 0,1 1 0 0 0,1 0 0 0 0,0 1 0 0 0,1 1 1 0 0,1 0-1 0 0,1 1 0 0 0,0 1 0 0 0,12-9-84 0 0,-26 22 1 0 0,0-1-2 0 0,0 0 1 0 0,0 0-1 0 0,0 0 0 0 0,0 0 1 0 0,0 1-1 0 0,0-1 0 0 0,0 1 1 0 0,1 0-1 0 0,-1-1 0 0 0,0 1 1 0 0,1 0-1 0 0,-1 0 0 0 0,1 1 0 0 0,-1-1 1 0 0,1 0-1 0 0,-1 1 0 0 0,1 0 1 0 0,0-1-1 0 0,-1 1 0 0 0,1 0 1 0 0,0 0-1 0 0,-1 1 0 0 0,1-1 0 0 0,-1 0 1 0 0,1 1-1 0 0,0 0 0 0 0,-1 0 1 0 0,1-1-1 0 0,-1 1 0 0 0,0 1 1 0 0,1-1-1 0 0,-1 0 0 0 0,0 1 0 0 0,1 0 1 0 0,3 11 19 0 0,0 1-1 0 0,-1 1 1 0 0,-1-1-1 0 0,0 1 1 0 0,-1 0-1 0 0,0-1 1 0 0,-1 1-1 0 0,-1 1 1 0 0,-1-1-1 0 0,-1 15-18 0 0,9 73 86 0 0,3-55-127 0 0,-11-48 65 0 0,36-41 132 0 0,-14 11-159 0 0,2 1 0 0 0,0 1 0 0 0,2 1 0 0 0,1 1 0 0 0,1 2-1 0 0,1 0 1 0 0,1 2 0 0 0,1 1 0 0 0,1 2 0 0 0,21-9 3 0 0,-51 26-3 0 0,1 0 0 0 0,-1 1-1 0 0,0-1 1 0 0,1 1 0 0 0,-1-1 0 0 0,1 1-1 0 0,-1 0 1 0 0,1 0 0 0 0,-1 1-1 0 0,1-1 1 0 0,0 0 0 0 0,0 1 0 0 0,-1-1-1 0 0,1 1 1 0 0,0 0 0 0 0,0 0-1 0 0,-1 0 1 0 0,1 1 0 0 0,0-1 0 0 0,0 0-1 0 0,-1 1 1 0 0,1 0 0 0 0,0 0 0 0 0,-1 0-1 0 0,1 0 1 0 0,-1 0 0 0 0,1 0-1 0 0,-1 1 1 0 0,1-1 0 0 0,-1 1 0 0 0,0-1-1 0 0,0 1 1 0 0,0 0 0 0 0,0 0-1 0 0,0 0 5 0 0,1 13 14 0 0,0 0 1 0 0,-1 0 0 0 0,-1 1-1 0 0,0-1 1 0 0,-1 0 0 0 0,-1 0-1 0 0,0 1 1 0 0,-1-1 0 0 0,-1 0-1 0 0,0 0 1 0 0,-1-1 0 0 0,0 1-1 0 0,-2-1 1 0 0,1 1 0 0 0,-2-1-16 0 0,-16 56 42 0 0,10 4-126 0 0,13-74 28 0 0,0 0-27 0 0,0 0-29 0 0,46-36-3361 0 0,-45 36 3391 0 0,14-14-3018 0 0,-6 7-2073 0 0,-1 2-6549 0 0</inkml:trace>
  <inkml:trace contextRef="#ctx0" brushRef="#br0" timeOffset="763.777">1488 600 0 0 0,'0'0'435'0'0,"0"0"1462"0"0,0 0 404 0 0,0 0-49 0 0,0 0-144 0 0,0 0-177 0 0,0 0-250 0 0,0 0-234 0 0,0 0-220 0 0,0 0-159 0 0,0 0-66 0 0,0 0-39 0 0,0 0-38 0 0,-13-12-70 0 0,-42-37-75 0 0,11 35 623 0 0,34 16-1092 0 0,-4-1-200 0 0,-1 1-1 0 0,1 1 1 0 0,0 0-1 0 0,0 1 1 0 0,0 1-1 0 0,1 0 1 0 0,-1 1-1 0 0,1 0 1 0 0,0 1-1 0 0,1 0 1 0 0,0 1-1 0 0,0 1 1 0 0,1 0 0 0 0,0 0-1 0 0,0 1 1 0 0,1 1-1 0 0,0-1 1 0 0,1 2-1 0 0,0-1 1 0 0,1 1-1 0 0,0 1 1 0 0,1-1-1 0 0,1 1 1 0 0,-2 5-111 0 0,6-15 17 0 0,0 1 0 0 0,0-1 1 0 0,1 1-1 0 0,-1 0 0 0 0,1 0 0 0 0,0-1 1 0 0,0 1-1 0 0,0 0 0 0 0,0 0 1 0 0,1 0-1 0 0,0 0 0 0 0,0 0 0 0 0,0 0 1 0 0,0 0-1 0 0,0 0 0 0 0,1 0 0 0 0,0 0 1 0 0,0 0-1 0 0,0-1 0 0 0,0 1 1 0 0,1 0-1 0 0,-1 0 0 0 0,1-1 0 0 0,0 1 1 0 0,0-1-1 0 0,0 0 0 0 0,0 1 1 0 0,1-1-1 0 0,0 0 0 0 0,-1 0 0 0 0,1-1 1 0 0,0 1-1 0 0,0-1 0 0 0,0 1 0 0 0,1-1 1 0 0,-1 0-1 0 0,1 0 0 0 0,-1 0 1 0 0,1-1-1 0 0,0 1 0 0 0,-1-1 0 0 0,1 0 1 0 0,0 0-1 0 0,0 0 0 0 0,0-1 1 0 0,0 1-18 0 0,87-13 944 0 0,-64-3-833 0 0,0-1 0 0 0,-1-1 0 0 0,0-2 1 0 0,-2 0-1 0 0,0-2 0 0 0,-1 0 0 0 0,-2-2 1 0 0,0 0-1 0 0,-1-2 0 0 0,13-21-111 0 0,3 2 239 0 0,-28 231-161 0 0,5 118-52 0 0,-14-282-23 0 0,-2 0-1 0 0,0 0 1 0 0,-1 0 0 0 0,-1 0 0 0 0,-1 0-1 0 0,-1-1 1 0 0,-1 0 0 0 0,-1-1 0 0 0,-1 0-1 0 0,-1 0 1 0 0,-1-1 0 0 0,-1 0 0 0 0,0-1-1 0 0,-2 0-2 0 0,7-9 1 0 0,-1 0 0 0 0,0 0 0 0 0,-1-1 1 0 0,0 0-1 0 0,0-1 0 0 0,0 0 0 0 0,-1-1 0 0 0,-1 0 0 0 0,1-1 0 0 0,-1 0 0 0 0,0-1 0 0 0,0 0 0 0 0,-11 3-1 0 0,21-8 0 0 0,0 0 0 0 0,1 1 0 0 0,-1-1 0 0 0,0 0 0 0 0,0 0 0 0 0,0 0 0 0 0,1 0 0 0 0,-1-1 0 0 0,0 1 0 0 0,0 0 0 0 0,1-1 0 0 0,-1 1 0 0 0,0-1 0 0 0,1 1 0 0 0,-1-1 0 0 0,0 0 0 0 0,1 0 0 0 0,-1 0 0 0 0,1 0 0 0 0,0 0 0 0 0,-1 0 0 0 0,1 0 0 0 0,0 0 0 0 0,-1-1 0 0 0,1 1 0 0 0,0 0 0 0 0,0-1 0 0 0,0 1 0 0 0,0-1 0 0 0,0 0 0 0 0,1 1 0 0 0,-1-1 0 0 0,0 1 0 0 0,1-1 0 0 0,-1 0 0 0 0,1 0 0 0 0,-1 1 0 0 0,1-1 0 0 0,0 0 0 0 0,0 0 0 0 0,0 1 0 0 0,0-1 0 0 0,0 0 0 0 0,0 0 0 0 0,1 1 0 0 0,-1-1 0 0 0,0 0 0 0 0,1 0 0 0 0,0 1 0 0 0,-1-1 0 0 0,1-1 0 0 0,2-6-1 0 0,-1 1 0 0 0,2-1 0 0 0,-1 0 0 0 0,1 1 0 0 0,0 0 0 0 0,0 0 0 0 0,1 0 0 0 0,0 1 0 0 0,1-1 0 0 0,0 1 0 0 0,0 0 0 0 0,2-1 1 0 0,10-14 2 0 0,20-24-165 0 0,2 0-1 0 0,2 3 0 0 0,2 2 0 0 0,1 1 1 0 0,12-4 163 0 0,-40 27-2342 0 0,-14 13-1889 0 0,-1 0-3413 0 0,-2 3-4484 0 0</inkml:trace>
  <inkml:trace contextRef="#ctx0" brushRef="#br0" timeOffset="1542.441">1876 0 3689 0 0,'0'0'3883'0'0,"0"0"-1285"0"0,0 0-496 0 0,0 0-44 0 0,0 0-79 0 0,0 0-144 0 0,0 0-367 0 0,0 0-452 0 0,0 0-383 0 0,0 0-277 0 0,0 0-122 0 0,0 0 32 0 0,0 0 116 0 0,-2 6 100 0 0,-3 11-166 0 0,0 0 0 0 0,2 0 0 0 0,0 1 0 0 0,1-1 0 0 0,0 1 0 0 0,2 0 0 0 0,0-1 1 0 0,2 11-317 0 0,-2 10 281 0 0,-12 336 671 0 0,-9-90-767 0 0,21-284-177 0 0,45-37 569 0 0,-11 7-461 0 0,-14 9-86 0 0,2 2-1 0 0,1 0 1 0 0,0 1-1 0 0,2 1 0 0 0,-1 2 1 0 0,2 0-1 0 0,4 0-29 0 0,-11 8-73 0 0,-19 25 93 0 0,-11 167 268 0 0,11-174-353 0 0,-1-10 37 0 0,0 1 0 0 0,1-1-1 0 0,0 1 1 0 0,-1-1 0 0 0,1 1-1 0 0,0 0 1 0 0,0-1 0 0 0,-1 1 0 0 0,1-1-1 0 0,1 1 1 0 0,-1-1 0 0 0,0 1-1 0 0,0 0 1 0 0,0-1 0 0 0,1 1-1 0 0,-1-1 1 0 0,1 1 0 0 0,-1-1-1 0 0,1 1 1 0 0,0-1 0 0 0,0 0-1 0 0,0 1 1 0 0,-1-1 0 0 0,1 0-1 0 0,0 1 1 0 0,0-1 0 0 0,1 0-1 0 0,-1 0 1 0 0,0 0 0 0 0,0 0-1 0 0,1 0 1 0 0,-1 0 0 0 0,0 0-1 0 0,1-1 1 0 0,-1 1 0 0 0,1 0-1 0 0,-1-1 1 0 0,1 1 0 0 0,-1-1-1 0 0,2 1 29 0 0,12-8-6567 0 0,-10 0-2470 0 0,-2 2-2231 0 0</inkml:trace>
  <inkml:trace contextRef="#ctx0" brushRef="#br0" timeOffset="2053.777">2563 777 11410 0 0,'0'0'2034'0'0,"0"0"-335"0"0,0 0-44 0 0,0 0-28 0 0,0 0-116 0 0,0 0-210 0 0,0 0-281 0 0,0 0-276 0 0,0 0-143 0 0,0 0-71 0 0,0 0-57 0 0,0 0-51 0 0,-22 8-52 0 0,-70 23-26 0 0,42-4 167 0 0,-30 50 152 0 0,79-75-653 0 0,0 0-1 0 0,-1 0 1 0 0,1-1-1 0 0,0 1 1 0 0,0 0-1 0 0,0 0 1 0 0,1 0-1 0 0,-1 1 1 0 0,0-1-1 0 0,1 0 1 0 0,-1 0-1 0 0,1 0 1 0 0,0 0-1 0 0,0 1 1 0 0,0-1-1 0 0,0 0 1 0 0,0 0-1 0 0,0 0 1 0 0,1 1-1 0 0,-1-1 1 0 0,1 0-1 0 0,-1 0 1 0 0,1 0-1 0 0,0 0 1 0 0,0 0-1 0 0,0 0 1 0 0,0 0-1 0 0,0 0 1 0 0,0 0-1 0 0,1-1 1 0 0,-1 1-1 0 0,1 0 1 0 0,-1-1-1 0 0,1 1 1 0 0,-1-1-1 0 0,1 1 1 0 0,0-1-1 0 0,0 0 1 0 0,0 0-1 0 0,0 0 1 0 0,0 0-1 0 0,0 0 1 0 0,0 0 0 0 0,0-1-1 0 0,0 1 1 0 0,2 0-10 0 0,8-1 77 0 0,-1 0 1 0 0,1-1 0 0 0,0 0 0 0 0,-1 0 0 0 0,1-2 0 0 0,-1 1 0 0 0,0-2 0 0 0,1 1 0 0 0,-1-1 0 0 0,-1-1 0 0 0,1 0 0 0 0,-1-1 0 0 0,6-3-78 0 0,90-61 404 0 0,-73 51-331 0 0,-33 19-62 0 0,0 0-7 0 0,0 12 22 0 0,-1 16-74 0 0,0-25 2 0 0,0 0-1 0 0,0 0 0 0 0,0 1 0 0 0,0-1 1 0 0,1 1-1 0 0,-1-1 0 0 0,1 1 0 0 0,0-1 1 0 0,0 1-1 0 0,0-1 0 0 0,1 0 0 0 0,-1 1 1 0 0,1-1-1 0 0,0 1 0 0 0,0-1 0 0 0,0 0 1 0 0,0 1-1 0 0,0-1 0 0 0,1 0 1 0 0,0 0-1 0 0,-1 0 0 0 0,1 0 0 0 0,0 0 1 0 0,0-1-1 0 0,1 1 0 0 0,-1-1 0 0 0,1 1 1 0 0,-1-1-1 0 0,1 0 0 0 0,0 0 0 0 0,0 0 1 0 0,0 0-1 0 0,0 0 0 0 0,0-1 0 0 0,2 1 47 0 0,32 2-2889 0 0,-21-4-1034 0 0,-8 0 687 0 0,3 0-8667 0 0</inkml:trace>
  <inkml:trace contextRef="#ctx0" brushRef="#br0" timeOffset="32999.623">884 1031 0 0 0,'0'0'249'0'0,"0"0"844"0"0,0 0 226 0 0,0 0-3 0 0,0 0 29 0 0,3-5 22 0 0,8-14 46 0 0,-8 14 52 0 0,-3 5-3 0 0,9-4 13268 0 0,-7 37-13118 0 0,13 129-846 0 0,-15-122-638 0 0,0-39-98 0 0,0-1 6 0 0,0 0-10 0 0,0 0-6 0 0,0 0 2 0 0,0 0-23 0 0,0 0 0 0 0,0 0 18 0 0,0 0-20 0 0,0 0 13 0 0,0 0-6 0 0,0 0-16 0 0,0 0 20 0 0,0 0-7 0 0,0 0-24 0 0,0 0 25 0 0,0 0-12 0 0,0 0 4 0 0,0 0 12 0 0,0 0 1 0 0,0 0-34 0 0,0 0-19 0 0,0 0-8 0 0,0 0 2 0 0,0 0-20 0 0,0 0-52 0 0,0 0-40 0 0,0 0-34 0 0,2-16-4206 0 0,3 7 1560 0 0,5-6-7340 0 0,-5 11-45 0 0</inkml:trace>
  <inkml:trace contextRef="#ctx0" brushRef="#br0" timeOffset="33708.304">908 961 0 0 0,'0'0'313'0'0,"0"0"1240"0"0,0 0 378 0 0,0 0 20 0 0,0 0-95 0 0,0 0-269 0 0,0 0-406 0 0,0 0-360 0 0,0 0-209 0 0,0 0-78 0 0,0 0 34 0 0,0 0 77 0 0,0 0 39 0 0,-3 0 3801 0 0,128-18-697 0 0,-12 18-3373 0 0,-112 0-395 0 0,1 1 0 0 0,-1 0 0 0 0,0-1 1 0 0,1 1-1 0 0,-1 0 0 0 0,0 0 0 0 0,1 0 1 0 0,-1 0-1 0 0,0 0 0 0 0,0 0 0 0 0,0 0 1 0 0,1 0-1 0 0,-1 0 0 0 0,-1 1 1 0 0,1-1-1 0 0,0 0 0 0 0,0 1 0 0 0,0-1 1 0 0,-1 1-1 0 0,1-1 0 0 0,-1 1 0 0 0,1-1 1 0 0,-1 1-1 0 0,1-1 0 0 0,-1 1 1 0 0,0-1-1 0 0,0 1 0 0 0,0-1 0 0 0,0 1 1 0 0,0 0-1 0 0,0-1 0 0 0,0 1 0 0 0,-1-1 1 0 0,1 1-1 0 0,-1-1 0 0 0,1 1 0 0 0,-1-1 1 0 0,1 1-1 0 0,-1-1 0 0 0,0 1 1 0 0,1-1-1 0 0,-1 0 0 0 0,0 1 0 0 0,0-1 1 0 0,0 0-1 0 0,0 0 0 0 0,-1 0 0 0 0,1 0 1 0 0,0 0-1 0 0,0 0 0 0 0,-1 0 0 0 0,1 0 1 0 0,0 0-1 0 0,-1 0 0 0 0,1-1 1 0 0,-2 1-22 0 0,-91 59 596 0 0,93-59-599 0 0,0 0 0 0 0,0 0 0 0 0,0 0-1 0 0,1 0 1 0 0,-1 0 0 0 0,0 1 0 0 0,1-1 0 0 0,-1 0-1 0 0,1 1 1 0 0,-1-1 0 0 0,1 0 0 0 0,0 1 0 0 0,0-1 0 0 0,-1 0-1 0 0,1 1 1 0 0,0-1 0 0 0,0 0 0 0 0,0 1 0 0 0,0-1-1 0 0,1 1 1 0 0,-1-1 0 0 0,0 0 0 0 0,1 1 0 0 0,-1-1-1 0 0,1 0 1 0 0,-1 0 0 0 0,1 1 0 0 0,-1-1 0 0 0,1 0-1 0 0,0 0 1 0 0,0 0 0 0 0,0 0 0 0 0,-1 0 0 0 0,1 0-1 0 0,0 0 1 0 0,0 0 0 0 0,0 0 0 0 0,1 0 0 0 0,-1 0-1 0 0,0-1 1 0 0,0 1 0 0 0,0 0 0 0 0,1-1 0 0 0,-1 1-1 0 0,0-1 1 0 0,0 1 0 0 0,1-1 0 0 0,-1 0 0 0 0,1 1 4 0 0,10 10 31 0 0,-4-4-28 0 0,-1 1 0 0 0,0 1 0 0 0,-1 0 0 0 0,1 0 0 0 0,-2 0 0 0 0,1 0 0 0 0,-1 1 0 0 0,-1 0 0 0 0,1 0 0 0 0,-2 1-3 0 0,-2-8 31 0 0,-1-1 0 0 0,-1 1 0 0 0,1-1 0 0 0,0 0 0 0 0,0 1 0 0 0,-1-1 1 0 0,0 0-1 0 0,1 0 0 0 0,-1 1 0 0 0,0-1 0 0 0,0 0 0 0 0,0 0 0 0 0,0 0 0 0 0,-1 0 0 0 0,1 0 0 0 0,0 0 0 0 0,-1 0 0 0 0,0-1 0 0 0,1 1 0 0 0,-1 0 0 0 0,0-1 0 0 0,0 1 0 0 0,0-1 0 0 0,0 0 0 0 0,0 0 0 0 0,0 1 0 0 0,0-1 0 0 0,0-1 0 0 0,0 1 0 0 0,-3 1-31 0 0,-73 22 724 0 0,-15-9-250 0 0,77-14-3184 0 0,11-13-4276 0 0,5 8-4635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7.15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92 0 0 0,'0'0'979'0'0,"0"0"407"0"0,0 0-150 0 0,0 0-319 0 0,0 0-251 0 0,0 0-125 0 0,2-7 1724 0 0,53 5 3049 0 0,28-4-1728 0 0,-37 2-2185 0 0,703-51 3692 0 0,-494 38-4689 0 0,-231 17 22 0 0,-36 3 689 0 0,0 0-828 0 0,10-1-5314 0 0,0-1-5464 0 0,0 0 393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49.1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58 48 0 0 0,'0'0'922'0'0,"0"0"583"0"0,0 0 160 0 0,0 0-17 0 0,0 0-136 0 0,0 0-133 0 0,0 0-92 0 0,0 0-8 0 0,-6 1-36 0 0,-16 1-93 0 0,16-1-96 0 0,6-1-121 0 0,0 0-118 0 0,-23 4 3603 0 0,23-4-4099 0 0,0 0 14 0 0,0 0 7 0 0,0 0-13 0 0,0 0-22 0 0,29 3 1577 0 0,164 38-1039 0 0,-109-33-577 0 0,1-3-1 0 0,0-4 1 0 0,26-5-266 0 0,11-2 138 0 0,-17-1-19 0 0,0 4 0 0 0,64 9-119 0 0,66-2 260 0 0,53-30-29 0 0,-30 22-116 0 0,-64-24 53 0 0,-55 16-112 0 0,-14 5 81 0 0,-35 6-129 0 0,-60-2 119 0 0,33-4 92 0 0,3 6-141 0 0,107-6 20 0 0,-66 3-41 0 0,-110 2-2589 0 0,-2 1-2309 0 0,1 0-4095 0 0,2 1-2641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3.45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52 0 0 0,'0'0'359'0'0,"0"0"788"0"0,0 0 288 0 0,0 0-20 0 0,0 0-167 0 0,0 0-251 0 0,0 0-230 0 0,0 0-147 0 0,0 0-7 0 0,5 11 2625 0 0,40-2 3902 0 0,30-10-3924 0 0,-31 0-1987 0 0,258-25 1559 0 0,-162 13-2246 0 0,369-18 587 0 0,-459 31-1050 0 0,-47 4-1079 0 0,5 3-5148 0 0,-1-7-1070 0 0,2 0-4946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3:54.89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22 26 0 0 0,'0'0'519'0'0,"0"0"764"0"0,0 0 252 0 0,0 0 242 0 0,0 0 127 0 0,0 0-17 0 0,0 0-219 0 0,0 0-438 0 0,0 0-368 0 0,0 0-175 0 0,-3 0-75 0 0,-12 0-38 0 0,11 0-19 0 0,4 0-43 0 0,0 0-75 0 0,0 0-53 0 0,0 0-16 0 0,0 0-4 0 0,0 0 11 0 0,0 0 0 0 0,0 0-38 0 0,86 8 4399 0 0,233-16-1474 0 0,154-6-1932 0 0,-201 7-1048 0 0,323 3 252 0 0,-595 4-525 0 0,0 0-5 0 0,0 0-19 0 0,0 0-6 0 0,0 0 29 0 0,0 0 11 0 0,0 0 9 0 0,0 0-12 0 0,0 0-28 0 0,0 0 25 0 0,0 0-20 0 0,0 0 5 0 0,0 0 16 0 0,0 0-27 0 0,0 0 17 0 0,0 0-4 0 0,0 0 7 0 0,0 0-13 0 0,0 0 17 0 0,0 0-3 0 0,0 0-23 0 0,0 0 23 0 0,0 0-12 0 0,0 0 14 0 0,0 0-1 0 0,0 0-4 0 0,0 0-14 0 0,0 0-10 0 0,0 0 29 0 0,0 0-9 0 0,0 0 10 0 0,0 0-5 0 0,0 0-16 0 0,0 0-14 0 0,0 0 36 0 0,0 0 1 0 0,0 0-12 0 0,0 0 11 0 0,0 0-10 0 0,0 0 26 0 0,0 0-27 0 0,0 0-2 0 0,0 0 15 0 0,0 0-31 0 0,0 0 5 0 0,0 0 4 0 0,0 0-4 0 0,0 0-7 0 0,0 0 31 0 0,0 0-4 0 0,0 0-16 0 0,0 0-13 0 0,0 0-14 0 0,0 0-37 0 0,0 0-10 0 0,0 0-93 0 0,0 0-81 0 0,0 0-103 0 0,0 0-270 0 0,0 10-9572 0 0,0-9-2131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18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15 449 0 0 0,'0'0'592'0'0,"0"0"882"0"0,0 0 323 0 0,0 0 216 0 0,0 0 219 0 0,0 0 40 0 0,0 0-252 0 0,0 0-414 0 0,0 0-411 0 0,0 0-349 0 0,0 0-257 0 0,-3 0-151 0 0,0-1-433 0 0,-6 0 664 0 0,17 0 946 0 0,69 1 2196 0 0,137-4-803 0 0,287-43-944 0 0,-267 31-1572 0 0,-256 18-1242 0 0,0 1 0 0 0,1 1 0 0 0,-1 1 0 0 0,1 1 0 0 0,0 0 0 0 0,-10 7 750 0 0,-28 7-3926 0 0,33-13 1335 0 0,0 0-4457 0 0,9-2-3625 0 0</inkml:trace>
  <inkml:trace contextRef="#ctx0" brushRef="#br0" timeOffset="299.292">112 644 5201 0 0,'0'0'3985'0'0,"0"0"-1322"0"0,0 0-604 0 0,0 0-69 0 0,0 0-42 0 0,0 0-234 0 0,0 0-454 0 0,0 0-458 0 0,0 0-333 0 0,0 0-201 0 0,0 0-72 0 0,0 0 67 0 0,3 2 123 0 0,115 4 2450 0 0,319-42-710 0 0,-365 35-1798 0 0,-62 1-5366 0 0,-7 0-5451 0 0,-5 0-1014 0 0</inkml:trace>
  <inkml:trace contextRef="#ctx0" brushRef="#br0" timeOffset="824.887">574 7 7882 0 0,'0'0'2113'0'0,"0"0"-204"0"0,0 0-105 0 0,0 0 54 0 0,0 0-6 0 0,0 0-187 0 0,0 0-333 0 0,0 0-388 0 0,0 0-314 0 0,0 0-208 0 0,0 0-148 0 0,0 0-94 0 0,0 0-37 0 0,-8-1-25 0 0,5 0-73 0 0,-21-4-37 0 0,22 9 498 0 0,63 36 852 0 0,141 67 545 0 0,-178-89-1844 0 0,0 0 0 0 0,-1 2 0 0 0,0 0 0 0 0,-2 2 1 0 0,-1 0-1 0 0,0 2 0 0 0,-2 0 0 0 0,15 26-59 0 0,-31-47 20 0 0,0 1 0 0 0,0 0 0 0 0,0 0 0 0 0,-1-1-1 0 0,1 1 1 0 0,-1 0 0 0 0,0 0 0 0 0,0 0 0 0 0,0 1 0 0 0,-1-1 0 0 0,0 0 0 0 0,0 0-1 0 0,0 0 1 0 0,0 0 0 0 0,0 0 0 0 0,-1 1 0 0 0,0-1 0 0 0,0 0 0 0 0,0 0-1 0 0,0 0 1 0 0,0 0 0 0 0,-1-1 0 0 0,0 1 0 0 0,0 0 0 0 0,0-1 0 0 0,0 1-1 0 0,-1-1 1 0 0,-1 3-20 0 0,-247 202 775 0 0,21-17-405 0 0,186-161-557 0 0,36-26-2949 0 0,7-1-779 0 0,3-2-3532 0 0,-2-1-4603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0 0 0,'0'0'1014'0'0,"0"0"578"0"0,0 0 220 0 0,0 0 142 0 0,0 0 112 0 0,0 0-118 0 0,0 0-361 0 0,0 0-473 0 0,0 0-397 0 0,0 0-241 0 0,0 0-106 0 0,0 0 9 0 0,0 0 17 0 0,1 5 8591 0 0,0-3-7952 0 0,85-3-345 0 0,0-4 0 0 0,-1-4 0 0 0,7-5-690 0 0,-59 10 148 0 0,-32 4-126 0 0,-35 15-12368 0 0,26-8 5808 0 0,0-3-2265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5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9698 0 0,'0'0'1848'0'0,"0"0"-765"0"0,0 0-254 0 0,0 0 203 0 0,0 0 240 0 0,0 0 24 0 0,0 0-229 0 0,0 0-221 0 0,0 0-102 0 0,0 0 23 0 0,0 0 57 0 0,0 0-11 0 0,10 4-70 0 0,70 14 1155 0 0,50-25 915 0 0,-34-4-1897 0 0,-105 0-3921 0 0,5 8-6624 0 0,3 2-2129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8 441 0 0 0,'0'0'1168'0'0,"0"0"666"0"0,0 0 180 0 0,0 0 154 0 0,0 0 26 0 0,0 0-210 0 0,0 0-346 0 0,0 0-451 0 0,0 0-384 0 0,0 0-276 0 0,0 0-186 0 0,-7 0 335 0 0,107-57 2978 0 0,26 8-1744 0 0,-106 42-1744 0 0,1 0 0 0 0,0 1 0 0 0,0 2 0 0 0,1 0 0 0 0,-1 1 0 0 0,1 1 0 0 0,0 1 0 0 0,21 2-166 0 0,-41-1 12 0 0,0 0-1 0 0,0 1 0 0 0,0-1 1 0 0,0 1-1 0 0,0-1 0 0 0,0 1 0 0 0,0 0 1 0 0,0 0-1 0 0,-1 0 0 0 0,1 0 1 0 0,0 0-1 0 0,0 0 0 0 0,-1 0 0 0 0,1 0 1 0 0,-1 1-1 0 0,1-1 0 0 0,-1 1 1 0 0,1-1-1 0 0,-1 1 0 0 0,0-1 0 0 0,0 1 1 0 0,0 0-1 0 0,0 0 0 0 0,0 0 1 0 0,0-1-1 0 0,-1 1 0 0 0,1 0 1 0 0,0 0-1 0 0,-1 0 0 0 0,0 0 0 0 0,1 0 1 0 0,-1 0-1 0 0,0 0 0 0 0,0 0 1 0 0,0 1-1 0 0,0-1 0 0 0,0 0 0 0 0,-1 0 1 0 0,1 0-1 0 0,-1 1-11 0 0,-32 79 618 0 0,-242 271-98 0 0,269-345-513 0 0,0 0 0 0 0,0 0 0 0 0,0 0-1 0 0,1 1 1 0 0,0-1 0 0 0,1 1 0 0 0,0 0 0 0 0,0 1 0 0 0,1-1-1 0 0,1 1 1 0 0,-1-1 0 0 0,1 1 0 0 0,1 0 0 0 0,0 0 0 0 0,0 0-1 0 0,1 4-6 0 0,2-11 34 0 0,0-1-1 0 0,0 1 0 0 0,0 0 0 0 0,0-1 0 0 0,0 0 0 0 0,1 1 1 0 0,-1-1-1 0 0,1 0 0 0 0,-1 0 0 0 0,1 0 0 0 0,0-1 1 0 0,0 1-1 0 0,0-1 0 0 0,0 1 0 0 0,0-1 0 0 0,0 0 1 0 0,0 0-1 0 0,1 0 0 0 0,-1-1 0 0 0,0 1 0 0 0,0-1 0 0 0,1 0 1 0 0,-1 0-1 0 0,0 0 0 0 0,1 0 0 0 0,0 0-33 0 0,15-1 220 0 0,1 0 0 0 0,-1-1 0 0 0,0-1 0 0 0,0-1 0 0 0,-1 0 0 0 0,1-2 1 0 0,8-3-221 0 0,50-20 426 0 0,-54 18-431 0 0,-27 15-5670 0 0,2 2-3741 0 0,2-5-2315 0 0</inkml:trace>
  <inkml:trace contextRef="#ctx0" brushRef="#br0" timeOffset="1567.407">649 994 4017 0 0,'0'0'2067'0'0,"0"0"-332"0"0,0 0 1 0 0,0 0 241 0 0,0 0 154 0 0,0 0-152 0 0,0 0-400 0 0,0 0-445 0 0,0 0-333 0 0,0 0-147 0 0,0 0 2 0 0,0 0 29 0 0,0 0 21 0 0,0 0 10 0 0,0 0-37 0 0,0 0-51 0 0,5-19 1093 0 0,4-11-1589 0 0,1 1-1 0 0,2 0 0 0 0,1 1 0 0 0,1 1 0 0 0,1 0 0 0 0,2 1 0 0 0,0 0 0 0 0,2 1 0 0 0,0 2 0 0 0,2 0 0 0 0,1 1 0 0 0,1 1 0 0 0,0 1 0 0 0,1 1 0 0 0,19-11-131 0 0,28-10-121 0 0,-67 59 82 0 0,5 113 122 0 0,-11-85-36 0 0,2-45-46 0 0,0-1 0 0 0,0 0 0 0 0,0 0 0 0 0,0 0 0 0 0,0 1 0 0 0,0-1 0 0 0,0 0 0 0 0,0 0 0 0 0,1 0 0 0 0,-1 1 0 0 0,1-1 0 0 0,-1 0 0 0 0,0 0 0 0 0,1 0 0 0 0,0 0 0 0 0,-1 0 0 0 0,1 0 0 0 0,0 0 0 0 0,-1 0 0 0 0,1 0 0 0 0,0 0 0 0 0,0-1 0 0 0,0 1 0 0 0,0 0 0 0 0,0 0 0 0 0,0-1 0 0 0,0 1 0 0 0,0 0 0 0 0,0-1 0 0 0,0 1 0 0 0,0-1 0 0 0,0 0 0 0 0,1 1 0 0 0,-1-1 1 0 0,0 0-1 0 0,0 0 0 0 0,0 0 0 0 0,1 0 0 0 0,-1 0 0 0 0,0 0 0 0 0,0 0 0 0 0,0 0 0 0 0,1 0 0 0 0,-1 0 0 0 0,0-1 0 0 0,0 1 0 0 0,0 0 0 0 0,1-1-1 0 0,6-1 12 0 0,-1 1 0 0 0,1-2 0 0 0,-1 1 0 0 0,0-1 0 0 0,0 0 0 0 0,0 0 0 0 0,0-1 0 0 0,-1 0 0 0 0,1 0 1 0 0,-1-1-1 0 0,0 0 0 0 0,0 0 0 0 0,3-3-12 0 0,-1 0 0 0 0,76-65 25 0 0,-54 44-19 0 0,0 2 1 0 0,2 2-1 0 0,1 1 0 0 0,1 1 0 0 0,9-3-6 0 0,-42 27-3 0 0,0 0 0 0 0,0 0 0 0 0,1 0 0 0 0,-1 0 0 0 0,0 0 0 0 0,0 0 0 0 0,0 0 0 0 0,-1 0 0 0 0,1 0-1 0 0,0 1 1 0 0,0-1 0 0 0,-1 0 0 0 0,1 0 0 0 0,0 1 0 0 0,-1-1 0 0 0,1 1 0 0 0,-1-1 0 0 0,0 0 0 0 0,1 1 0 0 0,-1-1 0 0 0,0 1-1 0 0,0-1 1 0 0,0 1 0 0 0,0-1 0 0 0,0 1 0 0 0,0-1 0 0 0,-1 1 0 0 0,1-1 0 0 0,0 0 0 0 0,-1 1 0 0 0,1-1 0 0 0,-1 1 3 0 0,1 3-8 0 0,-35 196 405 0 0,14-64 24 0 0,16-125-1149 0 0,0-17-2641 0 0,-1 1-4062 0 0,3 2 370 0 0,0 1-2861 0 0</inkml:trace>
  <inkml:trace contextRef="#ctx0" brushRef="#br0" timeOffset="2548.309">1654 791 0 0 0,'0'0'1096'0'0,"0"0"835"0"0,0 0 316 0 0,0 0-117 0 0,0 0-341 0 0,0 0-405 0 0,0 0-297 0 0,0 0-171 0 0,0 0-94 0 0,0 0-57 0 0,0 0-38 0 0,1 1-568 0 0,5 2 7435 0 0,-17 103-6058 0 0,-17 15-990 0 0,21-102-883 0 0,6-30-4528 0 0,7-3-3272 0 0,-4 6-2597 0 0</inkml:trace>
  <inkml:trace contextRef="#ctx0" brushRef="#br0" timeOffset="3119.503">1624 751 3385 0 0,'0'0'2647'0'0,"0"0"-757"0"0,0 0-238 0 0,0 0 54 0 0,0 0 102 0 0,0 0-9 0 0,0 0-285 0 0,0 0-449 0 0,0 0-386 0 0,0 0-256 0 0,0 0-131 0 0,0 0-56 0 0,0 0-33 0 0,9 0 409 0 0,150-23 1839 0 0,-157 26-2425 0 0,0-1-1 0 0,0 1 1 0 0,0-1 0 0 0,0 1-1 0 0,-1 0 1 0 0,0 0-1 0 0,1 0 1 0 0,-1-1 0 0 0,0 1-1 0 0,0 0 1 0 0,-1 0-1 0 0,1 1 1 0 0,-1-1 0 0 0,1 0-1 0 0,-1 0 1 0 0,0 0 0 0 0,0 0-1 0 0,0 0 1 0 0,-1 0-1 0 0,1 0 1 0 0,-1 0 0 0 0,1 1-1 0 0,-1-1 1 0 0,0-1-1 0 0,-1 1 1 0 0,1 0 0 0 0,0 0-1 0 0,-1 0 1 0 0,0 0-26 0 0,-83 103 573 0 0,84-105-580 0 0,1 0 0 0 0,0 0 0 0 0,0 0 0 0 0,0 0-1 0 0,0 0 1 0 0,1 0 0 0 0,-1 0 0 0 0,0 0-1 0 0,0 0 1 0 0,1 0 0 0 0,-1 0 0 0 0,0 0 0 0 0,1 0-1 0 0,-1 0 1 0 0,1 0 0 0 0,-1 0 0 0 0,1 0 0 0 0,0 0-1 0 0,-1-1 1 0 0,1 1 0 0 0,0 0 0 0 0,-1-1-1 0 0,1 1 1 0 0,0 0 0 0 0,0-1 0 0 0,0 1 0 0 0,0-1-1 0 0,0 1 1 0 0,0-1 0 0 0,-1 1 0 0 0,1-1 0 0 0,0 0-1 0 0,0 1 1 0 0,0-1 0 0 0,0 0 0 0 0,0 0-1 0 0,0 0 1 0 0,0 0 0 0 0,1 0 0 0 0,-1 0 0 0 0,0 0-1 0 0,0 0 8 0 0,12 5 34 0 0,-4 0 0 0 0,-6-5-21 0 0,0 2 1 0 0,1-1-1 0 0,-1 0 0 0 0,0 1 1 0 0,0 0-1 0 0,0-1 0 0 0,0 1 1 0 0,0 0-1 0 0,0 1 0 0 0,-1-1 0 0 0,1 0 1 0 0,-1 1-1 0 0,1-1 0 0 0,-1 1 1 0 0,0 0-1 0 0,0 0 0 0 0,0 0 1 0 0,-1 0-1 0 0,1 0 0 0 0,-1 0 1 0 0,1 1-1 0 0,-1-1 0 0 0,0 0 1 0 0,0 1-1 0 0,-1-1 0 0 0,1 1 1 0 0,-1-1-1 0 0,1 1 0 0 0,-1-1 1 0 0,0 1-1 0 0,-1-1 0 0 0,1 1 0 0 0,-1 2-13 0 0,-2-1 64 0 0,-1 0-1 0 0,0 0 1 0 0,0 0-1 0 0,0-1 0 0 0,-1 1 1 0 0,1-1-1 0 0,-1 0 0 0 0,0-1 1 0 0,0 1-1 0 0,0-1 0 0 0,-1 0 1 0 0,1 0-1 0 0,-1 0 0 0 0,0-1 1 0 0,1 0-1 0 0,-1 0 1 0 0,0-1-1 0 0,-4 1-63 0 0,0 1-10 0 0,-73-2-688 0 0,69-7-1456 0 0,10 1-1346 0 0,0-2-5107 0 0,2 3-1447 0 0</inkml:trace>
  <inkml:trace contextRef="#ctx0" brushRef="#br0" timeOffset="4458.976">1591 44 1064 0 0,'0'0'2833'0'0,"0"0"-758"0"0,0 0-412 0 0,0 0-129 0 0,0 0 42 0 0,0 0 0 0 0,0 0-215 0 0,0 0-324 0 0,0 0-297 0 0,0 0-184 0 0,0 0-45 0 0,0 0 15 0 0,14-5 31 0 0,111-27 1508 0 0,-5 25-456 0 0,-118 9-1561 0 0,0 0 0 0 0,-1-1-1 0 0,1 1 1 0 0,-1 0 0 0 0,0 0-1 0 0,1 0 1 0 0,-1 1 0 0 0,0-1-1 0 0,0 0 1 0 0,0 0 0 0 0,0 1-1 0 0,-1-1 1 0 0,1 0 0 0 0,-1 1-1 0 0,1-1 1 0 0,-1 1 0 0 0,0-1-1 0 0,0 1 1 0 0,0-1 0 0 0,0 1-1 0 0,0-1 1 0 0,-1 0 0 0 0,1 1-1 0 0,-1-1 1 0 0,0 1 0 0 0,1-1-1 0 0,-1 0 1 0 0,0 0 0 0 0,0 1-1 0 0,-1-1 1 0 0,1 0 0 0 0,0 0-1 0 0,-1 0 1 0 0,1 0 0 0 0,-2 1-48 0 0,-117 147 1579 0 0,119-148-1562 0 0,-1-1 1 0 0,1 1 0 0 0,0-1 0 0 0,1 1-1 0 0,-1 0 1 0 0,0-1 0 0 0,0 1-1 0 0,1 0 1 0 0,-1-1 0 0 0,1 1 0 0 0,-1 0-1 0 0,1 0 1 0 0,0-1 0 0 0,0 1 0 0 0,0 0-1 0 0,0 0 1 0 0,0 0 0 0 0,0 0 0 0 0,0-1-1 0 0,1 1 1 0 0,-1 0 0 0 0,0 0 0 0 0,1-1-1 0 0,0 1 1 0 0,-1 0 0 0 0,1-1 0 0 0,0 1-1 0 0,0 0 1 0 0,0-1 0 0 0,0 1 0 0 0,0-1-1 0 0,0 0 1 0 0,1 1 0 0 0,-1-1-1 0 0,0 0 1 0 0,1 0 0 0 0,-1 0 0 0 0,1 0-1 0 0,-1 0 1 0 0,1 0 0 0 0,-1 0 0 0 0,1 0-1 0 0,0-1 1 0 0,1 2-18 0 0,81 8 937 0 0,5-17-514 0 0,-41 3-1058 0 0,-27 4-5009 0 0,-16 0-2260 0 0,-2 3-4504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271 127 0 0 0,'0'0'1524'0'0,"0"0"353"0"0,0 0 266 0 0,0 0 17 0 0,0 0-138 0 0,0 0-223 0 0,0 0-281 0 0,0 0-222 0 0,0 0-209 0 0,-8-19-124 0 0,-26-57-94 0 0,10 47 845 0 0,19 29-1239 0 0,1-1-346 0 0,-1 0 1 0 0,1 1 0 0 0,-1-1-1 0 0,0 1 1 0 0,1 0 0 0 0,-1 0-1 0 0,0 1 1 0 0,1 0-1 0 0,-1-1 1 0 0,1 2 0 0 0,-1-1-1 0 0,1 0 1 0 0,0 1-1 0 0,-1 0 1 0 0,1 0 0 0 0,0 0-1 0 0,0 0 1 0 0,0 1 0 0 0,0 0-1 0 0,1 0 1 0 0,-3 1-130 0 0,-4 6 60 0 0,1 0 1 0 0,0 1 0 0 0,0 0-1 0 0,1 0 1 0 0,0 1 0 0 0,1 0-1 0 0,0 1 1 0 0,1-1 0 0 0,0 1 0 0 0,1 0-1 0 0,1 1 1 0 0,0-1 0 0 0,1 1-1 0 0,0 0 1 0 0,1 0 0 0 0,1 0-1 0 0,0 0 1 0 0,1 0 0 0 0,0 0-1 0 0,2 11-60 0 0,0-21 52 0 0,0 0 0 0 0,0 1 0 0 0,0-1 0 0 0,0 0 0 0 0,0 0 0 0 0,1 0 0 0 0,0 0 0 0 0,0 0 0 0 0,0-1 0 0 0,0 1 0 0 0,0-1 0 0 0,1 0 0 0 0,0 0 0 0 0,-1 0 0 0 0,1 0 0 0 0,0-1-1 0 0,1 0 1 0 0,-1 0 0 0 0,0 0 0 0 0,1 0 0 0 0,-1 0 0 0 0,1-1 0 0 0,-1 0 0 0 0,1 0 0 0 0,-1 0 0 0 0,1-1 0 0 0,0 1 0 0 0,0-1 0 0 0,-1 0 0 0 0,1-1 0 0 0,0 1 0 0 0,0-1 0 0 0,-1 0 0 0 0,1 0 0 0 0,-1 0 0 0 0,1-1-1 0 0,-1 1 1 0 0,1-1 0 0 0,-1 0 0 0 0,0 0 0 0 0,0-1 0 0 0,0 0 0 0 0,0 1 0 0 0,2-3-52 0 0,15-14 180 0 0,-1-1 0 0 0,-1-1 0 0 0,0 0-1 0 0,-2-1 1 0 0,-1-1 0 0 0,0-1 0 0 0,-2 0 0 0 0,-1-1-1 0 0,10-24-179 0 0,-21 43 31 0 0,-2 6-34 0 0,1 1 0 0 0,-1-1 0 0 0,0 0 0 0 0,0 1 1 0 0,0-1-1 0 0,0 0 0 0 0,0 0 0 0 0,1 1 1 0 0,-1-1-1 0 0,0 0 0 0 0,0 0 0 0 0,0 0 1 0 0,1 1-1 0 0,-1-1 0 0 0,0 0 0 0 0,0 0 1 0 0,0 0-1 0 0,1 1 0 0 0,-1-1 0 0 0,0 0 1 0 0,1 0-1 0 0,-1 0 0 0 0,0 0 0 0 0,0 0 1 0 0,1 0-1 0 0,-1 0 0 0 0,0 0 0 0 0,1 0 1 0 0,-1 0-1 0 0,0 0 0 0 0,0 0 0 0 0,1 0 1 0 0,-1 0-1 0 0,0 0 0 0 0,1 0 0 0 0,-1 0 1 0 0,0 0-1 0 0,0 0 0 0 0,1 0 0 0 0,-1 0 1 0 0,0-1-1 0 0,1 1 0 0 0,-1 0 0 0 0,0 0 1 0 0,0 0-1 0 0,0 0 0 0 0,1-1 0 0 0,-1 1 1 0 0,0 0-1 0 0,0 0 0 0 0,0-1 0 0 0,1 1 3 0 0,1 9 31 0 0,58 238 78 0 0,-46-164-90 0 0,-4 0 0 0 0,-4 1 0 0 0,-3-1 0 0 0,-6 37-19 0 0,2-101-1 0 0,0 1 1 0 0,-2-1-1 0 0,-1 1 1 0 0,0-1-1 0 0,-1 0 1 0 0,-1 0-1 0 0,-1-1 1 0 0,0 0 0 0 0,-2 0-1 0 0,0-1 1 0 0,-1 0-1 0 0,-1 0 1 0 0,0-1-1 0 0,-1-1 1 0 0,-1 0-1 0 0,0 0 1 0 0,-1-1 0 0 0,-2 0 0 0 0,10-8 6 0 0,-1-2 1 0 0,0 1 0 0 0,0-1 0 0 0,0 0 0 0 0,0 0 0 0 0,-1 0 0 0 0,1-1 0 0 0,-1-1 0 0 0,0 1 0 0 0,0-1 0 0 0,0-1 0 0 0,0 1 0 0 0,0-1 0 0 0,-7 0-7 0 0,12-3 4 0 0,0 0 0 0 0,0 0 1 0 0,1 0-1 0 0,-1 0 0 0 0,0-1 0 0 0,1 1 1 0 0,-1-1-1 0 0,1 0 0 0 0,0 1 0 0 0,0-1 1 0 0,0 0-1 0 0,0 0 0 0 0,0 0 0 0 0,1-1 1 0 0,0 1-1 0 0,-1 0 0 0 0,1-1 0 0 0,0 1 1 0 0,1-1-1 0 0,-1 1 0 0 0,0-1 0 0 0,1 1 1 0 0,0-1-1 0 0,0 1 0 0 0,0-1 0 0 0,0 1 1 0 0,1-1-5 0 0,1-13-104 0 0,0 0 1 0 0,1 0 0 0 0,1 1 0 0 0,1 0-1 0 0,0 0 1 0 0,1 0 0 0 0,1 0 0 0 0,0 1-1 0 0,1 0 1 0 0,1 1 0 0 0,0-1 0 0 0,7-5 103 0 0,40-56-5905 0 0,-53 72 5375 0 0,10-12-7117 0 0,-2 4-4497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3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0 0 0,'0'0'1552'0'0,"0"0"649"0"0,0 0 286 0 0,0 0-93 0 0,0 0-180 0 0,0 0-191 0 0,0 0-263 0 0,0 0-182 0 0,0 0-125 0 0,0 0-136 0 0,-3-4-180 0 0,-8-13-158 0 0,8 13-172 0 0,3 4-164 0 0,0 0-96 0 0,0 0-90 0 0,0 0-57 0 0,0 0-52 0 0,0 0-70 0 0,0 0-85 0 0,0 0-68 0 0,0 0-22 0 0,0 0-39 0 0,17 342 2181 0 0,-6-40-1909 0 0,-22-93-235 0 0,5-50 8 0 0,29-170 209 0 0,216-213 95 0 0,-151 165-460 0 0,-88 58 47 0 0,1 0-1 0 0,-1 1 0 0 0,1-1 0 0 0,-1 1 1 0 0,1-1-1 0 0,-1 1 0 0 0,1-1 0 0 0,-1 1 1 0 0,1-1-1 0 0,-1 1 0 0 0,1-1 0 0 0,-1 1 1 0 0,1-1-1 0 0,0 1 0 0 0,-1 0 0 0 0,1 0 1 0 0,0-1-1 0 0,-1 1 0 0 0,1 0 0 0 0,0 0 1 0 0,-1 0-1 0 0,1-1 0 0 0,0 1 0 0 0,0 0 1 0 0,-1 0-1 0 0,1 0 0 0 0,0 0 0 0 0,-1 1 1 0 0,1-1-1 0 0,0 0 0 0 0,0 0 0 0 0,-1 0 1 0 0,1 0-1 0 0,0 1 0 0 0,-1-1 0 0 0,1 0 1 0 0,-1 1-1 0 0,1-1 0 0 0,0 0 0 0 0,-1 1 1 0 0,1-1-1 0 0,-1 1 0 0 0,1-1 0 0 0,-1 1 1 0 0,1-1-1 0 0,-1 1 0 0 0,1 0 0 0 0,-1-1 0 0 0,0 1 1 0 0,1-1-1 0 0,-1 1 0 0 0,0 0 0 0 0,1-1 1 0 0,-1 1-1 0 0,0 0 0 0 0,0 0 0 0 0,0-1 1 0 0,0 1-1 0 0,0 0 0 0 0,0-1 0 0 0,0 1 1 0 0,0 0-1 0 0,0 0 1 0 0,2 56 92 0 0,-2-46-85 0 0,-9 144 181 0 0,8-151-596 0 0,0 0 2255 0 0,1-3-3601 0 0,1 0-3447 0 0,1 0-4795 0 0,0-1-2411 0 0</inkml:trace>
  <inkml:trace contextRef="#ctx0" brushRef="#br0" timeOffset="540.79">768 940 7378 0 0,'0'0'2181'0'0,"0"0"-388"0"0,0 0 51 0 0,0 0 58 0 0,0 0-108 0 0,0 0-271 0 0,0 0-316 0 0,0 0-177 0 0,0 0-145 0 0,0 0-159 0 0,0 0-131 0 0,0 0-97 0 0,0 0-16 0 0,-4-1 20 0 0,-67 8 1816 0 0,59 0-2207 0 0,-1 1-1 0 0,1 0 1 0 0,0 0 0 0 0,1 2 0 0 0,0-1 0 0 0,1 1 0 0 0,0 1 0 0 0,-6 7-111 0 0,13-14 7 0 0,0 0 1 0 0,0 1-1 0 0,1-1 1 0 0,-1 0-1 0 0,1 1 1 0 0,0-1-1 0 0,0 1 1 0 0,1 0-1 0 0,0 0 1 0 0,-1 0-1 0 0,1-1 1 0 0,1 1-1 0 0,-1 0 1 0 0,1 0-1 0 0,0 0 1 0 0,0 0-1 0 0,1 0 1 0 0,-1 0-1 0 0,1 2-7 0 0,2-5 19 0 0,0 0 0 0 0,0 0 1 0 0,0 0-1 0 0,0-1 0 0 0,0 0 0 0 0,1 1 0 0 0,-1-1 0 0 0,0 0 0 0 0,1 0 0 0 0,-1-1 0 0 0,1 1 0 0 0,-1-1 1 0 0,1 0-1 0 0,-1 1 0 0 0,1-2 0 0 0,-1 1 0 0 0,0 0 0 0 0,1-1 0 0 0,-1 1 0 0 0,1-1 0 0 0,-1 0 0 0 0,0 0 0 0 0,1-1 1 0 0,-1 1-1 0 0,0-1-19 0 0,175-101 538 0 0,-117 59-325 0 0,-61 44-207 0 0,0 0-12 0 0,0 0-14 0 0,8 110 209 0 0,-5-107-257 0 0,0 0 0 0 0,0 0 0 0 0,0 0 1 0 0,0 0-1 0 0,0-1 0 0 0,1 1 0 0 0,-1-1 0 0 0,1 0 0 0 0,0 0 1 0 0,-1 0-1 0 0,1-1 0 0 0,0 1 0 0 0,0-1 0 0 0,0 0 1 0 0,0 0-1 0 0,0 0 0 0 0,1-1 0 0 0,-1 1 0 0 0,0-1 0 0 0,0 0 1 0 0,0 0-1 0 0,1-1 0 0 0,-1 1 0 0 0,0-1 0 0 0,0 0 0 0 0,3-1 68 0 0,14 1-2088 0 0,-7 0-2099 0 0,-5-2-3304 0 0,-2 0-5136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4:23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224 313 0 0 0,'0'0'356'0'0,"0"0"936"0"0,0 0 349 0 0,0 0 172 0 0,0 0 240 0 0,0 0 19 0 0,0 0-198 0 0,0 0-266 0 0,0 0-262 0 0,0 0-220 0 0,0 0-180 0 0,0-3-124 0 0,0 3-1158 0 0,0-5 603 0 0,1 1 5927 0 0,-1 5-6152 0 0,0 18 354 0 0,-2 21-56 0 0,-3-1-1 0 0,-1 0 1 0 0,-2 0 0 0 0,-2-1 0 0 0,-3 7-340 0 0,-8 31 296 0 0,-94 343 473 0 0,81-294-631 0 0,24-80 494 0 0,44-52-296 0 0,219-48 187 0 0,-196 51 624 0 0,-57-8-7121 0 0,0 5-5680 0 0,0 4 230 0 0</inkml:trace>
  <inkml:trace contextRef="#ctx0" brushRef="#br0" timeOffset="403.111">682 902 11955 0 0,'0'0'1569'0'0,"0"0"-551"0"0,0 0-127 0 0,0 0 282 0 0,0 0 272 0 0,0 0 20 0 0,0 0-302 0 0,0 0-463 0 0,0 0-365 0 0,0 0-135 0 0,0 0 13 0 0,0 0 62 0 0,0 0 57 0 0,0 11-20 0 0,-3 82 647 0 0,-25 38 377 0 0,8-60-973 0 0,14-60-1076 0 0,-5-30-9927 0 0,11 1 1574 0 0,0 11 3781 0 0</inkml:trace>
  <inkml:trace contextRef="#ctx0" brushRef="#br0" timeOffset="991.536">638 932 0 0 0,'0'0'1072'0'0,"0"0"671"0"0,0 0 420 0 0,0 0 97 0 0,0 0-213 0 0,0 0-454 0 0,0 0-423 0 0,0 0-225 0 0,0 0-68 0 0,0 0 1 0 0,0 0-12 0 0,2-3-78 0 0,6-4-431 0 0,1 0-1 0 0,-1 1 0 0 0,2 1 1 0 0,-1-1-1 0 0,0 2 0 0 0,1-1 1 0 0,0 1-1 0 0,0 1 0 0 0,1-1 1 0 0,-1 2-1 0 0,1 0 0 0 0,-1 0 1 0 0,1 1-1 0 0,0 0 0 0 0,-1 1 1 0 0,1 0-357 0 0,-10 0 10 0 0,1-1 43 0 0,2 0 19 0 0,1 0 0 0 0,-1 0 0 0 0,1 1 0 0 0,0-1 0 0 0,0 1 0 0 0,-1 0 0 0 0,1 0 1 0 0,0 0-1 0 0,0 1 0 0 0,-1 0 0 0 0,1 0 0 0 0,-1 0 0 0 0,1 0 0 0 0,-1 1 0 0 0,1 0 1 0 0,-1 0-1 0 0,0 0 0 0 0,1 0 0 0 0,-1 1 0 0 0,2 1-72 0 0,-5 1 72 0 0,0 0-1 0 0,-1 0 1 0 0,0-1-1 0 0,0 1 1 0 0,0 0-1 0 0,0 0 1 0 0,-1 0 0 0 0,0-1-1 0 0,0 1 1 0 0,0 0-1 0 0,0-1 1 0 0,-1 1-1 0 0,0-1 1 0 0,0 1 0 0 0,0-1-1 0 0,0 0 1 0 0,-1 0-1 0 0,0 0 1 0 0,0 0-1 0 0,0-1 1 0 0,0 1-1 0 0,0-1 1 0 0,-1 1 0 0 0,-2 1-72 0 0,-8 11 109 0 0,-40 53 122 0 0,53-67-229 0 0,1 0-1 0 0,0 1 1 0 0,-1-1 0 0 0,1 0-1 0 0,1 1 1 0 0,-1-1 0 0 0,0 0-1 0 0,0 0 1 0 0,1 1 0 0 0,0-1 0 0 0,-1 0-1 0 0,1 0 1 0 0,0 0 0 0 0,0 0-1 0 0,0 0 1 0 0,0 0 0 0 0,0 0-1 0 0,1 0 1 0 0,-1 0 0 0 0,0 0 0 0 0,1-1-1 0 0,0 1 1 0 0,-1 0 0 0 0,1-1-1 0 0,0 0 1 0 0,0 1 0 0 0,0-1 0 0 0,0 0-1 0 0,0 0 1 0 0,0 0 0 0 0,0 0-1 0 0,0 0 1 0 0,0 0 0 0 0,0-1-1 0 0,0 1 1 0 0,1-1 0 0 0,-1 0 0 0 0,2 1-2 0 0,11 6 55 0 0,-8-4-25 0 0,-1 0 0 0 0,0 0 0 0 0,1 1 0 0 0,-1-1 0 0 0,0 2 0 0 0,-1-1 0 0 0,1 1-1 0 0,-1-1 1 0 0,0 1 0 0 0,0 1 0 0 0,0-1 0 0 0,-1 1 0 0 0,0 0 0 0 0,0 0 0 0 0,0 0 0 0 0,-1 1 0 0 0,0-1 0 0 0,0 1 0 0 0,-1-1 0 0 0,1 1 0 0 0,-2 0 0 0 0,1 0 0 0 0,-1 0 0 0 0,0 2-30 0 0,-2-7 45 0 0,-1 1 1 0 0,1 0-1 0 0,-1-1 1 0 0,0 1-1 0 0,1-1 1 0 0,-1 1-1 0 0,-1-1 1 0 0,1 0-1 0 0,0 0 1 0 0,0 0-1 0 0,-1 0 1 0 0,1-1-1 0 0,-1 1 1 0 0,0 0-1 0 0,1-1 1 0 0,-1 0-1 0 0,0 0 1 0 0,0 0-1 0 0,-1 0-45 0 0,0 1 45 0 0,-13 4-3 0 0,-1-1-1 0 0,1 0 1 0 0,-1-2 0 0 0,0 0-1 0 0,0-1 1 0 0,-1-1-1 0 0,1 0 1 0 0,0-2 0 0 0,0 0-1 0 0,-4-1-41 0 0,-50-24 713 0 0,51-1-2978 0 0,30-8-8616 0 0,-3 28-1108 0 0</inkml:trace>
  <inkml:trace contextRef="#ctx0" brushRef="#br0" timeOffset="19400.272">498 111 832 0 0,'0'0'2453'0'0,"0"0"-1146"0"0,0 0-151 0 0,0 0 290 0 0,0 0 338 0 0,0 0 160 0 0,0 0-170 0 0,0 0-418 0 0,0 0-490 0 0,0 0-390 0 0,0 0-176 0 0,1-3-27 0 0,4-2-67 0 0,0-1-1 0 0,1 1 0 0 0,-1 0 1 0 0,1 1-1 0 0,0 0 0 0 0,1 0 0 0 0,-1 0 1 0 0,1 0-1 0 0,0 1 0 0 0,-1 0 1 0 0,1 1-1 0 0,0-1 0 0 0,1 1 1 0 0,3 0-206 0 0,14-6 559 0 0,-2-1-214 0 0,0 1-1 0 0,0 1 0 0 0,1 1 1 0 0,0 1-1 0 0,1 1 0 0 0,-1 1 0 0 0,5 1-344 0 0,-27 3 46 0 0,1 0 0 0 0,-1 0 0 0 0,1 1-1 0 0,-1-1 1 0 0,1 1 0 0 0,-1-1 0 0 0,0 1 0 0 0,0 0-1 0 0,0 0 1 0 0,0 0 0 0 0,0 0 0 0 0,0 0 0 0 0,0 0-1 0 0,-1 0 1 0 0,1 1 0 0 0,-1-1 0 0 0,1 1 0 0 0,-1-1-1 0 0,0 1 1 0 0,0-1 0 0 0,0 1 0 0 0,0 0-1 0 0,-1 0 1 0 0,1-1 0 0 0,-1 1 0 0 0,0 0 0 0 0,0 0-1 0 0,0 0 1 0 0,0-1 0 0 0,0 1 0 0 0,0 0 0 0 0,-1 0-1 0 0,1-1 1 0 0,-1 1 0 0 0,0 0 0 0 0,0 0-1 0 0,0-1 1 0 0,0 1 0 0 0,0-1 0 0 0,-1 1 0 0 0,1-1-1 0 0,-1 0-45 0 0,-158 204 1058 0 0,153-196-981 0 0,6-9-69 0 0,-1-1 0 0 0,1 1 0 0 0,-1 0 0 0 0,1 0 1 0 0,0 0-1 0 0,-1 0 0 0 0,1 0 0 0 0,0 0 0 0 0,0 1 0 0 0,-1-1 0 0 0,1 0 1 0 0,0 1-1 0 0,0-1 0 0 0,1 1 0 0 0,-1-1 0 0 0,0 1 0 0 0,0-1 1 0 0,1 1-1 0 0,-1-1 0 0 0,1 1 0 0 0,-1 0 0 0 0,1-1 0 0 0,0 1 0 0 0,0 0 1 0 0,-1-1-1 0 0,1 1 0 0 0,0 0 0 0 0,1 0 0 0 0,-1-1 0 0 0,0 1 0 0 0,0 0 1 0 0,1-1-1 0 0,-1 1 0 0 0,1 0 0 0 0,-1-1 0 0 0,1 1 0 0 0,0-1 1 0 0,0 1-1 0 0,0-1 0 0 0,0 1 0 0 0,0-1 0 0 0,0 0 0 0 0,0 1 0 0 0,0-1 1 0 0,0 0-1 0 0,1 0 0 0 0,-1 0 0 0 0,1 1-8 0 0,9 0 119 0 0,1 0-1 0 0,-1-1 1 0 0,1 0 0 0 0,-1-1 0 0 0,1 0-1 0 0,-1-1 1 0 0,1 0 0 0 0,-1-1-1 0 0,1 0 1 0 0,-1 0 0 0 0,8-4-119 0 0,83-27 613 0 0,-51 21-485 0 0,-50 12-164 0 0,-1 0-7 0 0,0 0-13 0 0,0 0-54 0 0,0 0-92 0 0,0 26-6071 0 0,2-19-1277 0 0,1-3-4679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7:08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15 744 0 0,'0'0'1849'0'0,"0"0"-665"0"0,0 0-489 0 0,0 0 21 0 0,0 0 413 0 0,0 0 428 0 0,0 0 212 0 0,0 0-115 0 0,0 0-358 0 0,0 0-411 0 0,0 0-313 0 0,2-2-174 0 0,5-8-103 0 0,-5 7-31 0 0,-2 3 16 0 0,0 0 20 0 0,0 0 8 0 0,10 22 2556 0 0,-7-13-2581 0 0,0 0-1 0 0,0-1 1 0 0,0 1 0 0 0,-1 0 0 0 0,-1 0 0 0 0,0 0 0 0 0,0 0 0 0 0,-1 1-1 0 0,0-1 1 0 0,0 0 0 0 0,-2 8-283 0 0,1 15 413 0 0,-2 7-173 0 0,-1-1 0 0 0,-2 0-1 0 0,-2 0 1 0 0,-1-1 0 0 0,-10 21-240 0 0,-20 96 315 0 0,31-56-238 0 0,10-95-58 0 0,0 0-1 0 0,0 0 1 0 0,0 0-1 0 0,1-1 1 0 0,-1 1-1 0 0,1-1 1 0 0,-1 1-1 0 0,1-1 1 0 0,0 0-1 0 0,0 0 1 0 0,0 0-1 0 0,0 0 0 0 0,0-1 1 0 0,0 1-1 0 0,0-1 1 0 0,1 0-1 0 0,-1 0 1 0 0,1 0-1 0 0,-1 0 1 0 0,1-1-1 0 0,-1 1 1 0 0,1-1-1 0 0,-1 0 1 0 0,1 0-1 0 0,-1 0 1 0 0,1 0-1 0 0,-1-1 0 0 0,1 0 1 0 0,-1 1-1 0 0,2-2-18 0 0,3 2 37 0 0,308-59 1477 0 0,-276 59-1306 0 0,-34 13 593 0 0,-7-10-1241 0 0,3-11-2674 0 0,1 3-2991 0 0,-1 2-476 0 0,1 0-4167 0 0</inkml:trace>
  <inkml:trace contextRef="#ctx0" brushRef="#br0" timeOffset="1">663 520 9466 0 0,'0'0'4332'0'0,"0"0"-2485"0"0,0 0-1118 0 0,0 0-154 0 0,0 0 261 0 0,0 0 296 0 0,0 0 135 0 0,0 0-118 0 0,0 0-328 0 0,0 0-287 0 0,0 0-154 0 0,0 0-96 0 0,0 0-43 0 0,-5 12-24 0 0,-35 93 558 0 0,8 46 361 0 0,26-74-893 0 0,6-76-225 0 0,0-1-4 0 0,0 0-4 0 0,0 0-2 0 0,0 0-3 0 0,0 0-5 0 0,0 0 12 0 0,0-26-774 0 0,2-6-2281 0 0,5 13-7214 0 0,-5 15-776 0 0</inkml:trace>
  <inkml:trace contextRef="#ctx0" brushRef="#br0" timeOffset="2">411 582 0 0 0,'0'0'1094'0'0,"0"0"219"0"0,4-3 71 0 0,9-6 202 0 0,28-15 9729 0 0,-12 12-10757 0 0,137-31 2170 0 0,-49 35-1930 0 0,-115 8-769 0 0,0 1-1 0 0,-1 0 1 0 0,1 0-1 0 0,0-1 0 0 0,-1 1 1 0 0,1 0-1 0 0,-1 1 1 0 0,1-1-1 0 0,-1 0 0 0 0,0 0 1 0 0,1 1-1 0 0,-1-1 1 0 0,0 0-1 0 0,0 1 0 0 0,0-1 1 0 0,0 1-1 0 0,0 0 1 0 0,0-1-1 0 0,-1 1 0 0 0,1 0 1 0 0,0-1-1 0 0,-1 1 1 0 0,0 0-1 0 0,1 0 0 0 0,-1-1 1 0 0,0 1-1 0 0,0 0 1 0 0,0 0-1 0 0,0 0 0 0 0,0 0 1 0 0,0-1-1 0 0,0 1 0 0 0,-1 0 1 0 0,1 0-1 0 0,-1 0 1 0 0,1-1-1 0 0,-1 1 0 0 0,0 0 1 0 0,0-1-1 0 0,1 1 1 0 0,-1-1-1 0 0,0 1 0 0 0,-1-1 1 0 0,1 1-1 0 0,0-1 1 0 0,0 1-1 0 0,0-1 0 0 0,-2 1-28 0 0,-80 65 839 0 0,82-67-838 0 0,0 0 1 0 0,1 0-1 0 0,-1 0 0 0 0,0 0 0 0 0,0 1 0 0 0,0-1 0 0 0,1 0 1 0 0,-1 0-1 0 0,0 0 0 0 0,0 1 0 0 0,1-1 0 0 0,-1 0 0 0 0,0 1 1 0 0,0-1-1 0 0,1 1 0 0 0,-1-1 0 0 0,1 1 0 0 0,-1-1 0 0 0,0 1 1 0 0,1-1-1 0 0,-1 1 0 0 0,1 0 0 0 0,-1-1 0 0 0,1 1 0 0 0,-1 0 1 0 0,1 0-1 0 0,0-1 0 0 0,-1 1 0 0 0,1 0 0 0 0,0 0 0 0 0,0-1 1 0 0,-1 1-1 0 0,1 0 0 0 0,0 0 0 0 0,0 0 0 0 0,0-1 0 0 0,0 1 1 0 0,0 0-1 0 0,0 0 0 0 0,0 0 0 0 0,0-1 0 0 0,1 1 0 0 0,-1 0 1 0 0,0 0-1 0 0,0-1 0 0 0,1 1 0 0 0,-1 0 0 0 0,0 0 0 0 0,1-1 1 0 0,-1 1-1 0 0,1 0 0 0 0,-1-1 0 0 0,1 1 0 0 0,-1 0 0 0 0,1-1 1 0 0,-1 1-1 0 0,1-1 0 0 0,0 1 0 0 0,-1-1 0 0 0,1 1 0 0 0,0-1 1 0 0,-1 0-1 0 0,1 1 0 0 0,1-1-1 0 0,100 85 5 0 0,-97-83 9 0 0,0 1 0 0 0,0-1 0 0 0,0 1 0 0 0,0 0 0 0 0,0 0 0 0 0,-1 1 0 0 0,0-1 0 0 0,0 1 1 0 0,0 0-1 0 0,0 0 0 0 0,0 1 0 0 0,-1-1 0 0 0,0 1 0 0 0,0-1 0 0 0,0 1 0 0 0,0 0 0 0 0,-1 0 0 0 0,0 1 0 0 0,0-1 0 0 0,0 0 0 0 0,-1 1 0 0 0,0-1 0 0 0,0 1 0 0 0,0-1 0 0 0,0 6-14 0 0,-4-6 92 0 0,0 0 0 0 0,0-1 0 0 0,0 1 0 0 0,-1-1 0 0 0,0 0 0 0 0,1 0 0 0 0,-1 0 0 0 0,-1-1 0 0 0,1 1 0 0 0,-1-1 0 0 0,1 0 0 0 0,-1 0 0 0 0,0-1 0 0 0,0 1 0 0 0,0-1 0 0 0,0 0 0 0 0,0 0 0 0 0,-1-1 0 0 0,1 0 0 0 0,0 0 0 0 0,-1 0 0 0 0,-1 0-92 0 0,-2 1 35 0 0,0 0 0 0 0,0 0 0 0 0,0-1 0 0 0,0 0 0 0 0,-1 0-1 0 0,1-1 1 0 0,0-1 0 0 0,-1 1 0 0 0,1-1 0 0 0,0-1 0 0 0,0 0 0 0 0,0 0-1 0 0,0-1 1 0 0,0 0 0 0 0,0 0 0 0 0,1-1 0 0 0,-1 0 0 0 0,1-1-1 0 0,0 0 1 0 0,1 0 0 0 0,-1-1 0 0 0,1 0 0 0 0,0 0 0 0 0,-2-3-35 0 0,-2-12-1286 0 0,10 12-7905 0 0,1 9-2809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8:2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40 0 0 0,'0'0'1432'0'0,"0"0"177"0"0,0 0 115 0 0,0 0 60 0 0,0 0-29 0 0,0 0-124 0 0,0 0-137 0 0,0 0-200 0 0,0 0-190 0 0,0-8-145 0 0,0-3-380 0 0,1-10-411 0 0,-3 25 5873 0 0,-27 99-4177 0 0,-87 287-21 0 0,90-250-1469 0 0,26-138-351 0 0,0 1 0 0 0,0-1 0 0 0,0 1 0 0 0,0-1 0 0 0,0 0 0 0 0,1 1 0 0 0,-1-1 0 0 0,1 0 0 0 0,-1 1 0 0 0,1-1 0 0 0,0 0 0 0 0,0 1 0 0 0,0-1 0 0 0,0 0 0 0 0,0 0 0 0 0,1 0 0 0 0,-1 0 0 0 0,1 0 0 0 0,-1 0 1 0 0,1-1-1 0 0,0 1 0 0 0,-1 0 0 0 0,1-1 0 0 0,0 1 0 0 0,0-1 0 0 0,0 0 0 0 0,0 0 0 0 0,1 1 0 0 0,-1-1 0 0 0,0-1 0 0 0,0 1 0 0 0,1 0 0 0 0,1 0-23 0 0,89 9 1159 0 0,0-5 1 0 0,59-4-1160 0 0,-84-2 415 0 0,-68 1-391 0 0,0 0-7 0 0,0 0 2 0 0,0 0 8 0 0,0 0-7 0 0,0 0 4 0 0,0 0 8 0 0,-2 0-2328 0 0,3-3-1799 0 0,-1-2-5118 0 0,0-1-2527 0 0</inkml:trace>
  <inkml:trace contextRef="#ctx0" brushRef="#br0" timeOffset="354.052">609 475 9882 0 0,'0'0'2011'0'0,"0"0"-765"0"0,0 0-455 0 0,0 0-11 0 0,0 0 167 0 0,0 0 98 0 0,0 0-70 0 0,0 0-56 0 0,0 0-43 0 0,0 0-21 0 0,0 0-16 0 0,0 0-107 0 0,0 0-105 0 0,3 10-54 0 0,25 176 2964 0 0,-43-95-3149 0 0,3-58-411 0 0,12-33-18 0 0,-8-15-7053 0 0,5 4-4305 0 0,3 8 2933 0 0</inkml:trace>
  <inkml:trace contextRef="#ctx0" brushRef="#br0" timeOffset="960.054">583 493 5177 0 0,'0'0'2589'0'0,"0"0"-260"0"0,0 0-132 0 0,0 0-37 0 0,0 0-151 0 0,0 0-347 0 0,0 0-416 0 0,0 0-355 0 0,0 0-277 0 0,0 0-161 0 0,0 0-50 0 0,0 0-12 0 0,0 0 13 0 0,10-3-7 0 0,76-16 506 0 0,20 13 404 0 0,-103 7-1283 0 0,-1 0 1 0 0,0 0-1 0 0,1 1 1 0 0,-1-1-1 0 0,0 1 1 0 0,0-1-1 0 0,0 1 1 0 0,0 0-1 0 0,0 0 1 0 0,0 0-1 0 0,0 0 0 0 0,-1 1 1 0 0,1-1-1 0 0,-1 0 1 0 0,0 1-1 0 0,1-1 1 0 0,-1 0-1 0 0,0 1 1 0 0,0 0-1 0 0,-1-1 0 0 0,1 1 1 0 0,-1 0-1 0 0,1-1 1 0 0,-1 1-1 0 0,0 0 1 0 0,0-1-1 0 0,0 1 1 0 0,0 0-1 0 0,0 0 1 0 0,-1-1-1 0 0,1 1 0 0 0,-1 0 1 0 0,0-1-1 0 0,0 1 1 0 0,0-1-1 0 0,0 1 1 0 0,0-1-1 0 0,0 1 1 0 0,-1-1-1 0 0,1 0 1 0 0,-1 0-1 0 0,0 1-24 0 0,-41 60 409 0 0,41-61-409 0 0,1 0 0 0 0,0 1 0 0 0,0-1 0 0 0,1 0-1 0 0,-1 1 1 0 0,0-1 0 0 0,1 1 0 0 0,0-1 0 0 0,-1 1-1 0 0,1-1 1 0 0,0 1 0 0 0,0-1 0 0 0,1 1 0 0 0,-1-1 0 0 0,0 1-1 0 0,1-1 1 0 0,-1 1 0 0 0,1-1 0 0 0,0 0 0 0 0,0 1-1 0 0,0-1 1 0 0,0 0 0 0 0,0 0 0 0 0,1 0 0 0 0,-1 1 0 0 0,1-1-1 0 0,-1-1 1 0 0,1 1 0 0 0,0 0 0 0 0,0 0 0 0 0,0-1-1 0 0,0 1 1 0 0,0-1 0 0 0,0 1 0 0 0,0-1 0 0 0,0 0-1 0 0,0 0 1 0 0,1 0 0 0 0,-1 0 0 0 0,0 0 0 0 0,1 0 0 0 0,-1-1-1 0 0,1 1 1 0 0,3 1 23 0 0,0 0-1 0 0,0 1 1 0 0,-1 0 0 0 0,1 0-1 0 0,-1 1 1 0 0,1-1-1 0 0,-1 1 1 0 0,0 1-1 0 0,-1-1 1 0 0,1 0-1 0 0,-1 1 1 0 0,0 0 0 0 0,0 0-1 0 0,0 1 1 0 0,-1-1-1 0 0,0 1 1 0 0,0-1-1 0 0,0 1 1 0 0,-1 0-1 0 0,1 0 1 0 0,-1 0 0 0 0,-1 0-1 0 0,1 4-22 0 0,-4-6 62 0 0,-1 0 1 0 0,0-1-1 0 0,0 1 0 0 0,0-1 1 0 0,0 1-1 0 0,0-1 0 0 0,-1 0 1 0 0,1-1-1 0 0,-1 1 0 0 0,0-1 1 0 0,0 1-1 0 0,0-1 0 0 0,0 0 1 0 0,0-1-1 0 0,0 1 0 0 0,-1-1 1 0 0,1 1-1 0 0,0-1 0 0 0,-1-1 0 0 0,1 1 1 0 0,-1-1-1 0 0,-3 1-62 0 0,-188-5 811 0 0,111-29-659 0 0,83 24-2035 0 0,5 1-9692 0 0,-3 7-1019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3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64 2953 0 0,'0'0'1459'0'0,"0"0"-322"0"0,0 0-225 0 0,0 0 89 0 0,0 0 282 0 0,0 0 282 0 0,0 0 72 0 0,0 0-169 0 0,0 0-293 0 0,0 0-298 0 0,0 0-203 0 0,-6-2-153 0 0,5 1-516 0 0,0 0 27 0 0,0 1 1 0 0,0-1-1 0 0,-1 0 0 0 0,1 1 1 0 0,0-1-1 0 0,-1 1 0 0 0,1-1 1 0 0,-1 1-1 0 0,1 0 0 0 0,0 0 1 0 0,-1-1-1 0 0,1 1 0 0 0,-1 0 1 0 0,1 0-1 0 0,0 0 0 0 0,-1 1 1 0 0,1-1-1 0 0,-1 0 0 0 0,1 0 1 0 0,0 1-1 0 0,-1-1 0 0 0,1 1 1 0 0,0-1-1 0 0,-1 1 0 0 0,1 0 1 0 0,0-1-1 0 0,0 1 0 0 0,0 0 1 0 0,0 0-1 0 0,-1 0 0 0 0,1 0 1 0 0,0 0-1 0 0,1 0 0 0 0,-1 0 1 0 0,0 0-1 0 0,0 0 0 0 0,0 1 1 0 0,1-1-1 0 0,-1 1-32 0 0,-1-1 56 0 0,1 0-1 0 0,0 0 1 0 0,-1 0 0 0 0,1 0 0 0 0,0 0-1 0 0,0 0 1 0 0,0 0 0 0 0,0 0 0 0 0,0 1-1 0 0,0-1 1 0 0,1 0 0 0 0,-1 1 0 0 0,0-1-1 0 0,1 1 1 0 0,-1-1 0 0 0,1 1 0 0 0,-1-1-1 0 0,1 1 1 0 0,0-1 0 0 0,-1 1 0 0 0,1-1-1 0 0,0 1 1 0 0,0-1 0 0 0,0 1 0 0 0,0 0-1 0 0,1-1 1 0 0,-1 1 0 0 0,0-1 0 0 0,1 1-1 0 0,-1-1 1 0 0,1 1 0 0 0,-1-1 0 0 0,1 0-1 0 0,0 1 1 0 0,-1-1 0 0 0,1 1 0 0 0,0-1-1 0 0,0 0 1 0 0,0 0 0 0 0,0 0 0 0 0,0 1-1 0 0,0-1 1 0 0,0 0 0 0 0,1 0 0 0 0,-1-1-1 0 0,0 1 1 0 0,1 0 0 0 0,-1 0 0 0 0,0-1-1 0 0,1 1 1 0 0,-1 0 0 0 0,1-1 0 0 0,-1 0-1 0 0,1 1 1 0 0,-1-1 0 0 0,1 0-56 0 0,3-1 142 0 0,1 0 1 0 0,-1 0 0 0 0,0 0-1 0 0,0-1 1 0 0,-1 0 0 0 0,1 0-1 0 0,0-1 1 0 0,-1 1-1 0 0,1-1 1 0 0,-1 0 0 0 0,0 0-1 0 0,0 0 1 0 0,0-1 0 0 0,0 0-1 0 0,0 0 1 0 0,-1 1-1 0 0,0-2 1 0 0,0 1 0 0 0,0 0-1 0 0,0-1 1 0 0,-1 1-1 0 0,1-1 1 0 0,-1 0 0 0 0,-1 0-1 0 0,1 0 1 0 0,-1 0 0 0 0,1 0-1 0 0,-1 0 1 0 0,-1 0-1 0 0,1-1 1 0 0,-1 1 0 0 0,0 0-1 0 0,0 0 1 0 0,0 0 0 0 0,-1-1-143 0 0,0 5 4 0 0,-1 0 0 0 0,1 1 1 0 0,-1-1-1 0 0,1 1 1 0 0,0-1-1 0 0,-1 1 1 0 0,1 0-1 0 0,-1-1 0 0 0,1 1 1 0 0,-1 0-1 0 0,1 0 1 0 0,0 0-1 0 0,-1 0 1 0 0,1 0-1 0 0,-1 1 0 0 0,1-1 1 0 0,-1 0-1 0 0,1 1 1 0 0,-1-1-1 0 0,1 1 1 0 0,0-1-1 0 0,-1 1 0 0 0,1 0 1 0 0,0-1-1 0 0,0 1 1 0 0,0 0-1 0 0,-1 0 1 0 0,1 0-1 0 0,0 0 1 0 0,0 0-1 0 0,0 0 0 0 0,0 0 1 0 0,0 1-1 0 0,0-1-4 0 0,-23 47-162 0 0,24-48 158 0 0,5-5 1392 0 0,3-30-1024 0 0,-8 35-331 0 0,0 0 15 0 0,0 0-6 0 0,0 0-13 0 0,0 0-16 0 0,1-7-1896 0 0,8 3-1540 0 0,-1 0-4788 0 0,-2 0-4367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144 548 5057 0 0,'0'0'2055'0'0,"0"0"-249"0"0,0 0-27 0 0,0 0-49 0 0,0 0-127 0 0,0 0-152 0 0,0 0-240 0 0,0 0-273 0 0,0 0-240 0 0,0 0-242 0 0,0 0-169 0 0,0 0-90 0 0,-23 10-50 0 0,-70 34-40 0 0,91-44-105 0 0,1 1 0 0 0,0-1 1 0 0,-1 0-1 0 0,1 1 1 0 0,0-1-1 0 0,0 1 0 0 0,0-1 1 0 0,-1 1-1 0 0,1-1 1 0 0,0 1-1 0 0,0 0 0 0 0,0-1 1 0 0,0 1-1 0 0,0 0 1 0 0,0 0-1 0 0,0 0 0 0 0,0 0 1 0 0,1 0-1 0 0,-1 0 1 0 0,0 0-1 0 0,1 0 1 0 0,-1 0-1 0 0,0 1 0 0 0,1-1 1 0 0,-1 0-1 0 0,1 0 1 0 0,0 1-1 0 0,-1-1 0 0 0,1 0 1 0 0,0 0-1 0 0,0 1 1 0 0,0-1-1 0 0,0 0 0 0 0,0 1-2 0 0,0 3 13 0 0,0-2 2 0 0,0-1 1 0 0,-1 1-1 0 0,1 0 0 0 0,1-1 0 0 0,-1 1 0 0 0,0 0 1 0 0,1-1-1 0 0,-1 1 0 0 0,1-1 0 0 0,0 1 0 0 0,0-1 1 0 0,0 1-1 0 0,0-1 0 0 0,0 1 0 0 0,0-1 0 0 0,1 0 1 0 0,-1 0-1 0 0,1 0 0 0 0,-1 0 0 0 0,1 0 0 0 0,0 0 1 0 0,0 0-1 0 0,0 0 0 0 0,0-1 0 0 0,0 1 0 0 0,0-1 1 0 0,1 1-1 0 0,-1-1 0 0 0,1 0 0 0 0,-1 0 0 0 0,0 0 1 0 0,1 0-1 0 0,0-1 0 0 0,-1 1 0 0 0,1 0 0 0 0,-1-1 1 0 0,1 0-1 0 0,0 0 0 0 0,-1 0 0 0 0,1 0-15 0 0,4-1 108 0 0,0 0 0 0 0,-1 0 0 0 0,1-1 0 0 0,-1 0 0 0 0,0 0 0 0 0,1-1 0 0 0,-1 0 0 0 0,0 0 0 0 0,-1 0 0 0 0,1-1 0 0 0,-1 0 0 0 0,1 0 0 0 0,-1 0 0 0 0,0-1 0 0 0,0 0 0 0 0,-1 1 0 0 0,0-2 0 0 0,1 1 0 0 0,-2 0 0 0 0,1-1 0 0 0,-1 0 0 0 0,0 0 0 0 0,0 0 0 0 0,0 0 0 0 0,-1 0 0 0 0,0-1 0 0 0,0 1 0 0 0,-1-1 0 0 0,0 0 0 0 0,0 1 0 0 0,0-1 0 0 0,-1 0 0 0 0,0 1 0 0 0,-1-7-108 0 0,3 8 6 0 0,-1 1 1 0 0,-1-1-1 0 0,1 0 1 0 0,0 1-1 0 0,-1-1 0 0 0,0 0 1 0 0,0 1-1 0 0,-1-1 1 0 0,1 0-1 0 0,-1 1 1 0 0,0-1-1 0 0,0 1 0 0 0,0-1 1 0 0,-1 1-1 0 0,0-1 1 0 0,0 1-1 0 0,0 0 1 0 0,0 0-1 0 0,0 0 1 0 0,-1 0-1 0 0,0 0 0 0 0,0 1 1 0 0,0-1-1 0 0,0 1 1 0 0,-1 0-1 0 0,1 0 1 0 0,-1 0-1 0 0,0 0 0 0 0,-2-1-6 0 0,6 4-35 0 0,0 0 0 0 0,1 1-1 0 0,-1-1 1 0 0,0 0-1 0 0,0 1 1 0 0,1-1-1 0 0,-1 1 1 0 0,0-1 0 0 0,0 0-1 0 0,0 1 1 0 0,1-1-1 0 0,-1 1 1 0 0,0-1-1 0 0,0 0 1 0 0,0 1 0 0 0,0-1-1 0 0,0 1 1 0 0,0-1-1 0 0,0 1 1 0 0,0-1-1 0 0,0 0 1 0 0,0 1 0 0 0,0-1-1 0 0,0 1 1 0 0,0-1-1 0 0,-1 1 1 0 0,1-1-1 0 0,0 0 1 0 0,0 1 0 0 0,0-1-1 0 0,-1 0 1 0 0,1 1-1 0 0,0-1 1 0 0,0 1-1 0 0,-1-1 1 0 0,1 0 0 0 0,0 1 35 0 0,10-1 70 0 0,1-1 0 0 0,0 0 0 0 0,-1 0 0 0 0,1-1 1 0 0,-1 0-1 0 0,1-1 0 0 0,-1 0 0 0 0,0-1 1 0 0,0 0-1 0 0,0 0 0 0 0,-1-1 0 0 0,1 0 1 0 0,-1-1-1 0 0,-1 0 0 0 0,1 0 0 0 0,-1-1 1 0 0,0 0-1 0 0,7-9-70 0 0,0 1 80 0 0,0-1-1 0 0,-1 0 1 0 0,-1-1 0 0 0,-1 0-1 0 0,0-2 1 0 0,-1 1 0 0 0,-1-1-1 0 0,-1 0 1 0 0,-1-1 0 0 0,-1 0 0 0 0,0-1-1 0 0,-1 0 1 0 0,-2 1 0 0 0,0-2-1 0 0,-1 1 1 0 0,-1 0 0 0 0,-1-5-80 0 0,27 207-378 0 0,0-37 363 0 0,4 11-46 0 0,-7 1 0 0 0,-7 2 0 0 0,-6 18 61 0 0,-11-162-5 0 0,-12 218-276 0 0,9-216 285 0 0,-1-1 1 0 0,-1 1-1 0 0,-1-1 1 0 0,0 0 0 0 0,0 0-1 0 0,-2 0 1 0 0,0-1-1 0 0,0 0 1 0 0,-1 0-1 0 0,-1-1 1 0 0,-1 0-1 0 0,0-1 1 0 0,-4 5-5 0 0,13-16 15 0 0,1 0 1 0 0,-1 0-1 0 0,0 1 1 0 0,0-1-1 0 0,1 0 1 0 0,-1 0-1 0 0,0 0 1 0 0,0 0-1 0 0,0 0 1 0 0,0 0-1 0 0,0 0 1 0 0,-1-1-1 0 0,1 1 1 0 0,0 0 0 0 0,0-1-1 0 0,0 1 1 0 0,-1-1-1 0 0,1 1 1 0 0,0-1-1 0 0,-1 1 1 0 0,1-1-1 0 0,0 0 1 0 0,-1 0-1 0 0,1 1 1 0 0,-1-1-1 0 0,1 0 1 0 0,0 0-1 0 0,-1-1 1 0 0,1 1-1 0 0,0 0 1 0 0,-1 0-1 0 0,1-1 1 0 0,0 1-1 0 0,-1-1 1 0 0,1 1-1 0 0,0-1 1 0 0,0 1-1 0 0,-1-1 1 0 0,1 0-1 0 0,0 0 1 0 0,0 1-1 0 0,0-1 1 0 0,0 0-1 0 0,0 0 1 0 0,0 0-1 0 0,0 0 1 0 0,0 0-1 0 0,0-1 1 0 0,1 1-1 0 0,-1 0 1 0 0,0 0-1 0 0,1 0 1 0 0,-1-1-1 0 0,1 1 1 0 0,-1 0-1 0 0,1-1 1 0 0,0 1-1 0 0,-1 0 1 0 0,1-2-16 0 0,-3-31-4 0 0,1-1 0 0 0,2 0 1 0 0,1 0-1 0 0,2 0 0 0 0,1 0 0 0 0,2 1 1 0 0,1 0-1 0 0,2 0 0 0 0,1 1 0 0 0,13-28 4 0 0,48-103-2284 0 0,-53 131-1832 0 0,1 0-3289 0 0,-10 17-4255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2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59 6625 0 0,'0'0'2318'0'0,"0"0"-155"0"0,0 0-145 0 0,0 0-233 0 0,0 0-208 0 0,0 0-230 0 0,0 0-268 0 0,0 0-199 0 0,0 0-220 0 0,0 0-240 0 0,0 0-89 0 0,0 0 19 0 0,0 0 32 0 0,-7 17 34 0 0,-21 58-57 0 0,15 54 457 0 0,-2 109 46 0 0,-14-24-351 0 0,27-181-433 0 0,2-32-50 0 0,0-1 31 0 0,0 0 25 0 0,1-5 191 0 0,7-11-182 0 0,2 0 0 0 0,-1 1 0 0 0,2 0 0 0 0,0 1 0 0 0,1 1 0 0 0,0-1 0 0 0,11-7-93 0 0,-6 4 21 0 0,19-16-8 0 0,1 2 0 0 0,1 1 0 0 0,2 3 0 0 0,41-22-13 0 0,-73 43 1 0 0,0 1-1 0 0,0 0 1 0 0,1 0-1 0 0,-1 1 1 0 0,1 0 0 0 0,1 1-1 0 0,-1 0 1 0 0,0 0-1 0 0,1 1 1 0 0,-1 0 0 0 0,1 1-1 0 0,0 0 1 0 0,7 0-1 0 0,-15 4 1 0 0,-1-1-1 0 0,1 0 1 0 0,-1 1 0 0 0,1-1 0 0 0,-1 1 0 0 0,0 0-1 0 0,0-1 1 0 0,0 1 0 0 0,0 0 0 0 0,0 0-1 0 0,0-1 1 0 0,-1 1 0 0 0,0 0 0 0 0,1 0 0 0 0,-1 0-1 0 0,0 0 1 0 0,0 0 0 0 0,-1 0 0 0 0,1-1-1 0 0,-1 1 1 0 0,1 0 0 0 0,-1 0-1 0 0,1 0 7 0 0,-4 10 15 0 0,0-1 1 0 0,-1 0-1 0 0,-1 0 1 0 0,0 0-1 0 0,0 0 1 0 0,-1-1-1 0 0,0 0 1 0 0,-1-1-1 0 0,0 0 1 0 0,-1 0-1 0 0,0 0 1 0 0,-1-1-1 0 0,0-1 1 0 0,-6 5-23 0 0,5-4-61 0 0,0 0 1 0 0,-1-1-1 0 0,0 0 1 0 0,0-1-1 0 0,-1 0 0 0 0,1-1 1 0 0,-1 0-1 0 0,-1-1 1 0 0,1-1-1 0 0,-1 0 1 0 0,0-1-1 0 0,1 0 1 0 0,-1-1-1 0 0,-1-1 1 0 0,1 0-1 0 0,0-1 1 0 0,0 0-1 0 0,-4-2 61 0 0,-8-12-2445 0 0,21 6-1265 0 0,3-2-3865 0 0,2 2-3883 0 0</inkml:trace>
  <inkml:trace contextRef="#ctx0" brushRef="#br0" timeOffset="770.873">918 412 5225 0 0,'0'0'1751'0'0,"0"0"-445"0"0,0 0 153 0 0,0 0 547 0 0,0 0 270 0 0,0 0-190 0 0,0 0-550 0 0,0 0-708 0 0,0 0-440 0 0,0 0-96 0 0,0 0 15 0 0,0 0 3 0 0,0 0-12 0 0,-36 24-2 0 0,-110 73-2 0 0,58-31 267 0 0,83-63-533 0 0,0 0-1 0 0,0 0 1 0 0,1 1 0 0 0,-1 0-1 0 0,1-1 1 0 0,0 1-1 0 0,0 0 1 0 0,0 1-1 0 0,1-1 1 0 0,-1 1 0 0 0,1 0-1 0 0,0 0 1 0 0,1 0-1 0 0,-1 0 1 0 0,1 0 0 0 0,0 0-1 0 0,0 1 1 0 0,1-1-1 0 0,-1 4-27 0 0,3-7 4 0 0,0 0 0 0 0,0-1-1 0 0,1 1 1 0 0,-1 0-1 0 0,0-1 1 0 0,1 0-1 0 0,-1 1 1 0 0,1-1 0 0 0,0 0-1 0 0,-1 0 1 0 0,1 0-1 0 0,0 0 1 0 0,0 0 0 0 0,0 0-1 0 0,0 0 1 0 0,0-1-1 0 0,0 1 1 0 0,0-1 0 0 0,0 1-1 0 0,0-1 1 0 0,0 0-1 0 0,0 0 1 0 0,0 0 0 0 0,0 0-1 0 0,0 0 1 0 0,0 0-1 0 0,0-1-3 0 0,1 2 17 0 0,21-3 72 0 0,0-1-1 0 0,0-1 1 0 0,0 0 0 0 0,-1-2 0 0 0,1-1 0 0 0,-1-1 0 0 0,-1 0 0 0 0,0-2-1 0 0,0-1 1 0 0,5-4-89 0 0,-23 13 11 0 0,168-94 774 0 0,-170 121-1008 0 0,-2 3 244 0 0,-2-22-24 0 0,1 0 1 0 0,0 0 0 0 0,0 0 0 0 0,0 0-1 0 0,1 0 1 0 0,0 0 0 0 0,0 1 0 0 0,0-1-1 0 0,1 0 1 0 0,0 0 0 0 0,0 0 0 0 0,1 0-1 0 0,-1 0 1 0 0,1-1 0 0 0,1 1 0 0 0,-1 0-1 0 0,1-1 1 0 0,0 1 0 0 0,0-1-1 0 0,1 0 1 0 0,-1 0 0 0 0,1 0 0 0 0,0-1-1 0 0,0 1 1 0 0,1-1 0 0 0,0 0 0 0 0,-1 0-1 0 0,1-1 1 0 0,0 1 0 0 0,1-1 0 0 0,-1 0-1 0 0,3 0 3 0 0,-1-1 16 0 0,0-1 0 0 0,0 1 0 0 0,0-2 0 0 0,0 1-1 0 0,0-1 1 0 0,1 0 0 0 0,-1-1 0 0 0,0 0 0 0 0,0 0-1 0 0,0 0 1 0 0,0-1 0 0 0,0 0 0 0 0,0 0 0 0 0,0-1-1 0 0,-1 0 1 0 0,1 0 0 0 0,-1 0 0 0 0,0-1 0 0 0,0 0 0 0 0,0 0-1 0 0,3-4-15 0 0,28-24 310 0 0,-1-1-1 0 0,-1-2 1 0 0,-2-2-1 0 0,-2-1 0 0 0,-2-1 1 0 0,13-23-310 0 0,-2-6 102 0 0,-3-2-1 0 0,-3-1 1 0 0,-3-2-102 0 0,-22 27 254 0 0,-28 70-468 0 0,2-3 160 0 0,1 1 0 0 0,1 1 1 0 0,0 0-1 0 0,2 1 0 0 0,1 1 0 0 0,1 0 0 0 0,1 0 0 0 0,1 1 0 0 0,1 0 1 0 0,2 1-1 0 0,0 0 0 0 0,2 0 0 0 0,0 21 54 0 0,4-43-1 0 0,0 0-1 0 0,0 0 0 0 0,1 0 1 0 0,0 1-1 0 0,0-1 1 0 0,0-1-1 0 0,1 1 1 0 0,0 0-1 0 0,0 0 1 0 0,0 0-1 0 0,0-1 1 0 0,1 1-1 0 0,0-1 1 0 0,0 0-1 0 0,0 0 1 0 0,0 0-1 0 0,0 0 1 0 0,1-1-1 0 0,0 1 1 0 0,0-1-1 0 0,0 0 1 0 0,0 0-1 0 0,0 0 1 0 0,1-1-1 0 0,-1 1 1 0 0,1-1-1 0 0,0 0 1 0 0,0 0-1 0 0,-1-1 1 0 0,1 1-1 0 0,0-1 1 0 0,0 0-1 0 0,0-1 1 0 0,1 1-1 0 0,-1-1 1 0 0,0 0-1 0 0,0 0 1 0 0,0-1 1 0 0,11 0 42 0 0,-1-1 0 0 0,1 0 0 0 0,-1-1 0 0 0,0-1 1 0 0,0-1-1 0 0,-1 0 0 0 0,0 0 0 0 0,1-2 0 0 0,-2 0 0 0 0,1 0 1 0 0,-1-1-1 0 0,0-1 0 0 0,-1 0 0 0 0,0-1 0 0 0,0 0 1 0 0,7-10-43 0 0,14-15 132 0 0,-1-1 1 0 0,-3-2 0 0 0,0-1-1 0 0,16-33-132 0 0,81-166 134 0 0,-112 184 6 0 0,-15 54-137 0 0,0-1 0 0 0,1 0 1 0 0,-1 1-1 0 0,0-1 0 0 0,0 1 1 0 0,0-1-1 0 0,0 1 0 0 0,0-1 1 0 0,0 1-1 0 0,0 0 1 0 0,0-1-1 0 0,0 1 0 0 0,0 0 1 0 0,0 0-1 0 0,0 0 0 0 0,0 0 1 0 0,0 0-1 0 0,0 0 0 0 0,0 0 1 0 0,0 0-1 0 0,0 0 0 0 0,0 1 1 0 0,0-1-1 0 0,0 0 0 0 0,0 1 1 0 0,0-1-1 0 0,0 0 0 0 0,0 1 1 0 0,0-1-1 0 0,0 1 0 0 0,1 0 1 0 0,-1-1-1 0 0,0 1 1 0 0,0 0-1 0 0,1-1 0 0 0,-1 1 1 0 0,0 0-1 0 0,1 0 0 0 0,-1 0 1 0 0,0 0-1 0 0,1-1 0 0 0,-1 1 1 0 0,1 1-4 0 0,-19 23-28 0 0,0 0 0 0 0,2 2 1 0 0,1 0-1 0 0,2 1 0 0 0,0 0 1 0 0,2 1-1 0 0,1 1 0 0 0,1-1 1 0 0,2 2-1 0 0,1-1 0 0 0,1 1 1 0 0,0 18 27 0 0,2-38-61 0 0,1 0 0 0 0,1 0 0 0 0,0 0 0 0 0,0 0 1 0 0,1 1-1 0 0,1-1 0 0 0,0 0 0 0 0,0 1 0 0 0,1-1 0 0 0,1 1 1 0 0,0-1-1 0 0,0 0 0 0 0,1 0 0 0 0,0 0 0 0 0,1 0 0 0 0,1-1 1 0 0,-1 0-1 0 0,2 1 0 0 0,-1-2 0 0 0,1 1 0 0 0,1-1 0 0 0,0 0 1 0 0,4 4 60 0 0,17-1-2190 0 0,-10-9-4204 0 0,-8-2-5404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4705 0 0,'0'0'3798'0'0,"0"0"-1084"0"0,0 0-451 0 0,0 0-73 0 0,0 0-230 0 0,0 0-314 0 0,0 0-330 0 0,0 0-290 0 0,0 0-186 0 0,0 0-161 0 0,0 0-155 0 0,0 0-112 0 0,0 0-106 0 0,-8 4-61 0 0,-52 36 571 0 0,60-41-804 0 0,1 1 0 0 0,-1 0 0 0 0,1 0 1 0 0,-1 0-1 0 0,1 0 0 0 0,-1 0 0 0 0,1 0 0 0 0,-1 0 0 0 0,1 0 0 0 0,-1 0 0 0 0,1 0 0 0 0,-1 0 1 0 0,1 0-1 0 0,-1 0 0 0 0,1 0 0 0 0,-1 0 0 0 0,1 1 0 0 0,-1-1 0 0 0,1 0 0 0 0,-1 0 0 0 0,1 1 1 0 0,-1-1-1 0 0,1 0 0 0 0,-1 0 0 0 0,0 1 0 0 0,1-1 0 0 0,-1 1 0 0 0,0-1 0 0 0,1 0 0 0 0,-1 1 1 0 0,0-1-1 0 0,1 1 0 0 0,-1-1 0 0 0,0 1 0 0 0,0-1 0 0 0,1 1 0 0 0,-1-1 0 0 0,0 1 0 0 0,0-1 1 0 0,0 1-1 0 0,0-1 0 0 0,0 1 0 0 0,0-1 0 0 0,0 1 0 0 0,0-1 0 0 0,0 1 0 0 0,0-1 0 0 0,0 1 1 0 0,0-1-1 0 0,0 1 0 0 0,0-1 0 0 0,-1 1 0 0 0,1-1 0 0 0,0 1 0 0 0,0-1 0 0 0,0 1 0 0 0,-1-1 1 0 0,1 0-1 0 0,0 1 0 0 0,-1-1 0 0 0,1 1 0 0 0,-1-1-12 0 0,46-12 653 0 0,9-24 394 0 0,-53 36-839 0 0,-1 0-14 0 0,0 0-40 0 0,0 0-11 0 0,-13 1 120 0 0,-74 60-403 0 0,87-61 112 0 0,1 0 1 0 0,-1 0-1 0 0,1 0 1 0 0,-1 0-1 0 0,0 0 1 0 0,1 0-1 0 0,-1 0 1 0 0,1 0-1 0 0,-1 0 1 0 0,0 1-1 0 0,1-1 1 0 0,-1 0-1 0 0,0 0 1 0 0,1 0-1 0 0,-1 1 0 0 0,0-1 1 0 0,1 0-1 0 0,-1 0 1 0 0,0 1-1 0 0,0-1 1 0 0,1 0-1 0 0,-1 1 1 0 0,0-1-1 0 0,0 0 1 0 0,1 1-1 0 0,-1-1 1 0 0,0 0-1 0 0,0 1 1 0 0,0-1-1 0 0,0 1 1 0 0,0-1-1 0 0,0 0 1 0 0,0 1-1 0 0,0-1 1 0 0,0 0-1 0 0,0 1 1 0 0,0-1-1 0 0,0 1 0 0 0,0-1 1 0 0,0 0-1 0 0,0 1 1 0 0,0-1-1 0 0,0 1 1 0 0,0-1-1 0 0,0 0 1 0 0,0 1-1 0 0,-1-1 1 0 0,1 0-1 0 0,0 1 1 0 0,0-1-1 0 0,0 0 1 0 0,-1 1-1 0 0,1-1 1 0 0,0 0-1 0 0,-1 1 1 0 0,1-1-1 0 0,0 0 1 0 0,0 0-1 0 0,-1 1 1 0 0,1-1-1 0 0,-1 0 1 0 0,1 0-1 0 0,0 0 0 0 0,-1 0 1 0 0,1 1-1 0 0,0-1 1 0 0,-1 0-1 0 0,1 0 28 0 0,21 1-8036 0 0,-18-1 4406 0 0,1 0-8736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7930 0 0,'0'0'3398'0'0,"0"0"-1239"0"0,0 0-452 0 0,0 0 20 0 0,0 0-115 0 0,0 0-197 0 0,0 0-269 0 0,0 0-251 0 0,0 0-122 0 0,0 0-65 0 0,0 0-52 0 0,0 0-70 0 0,0 0-45 0 0,-10 11-50 0 0,-72 77 1199 0 0,65-65-1234 0 0,46-23-197 0 0,46-25 219 0 0,-145 60 681 0 0,104-46-4834 0 0,-22 2-1786 0 0,-4 4-7147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44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340 584 0 0 0,'0'0'2216'0'0,"0"0"18"0"0,0 0-57 0 0,0 0-51 0 0,0 0-73 0 0,0 0-178 0 0,0 0-304 0 0,0 0-289 0 0,0 0-248 0 0,0 0-154 0 0,0 0-145 0 0,0 0-98 0 0,0 0-98 0 0,-28 10-111 0 0,-86 36-76 0 0,39 2 129 0 0,63-39-421 0 0,0 1-1 0 0,1 0 0 0 0,0 1 0 0 0,1 1 0 0 0,0 0 0 0 0,0 0 1 0 0,1 1-1 0 0,1 0 0 0 0,1 0 0 0 0,-1 1 0 0 0,1 3-59 0 0,6-16 6 0 0,0 1 1 0 0,0 0-1 0 0,0-1 0 0 0,0 1 1 0 0,1 0-1 0 0,-1-1 0 0 0,1 1 0 0 0,-1 0 1 0 0,1 0-1 0 0,-1 0 0 0 0,1 0 1 0 0,0-1-1 0 0,0 1 0 0 0,0 0 0 0 0,0 0 1 0 0,1 0-1 0 0,-1 0 0 0 0,0 0 1 0 0,1-1-1 0 0,-1 1 0 0 0,1 0 0 0 0,0 0 1 0 0,-1-1-1 0 0,1 1 0 0 0,0 0 0 0 0,0-1 1 0 0,0 1-1 0 0,0-1 0 0 0,1 1 1 0 0,-1-1-1 0 0,0 0 0 0 0,0 1 0 0 0,1-1 1 0 0,-1 0-1 0 0,1 0 0 0 0,-1 0 1 0 0,1 0-1 0 0,0 0 0 0 0,-1 0 0 0 0,1 0 1 0 0,0-1-1 0 0,0 1 0 0 0,-1-1 0 0 0,1 1 1 0 0,0-1-1 0 0,0 0 0 0 0,0 0 1 0 0,2 1-7 0 0,6-2 148 0 0,0 1 1 0 0,0-2 0 0 0,0 1-1 0 0,0-1 1 0 0,0-1-1 0 0,0 0 1 0 0,-1 0 0 0 0,1-1-1 0 0,-1 0 1 0 0,0 0 0 0 0,3-3-149 0 0,212-128 1313 0 0,-223 134-1313 0 0,-1 0 0 0 0,1 0-1 0 0,0 1 1 0 0,0-1 0 0 0,-1 0-1 0 0,1 1 1 0 0,0-1 0 0 0,0 1-1 0 0,0-1 1 0 0,0 1 0 0 0,0-1-1 0 0,0 1 1 0 0,0 0 0 0 0,0-1 0 0 0,0 1-1 0 0,0 0 1 0 0,0 0 0 0 0,0 0-1 0 0,0 0 1 0 0,0 0 0 0 0,0 0-1 0 0,0 0 1 0 0,0 0 0 0 0,0 0-1 0 0,1 0 1 0 0,-1 1 0 0 0,0-1-1 0 0,0 0 1 0 0,0 1 0 0 0,0-1-1 0 0,-1 1 1 0 0,1-1 0 0 0,0 1 0 0 0,0-1-1 0 0,0 1 1 0 0,0 0 0 0 0,0-1-1 0 0,-1 1 1 0 0,1 0 0 0 0,0 0-1 0 0,-1 0 1 0 0,1-1 0 0 0,0 1-1 0 0,-1 0 1 0 0,1 0 0 0 0,-1 0-1 0 0,0 0 1 0 0,1 0 0 0 0,-1 0 0 0 0,0 0-1 0 0,1 1 1 0 0,8 48 62 0 0,-10-45-63 0 0,1 0 1 0 0,0 0 0 0 0,0 0-1 0 0,0 0 1 0 0,0 0 0 0 0,1 1-1 0 0,0-1 1 0 0,0-1 0 0 0,0 1 0 0 0,0 0-1 0 0,1 0 1 0 0,0 0 0 0 0,0-1-1 0 0,0 1 1 0 0,1-1 0 0 0,-1 0-1 0 0,1 1 1 0 0,0-1 0 0 0,0 0-1 0 0,1-1 1 0 0,-1 1 0 0 0,1-1-1 0 0,0 1 1 0 0,0-1 0 0 0,0 0-1 0 0,0 0 1 0 0,1-1 0 0 0,-1 1-1 0 0,1-1 1 0 0,-1 0 0 0 0,1 0 0 0 0,0-1-1 0 0,0 1 1 0 0,3-1 0 0 0,2-1 25 0 0,0-1 0 0 0,-1 0 0 0 0,1-1 0 0 0,0 0 0 0 0,-1-1 0 0 0,0 0 0 0 0,1 0 0 0 0,-1-1 0 0 0,-1 0 0 0 0,1-1 0 0 0,0 0 0 0 0,-1 0 0 0 0,0-1 0 0 0,0 0 0 0 0,-1 0 0 0 0,1-1-25 0 0,31-26 167 0 0,-2-1 1 0 0,-1-2-1 0 0,-2-1 1 0 0,-2-2-1 0 0,-1-1 0 0 0,-2-2 1 0 0,-2 0-1 0 0,-2-2 1 0 0,-1-1-1 0 0,-3-1 1 0 0,-2-1-1 0 0,-2 0 0 0 0,-1-2 1 0 0,-3 1-1 0 0,5-46-167 0 0,-18-24 240 0 0,0 117-235 0 0,-1-1 0 0 0,1 1-1 0 0,-1 0 1 0 0,0 0 0 0 0,1-1-1 0 0,-1 1 1 0 0,0 0 0 0 0,0 0 0 0 0,0 0-1 0 0,0 0 1 0 0,0 0 0 0 0,0 0-1 0 0,0 0 1 0 0,0 0 0 0 0,0 1 0 0 0,0-1-1 0 0,-1 0 1 0 0,1 1 0 0 0,0-1-1 0 0,-1 1 1 0 0,1-1 0 0 0,0 1-1 0 0,-1 0 1 0 0,1-1 0 0 0,0 1 0 0 0,-1 0-1 0 0,1 0 1 0 0,0 0 0 0 0,-1 0-1 0 0,1 0 1 0 0,-1 0 0 0 0,1 1 0 0 0,0-1-1 0 0,-1 0 1 0 0,1 1 0 0 0,0-1-1 0 0,-1 1 1 0 0,1-1 0 0 0,0 1-1 0 0,0 0 1 0 0,-1-1 0 0 0,1 1 0 0 0,0 0-1 0 0,0 0 1 0 0,0 0 0 0 0,0 0-1 0 0,0 0 1 0 0,0 0 0 0 0,0 0-1 0 0,1 0 1 0 0,-1 0 0 0 0,0 0 0 0 0,1 1-1 0 0,-1-1 1 0 0,0 1-5 0 0,-12 20-2 0 0,0 1 1 0 0,2 1-1 0 0,1 0 0 0 0,0 1 0 0 0,2 0 1 0 0,1 0-1 0 0,1 1 0 0 0,1 0 1 0 0,1 0-1 0 0,2 0 0 0 0,0 0 0 0 0,2 0 1 0 0,1 1-1 0 0,3 24 2 0 0,-3-45 0 0 0,3 47 1 0 0,2-1 0 0 0,3 0 0 0 0,2 0 0 0 0,15 41-1 0 0,-19-67 1 0 0,-1-7-4 0 0,0 0 0 0 0,1 0 0 0 0,0-1 0 0 0,2 0 0 0 0,0 0 0 0 0,1-1 0 0 0,1 0 0 0 0,5 6 3 0 0,17 0-126 0 0,-32-23 64 0 0,-1-16-426 0 0,-1 10-4 0 0,0-1-1 0 0,0 0 0 0 0,-1 0 1 0 0,0 0-1 0 0,0 0 1 0 0,0 1-1 0 0,-1-1 0 0 0,0 1 1 0 0,0 0-1 0 0,-1 0 1 0 0,0 0-1 0 0,-4-4 493 0 0,-10-21-8783 0 0,9 15-3218 0 0</inkml:trace>
  <inkml:trace contextRef="#ctx0" brushRef="#br0" timeOffset="162.761">621 378 10066 0 0,'0'0'2390'0'0,"0"0"-828"0"0,0 0-99 0 0,0 0 206 0 0,0 0-64 0 0,0 0-201 0 0,32-2-262 0 0,105-6-274 0 0,176-26 1087 0 0,-98 23-2653 0 0,-124 11-8546 0 0,-65 0-2762 0 0</inkml:trace>
  <inkml:trace contextRef="#ctx0" brushRef="#br0" timeOffset="560.525">2114 503 304 0 0,'0'0'2338'0'0,"0"0"-443"0"0,0 0-68 0 0,0 0 168 0 0,0 0 3 0 0,0 0-156 0 0,0 0-221 0 0,0 0-246 0 0,0 0-160 0 0,0 0-105 0 0,0 0-86 0 0,0 0-109 0 0,0 0-103 0 0,-11-9-87 0 0,-36-25-82 0 0,-8 24 685 0 0,41 11-1025 0 0,2-1-205 0 0,0 0 0 0 0,0 1 0 0 0,0 0 0 0 0,0 0 0 0 0,1 2 0 0 0,-1-1 0 0 0,0 1 0 0 0,1 1 0 0 0,-1 0 1 0 0,1 1-1 0 0,0 0 0 0 0,1 1 0 0 0,-1 0 0 0 0,1 0 0 0 0,0 1 0 0 0,1 1 0 0 0,0-1 0 0 0,0 2 0 0 0,0-1 0 0 0,1 1 0 0 0,0 0 0 0 0,1 1 0 0 0,0 0 0 0 0,1 0 0 0 0,0 1 0 0 0,0-1 0 0 0,1 1 0 0 0,1 0 0 0 0,0 1 0 0 0,0-1 0 0 0,1 1 0 0 0,0 4-98 0 0,3-8 22 0 0,0-1 0 0 0,0 0 0 0 0,1 1 0 0 0,0-1 0 0 0,1 0 0 0 0,-1 1 1 0 0,1-1-1 0 0,1 0 0 0 0,-1 0 0 0 0,1 0 0 0 0,1-1 0 0 0,-1 1 0 0 0,1-1 0 0 0,0 1 0 0 0,1-1 0 0 0,-1-1 0 0 0,1 1 0 0 0,0-1 0 0 0,1 1 1 0 0,-1-1-1 0 0,1-1 0 0 0,0 1 0 0 0,0-1 0 0 0,1 0 0 0 0,-1-1 0 0 0,1 1 0 0 0,0-1 0 0 0,2 0-22 0 0,9 5 68 0 0,2-1-1 0 0,-1-1 1 0 0,1-1 0 0 0,0-1-1 0 0,0-1 1 0 0,0 0 0 0 0,0-1-1 0 0,0-2 1 0 0,20-1-68 0 0,-27-1-76 0 0,-1 0-1 0 0,0-1 1 0 0,0-1 0 0 0,-1 0-1 0 0,1-1 1 0 0,-1 0 0 0 0,0 0-1 0 0,0-1 1 0 0,-1-1 0 0 0,4-2 76 0 0,33-24-7617 0 0,-46 32 7214 0 0,7-4-11639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8706 0 0,'0'0'5021'0'0,"0"0"-2814"0"0,0 0-1093 0 0,0 0 2 0 0,0 0 152 0 0,0 0 23 0 0,0 0-136 0 0,0 0-215 0 0,0 0-188 0 0,0 0-83 0 0,0 0-55 0 0,0 0-82 0 0,0 0-65 0 0,16 3-21 0 0,115 9 978 0 0,-95-11-1023 0 0,-20 0-332 0 0,-1-1 1 0 0,1 0-1 0 0,0-1 1 0 0,-1-1 0 0 0,0 0-1 0 0,1-1 1 0 0,-1 0-1 0 0,2-2-69 0 0,-8 4-82 0 0,-7 1-3738 0 0,0 0-3921 0 0,-2 0-4310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7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15323 0 0,'0'0'1418'0'0,"0"0"-555"0"0,0 0-19 0 0,0 0 299 0 0,0 0 218 0 0,0 0-42 0 0,0 0-209 0 0,0 0-279 0 0,0 0-274 0 0,0 0-179 0 0,0 0-125 0 0,0 0-113 0 0,33 4-68 0 0,103 13-56 0 0,-38-12-435 0 0,-97-5 330 0 0,32-1-1381 0 0,-11-1-6073 0 0,-14 1-4683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6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26 7610 0 0,'0'0'2273'0'0,"0"0"-324"0"0,0 0-101 0 0,0 0 91 0 0,0 0 48 0 0,0 0-206 0 0,0 0-409 0 0,0 0-438 0 0,0 0-329 0 0,0 0-165 0 0,0 0-29 0 0,0 0 34 0 0,-3 13 27 0 0,-36 217 1777 0 0,22 182-3308 0 0,32-485-8235 0 0,-12 56 3505 0 0,-3 5-4384 0 0</inkml:trace>
  <inkml:trace contextRef="#ctx0" brushRef="#br0" timeOffset="271.863">1 1 8034 0 0,'0'0'1288'0'0,"0"0"-469"0"0,0 0-2 0 0,0 0 410 0 0,0 0 504 0 0,0 0 254 0 0,0 0-166 0 0,0 0-335 0 0,0 0-329 0 0,0 0-261 0 0,37 8-156 0 0,119 27-89 0 0,3-18 756 0 0,-88-14-1052 0 0,-48-3-434 0 0,0 0 1 0 0,0 2 0 0 0,-1 1-1 0 0,1 1 1 0 0,0 0 0 0 0,9 5 80 0 0,-15 2-1381 0 0,-8-4-4256 0 0,-5-4-5892 0 0</inkml:trace>
  <inkml:trace contextRef="#ctx0" brushRef="#br0" timeOffset="608.37">717 483 7906 0 0,'0'0'1908'0'0,"0"0"-218"0"0,0 0 33 0 0,0 0 63 0 0,0 0 13 0 0,0 0-158 0 0,0 0-234 0 0,0 0-272 0 0,0 0-247 0 0,0 0-197 0 0,0 0-135 0 0,0 0-70 0 0,0 0-29 0 0,-13 3 5 0 0,-39 11-33 0 0,49-13-384 0 0,0 0-1 0 0,0 0 1 0 0,1 0-1 0 0,-1 0 1 0 0,0 1-1 0 0,1 0 1 0 0,-1-1-1 0 0,1 1 1 0 0,-1 0-1 0 0,1 0 1 0 0,0 1-1 0 0,0-1 1 0 0,0 0-1 0 0,0 1 1 0 0,0-1 0 0 0,1 1-1 0 0,-1-1 1 0 0,1 1-1 0 0,0 0 1 0 0,-1 1-45 0 0,-3 6 99 0 0,-27 79 252 0 0,31-86-343 0 0,1 0 0 0 0,-1 0-1 0 0,1 1 1 0 0,0-1-1 0 0,-1 0 1 0 0,2 0 0 0 0,-1 0-1 0 0,0 0 1 0 0,1 0 0 0 0,-1 0-1 0 0,1 0 1 0 0,0 0-1 0 0,0 0 1 0 0,0 0 0 0 0,0 0-1 0 0,1 0 1 0 0,-1 0 0 0 0,1-1-1 0 0,0 1 1 0 0,-1-1 0 0 0,1 1-1 0 0,0-1 1 0 0,1 1-1 0 0,-1-1 1 0 0,0 0 0 0 0,1 0-1 0 0,-1 0 1 0 0,1 0-8 0 0,3-1 15 0 0,-1 1-1 0 0,1-1 1 0 0,-1 0 0 0 0,1-1-1 0 0,-1 1 1 0 0,1-1 0 0 0,-1 0-1 0 0,1-1 1 0 0,-1 1 0 0 0,1-1-1 0 0,-1 0 1 0 0,1-1 0 0 0,-1 1-1 0 0,0-1 1 0 0,0 0 0 0 0,1 0-1 0 0,3-3-14 0 0,53-42-899 0 0,-40 22-4868 0 0,-18 20 3877 0 0,2-2-10017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3257 0 0,'0'0'2626'0'0,"0"0"-667"0"0,0 0-115 0 0,0 0 242 0 0,0 0 169 0 0,0 0-109 0 0,0 0-418 0 0,0 0-480 0 0,0 0-331 0 0,0 0-167 0 0,0 0-44 0 0,0 0-25 0 0,13 10 2076 0 0,3-7-2375 0 0,1-2 0 0 0,0 1 0 0 0,0-2 0 0 0,0-1 0 0 0,-1 0 0 0 0,1-1 1 0 0,0 0-1 0 0,-1-2 0 0 0,1 0 0 0 0,14-6-382 0 0,-18 7 131 0 0,57-12-3 0 0,-69 15-118 0 0,-1 0-38 0 0,0 0-12 0 0,0 0-9 0 0,0 0-43 0 0,0 0-44 0 0,0 0-78 0 0,0 0-118 0 0,-5-2-4831 0 0,-3 0-5864 0 0,6 2-942 0 0</inkml:trace>
  <inkml:trace contextRef="#ctx0" brushRef="#br0" timeOffset="291.884">129 0 9890 0 0,'0'0'2441'0'0,"0"0"-677"0"0,0 0-289 0 0,0 0 48 0 0,0 0 101 0 0,0 0-81 0 0,0 0-260 0 0,0 0-304 0 0,0 0-236 0 0,0 0-100 0 0,0 0-51 0 0,0 0-29 0 0,0 0-70 0 0,-2 30-69 0 0,-8 92-94 0 0,9 21 430 0 0,7-3-1819 0 0,-3-133 11 0 0,-1-4-1591 0 0,0 2-4222 0 0,-2-2-5433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19:54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 0 0 0,'0'0'892'0'0,"0"0"1033"0"0,0 0 778 0 0,0 0 313 0 0,0 0-394 0 0,0 0-603 0 0,0 0-482 0 0,0 0-292 0 0,0 0-87 0 0,-3-8 829 0 0,2 6 3574 0 0,22 47-4043 0 0,9 39-1141 0 0,-3 2 0 0 0,-4 1 0 0 0,-3 1 0 0 0,-1 28-377 0 0,-14-83 13 0 0,-1-1 10 0 0,1 1 0 0 0,1-1 0 0 0,2 1-1 0 0,1-2 1 0 0,2 0 0 0 0,4 7-23 0 0,-2-16 658 0 0,-13-44-228 0 0,54-232-229 0 0,-31 165-193 0 0,52-161-2 0 0,-49 136-32 0 0,-26 113-41 0 0,0 0 0 0 0,0 1 1 0 0,-1-1-1 0 0,1 1 0 0 0,0-1 0 0 0,-1 1 0 0 0,1-1 0 0 0,0 0 0 0 0,-1 1 0 0 0,1-1 1 0 0,-1 1-1 0 0,1-1 0 0 0,-1 1 0 0 0,1 0 0 0 0,-1-1 0 0 0,1 1 0 0 0,-1 0 0 0 0,1-1 0 0 0,-1 1 1 0 0,0 0-1 0 0,1-1 0 0 0,-1 1 0 0 0,1 0 0 0 0,-1 0 0 0 0,0 0 0 0 0,1 0 0 0 0,-1 0 1 0 0,0-1-1 0 0,1 1 0 0 0,-1 0 0 0 0,0 1 0 0 0,1-1 0 0 0,-1 0 0 0 0,0 0 0 0 0,1 0 0 0 0,-1 0 1 0 0,0 0-1 0 0,1 1 0 0 0,-1-1 0 0 0,1 0 0 0 0,-1 0 0 0 0,0 1 0 0 0,1-1 0 0 0,-1 1 1 0 0,1-1-1 0 0,-1 0 0 0 0,1 1 0 0 0,-1-1 0 0 0,1 1 0 0 0,-1-1 0 0 0,1 1 0 0 0,0 0 0 0 0,-1-1 67 0 0,-10 19-4619 0 0,7-9-3101 0 0,3-9 6811 0 0,-3 6-11344 0 0</inkml:trace>
  <inkml:trace contextRef="#ctx0" brushRef="#br0" timeOffset="518.673">648 534 5105 0 0,'0'0'2050'0'0,"0"0"-459"0"0,0 0-16 0 0,0 0 203 0 0,0 0 143 0 0,0 0-115 0 0,0 0-303 0 0,0 0-304 0 0,0 0-254 0 0,0 0-158 0 0,0 0-63 0 0,0 0-22 0 0,0 0-5 0 0,-3-2-26 0 0,0 0-531 0 0,0 0 0 0 0,0 1 0 0 0,0 0 0 0 0,0-1 0 0 0,0 1 0 0 0,0 1 0 0 0,-1-1 0 0 0,1 0 0 0 0,0 1 0 0 0,0-1 0 0 0,-1 1 0 0 0,1 0 0 0 0,0 0 0 0 0,-1 1 0 0 0,1-1 0 0 0,0 0 0 0 0,0 1 0 0 0,-1 0 0 0 0,1 0 0 0 0,0 0 0 0 0,0 0 0 0 0,0 1 0 0 0,0-1 0 0 0,0 1 0 0 0,-2 1-140 0 0,1 0 27 0 0,0 0 0 0 0,1 0 0 0 0,-1 0 0 0 0,1 1 0 0 0,0 0 0 0 0,0-1 1 0 0,0 1-1 0 0,0 0 0 0 0,1 0 0 0 0,-1 1 0 0 0,1-1 0 0 0,0 0 0 0 0,0 1 1 0 0,1 0-1 0 0,-1-1 0 0 0,1 1 0 0 0,0 0 0 0 0,0 0 0 0 0,1-1 0 0 0,0 1 1 0 0,-1 0-1 0 0,2 0 0 0 0,-1 1-27 0 0,0-4 16 0 0,0 1 0 0 0,0-1 0 0 0,1 1 0 0 0,-1-1 0 0 0,0 1 0 0 0,1-1 1 0 0,0 0-1 0 0,0 1 0 0 0,0-1 0 0 0,0 0 0 0 0,0 0 0 0 0,0 0 0 0 0,0 0 0 0 0,1 0 0 0 0,-1 0 0 0 0,1 0 1 0 0,-1 0-1 0 0,1 0 0 0 0,0 0 0 0 0,0-1 0 0 0,0 1 0 0 0,0-1 0 0 0,0 0 0 0 0,0 1 0 0 0,0-1 0 0 0,0 0 1 0 0,1 0-1 0 0,-1 0 0 0 0,0-1 0 0 0,1 1 0 0 0,-1-1 0 0 0,1 1 0 0 0,-1-1 0 0 0,0 0 0 0 0,1 1 1 0 0,-1-1-1 0 0,1-1 0 0 0,-1 1 0 0 0,1 0 0 0 0,0-1-16 0 0,4 2 35 0 0,0-1 0 0 0,0 1 0 0 0,-1-2 0 0 0,1 1 0 0 0,0-1 0 0 0,0 0 0 0 0,0 0 0 0 0,-1-1 0 0 0,1 0 0 0 0,-1 0 0 0 0,1-1 0 0 0,-1 0 0 0 0,0 0 0 0 0,0 0 0 0 0,0-1 0 0 0,1 0-35 0 0,-6-1 574 0 0,-2 3-2776 0 0,1 1-7670 0 0,0 1-2393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52 6745 0 0,'0'0'2261'0'0,"0"0"-942"0"0,0 0-300 0 0,0 0 205 0 0,0 0 304 0 0,0 0 229 0 0,0 0-26 0 0,0 0-223 0 0,0 0-252 0 0,0 0-257 0 0,0 0-164 0 0,0 0-97 0 0,0 0-77 0 0,0 29-65 0 0,3 91-104 0 0,-3 253 915 0 0,11-339-3575 0 0,-3-67-7386 0 0,-7 22 3342 0 0,0 3-1930 0 0</inkml:trace>
  <inkml:trace contextRef="#ctx0" brushRef="#br0" timeOffset="249.931">0 37 8586 0 0,'0'0'1340'0'0,"0"0"-330"0"0,0 0 139 0 0,0 0 432 0 0,0 0 327 0 0,0 0-8 0 0,0 0-258 0 0,0 0-326 0 0,0 0-293 0 0,0 0-189 0 0,31 0-117 0 0,101 0-58 0 0,40-18 1047 0 0,-115 10-1458 0 0,4 0-472 0 0,-19 5-4016 0 0,-39 4-3404 0 0,-2 2-4811 0 0</inkml:trace>
  <inkml:trace contextRef="#ctx0" brushRef="#br0" timeOffset="1193.641">597 553 1328 0 0,'0'0'2158'0'0,"0"0"-149"0"0,0 0 72 0 0,0 0 140 0 0,0 0-21 0 0,0 0-182 0 0,0 0-327 0 0,0 0-328 0 0,0 0-236 0 0,0 0-150 0 0,0 0-95 0 0,0 0-82 0 0,0 0-82 0 0,-6-4-97 0 0,-17-11-106 0 0,21 15-449 0 0,-1-1-1 0 0,0 1 1 0 0,1 0 0 0 0,-1 0 0 0 0,0 0-1 0 0,1 0 1 0 0,-1 0 0 0 0,0 0 0 0 0,1 1-1 0 0,-1-1 1 0 0,1 1 0 0 0,-1 0 0 0 0,0 0-1 0 0,1 0 1 0 0,0 0 0 0 0,-1 0 0 0 0,1 1-1 0 0,0-1 1 0 0,-1 1 0 0 0,1-1 0 0 0,0 1-1 0 0,0 0 1 0 0,0 0 0 0 0,1 0 0 0 0,-1 0-1 0 0,0 0 1 0 0,1 0 0 0 0,-1 1 0 0 0,1-1-1 0 0,-1 2-65 0 0,-3 3 14 0 0,1 1 0 0 0,0-1-1 0 0,0 1 1 0 0,1 0-1 0 0,0 1 1 0 0,0-1 0 0 0,1 0-1 0 0,0 1 1 0 0,0 0 0 0 0,1-1-1 0 0,0 1 1 0 0,1 0-1 0 0,0 0 1 0 0,0 2-14 0 0,0-9 5 0 0,1 1-1 0 0,-1 0 1 0 0,0-1-1 0 0,1 1 1 0 0,0-1 0 0 0,-1 1-1 0 0,1-1 1 0 0,0 1-1 0 0,1-1 1 0 0,-1 0 0 0 0,0 1-1 0 0,1-1 1 0 0,-1 0-1 0 0,1 0 1 0 0,0 0 0 0 0,-1 0-1 0 0,1 0 1 0 0,0 0-1 0 0,0-1 1 0 0,0 1-1 0 0,1 0 1 0 0,-1-1 0 0 0,0 0-1 0 0,1 0 1 0 0,-1 1-1 0 0,0-1 1 0 0,1-1 0 0 0,-1 1-1 0 0,1 0 1 0 0,2 0-5 0 0,79 8 413 0 0,-68-12-333 0 0,0 0 1 0 0,-1-1 0 0 0,0 0-1 0 0,1-1 1 0 0,-2-1-1 0 0,1 0 1 0 0,-1-1 0 0 0,0-1-1 0 0,0 0 1 0 0,-1-1-1 0 0,0 0 1 0 0,-1-1 0 0 0,0 0-1 0 0,0-1 1 0 0,-1-1 0 0 0,0 0-1 0 0,-1 0 1 0 0,-1-1-1 0 0,0 0 1 0 0,-1-1 0 0 0,0 0-1 0 0,-1 0 1 0 0,-1 0-1 0 0,0-1 1 0 0,-1 0 0 0 0,0 0-1 0 0,1-13-80 0 0,-4 18 6 0 0,0-1 0 0 0,-1 1 0 0 0,0 0 0 0 0,-1 0 1 0 0,0 0-1 0 0,-1 0 0 0 0,0-1 0 0 0,0 1 0 0 0,-1 0 0 0 0,-1 0 0 0 0,0 0 0 0 0,0 1 0 0 0,-1-1 0 0 0,0 1 0 0 0,-1-2-6 0 0,2 6-7 0 0,0 0 1 0 0,1 1-1 0 0,-2-1 0 0 0,1 1 0 0 0,0 0 0 0 0,-1 0 0 0 0,0 0 1 0 0,0 0-1 0 0,0 1 0 0 0,0 0 0 0 0,-1-1 0 0 0,1 2 1 0 0,-1-1-1 0 0,0 0 0 0 0,0 1 0 0 0,0 0 0 0 0,0 0 1 0 0,0 0-1 0 0,0 1 0 0 0,0 0 0 0 0,-1 0 0 0 0,1 0 0 0 0,0 1 1 0 0,-1 0-1 0 0,1-1 0 0 0,-1 2 0 0 0,1-1 0 0 0,0 1 1 0 0,-1 0 6 0 0,0 0-10 0 0,1 1 1 0 0,-1 0-1 0 0,1 0 1 0 0,0 0-1 0 0,0 1 1 0 0,0 0-1 0 0,0 0 1 0 0,0 0-1 0 0,1 0 1 0 0,-1 1-1 0 0,1 0 1 0 0,0 0-1 0 0,0 0 1 0 0,1 0-1 0 0,-1 1 1 0 0,1-1-1 0 0,0 1 1 0 0,0 0 0 0 0,0 0-1 0 0,1 0 1 0 0,-1 0-1 0 0,1 1 1 0 0,1-1-1 0 0,-1 0 1 0 0,0 6 9 0 0,-1-2 6 0 0,1 1 0 0 0,1 0 0 0 0,0 0 0 0 0,0 0 0 0 0,1 0 1 0 0,0 0-1 0 0,1 0 0 0 0,0 0 0 0 0,0 0 0 0 0,1 0 0 0 0,1-1 1 0 0,-1 1-1 0 0,2-1 0 0 0,1 5-6 0 0,12 14 129 0 0,1-2 0 0 0,1 0 0 0 0,2-1 0 0 0,0-1 0 0 0,2-1 0 0 0,0-1 0 0 0,1-1 1 0 0,2-1-1 0 0,0-1 0 0 0,1-1 0 0 0,0-2 0 0 0,2 0 0 0 0,0-2 0 0 0,0-2 0 0 0,7 2-129 0 0,90 30-133 0 0,-117-43-367 0 0,-7-1-8912 0 0,-2 0-3388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13035 0 0,'0'0'2216'0'0,"0"0"-822"0"0,0 0-261 0 0,0 0 125 0 0,0 0 114 0 0,0 0-59 0 0,0 0-198 0 0,0 0-233 0 0,0 0-185 0 0,0 0-136 0 0,0 0-82 0 0,0 0-50 0 0,32-2-51 0 0,99-5-54 0 0,18-7 423 0 0,-142 13-1469 0 0,14-4 1540 0 0,-17 0-4057 0 0,-4-2-4065 0 0,-2 4-4725 0 0</inkml:trace>
  <inkml:trace contextRef="#ctx0" brushRef="#br0" timeOffset="254.737">177 0 11058 0 0,'0'0'1895'0'0,"0"0"-686"0"0,0 0-153 0 0,0 0 255 0 0,0 0 240 0 0,0 0 25 0 0,0 0-201 0 0,0 0-333 0 0,0 0-309 0 0,0 33-230 0 0,-1 104-152 0 0,8 106-219 0 0,-3-231-1791 0 0,1-9-9020 0 0,-3 0-775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00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24 0 0,'0'0'2003'0'0,"0"0"-17"0"0,0 0 193 0 0,0 0 316 0 0,0 0 152 0 0,0 0-143 0 0,0 0-353 0 0,0 0-442 0 0,0 0-380 0 0,0 0-269 0 0,0 0-220 0 0,0 0-170 0 0,0 0-117 0 0,2-5-124 0 0,4-15-111 0 0,-5 15-113 0 0,45 131 1758 0 0,66 204-978 0 0,-29-164-795 0 0,-75-151-174 0 0,-8-15 34 0 0,0 0-2 0 0,0 0 20 0 0,0 0 25 0 0,0 0-21 0 0,0 0 45 0 0,0 0 22 0 0,0 0-4 0 0,0 0 7 0 0,0 0-14 0 0,0 0 2 0 0,0 0-6 0 0,0 0 20 0 0,0 0-23 0 0,0 0-1 0 0,5-18 210 0 0,20-93-248 0 0,51-150 62 0 0,-11 19-145 0 0,-63 194-22 0 0,-2 47-13 0 0,0 1-22 0 0,0 0-122 0 0,-6 9-503 0 0,-29 59-2149 0 0,25-39-3527 0 0,6-17-5623 0 0</inkml:trace>
  <inkml:trace contextRef="#ctx0" brushRef="#br0" timeOffset="715.788">676 593 3609 0 0,'0'0'1805'0'0,"0"0"-468"0"0,0 0 156 0 0,0 0 396 0 0,0 0 223 0 0,0 0-125 0 0,0 0-421 0 0,0 0-398 0 0,0 0-248 0 0,0 0-159 0 0,0 0-59 0 0,0 0-33 0 0,-2-7-15 0 0,-6-23 3 0 0,7 28-578 0 0,0 1 1 0 0,0 0-1 0 0,0 0 1 0 0,1 0-1 0 0,-1 0 1 0 0,0 0-1 0 0,0 0 1 0 0,-1 0-1 0 0,1 0 1 0 0,0 1-1 0 0,0-1 1 0 0,0 0-1 0 0,0 1 1 0 0,-1-1-1 0 0,1 1 1 0 0,0-1 0 0 0,-1 1-1 0 0,1-1 1 0 0,0 1-1 0 0,-1 0 1 0 0,1 0-1 0 0,0 0 1 0 0,-1 0-1 0 0,1 0 1 0 0,-1 0-1 0 0,1 0 1 0 0,0 0-1 0 0,-1 0 1 0 0,1 1-1 0 0,-1-1-79 0 0,-4 1 222 0 0,-1 1-195 0 0,0 0 1 0 0,0 1-1 0 0,1 0 1 0 0,-1 0-1 0 0,1 1 1 0 0,0 0-1 0 0,0 0 1 0 0,0 0-1 0 0,0 1 1 0 0,1-1-1 0 0,0 2 1 0 0,0-1-1 0 0,0 0 1 0 0,1 1-1 0 0,-1 0 1 0 0,2 0-1 0 0,-1 0 0 0 0,0 1 1 0 0,1-1-1 0 0,0 1 1 0 0,1 0-1 0 0,0 0 1 0 0,-1 2-28 0 0,2-5 12 0 0,0-1-1 0 0,0 1 1 0 0,1 0 0 0 0,-1 0-1 0 0,1 0 1 0 0,0 0-1 0 0,0 0 1 0 0,0-1 0 0 0,0 1-1 0 0,1 0 1 0 0,-1 0 0 0 0,1 0-1 0 0,0-1 1 0 0,0 1 0 0 0,1 0-1 0 0,-1-1 1 0 0,1 1 0 0 0,0-1-1 0 0,0 1 1 0 0,0-1 0 0 0,0 0-1 0 0,0 0 1 0 0,1 0-1 0 0,-1 0 1 0 0,1 0 0 0 0,0-1-1 0 0,0 1 1 0 0,0-1 0 0 0,0 0-1 0 0,1 0 1 0 0,-1 0 0 0 0,0 0-1 0 0,1 0 1 0 0,-1-1 0 0 0,1 0-1 0 0,0 1 1 0 0,0-1 0 0 0,-1-1-1 0 0,1 1 1 0 0,0 0-1 0 0,0-1 1 0 0,0 0 0 0 0,0 0-1 0 0,-1 0 1 0 0,1 0 0 0 0,0-1-1 0 0,0 0 1 0 0,0 0 0 0 0,1 0-12 0 0,10-3 96 0 0,0 0 1 0 0,-1-1-1 0 0,1-1 1 0 0,-1 0 0 0 0,-1-1-1 0 0,1 0 1 0 0,-1-1-1 0 0,0-1 1 0 0,-1 0 0 0 0,0 0-1 0 0,-1-2 1 0 0,0 1-1 0 0,0-1 1 0 0,-1-1-1 0 0,0 0 1 0 0,-1 0 0 0 0,-1-1-1 0 0,0 0 1 0 0,0-1-97 0 0,-2 2 25 0 0,-1 0 0 0 0,0 0 0 0 0,-1 0 1 0 0,0-1-1 0 0,-1 0 0 0 0,0 0 0 0 0,-1 1 1 0 0,-1-1-1 0 0,0 0 0 0 0,0-1 0 0 0,-2 1 0 0 0,-1-12-25 0 0,2 21-9 0 0,-1 0-1 0 0,0 0 0 0 0,0 0 0 0 0,0 0 0 0 0,0 0 0 0 0,0 1 0 0 0,-1-1 0 0 0,0 0 0 0 0,0 1 0 0 0,0-1 0 0 0,0 1 0 0 0,-1 0 0 0 0,1 0 0 0 0,-1 0 0 0 0,0 0 0 0 0,0 0 0 0 0,0 0 0 0 0,0 1 0 0 0,0-1 0 0 0,-1 1 0 0 0,1 0 0 0 0,-1 0 0 0 0,1 1 0 0 0,-1-1 0 0 0,0 0 0 0 0,0 1 0 0 0,1 0 0 0 0,-1 0 0 0 0,0 0 0 0 0,0 1 0 0 0,0-1 0 0 0,0 1 0 0 0,0 0 0 0 0,0 0 0 0 0,0 1 0 0 0,0-1 0 0 0,0 1 0 0 0,0-1 0 0 0,0 1 0 0 0,0 1 0 0 0,0-1 0 0 0,0 0 0 0 0,1 1 0 0 0,-1 0 0 0 0,0 0 0 0 0,1 0 1 0 0,0 0-1 0 0,-1 1 0 0 0,1-1 0 0 0,0 1 0 0 0,0 0 0 0 0,1 0 0 0 0,-1 0 0 0 0,-2 3 10 0 0,1 2-6 0 0,0-1 0 0 0,0 1 0 0 0,1 1 0 0 0,0-1-1 0 0,1 0 1 0 0,0 1 0 0 0,0 0 0 0 0,0-1 0 0 0,1 1 0 0 0,1 0 0 0 0,0 0 0 0 0,0 0 0 0 0,0-1 0 0 0,1 1 0 0 0,0 0 0 0 0,1 0 0 0 0,0-1 0 0 0,1 1 0 0 0,-1-1 0 0 0,2 0 0 0 0,-1 0 0 0 0,1 0 0 0 0,0 0 0 0 0,1 0 0 0 0,0-1-1 0 0,0 0 1 0 0,0 0 0 0 0,1 0 0 0 0,0-1 0 0 0,4 3 6 0 0,1 0-123 0 0,0 0-1 0 0,0-1 1 0 0,1 0-1 0 0,0-1 1 0 0,1-1-1 0 0,-1 0 1 0 0,1 0-1 0 0,1-1 1 0 0,-1-1-1 0 0,1 0 1 0 0,-1-1-1 0 0,1-1 1 0 0,0 0-1 0 0,0 0 0 0 0,0-2 1 0 0,8 0 123 0 0,-9-5-6052 0 0,-12 4 4329 0 0,3 0-10273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29.2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 2142 0 0 0,'0'0'163'0'0,"0"0"581"0"0,0 0-21 0 0,0 0-149 0 0,-3-14-37 0 0,-10-45 23 0 0,26 0 1107 0 0,-6 47-1254 0 0,39-66 1275 0 0,2 2 0 0 0,4 1 0 0 0,4 4 0 0 0,13-11-1688 0 0,-23 26 656 0 0,213-241 1235 0 0,-90 107-233 0 0,34-62-1658 0 0,-200 248 18 0 0,28-36 233 0 0,-2-1 1 0 0,-2-1-1 0 0,-1-2 0 0 0,-2 0 1 0 0,-3-2-1 0 0,1-6-251 0 0,-17-10 1703 0 0,-5 61-1619 0 0,0 1-19 0 0,0 0-35 0 0,0 0-26 0 0,0 0-31 0 0,0 0-16 0 0,0 0-18 0 0,0 0-10 0 0,0 0-6 0 0,0 0-17 0 0,0 0 21 0 0,0 0 20 0 0,0 0 6 0 0,0 0 30 0 0,0 0 2 0 0,0 0-1 0 0,0 0 4 0 0,0 0 19 0 0,0 0 9 0 0,0 0-16 0 0,0 0 5 0 0,0 0 3 0 0,0 0 0 0 0,0 0 1 0 0,0 0 5 0 0,0 0-4 0 0,0 0 6 0 0,0 0 4 0 0,0 0-9 0 0,0 0 0 0 0,0 0 7 0 0,0 0-10 0 0,0 0-10 0 0,0 0 3 0 0,0 0-9 0 0,0 0 7 0 0,0 0-13 0 0,0 0 13 0 0,0 0-15 0 0,0 0-17 0 0,0 0 6 0 0,0 0 8 0 0,0 0 25 0 0,0 0 14 0 0,0 0-2 0 0,-28 16 873 0 0,17-9-865 0 0,0 0 0 0 0,0-1-1 0 0,-1 0 1 0 0,0-1 0 0 0,0 0 0 0 0,-1-1-1 0 0,0 0 1 0 0,1-1 0 0 0,-1 0 0 0 0,0-1-1 0 0,0-1 1 0 0,0 0 0 0 0,-1 0-1 0 0,1-2 1 0 0,0 0-26 0 0,-51 5 152 0 0,11-3 332 0 0,52-1-421 0 0,1 0-54 0 0,0 0-80 0 0,0 0-81 0 0,0 0-89 0 0,17 12-639 0 0,118 108 1062 0 0,-38-31-94 0 0,-81-82 218 0 0,-16-7-325 0 0,0 0 36 0 0,10-12 469 0 0,0-8-392 0 0,0-1 0 0 0,-1 0-1 0 0,-2-1 1 0 0,0 1 0 0 0,-1-2 0 0 0,-1 1 0 0 0,-1-1 0 0 0,-1 1 0 0 0,-1-1-1 0 0,-1 0 1 0 0,-2 0 0 0 0,0 0 0 0 0,-3-15-94 0 0,4 34-84 0 0,0 1-1 0 0,0-1 0 0 0,-1 1 1 0 0,0 0-1 0 0,1-1 1 0 0,-1 1-1 0 0,0 0 1 0 0,-1 0-1 0 0,1-1 1 0 0,0 1-1 0 0,-1 0 1 0 0,0 0-1 0 0,0 1 0 0 0,0-1 1 0 0,0 0-1 0 0,0 1 1 0 0,0-1-1 0 0,-1 1 1 0 0,1-1-1 0 0,-1 1 1 0 0,0 0-1 0 0,0 0 1 0 0,0 1-1 0 0,0-1 1 0 0,0 0-1 0 0,0 1 0 0 0,0 0 1 0 0,0 0-1 0 0,0 0 1 0 0,-1 0-1 0 0,1 0 1 0 0,0 1-1 0 0,-3-1 85 0 0,0 1-1061 0 0,-13 1-6710 0 0,13 5-2757 0 0</inkml:trace>
  <inkml:trace contextRef="#ctx0" brushRef="#br0" timeOffset="345.994">1605 62 760 0 0,'0'0'975'0'0,"0"0"-184"0"0,0 0-67 0 0,0 0 216 0 0,0 0 243 0 0,0 0 241 0 0,0 0 130 0 0,0 0-123 0 0,0 0-265 0 0,0 0-354 0 0,0 0-325 0 0,0 0-182 0 0,0 0-66 0 0,-8 7 15 0 0,-27 22 48 0 0,33-26-253 0 0,1-1 0 0 0,-1 1 0 0 0,0 0 1 0 0,1-1-1 0 0,-1 1 0 0 0,1 0 0 0 0,0 0 0 0 0,0 0 1 0 0,0 0-1 0 0,0 0 0 0 0,0 0 0 0 0,1 0 0 0 0,-1 0 1 0 0,1 1-1 0 0,0-1 0 0 0,0 0 0 0 0,0 0 0 0 0,0 0 1 0 0,1 0-1 0 0,0 2-49 0 0,0 9 216 0 0,-3-5-90 0 0,1-1 0 0 0,1 0 0 0 0,-1 1 0 0 0,2-1 0 0 0,-1 1 0 0 0,1-1 0 0 0,0 0 0 0 0,1 1 0 0 0,0-1 0 0 0,0 0 0 0 0,0 0 0 0 0,1 0 0 0 0,1-1 0 0 0,-1 1 0 0 0,1-1 0 0 0,1 1 0 0 0,-1-1 0 0 0,1-1 0 0 0,0 1 0 0 0,1-1 0 0 0,0 1 0 0 0,0-2 0 0 0,0 1 0 0 0,0-1 0 0 0,1 0 0 0 0,0 0 0 0 0,0 0 0 0 0,0-1 0 0 0,1 0 0 0 0,0-1-126 0 0,2-1 197 0 0,0 0 0 0 0,0-1 0 0 0,0 0 0 0 0,1-1 1 0 0,-1 0-1 0 0,0 0 0 0 0,0-1 0 0 0,0-1 0 0 0,0 0 1 0 0,0 0-1 0 0,-1-1 0 0 0,1 0 0 0 0,-1 0 0 0 0,1-1 0 0 0,-1-1 1 0 0,0 1-1 0 0,-1-1 0 0 0,1-1 0 0 0,-1 0 0 0 0,0 0 1 0 0,0-1-1 0 0,2-3-197 0 0,0 0 96 0 0,0 0 1 0 0,-1 0-1 0 0,-1-1 0 0 0,0 0 1 0 0,0-1-1 0 0,-1 0 0 0 0,-1 0 1 0 0,0 0-1 0 0,0-1 0 0 0,-1 0 1 0 0,-1 0-1 0 0,0-1 0 0 0,-1 1 1 0 0,-1-1-1 0 0,0 1 0 0 0,0-1 1 0 0,-2-3-97 0 0,0 13-29 0 0,0 0 1 0 0,-1 0 0 0 0,1 0-1 0 0,-1 1 1 0 0,0-1 0 0 0,0 0 0 0 0,-1 0-1 0 0,1 1 1 0 0,-1-1 0 0 0,0 1 0 0 0,1-1-1 0 0,-2 1 1 0 0,1-1 0 0 0,0 1 0 0 0,-1 0-1 0 0,1 0 1 0 0,-1 1 0 0 0,0-1-1 0 0,0 0 1 0 0,0 1 0 0 0,0 0 0 0 0,-1-1-1 0 0,1 1 1 0 0,-1 1 0 0 0,1-1 0 0 0,-1 0-1 0 0,0 1 1 0 0,-1-1 28 0 0,-113-14-5042 0 0,77 21 838 0 0,14 1-1602 0 0,3 1-2653 0 0</inkml:trace>
  <inkml:trace contextRef="#ctx0" brushRef="#br0" timeOffset="4193.193">1235 158 0 0 0,'0'0'625'0'0,"6"2"482"0"0,92 14 6675 0 0,194-28 300 0 0,4-1-6789 0 0,-7-1-978 0 0,-225 13-923 0 0,-54 1-3527 0 0,-1 0-3402 0 0,-11 0 613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37.48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1418 0 0 0,'0'0'1098'0'0,"0"0"62"0"0,32-25-9 0 0,101-78-11 0 0,2-10 2314 0 0,228-221 3663 0 0,35-33-4675 0 0,-115 102-1327 0 0,-218 208-624 0 0,-109 81 2248 0 0,30-19-2709 0 0,0 1 0 0 0,-1-2 0 0 0,0 0 0 0 0,0-1 1 0 0,-1 0-1 0 0,1-1 0 0 0,-14 0-30 0 0,-148-6 188 0 0,186 29-541 0 0,-2-7 361 0 0,0 0 0 0 0,2 0 0 0 0,0-1 0 0 0,1 0 0 0 0,0 0 0 0 0,1-1 1 0 0,1-1-1 0 0,1 0 0 0 0,0 0 0 0 0,6 3-8 0 0,80 34-37 0 0,-57-44 101 0 0,-41-8-18 0 0,-1 0 24 0 0,0 0 2 0 0,0 0 45 0 0,0 0 24 0 0,0 0 38 0 0,0 0 41 0 0,0-12 255 0 0,-2-8-446 0 0,0 0 0 0 0,-2 0 0 0 0,0 0 0 0 0,-1 0-1 0 0,-1 1 1 0 0,-1 0 0 0 0,0 0 0 0 0,-2 0 0 0 0,0 1-29 0 0,5 10 5 0 0,-29-80-566 0 0,31 81-808 0 0,2 4-3310 0 0,0 2 271 0 0,0 1-4932 0 0</inkml:trace>
  <inkml:trace contextRef="#ctx0" brushRef="#br0" timeOffset="461.02">1950 70 2104 0 0,'0'0'1561'0'0,"0"0"-277"0"0,0 0-208 0 0,0 0 214 0 0,0 0 228 0 0,0 0 67 0 0,0 0-24 0 0,0 0-174 0 0,0 0-255 0 0,0 0-237 0 0,0 0-166 0 0,0 0-114 0 0,-7-6-102 0 0,-19-18-62 0 0,23 23-390 0 0,1 0 1 0 0,-1 0-1 0 0,0 0 0 0 0,0 0 1 0 0,1 1-1 0 0,-1-1 0 0 0,0 1 1 0 0,0 0-1 0 0,0 0 0 0 0,0 0 0 0 0,1 0 1 0 0,-1 1-1 0 0,0-1 0 0 0,0 1 1 0 0,0 0-1 0 0,1-1 0 0 0,-1 1 1 0 0,0 0-1 0 0,1 1 0 0 0,-1-1 0 0 0,1 0 1 0 0,-1 1-1 0 0,1-1 0 0 0,0 1 1 0 0,0 0-1 0 0,-2 1-61 0 0,4-3 5 0 0,-10 7 28 0 0,0 1-1 0 0,0 0 1 0 0,1 1-1 0 0,0 0 1 0 0,0 0-1 0 0,1 1 1 0 0,0 0-1 0 0,1 0 1 0 0,0 1-1 0 0,1-1 1 0 0,0 2-1 0 0,0-1 1 0 0,1 1-1 0 0,1 0 1 0 0,0 0-1 0 0,1 0 1 0 0,0 0-1 0 0,1 1 1 0 0,0-1-1 0 0,1 1 1 0 0,0 0-33 0 0,0-6 0 0 0,1-1-1 0 0,-1 1 1 0 0,1 0 0 0 0,0-1-1 0 0,1 1 1 0 0,0 0 0 0 0,0-1-1 0 0,0 1 1 0 0,1-1 0 0 0,0 0-1 0 0,0 1 1 0 0,0-1 0 0 0,1 0-1 0 0,0 0 1 0 0,0 0 0 0 0,1-1-1 0 0,0 1 1 0 0,0-1 0 0 0,0 0-1 0 0,0 0 1 0 0,1 0 0 0 0,0-1-1 0 0,0 1 1 0 0,5 3 0 0 0,0-2 130 0 0,1-1 1 0 0,0 0-1 0 0,0 0 0 0 0,0-1 1 0 0,1-1-1 0 0,-1 0 0 0 0,1 0 1 0 0,0-1-1 0 0,0 0 0 0 0,0-1 1 0 0,0-1-1 0 0,0 0 1 0 0,0-1-1 0 0,0 0 0 0 0,-1 0 1 0 0,1-1-1 0 0,0-1 0 0 0,-1 0 1 0 0,1-1-1 0 0,6-2-130 0 0,19-10 591 0 0,0-2 0 0 0,-1-1 0 0 0,-1-1 0 0 0,0-2 0 0 0,11-12-591 0 0,-31 24 96 0 0,0-1-1 0 0,-1 0 1 0 0,0-1-1 0 0,-1-1 0 0 0,0 0 1 0 0,-1-1-1 0 0,-1 0 0 0 0,0-1 1 0 0,-1 0-1 0 0,7-14-95 0 0,-16 28-11 0 0,0-1 1 0 0,0 0-1 0 0,0 1 0 0 0,0-1 0 0 0,-1 0 1 0 0,1 1-1 0 0,0-1 0 0 0,-1 0 1 0 0,1 0-1 0 0,-1 1 0 0 0,0-1 1 0 0,1 0-1 0 0,-1 0 0 0 0,0 0 0 0 0,0 0 1 0 0,0 0-1 0 0,-1 1 0 0 0,1-1 1 0 0,0 0-1 0 0,-1 0 0 0 0,1 0 1 0 0,-1 1-1 0 0,1-1 0 0 0,-1 0 0 0 0,0 0 1 0 0,0 1-1 0 0,0-1 0 0 0,0 1 1 0 0,0-1-1 0 0,0 1 0 0 0,0-1 1 0 0,0 1-1 0 0,-1 0 0 0 0,1-1 0 0 0,-1 1 1 0 0,1 0-1 0 0,-1 0 0 0 0,1 0 1 0 0,-1 0-1 0 0,0 0 0 0 0,1 1 0 0 0,-1-1 1 0 0,-1 0 10 0 0,-82-7-6603 0 0,71 8 3477 0 0,-4 0-8575 0 0</inkml:trace>
  <inkml:trace contextRef="#ctx0" brushRef="#br0" timeOffset="1119.081">1591 118 4713 0 0,'0'0'3434'0'0,"0"0"-1329"0"0,0 0-553 0 0,0 0-115 0 0,0 0-32 0 0,0 0-92 0 0,0 0-188 0 0,0 0-177 0 0,0 0-105 0 0,0 0-130 0 0,0 0-105 0 0,0 0-92 0 0,-10 3-61 0 0,-43 12 440 0 0,60-11 3675 0 0,30 7-3740 0 0,472 56 1714 0 0,-217-27-2210 0 0,59 34-203 0 0,-272-67-39 0 0,-78-7-60 0 0,-1 0-12 0 0,0 0-6 0 0,0 0-3 0 0,0 0 5 0 0,0 0 5 0 0,0 0-9 0 0,0 0-22 0 0,0 0-6 0 0,0 0 1 0 0,0 0 6 0 0,0 0-1 0 0,0 0-3 0 0,0 0 0 0 0,0 0-11 0 0,0 0 8 0 0,0 0-12 0 0,0 0-7 0 0,0 0-9 0 0,0 0 4 0 0,0 0 9 0 0,0 0 7 0 0,0 0-19 0 0,0 0-9 0 0,0 0-16 0 0,0 0-10 0 0,0 0-34 0 0,-11-6-4879 0 0,7 1-2376 0 0,2 1-4842 0 0</inkml:trace>
  <inkml:trace contextRef="#ctx0" brushRef="#br0" timeOffset="1659.518">2305 45 0 0 0,'0'0'303'0'0,"0"0"470"0"0,0 0 94 0 0,0 0-32 0 0,0 0 37 0 0,0 0 56 0 0,0 0 51 0 0,0 0-1299 0 0,-1 3 16168 0 0,0-3-14535 0 0,-27-12-1052 0 0,14 6-236 0 0,1 0 1 0 0,-1 1 0 0 0,0 0-1 0 0,0 1 1 0 0,0 1-1 0 0,-1 0 1 0 0,1 1 0 0 0,-12 0-26 0 0,-78 6-362 0 0,85 16-1747 0 0,17-7-6484 0 0,2-9-2519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48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22 284 4985 0 0,'0'0'1863'0'0,"0"0"-110"0"0,0 0-37 0 0,0 0 131 0 0,0 0 145 0 0,0 0-67 0 0,0 0-244 0 0,0 0-330 0 0,0 0-338 0 0,0 0-283 0 0,0 0-212 0 0,-5 0-142 0 0,-12-1 239 0 0,36-5 1535 0 0,177 2 720 0 0,7-11-2333 0 0,-170 9-582 0 0,11-1 122 0 0,-38 5-4646 0 0,-32 16-4487 0 0,21-10 4765 0 0,-1 0-5747 0 0</inkml:trace>
  <inkml:trace contextRef="#ctx0" brushRef="#br0" timeOffset="321.444">48 486 1920 0 0,'0'0'3679'0'0,"0"0"-1075"0"0,0 0-418 0 0,0 0-67 0 0,0 0-73 0 0,0 0-245 0 0,0 0-408 0 0,0 0-453 0 0,0 0-357 0 0,0 0-240 0 0,0 0-130 0 0,0 0 112 0 0,0 0 126 0 0,2 3 97 0 0,5 0-292 0 0,0-1 0 0 0,0 1 0 0 0,0-1 0 0 0,0 0 0 0 0,0-1 0 0 0,1 1 0 0 0,-1-2 0 0 0,1 1 0 0 0,-1-1 0 0 0,1 0 0 0 0,-1 0 0 0 0,1-1 0 0 0,-1 0 0 0 0,3-1-256 0 0,-1 1 185 0 0,201-23 1522 0 0,-119 19-1619 0 0,-90 5-125 0 0,-1 0-9 0 0,0 0-22 0 0,0 0-21 0 0,0 0-60 0 0,0 0-107 0 0,-8-6-5219 0 0,-2-2-6050 0 0,8 8 2455 0 0</inkml:trace>
  <inkml:trace contextRef="#ctx0" brushRef="#br0" timeOffset="1739.722">274 26 3601 0 0,'0'0'1966'0'0,"0"0"-177"0"0,0 0 89 0 0,0 0 180 0 0,0 0 120 0 0,0 0-87 0 0,0 0-315 0 0,0 0-390 0 0,0 0-382 0 0,0 0-303 0 0,0 0-163 0 0,0 0-89 0 0,-6-4-35 0 0,-20-14-20 0 0,20 14-58 0 0,6 4-43 0 0,0 0-52 0 0,2 26 1335 0 0,1-20-1475 0 0,0-1-1 0 0,0 0 0 0 0,1-1 0 0 0,0 1 0 0 0,0-1 1 0 0,0 0-1 0 0,1 0 0 0 0,-1 0 0 0 0,1 0 1 0 0,0-1-1 0 0,0 0 0 0 0,0 0 0 0 0,0 0 1 0 0,5 1-101 0 0,11 8 211 0 0,203 120 684 0 0,-219-129-879 0 0,-1 1-1 0 0,0-1 1 0 0,0 1 0 0 0,0-1-1 0 0,0 1 1 0 0,0 0 0 0 0,-1 1-1 0 0,0-1 1 0 0,0 1 0 0 0,0-1 0 0 0,0 1-1 0 0,-1 0 1 0 0,0 0 0 0 0,0 0-1 0 0,0 0 1 0 0,-1 0 0 0 0,1 1-1 0 0,-1-1 1 0 0,0 0 0 0 0,-1 2-16 0 0,0-6 18 0 0,0-1 8 0 0,0 0 7 0 0,0 0-8 0 0,-6 15 135 0 0,-18 15 0 0 0,-1-1 0 0 0,-2-1 0 0 0,-1-1 0 0 0,-21 15-160 0 0,-102 110 252 0 0,137-135-191 0 0,-17 43 279 0 0,31-59-332 0 0,0-1 8 0 0,0 0 8 0 0,0 0 6 0 0,0 0 5 0 0,0 0 12 0 0,0 0 6 0 0,0 0-4 0 0,0 0 6 0 0,0 0 24 0 0,0 0-2 0 0,0 0 8 0 0,0 0 1 0 0,0 0-12 0 0,0 0-6 0 0,0 0-14 0 0,0 0-1 0 0,0 0-4 0 0,0 0 1 0 0,0 0 2 0 0,0 0-15 0 0,0 0-18 0 0,0 0 13 0 0,0 0-4 0 0,0 0 5 0 0,0 0 6 0 0,0 0-27 0 0,0 0-14 0 0,0 0 14 0 0,0 0 3 0 0,0 0-16 0 0,0 0-34 0 0,0 0 34 0 0,0 0 18 0 0,0 0 8 0 0,0 0-13 0 0,0 0-4 0 0,0 0 2 0 0,0 0 0 0 0,0 0-10 0 0,0 0 8 0 0,0-7 46 0 0,0 7-38 0 0,0 0 1 0 0,0 0 9 0 0,0 0-14 0 0,0 0-8 0 0,0 0-12 0 0,0 0 12 0 0,0 0-6 0 0,0 0-26 0 0,0 0 34 0 0,0 0 8 0 0,0 0 8 0 0,0 0 34 0 0,0 0-39 0 0,0 0-20 0 0,0 0 6 0 0,0 0-19 0 0,0 0-35 0 0,0 0 33 0 0,0 0 14 0 0,0 0 20 0 0,0 0 14 0 0,0 0-16 0 0,0 0-10 0 0,0 0-12 0 0,0 0 12 0 0,0 0 0 0 0,0 0-6 0 0,0 0 29 0 0,0 0-28 0 0,0 0 5 0 0,0 0 0 0 0,0 0-12 0 0,0 0 9 0 0,0 0-2 0 0,0 0-1 0 0,0 0-36 0 0,0 0 34 0 0,0 0 8 0 0,0 0-3 0 0,0 0 38 0 0,0 0-33 0 0,0 0-6 0 0,0-7-2006 0 0,0 4-1937 0 0,0 1-4636 0 0,0-1-3301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5121 0 0,'0'0'3310'0'0,"0"0"-580"0"0,0 0-248 0 0,0 0-111 0 0,0 0-266 0 0,0 0-310 0 0,0 0-400 0 0,0 0-327 0 0,0 0-205 0 0,0 0-202 0 0,0 0-146 0 0,0 0-88 0 0,0 0-63 0 0,-1 15 1125 0 0,10-10-1239 0 0,1-1-1 0 0,0 0 1 0 0,0 0-1 0 0,0-1 1 0 0,1 0-1 0 0,-1-1 1 0 0,1 0-1 0 0,-1 0 1 0 0,1-1-1 0 0,0-1 1 0 0,-1 0-1 0 0,8-1-249 0 0,143 1 962 0 0,-109-7-769 0 0,-52 6-202 0 0,0 0-255 0 0,-1 1 1 0 0,0-1-1 0 0,1 0 0 0 0,-1 1 1 0 0,0-1-1 0 0,0 1 0 0 0,1-1 1 0 0,-1 1-1 0 0,0-1 1 0 0,0 1-1 0 0,0-1 0 0 0,1 1 1 0 0,-1 0-1 0 0,0 0 0 0 0,0-1 1 0 0,0 1-1 0 0,0 0 0 0 0,0 0 1 0 0,0 0-1 0 0,0 0 1 0 0,0 0-1 0 0,0 0 0 0 0,0 0 1 0 0,1 0-1 0 0,-1 0 0 0 0,0 1 1 0 0,0-1-1 0 0,0 0 1 0 0,0 0-1 0 0,0 1 0 0 0,0-1 1 0 0,1 1-1 0 0,-1-1 0 0 0,0 1 1 0 0,0-1-1 0 0,1 1 0 0 0,-1-1 1 0 0,0 2 263 0 0,-10 3-7414 0 0,4-1-4518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5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11562 0 0,'0'0'3389'0'0,"0"0"-1288"0"0,0 0-658 0 0,0 0-112 0 0,0 0-14 0 0,0 0-10 0 0,0 0-119 0 0,0 0-234 0 0,0 0-189 0 0,0 0-138 0 0,0 0-84 0 0,0 0-46 0 0,0 0-30 0 0,10 10-24 0 0,36 29-40 0 0,8-28 425 0 0,-41-12-653 0 0,193-28 1036 0 0,-180 25-1414 0 0,-26 4 41 0 0,-2-3-3115 0 0,0 2-4879 0 0,-1 1-4532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13547 0 0,'0'0'1550'0'0,"0"0"-424"0"0,0 0-179 0 0,0 0 111 0 0,0 0 83 0 0,0 0-82 0 0,0 0-292 0 0,0 0-312 0 0,0 0-160 0 0,0 0 3 0 0,0 0 71 0 0,0 0 39 0 0,13 0-6 0 0,183 3 1632 0 0,-194-3-2017 0 0,-1-1-1 0 0,1 1 1 0 0,-1-1-1 0 0,1 1 0 0 0,-1 0 1 0 0,1-1-1 0 0,-1 1 1 0 0,1 0-1 0 0,0 0 1 0 0,-1 0-1 0 0,1 0 1 0 0,-1 0-1 0 0,1 1 1 0 0,-1-1-1 0 0,1 0 1 0 0,0 1-1 0 0,-1-1 1 0 0,1 1-1 0 0,-1 0 1 0 0,0-1-1 0 0,1 1 0 0 0,-1 0 1 0 0,0 0-1 0 0,1 0 1 0 0,-1 0-1 0 0,0 0 1 0 0,0 0-1 0 0,0 0 1 0 0,0 0-1 0 0,0 0 1 0 0,0 1-1 0 0,0-1 1 0 0,0 0-1 0 0,0 1 1 0 0,0-1-1 0 0,-1 1 1 0 0,1-1-1 0 0,-1 1 1 0 0,1-1-1 0 0,-1 1 0 0 0,0-1 1 0 0,1 1-1 0 0,-1-1 1 0 0,0 1-1 0 0,0 0 1 0 0,0-1-1 0 0,0 1 1 0 0,-1-1-1 0 0,1 1 1 0 0,0 0-1 0 0,0-1 1 0 0,-1 1-1 0 0,1-1 1 0 0,-1 1-1 0 0,0-1 1 0 0,1 0-1 0 0,-1 1-16 0 0,-198 161 789 0 0,196-160-771 0 0,0 0 0 0 0,0 0 0 0 0,1 0 0 0 0,-1 1-1 0 0,1-1 1 0 0,0 1 0 0 0,0 0 0 0 0,0-1 0 0 0,0 1-1 0 0,1 0 1 0 0,-1 0 0 0 0,1 0 0 0 0,0 0-1 0 0,0 0 1 0 0,1 0 0 0 0,-1 1 0 0 0,1-1 0 0 0,0 0-1 0 0,0 0 1 0 0,0 0 0 0 0,1 1 0 0 0,-1-1-1 0 0,1 0 1 0 0,0 1-18 0 0,2-2 32 0 0,-1 0 0 0 0,1-1 0 0 0,0 1 0 0 0,0-1 0 0 0,0 0 0 0 0,0 1 0 0 0,0-1 0 0 0,0-1 0 0 0,1 1 0 0 0,-1 0 0 0 0,1-1 0 0 0,-1 0 0 0 0,1 0 0 0 0,-1 0 0 0 0,1 0 0 0 0,0 0 0 0 0,-1-1 0 0 0,1 1 0 0 0,0-1 0 0 0,0 0 0 0 0,-1-1 0 0 0,3 1-32 0 0,95-16 18 0 0,-56-5-1186 0 0,-27 11-3759 0 0,-12 6 1765 0 0,1 3-8993 0 0</inkml:trace>
  <inkml:trace contextRef="#ctx0" brushRef="#br0" timeOffset="529.439">347 361 14651 0 0,'0'0'1310'0'0,"0"0"-470"0"0,0 0 28 0 0,0 0 322 0 0,0 0 217 0 0,0 0-12 0 0,0 0-218 0 0,0 0-285 0 0,0 0-178 0 0,0 0-118 0 0,0 0-113 0 0,0 0-72 0 0,0 0-51 0 0,10-7-48 0 0,74-67 571 0 0,28-50-33 0 0,-29 54-694 0 0,-40 47-88 0 0,-42 23-84 0 0,-1 0-14 0 0,2 31 3 0 0,-6 97 159 0 0,5-127-130 0 0,1-1-1 0 0,-1 1 1 0 0,0 0 0 0 0,1 0-1 0 0,-1-1 1 0 0,0 1-1 0 0,1 0 1 0 0,-1-1 0 0 0,1 0-1 0 0,-1 1 1 0 0,1-1 0 0 0,-1 0-1 0 0,1 0 1 0 0,-1 0-1 0 0,1 0 1 0 0,-1 0 0 0 0,1 0-1 0 0,0 0 1 0 0,-1 0 0 0 0,1-1-1 0 0,-1 1 1 0 0,0 0-1 0 0,1-1 1 0 0,-1 0 0 0 0,1 1-1 0 0,-1-1 1 0 0,0 0 0 0 0,1 1-1 0 0,-1-1 1 0 0,0 0-1 0 0,1-1 0 0 0,2 1 4 0 0,130-77 142 0 0,-51 41-153 0 0,-76 85 173 0 0,-21 69-105 0 0,21-105-2100 0 0,2-16-5285 0 0,-7 0-4890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183 302 6049 0 0,'0'0'1882'0'0,"0"0"-344"0"0,0 0-150 0 0,0 0 199 0 0,0 0 237 0 0,0 0 109 0 0,0 0-163 0 0,0 0-301 0 0,0 0-369 0 0,0 0-282 0 0,0 0-159 0 0,0 0-99 0 0,0 0-7 0 0,0-3-15 0 0,0-12-53 0 0,0 11-66 0 0,0 4-58 0 0,-30 108 2536 0 0,9-53-2764 0 0,-60 154-5 0 0,75-196-115 0 0,-11 44 15 0 0,18-16-39 0 0,1-39 27 0 0,1 1 0 0 0,-1-1 1 0 0,1 0-1 0 0,0 0 0 0 0,0-1 0 0 0,0 1 1 0 0,0-1-1 0 0,0 1 0 0 0,0-1 1 0 0,0 0-1 0 0,0 0 0 0 0,1 0 1 0 0,-1-1-1 0 0,0 1 0 0 0,1-1 1 0 0,-1 0-1 0 0,0 0 0 0 0,1 0 0 0 0,-1 0 1 0 0,0-1-1 0 0,1 1 0 0 0,-1-1 1 0 0,3 0-17 0 0,9 0 102 0 0,120-18 610 0 0,-66 9 2 0 0,-69 10-708 0 0,0 0 4 0 0,0 0-1 0 0,0 0-24 0 0,0 0-25 0 0,-3-12-6333 0 0,8 8 3335 0 0,-1 2-2344 0 0,1 1-6290 0 0</inkml:trace>
  <inkml:trace contextRef="#ctx0" brushRef="#br0" timeOffset="415.566">652 696 8682 0 0,'0'0'1952'0'0,"0"0"-685"0"0,0 0-159 0 0,0 0 291 0 0,0 0 284 0 0,0 0 31 0 0,0 0-291 0 0,0 0-432 0 0,0 0-331 0 0,0 0-142 0 0,0 0-16 0 0,0 0 33 0 0,0 0 28 0 0,1 14 3036 0 0,-132 75-2473 0 0,130-88-1116 0 0,0 0 0 0 0,-1 0 1 0 0,1 0-1 0 0,0 1 0 0 0,-1-1 1 0 0,1 1-1 0 0,0-1 0 0 0,0 0 0 0 0,0 1 1 0 0,1 0-1 0 0,-1-1 0 0 0,0 1 1 0 0,0 0-1 0 0,1-1 0 0 0,-1 1 0 0 0,1 0 1 0 0,0 0-1 0 0,-1-1 0 0 0,1 1 1 0 0,0 0-1 0 0,0 0 0 0 0,0-1 0 0 0,0 1 1 0 0,0 0-1 0 0,1 0 0 0 0,-1 0 1 0 0,0-1-1 0 0,1 1 0 0 0,-1 0 0 0 0,1-1 1 0 0,0 1-1 0 0,0 0 0 0 0,0-1 0 0 0,0 1 1 0 0,0-1-1 0 0,0 1 0 0 0,0-1 1 0 0,0 1-1 0 0,0-1 0 0 0,0 0 0 0 0,1 0 1 0 0,-1 0-1 0 0,1 0 0 0 0,-1 0 1 0 0,1 0-1 0 0,-1 0 0 0 0,1 0 0 0 0,0 0 1 0 0,-1-1-1 0 0,1 1 0 0 0,0-1 1 0 0,-1 1-1 0 0,1-1 0 0 0,0 0 0 0 0,0 1-10 0 0,100 9 669 0 0,-102-10-671 0 0,0 0 5 0 0,0 0-42 0 0,0-18-1548 0 0,-3-2-2367 0 0,1 14-318 0 0,2-1-7751 0 0</inkml:trace>
  <inkml:trace contextRef="#ctx0" brushRef="#br0" timeOffset="998.597">630 45 3993 0 0,'0'0'2396'0'0,"0"0"-375"0"0,0 0-95 0 0,0 0 117 0 0,0 0 57 0 0,0 0-58 0 0,0 0-287 0 0,0 0-436 0 0,0 0-398 0 0,0 0-316 0 0,0 0-180 0 0,0 0-70 0 0,-3-4-14 0 0,-10-11-10 0 0,9 12-12 0 0,4 3-49 0 0,219-23 3319 0 0,-217 24-3575 0 0,0 0 0 0 0,0 0 0 0 0,0 0 1 0 0,0 0-1 0 0,0 0 0 0 0,0 0 0 0 0,0 1 0 0 0,-1-1 0 0 0,1 0 0 0 0,0 1 0 0 0,-1 0 1 0 0,1-1-1 0 0,-1 1 0 0 0,1 0 0 0 0,-1 0 0 0 0,0 0 0 0 0,0 0 0 0 0,0 0 0 0 0,0 0 1 0 0,0 0-1 0 0,0 0 0 0 0,-1 0 0 0 0,1 0 0 0 0,-1 1 0 0 0,1-1 0 0 0,-1 0 0 0 0,0 0 1 0 0,0 1-1 0 0,0-1 0 0 0,0 0 0 0 0,0 0 0 0 0,0 1 0 0 0,-1-1 0 0 0,1 0 0 0 0,-1 0 1 0 0,0 0-1 0 0,0 0 0 0 0,1 0 0 0 0,-1 1 0 0 0,0-1 0 0 0,-1-1 0 0 0,1 1 0 0 0,0 0 1 0 0,-1 0-1 0 0,1 0 0 0 0,-1-1 0 0 0,1 1 0 0 0,-1-1 0 0 0,-1 2-14 0 0,-3 4 60 0 0,2-4-45 0 0,0 0 1 0 0,1 0 0 0 0,-1 1 0 0 0,1 0 0 0 0,0-1 0 0 0,0 1 0 0 0,0 0-1 0 0,1 1 1 0 0,-1-1 0 0 0,1 0 0 0 0,0 1 0 0 0,0 0 0 0 0,1-1 0 0 0,-1 1-1 0 0,1 0 1 0 0,0 0 0 0 0,0-1 0 0 0,1 1 0 0 0,-1 0 0 0 0,1 0 0 0 0,0 0-1 0 0,0 0 1 0 0,2 4-16 0 0,2-5 26 0 0,0 0 0 0 0,1 0-1 0 0,0-1 1 0 0,-1 0-1 0 0,1 0 1 0 0,1 0 0 0 0,-1-1-1 0 0,0 1 1 0 0,1-1 0 0 0,-1-1-1 0 0,1 1 1 0 0,-1-1 0 0 0,1 0-1 0 0,0 0 1 0 0,0 0 0 0 0,0-1-1 0 0,-1 0 1 0 0,1 0-1 0 0,0-1 1 0 0,0 1 0 0 0,-1-1-1 0 0,5-1-25 0 0,16 1 112 0 0,64-7 35 0 0,-63 4-620 0 0,-22 8-2404 0 0,-3 3-3887 0 0,-2-3-5547 0 0</inkml:trace>
  <inkml:trace contextRef="#ctx0" brushRef="#br0" timeOffset="1371.998">1 914 4945 0 0,'0'0'3250'0'0,"0"0"-1524"0"0,0 0-561 0 0,0 0 144 0 0,0 0 283 0 0,0 0 144 0 0,0 0-71 0 0,0 0-305 0 0,0 0-253 0 0,0 0-179 0 0,0 0-122 0 0,0 0-57 0 0,0 0-21 0 0,15 12-17 0 0,49 38-21 0 0,-9-34 350 0 0,-43-17-832 0 0,78-4 961 0 0,0-3 0 0 0,62-15-1169 0 0,110-10 293 0 0,-159 29-457 0 0,-59 3-2378 0 0,-42 4-5669 0 0,-2-2-3969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0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1656 0 0,'0'0'2199'0'0,"0"0"-27"0"0,0 0 48 0 0,0 0 69 0 0,0 0-146 0 0,0 0-346 0 0,0 0-438 0 0,0 0-364 0 0,0 0-177 0 0,0 0-5 0 0,0 0 47 0 0,0 0 23 0 0,0 0-41 0 0,2 7 2525 0 0,9 30-1614 0 0,-3 7-1363 0 0,-2 1 0 0 0,-2 0-1 0 0,-2 0 1 0 0,-2 0 0 0 0,-2 3-390 0 0,0 30 116 0 0,-38 348 134 0 0,92-458-181 0 0,-16 2 12 0 0,94-61-3 0 0,-129 90-77 0 0,0 0-1 0 0,0 0 1 0 0,0 0 0 0 0,0 1 0 0 0,0-1 0 0 0,0 0-1 0 0,0 1 1 0 0,1-1 0 0 0,-1 1 0 0 0,0-1 0 0 0,0 1-1 0 0,1-1 1 0 0,-1 1 0 0 0,0 0 0 0 0,0 0 0 0 0,1 0-1 0 0,-1 0 1 0 0,0 0 0 0 0,1 0 0 0 0,-1 0-1 0 0,0 0 1 0 0,0 0 0 0 0,1 1 0 0 0,-1-1 0 0 0,0 0-1 0 0,0 1 1 0 0,1-1 0 0 0,-1 1 0 0 0,0-1 0 0 0,0 1-1 0 0,0 0 1 0 0,0-1 0 0 0,0 1 0 0 0,0 0 0 0 0,0 0-1 0 0,0 0 1 0 0,0 0 0 0 0,0 0 0 0 0,0 0 0 0 0,-1 0-1 0 0,1 0 1 0 0,0 0 0 0 0,-1 0 0 0 0,1 0 0 0 0,-1 1-1 0 0,1-1 1 0 0,-1 0 0 0 0,0 0 0 0 0,1 1 0 0 0,-1-1-1 0 0,0 0 1 0 0,0 0 0 0 0,0 1 0 0 0,0-1 0 0 0,0 0-1 0 0,0 1 1 0 0,0 0-1 0 0,14 141 208 0 0,-13-143-221 0 0,0 0-35 0 0,-1 0 11 0 0,0 0-18 0 0,0 0-17 0 0,0 0-110 0 0,0-9-2903 0 0,2 4-4306 0 0,-2 4 4890 0 0,0-3-10188 0 0</inkml:trace>
  <inkml:trace contextRef="#ctx0" brushRef="#br0" timeOffset="581.196">562 903 8410 0 0,'0'0'2771'0'0,"0"0"-666"0"0,0 0-318 0 0,0 0-112 0 0,0 0-168 0 0,0 0-164 0 0,0 0-126 0 0,0 0-197 0 0,0 0-198 0 0,0 0-169 0 0,0 0-137 0 0,0 0-99 0 0,-7 0-32 0 0,3 0-280 0 0,0 0-1 0 0,-1 0 1 0 0,1 0 0 0 0,-1 1 0 0 0,1 0-1 0 0,0 0 1 0 0,-1 0 0 0 0,1 0 0 0 0,0 1-1 0 0,0-1 1 0 0,0 1 0 0 0,0 0-1 0 0,0 1 1 0 0,1-1 0 0 0,-3 2-105 0 0,1 0 91 0 0,1-1-63 0 0,1-1 0 0 0,-1 1 0 0 0,1 0 0 0 0,0 0 0 0 0,-1 0 0 0 0,1 0 0 0 0,1 0 0 0 0,-1 1 0 0 0,0-1 0 0 0,1 1 0 0 0,0 0 0 0 0,0 0 0 0 0,0 0 0 0 0,0 0 0 0 0,1 0 0 0 0,-1 0 0 0 0,1 0 0 0 0,0 1 0 0 0,0-1 0 0 0,1 4-28 0 0,2-6 19 0 0,1 0 0 0 0,-1 0 0 0 0,1 0 0 0 0,0-1 0 0 0,0 1 0 0 0,0-1 0 0 0,0 1 0 0 0,0-1 0 0 0,0 0-1 0 0,0 0 1 0 0,0 0 0 0 0,1-1 0 0 0,-1 1 0 0 0,0-1 0 0 0,1 0 0 0 0,-1 1 0 0 0,0-1 0 0 0,0-1 0 0 0,1 1 0 0 0,-1-1 0 0 0,0 1 0 0 0,2-1-19 0 0,8-3 89 0 0,0-1 0 0 0,0 0-1 0 0,-1-1 1 0 0,0-1 0 0 0,0 1 0 0 0,0-2-1 0 0,-1 0 1 0 0,0 0 0 0 0,0-1 0 0 0,-1 0-1 0 0,6-8-88 0 0,-4 5 41 0 0,-1 0 1 0 0,0 0-1 0 0,-1-1 0 0 0,-1 0 0 0 0,0-1 0 0 0,-1 0 0 0 0,0 0 0 0 0,-1-1 0 0 0,0 0 1 0 0,-2 0-1 0 0,0 0 0 0 0,0-1 0 0 0,-2 0 0 0 0,0 0 0 0 0,0 0 0 0 0,-2 0 0 0 0,0 0 1 0 0,-1-10-42 0 0,0 22 1 0 0,0 1 0 0 0,0 0 1 0 0,-1 0-1 0 0,0 0 0 0 0,1-1 1 0 0,-1 1-1 0 0,0 0 1 0 0,0 0-1 0 0,-1 0 0 0 0,1 0 1 0 0,-1 0-1 0 0,1 1 0 0 0,-1-1 1 0 0,0 0-1 0 0,0 1 1 0 0,0-1-1 0 0,0 1 0 0 0,-1 0 1 0 0,1 0-1 0 0,-1 0 0 0 0,1 0 1 0 0,-1 0-1 0 0,0 0 1 0 0,0 1-1 0 0,0-1 0 0 0,0 1 1 0 0,0 0-1 0 0,0 0 0 0 0,0 0 1 0 0,0 0-1 0 0,0 0 1 0 0,-2 0-2 0 0,-3 1-10 0 0,1 1 0 0 0,0-1 1 0 0,0 1-1 0 0,0 0 0 0 0,0 1 1 0 0,0-1-1 0 0,0 2 0 0 0,0-1 1 0 0,1 1-1 0 0,-1 0 0 0 0,1 0 1 0 0,-1 0-1 0 0,1 1 0 0 0,0 0 1 0 0,1 1-1 0 0,-1-1 0 0 0,1 1 1 0 0,0 0-1 0 0,0 0 0 0 0,0 1 1 0 0,-2 3 9 0 0,3-3 2 0 0,1 0 1 0 0,0 0 0 0 0,0 0-1 0 0,0 1 1 0 0,1-1 0 0 0,0 0 0 0 0,0 1-1 0 0,1 0 1 0 0,0-1 0 0 0,0 1-1 0 0,1 0 1 0 0,-1 0 0 0 0,1-1-1 0 0,1 1 1 0 0,-1 0 0 0 0,1 0-1 0 0,1-1 1 0 0,-1 1 0 0 0,1-1-1 0 0,0 1 1 0 0,1-1 0 0 0,-1 1-1 0 0,1-1 1 0 0,0 0 0 0 0,1-1-1 0 0,-1 1 1 0 0,1 0 0 0 0,4 3-3 0 0,5 4 68 0 0,1 0 1 0 0,0-1 0 0 0,0-1 0 0 0,2 0-1 0 0,-1-1 1 0 0,1 0 0 0 0,0-2 0 0 0,1 0 0 0 0,0-1-1 0 0,1 0 1 0 0,-1-1 0 0 0,1-2 0 0 0,0 1-1 0 0,3-2-68 0 0,13-2-10 0 0,-34-1-117 0 0,0 0-117 0 0,-2-13-9706 0 0,0 11-2884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0:5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3 408 704 0 0,'0'0'2005'0'0,"0"0"67"0"0,0 0 245 0 0,0 0 146 0 0,0 0-160 0 0,0 0-348 0 0,0 0-436 0 0,0 0-341 0 0,0 0-202 0 0,0 0-93 0 0,0 0-5 0 0,-2 4 1778 0 0,19-89 204 0 0,-10 64-2669 0 0,1 1-1 0 0,1 1 1 0 0,1-1 0 0 0,1 1-1 0 0,0 1 1 0 0,1 0-1 0 0,1 1 1 0 0,1 0-1 0 0,10-8-190 0 0,0 2 67 0 0,-9 8 8 0 0,0 1 1 0 0,0 1 0 0 0,1 0-1 0 0,1 1 1 0 0,0 1 0 0 0,1 1-1 0 0,10-5-75 0 0,-26 14 3 0 0,1 0-1 0 0,-1 0 0 0 0,1 0 0 0 0,0 0 0 0 0,-1 1 0 0 0,1-1 0 0 0,-1 1 0 0 0,1 0 0 0 0,0 0 0 0 0,-1 0 0 0 0,1 0 0 0 0,0 0 0 0 0,-1 0 0 0 0,1 1 0 0 0,0-1 0 0 0,-1 1 0 0 0,1 0 0 0 0,-1 0 0 0 0,1 0 1 0 0,-1 0-1 0 0,1 0 0 0 0,-1 0 0 0 0,0 1 0 0 0,0-1 0 0 0,0 1 0 0 0,1 0 0 0 0,-2-1 0 0 0,1 1 0 0 0,0 0 0 0 0,0 0 0 0 0,0 1 0 0 0,-1-1 0 0 0,1 0 0 0 0,-1 0 0 0 0,0 1 0 0 0,0-1 0 0 0,1 2-2 0 0,4 16 27 0 0,-1 0 0 0 0,-1 0 0 0 0,0 1-1 0 0,-2 0 1 0 0,0 0 0 0 0,-1 0 0 0 0,-1-1-1 0 0,-2 1 1 0 0,-1 13-27 0 0,1 4 24 0 0,-4 24-51 0 0,6-62-1 0 0,0 0-3 0 0,0 0 6 0 0,0 0 7 0 0,0 0 28 0 0,0 0 9 0 0,7-8 86 0 0,11-22-77 0 0,2 0-1 0 0,1 2 1 0 0,1 0 0 0 0,1 1 0 0 0,2 2 0 0 0,0 0 0 0 0,29-20-28 0 0,81-31-47 0 0,-133 75 44 0 0,-1 0 0 0 0,1 1 1 0 0,0 0-1 0 0,-1-1 0 0 0,1 1 0 0 0,-1 0 0 0 0,1 0 1 0 0,0 0-1 0 0,-1 0 0 0 0,1 0 0 0 0,-1 0 0 0 0,1 0 1 0 0,0 1-1 0 0,-1-1 0 0 0,1 1 0 0 0,-1-1 0 0 0,1 1 1 0 0,-1-1-1 0 0,1 1 0 0 0,-1 0 0 0 0,1 0 0 0 0,-1 0 1 0 0,0 0-1 0 0,0 0 0 0 0,1 0 0 0 0,-1 0 0 0 0,0 0 1 0 0,0 0-1 0 0,0 1 0 0 0,0-1 0 0 0,0 0 0 0 0,0 1 1 0 0,-1-1-1 0 0,1 0 0 0 0,0 1 0 0 0,-1-1 0 0 0,1 1 1 0 0,-1 0-1 0 0,1-1 0 0 0,-1 1 0 0 0,0 0 3 0 0,11 73 91 0 0,-11-68-75 0 0,0 130 61 0 0,-13-86-347 0 0,14-51-5633 0 0,5-2-1063 0 0,-3 1 1053 0 0,1-3-2678 0 0</inkml:trace>
  <inkml:trace contextRef="#ctx0" brushRef="#br0" timeOffset="684.776">1429 36 6769 0 0,'0'0'4033'0'0,"0"0"-1771"0"0,0 0-728 0 0,0 0-85 0 0,0 0 29 0 0,0 0-75 0 0,0 0-167 0 0,0 0-233 0 0,0 0-249 0 0,0 0-178 0 0,0 0-123 0 0,0 0-79 0 0,0 0-16 0 0,-30 7 14 0 0,-91 21-26 0 0,54 0 296 0 0,57-17-533 0 0,2-5-86 0 0,1-1 1 0 0,0 2-1 0 0,0-1 1 0 0,1 1-1 0 0,0 0 1 0 0,0 1-1 0 0,1-1 0 0 0,-1 1 1 0 0,2 0-1 0 0,-1 0 1 0 0,1 1-1 0 0,0-1 1 0 0,1 1-1 0 0,0 0 1 0 0,1 0-1 0 0,-1 0 1 0 0,2 0-1 0 0,-1 1 1 0 0,1-1-1 0 0,1 2-23 0 0,0-9 11 0 0,-1 0 1 0 0,1 0-1 0 0,0 1 0 0 0,1-1 0 0 0,-1 0 0 0 0,0 0 1 0 0,1 0-1 0 0,-1 0 0 0 0,1 0 0 0 0,-1 0 0 0 0,1-1 1 0 0,0 1-1 0 0,0 0 0 0 0,0 0 0 0 0,0 0 0 0 0,0-1 0 0 0,0 1 1 0 0,1 0-1 0 0,-1-1 0 0 0,1 1 0 0 0,-1-1 0 0 0,1 0 1 0 0,-1 1-1 0 0,1-1 0 0 0,0 0 0 0 0,-1 0 0 0 0,1 0 1 0 0,0 0-1 0 0,0 0 0 0 0,0-1 0 0 0,0 1 0 0 0,0 0 1 0 0,0-1-1 0 0,0 0 0 0 0,0 1 0 0 0,0-1 0 0 0,0 0 1 0 0,0 0-1 0 0,0 0 0 0 0,0 0 0 0 0,0 0 0 0 0,0-1 1 0 0,0 1-12 0 0,11-3 94 0 0,0 0 0 0 0,-1-1 1 0 0,1 0-1 0 0,-1-1 1 0 0,0 0-1 0 0,-1-1 0 0 0,1-1 1 0 0,-1 0-1 0 0,0 0 1 0 0,-1-1-1 0 0,0 0 0 0 0,0-1 1 0 0,-1 0-1 0 0,0-1 1 0 0,3-4-95 0 0,13-10 104 0 0,96-90 339 0 0,-120 111-430 0 0,-1 2-28 0 0,0 1-2 0 0,22 70 113 0 0,-3 111-53 0 0,-17 74 23 0 0,-3-238-66 0 0,0 1-1 0 0,0-1 1 0 0,-2 1-1 0 0,0-1 1 0 0,-1 0-1 0 0,0 0 1 0 0,-2 0-1 0 0,0-1 1 0 0,-1 1-1 0 0,-1-2 1 0 0,0 1-1 0 0,-1-1 1 0 0,0 0-1 0 0,-1-1 1 0 0,-1 0-1 0 0,-1 0 1 0 0,0-2-1 0 0,0 1 0 0 0,-1-1 1 0 0,-1-1-1 0 0,0-1 1 0 0,0 0-1 0 0,-8 3 1 0 0,21-12 0 0 0,0 0-1 0 0,-1 0 0 0 0,1 0 0 0 0,0-1 0 0 0,-1 1 0 0 0,1 0 0 0 0,-1-1 0 0 0,1 0 1 0 0,-1 1-1 0 0,1-1 0 0 0,-1 0 0 0 0,1 1 0 0 0,-1-1 0 0 0,1 0 0 0 0,-1 0 1 0 0,1 0-1 0 0,-1-1 0 0 0,1 1 0 0 0,-1 0 0 0 0,1 0 0 0 0,-1-1 0 0 0,1 1 1 0 0,-1-1-1 0 0,1 0 0 0 0,0 1 0 0 0,-1-1 0 0 0,1 0 0 0 0,0 0 0 0 0,-1 1 1 0 0,1-1-1 0 0,0 0 0 0 0,0-1 0 0 0,0 1 0 0 0,0 0 0 0 0,0 0 0 0 0,0 0 0 0 0,0 0 1 0 0,0-1-1 0 0,1 1 0 0 0,-1 0 0 0 0,0-1 0 0 0,1 1 0 0 0,-1-1 0 0 0,1 1 1 0 0,0-1-1 0 0,-1 1 0 0 0,1-1 0 0 0,0 1 0 0 0,0-1 0 0 0,0 1 0 0 0,0-1 1 0 0,0 0 0 0 0,7-84-104 0 0,11 41 62 0 0,2 2-1 0 0,2 0 1 0 0,1 2-1 0 0,21-27 43 0 0,32-56-949 0 0,-58 94-70 0 0,-7 14-838 0 0,-2 0-3524 0 0,-6 8-4868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14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4 206 0 0 0,'0'0'1627'0'0,"0"0"347"0"0,0 0 156 0 0,0 0 35 0 0,0 0-106 0 0,0 0-250 0 0,0 0-282 0 0,0 0-275 0 0,0 0-217 0 0,0 0-152 0 0,0 0-95 0 0,-4 8 3620 0 0,130 3-325 0 0,173-13-2161 0 0,-94 0-3360 0 0,-213 2-158 0 0,-9 0-1064 0 0,7 4-2800 0 0,4-1-4415 0 0</inkml:trace>
  <inkml:trace contextRef="#ctx0" brushRef="#br0" timeOffset="488.615">22 431 0 0 0,'0'0'2106'0'0,"0"0"-358"0"0,0 0-242 0 0,0 0-11 0 0,0 0 9 0 0,0 0-110 0 0,0 0-231 0 0,0 0-228 0 0,0 0-26 0 0,0 0 107 0 0,0 0 130 0 0,0 0 91 0 0,0 0-75 0 0,6 3-110 0 0,64 24 3158 0 0,186-21 881 0 0,55-24-3860 0 0,-300 20-1443 0 0,-24-11-1653 0 0,1 3-1276 0 0,6 4-216 0 0,0-1-3517 0 0,0-1-5230 0 0</inkml:trace>
  <inkml:trace contextRef="#ctx0" brushRef="#br0" timeOffset="1352.589">354 0 3041 0 0,'0'0'2590'0'0,"0"0"-66"0"0,0 0-113 0 0,0 0-118 0 0,0 0-269 0 0,0 0-366 0 0,0 0-362 0 0,0 0-278 0 0,0 0-183 0 0,0 0-117 0 0,0 0-69 0 0,0 0-41 0 0,0 0-58 0 0,31 16 3522 0 0,27 11-3313 0 0,-1 2 0 0 0,-2 3-1 0 0,32 26-758 0 0,-69-46 34 0 0,-1 0-1 0 0,0 2 0 0 0,-1 0 1 0 0,0 1-1 0 0,-1 1 0 0 0,-1 0 1 0 0,8 13-34 0 0,-5-3 52 0 0,-19-14 811 0 0,-65 47-663 0 0,-254 221 294 0 0,285-240-219 0 0,59-59-4977 0 0,-10 13-1473 0 0,-12 5 4679 0 0,8-2-10939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4449 0 0,'0'0'2488'0'0,"0"0"-70"0"0,0 0-46 0 0,0 0-59 0 0,0 0-200 0 0,0 0-331 0 0,0 0-353 0 0,0 0-283 0 0,0 0-178 0 0,0 0-76 0 0,0 0-88 0 0,0 0-56 0 0,0 0-70 0 0,2 7 3260 0 0,62 5-2567 0 0,-35-9-1188 0 0,1-1-1 0 0,-1-1 1 0 0,0-1-1 0 0,0-2 0 0 0,1-1 1 0 0,2-2-183 0 0,1-2-9 0 0,-33 6-70 0 0,0 1-22 0 0,0-4 514 0 0,0 2-2453 0 0,0 1-3985 0 0,0 1-5516 0 0,0 0-81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 5145 0 0,'0'0'3862'0'0,"0"0"-1329"0"0,0 0-586 0 0,0 0-31 0 0,0 0-54 0 0,0 0-207 0 0,0 0-340 0 0,0 0-363 0 0,0 0-248 0 0,0 0-116 0 0,0 0-42 0 0,0 0-21 0 0,-8 15 1636 0 0,8-15-1845 0 0,26 8 1562 0 0,64 3-123 0 0,-11-18-1062 0 0,-2-4-258 0 0,-70 10 132 0 0,-8 1-554 0 0,1 0 2 0 0,0 0-10 0 0,0 0-36 0 0,0 0 15 0 0,0 0 7 0 0,0 0 16 0 0,0 0-7 0 0,0 0 12 0 0,0 0 6 0 0,0 0 5 0 0,0 0-28 0 0,0 0-17 0 0,0 0 21 0 0,-2-7-3724 0 0,0-1-5737 0 0,2 5-3066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2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 0 0 0,'0'0'959'0'0,"0"0"771"0"0,0 0 495 0 0,0 0 196 0 0,0 0-47 0 0,0 0-219 0 0,0 0-339 0 0,0 0-358 0 0,0 0-229 0 0,0-10-155 0 0,0-45 1948 0 0,0 54-2035 0 0,0 1-64 0 0,0 0-98 0 0,0 0-123 0 0,0 0-107 0 0,0 0-83 0 0,0 0-54 0 0,0 0-56 0 0,0 0-38 0 0,0 0-68 0 0,0 0-48 0 0,0 0-40 0 0,0 26 847 0 0,-37 247-374 0 0,4-104-453 0 0,13-79-163 0 0,4 47 5 0 0,16-136-62 0 0,0-1-12 0 0,0 0-1 0 0,0 0 12 0 0,0 0 9 0 0,0 0 6 0 0,0 0 2 0 0,0 0 0 0 0,0 0 0 0 0,0 0-1 0 0,0 0-4 0 0,0 0-3 0 0,0 0-19 0 0,0 0 20 0 0,0 0 9 0 0,0 0 12 0 0,0 0 24 0 0,0 0-37 0 0,0 0-14 0 0,0 0-2 0 0,0 0-14 0 0,1 0 14 0 0,0 0-2 0 0,150 7 547 0 0,56-7-159 0 0,-207 0-379 0 0,0 0 12 0 0,0 0-4 0 0,0 0-5 0 0,0 0 8 0 0,0 0 13 0 0,0 0-11 0 0,0 0 2 0 0,0 0-11 0 0,0 0-35 0 0,0 0 39 0 0,0 0 3 0 0,0 0 5 0 0,0 0 22 0 0,0 0-30 0 0,0 0-14 0 0,0 0 0 0 0,0 0 6 0 0,1-26-3479 0 0,12 7-795 0 0,-9 13 67 0 0,0 2-7801 0 0</inkml:trace>
  <inkml:trace contextRef="#ctx0" brushRef="#br0" timeOffset="592.277">717 541 736 0 0,'0'0'1799'0'0,"0"0"36"0"0,0 0 194 0 0,0 0 140 0 0,0 0-97 0 0,0 0-321 0 0,0 0-382 0 0,0 0-287 0 0,0 0-113 0 0,0 0 30 0 0,0 0 77 0 0,0 0 54 0 0,0 0-16 0 0,3 0 6030 0 0,-32-2-6284 0 0,25 1-824 0 0,0 0 0 0 0,-1 1 0 0 0,1-1-1 0 0,-1 1 1 0 0,1 0 0 0 0,-1 0 0 0 0,1 0 0 0 0,-1 1 0 0 0,1-1 0 0 0,-1 1 0 0 0,1 0 0 0 0,0 1 0 0 0,-1-1 0 0 0,1 1 0 0 0,0-1 0 0 0,0 1 0 0 0,0 1 0 0 0,0-1-36 0 0,0 1 14 0 0,0 0 0 0 0,0 0 0 0 0,0 1 0 0 0,1-1 0 0 0,-1 1 0 0 0,1 0 1 0 0,0 0-1 0 0,0 0 0 0 0,0 0 0 0 0,1 1 0 0 0,0-1 0 0 0,-1 0 0 0 0,1 1 0 0 0,1 0 0 0 0,-1 0 1 0 0,1-1-1 0 0,0 1 0 0 0,0 0 0 0 0,0 2-14 0 0,1-2 13 0 0,-1-2-4 0 0,0 1 0 0 0,1-1 0 0 0,0 0 0 0 0,-1 0 0 0 0,1 1 0 0 0,1-1 0 0 0,-1 0 0 0 0,0 0 1 0 0,1 1-1 0 0,0-1 0 0 0,0 0 0 0 0,0 0 0 0 0,0 0 0 0 0,0 0 0 0 0,0 0 0 0 0,1 0 0 0 0,-1 0 0 0 0,3 2-9 0 0,0-2 57 0 0,1 1 0 0 0,0-1 0 0 0,-1-1 0 0 0,1 1 0 0 0,1 0 0 0 0,-1-1 1 0 0,0 0-1 0 0,0-1 0 0 0,1 1 0 0 0,-1-1 0 0 0,1 0 0 0 0,0 0 0 0 0,-1-1 0 0 0,1 1 0 0 0,0-1 0 0 0,-1-1 1 0 0,1 1-1 0 0,-1-1 0 0 0,4 0-57 0 0,16 0 207 0 0,7-3-39 0 0,-31 4-152 0 0,1-11-3295 0 0,-2 7-5052 0 0,0 1-4143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7258 0 0,'0'0'2982'0'0,"0"0"-582"0"0,0 0-381 0 0,0 0-150 0 0,0 0-169 0 0,0 0-242 0 0,0 0-321 0 0,0 0-338 0 0,0 0-242 0 0,0 0-153 0 0,0 0-82 0 0,15-8 986 0 0,10-5-891 0 0,1 2 1 0 0,0 1-1 0 0,0 1 0 0 0,1 1 0 0 0,0 1 1 0 0,1 1-1 0 0,-1 2 0 0 0,22-1-417 0 0,-40 45 322 0 0,-13-30-258 0 0,0 0 0 0 0,0-1 0 0 0,-1 0 1 0 0,0 0-1 0 0,0 0 0 0 0,-1-1 1 0 0,0 0-1 0 0,0 0 0 0 0,-1 0 0 0 0,-2 1-64 0 0,-3 5 59 0 0,-65 82 105 0 0,76-94-158 0 0,0 0 0 0 0,0 0 0 0 0,0 0 1 0 0,0 1-1 0 0,0-1 0 0 0,1 0 0 0 0,-1 1 0 0 0,1-1 0 0 0,0 1 0 0 0,-1-1 0 0 0,1 0 0 0 0,0 1 1 0 0,0-1-1 0 0,1 1 0 0 0,-1-1 0 0 0,0 0 0 0 0,1 1 0 0 0,0-1 0 0 0,-1 0 0 0 0,1 1 0 0 0,0-1 1 0 0,0 0-1 0 0,0 0 0 0 0,1 0 0 0 0,-1 0 0 0 0,0 0 0 0 0,1 0 0 0 0,-1 0 0 0 0,1 0 0 0 0,0 0 0 0 0,0-1 1 0 0,-1 1-1 0 0,1-1 0 0 0,0 1 0 0 0,0-1 0 0 0,1 0 0 0 0,-1 0 0 0 0,2 1-6 0 0,6 1 92 0 0,1 0-1 0 0,0 0 0 0 0,0-1 1 0 0,-1-1-1 0 0,1 1 0 0 0,0-2 1 0 0,0 0-1 0 0,0 0 0 0 0,0-1 1 0 0,0 0-1 0 0,0-1 0 0 0,0 0 1 0 0,0-1-1 0 0,-1 0 0 0 0,1-1 1 0 0,-1 0-1 0 0,0-1 0 0 0,0 0 1 0 0,0-1-92 0 0,0 2 75 0 0,-5-4-779 0 0,-5 0-5218 0 0,-1 3-3485 0 0,1 1-3525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3">311 199,'34'-14,"49"-10,20-6,3 3,-8 0,-11 6,-10 6,-9 5,-7 5,-8-1,-9-1,-6 2,-6 1,-3 2,-2 1,-5 5,-7 7,-5 2</inkml:trace>
  <inkml:trace contextRef="#ctx0" brushRef="#br0" timeOffset="711.346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6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70 490 0 0 0,'0'0'1214'0'0,"0"0"549"0"0,0 0 360 0 0,0 0 215 0 0,0 0-29 0 0,0 0-283 0 0,0 0-349 0 0,0 0-294 0 0,0 0-219 0 0,-10-6-164 0 0,-30-16-65 0 0,21 10 4825 0 0,36 0-5075 0 0,9-5-497 0 0,0 1-1 0 0,2 2 1 0 0,0 0-1 0 0,0 2 0 0 0,1 1 1 0 0,1 1-1 0 0,0 1 1 0 0,0 2-1 0 0,0 1 1 0 0,1 2-1 0 0,26-1-187 0 0,-54 5 7 0 0,-1 0 0 0 0,1 0 0 0 0,0 1 1 0 0,0-1-1 0 0,-1 1 0 0 0,1-1 0 0 0,-1 1 0 0 0,1 0 0 0 0,-1 0 1 0 0,1 0-1 0 0,-1 1 0 0 0,1-1 0 0 0,-1 0 0 0 0,0 1 0 0 0,0-1 0 0 0,0 1 1 0 0,0 0-1 0 0,0 0 0 0 0,0 0 0 0 0,0 0 0 0 0,0 0 0 0 0,-1 0 1 0 0,1 0-1 0 0,-1 1 0 0 0,0-1 0 0 0,0 1 0 0 0,1-1 0 0 0,-1 1 1 0 0,-1-1-1 0 0,1 1 0 0 0,0-1 0 0 0,-1 1 0 0 0,1 0 0 0 0,-1-1 0 0 0,0 1 1 0 0,0 1-8 0 0,-15 98 379 0 0,-1-71-292 0 0,-1-1-1 0 0,-1 0 1 0 0,-1-1-1 0 0,-2-1 1 0 0,-2 0-87 0 0,2-1 33 0 0,-13 17 44 0 0,11-17-56 0 0,1 1 1 0 0,2 1-1 0 0,0 1 0 0 0,3 1 1 0 0,0 0-1 0 0,-8 24-21 0 0,22-50 4 0 0,1 0 0 0 0,0 0 0 0 0,0 0 0 0 0,1 1 0 0 0,-1-1 0 0 0,1 0 0 0 0,0 1 0 0 0,1-1 0 0 0,-1 0 0 0 0,1 1 0 0 0,0-1 0 0 0,1 1 0 0 0,-1-1 0 0 0,1 0 0 0 0,0 1 0 0 0,0-1 0 0 0,0 0 0 0 0,1 0 0 0 0,0 0 0 0 0,0 0 0 0 0,1 0 0 0 0,-1 0 0 0 0,1 0 0 0 0,0-1 0 0 0,0 1 0 0 0,1 0-4 0 0,55-4 951 0 0,27-26 64 0 0,-83 24-1069 0 0,15-7 378 0 0,-15 1-1291 0 0,-4-1-1802 0 0,2 2-6918 0 0,2 2-2176 0 0</inkml:trace>
  <inkml:trace contextRef="#ctx0" brushRef="#br0" timeOffset="902.045">457 1156 9394 0 0,'0'0'2292'0'0,"0"0"-747"0"0,0 0-246 0 0,0 0 189 0 0,0 0 160 0 0,0 0-59 0 0,0 0-293 0 0,0 0-374 0 0,0 0-256 0 0,0 0-79 0 0,0 0 5 0 0,0 0 43 0 0,0 0 23 0 0,6-15 1226 0 0,-6-7-1643 0 0,1 0 1 0 0,0 1-1 0 0,2-1 1 0 0,1 1-1 0 0,1-1 0 0 0,0 1 1 0 0,2 1-1 0 0,2-4-241 0 0,-3 10 38 0 0,0 0-1 0 0,1 0 1 0 0,1 0-1 0 0,1 1 0 0 0,0 0 1 0 0,0 1-1 0 0,1-1 1 0 0,1 2-1 0 0,0 0 1 0 0,9-7-38 0 0,21-7 17 0 0,-19 43-161 0 0,13 66 209 0 0,-9 26-113 0 0,-25-109 51 0 0,0-1-1 0 0,-1 1 0 0 0,1-1 0 0 0,0 1 0 0 0,0-1 0 0 0,0 1 0 0 0,0-1 1 0 0,0 0-1 0 0,0 0 0 0 0,-1 1 0 0 0,1-1 0 0 0,0 0 0 0 0,0 0 0 0 0,0 0 1 0 0,0 0-1 0 0,0 0 0 0 0,0 0 0 0 0,0 0 0 0 0,0 0 0 0 0,0-1 0 0 0,0 1 0 0 0,0 0 1 0 0,0-1-1 0 0,0 1 0 0 0,-1 0 0 0 0,1-1 0 0 0,0 1 0 0 0,0-1 0 0 0,0 1 1 0 0,-1-1-1 0 0,1 0 0 0 0,0 1 0 0 0,-1-1 0 0 0,1 0 0 0 0,0 1 0 0 0,0-2-2 0 0,1 1 9 0 0,243-171 163 0 0,-186 141-310 0 0,-59 60 124 0 0,10 144 547 0 0,-10-37-294 0 0,0-135-238 0 0,0-1-15 0 0,0 0-17 0 0,0 0-6 0 0,0 0-6 0 0,0 0-38 0 0,0 0-27 0 0,0 0-42 0 0,0 0-63 0 0,6-2-2813 0 0,-3 0-4798 0 0,-1-2-4826 0 0</inkml:trace>
  <inkml:trace contextRef="#ctx0" brushRef="#br0" timeOffset="3205.364">1239 1053 0 0 0,'0'0'616'0'0,"0"0"1107"0"0,0 0 462 0 0,0 0-13 0 0,0 0-223 0 0,0 0-297 0 0,0 0-236 0 0,0 0-121 0 0,0 0-65 0 0,3 5 5646 0 0,1 8-4776 0 0,1 12-1601 0 0,-2 0-1 0 0,-1 0 1 0 0,-1 1-1 0 0,-2-1 1 0 0,0 0 0 0 0,-5 23-499 0 0,2 7 206 0 0,2-88-3855 0 0,-1 19-4394 0 0,2 10-1948 0 0</inkml:trace>
  <inkml:trace contextRef="#ctx0" brushRef="#br0" timeOffset="4078.727">1212 1079 0 0 0,'0'0'1744'0'0,"0"0"290"0"0,0 0 55 0 0,0 0-125 0 0,0 0-200 0 0,0 0-210 0 0,0 0-151 0 0,0 0-152 0 0,0 0-144 0 0,0 0-127 0 0,-1-1-360 0 0,-2-2 6808 0 0,6 0-7370 0 0,1 0 1 0 0,-1 0-1 0 0,1 1 0 0 0,0-1 0 0 0,0 1 0 0 0,0 0 0 0 0,0 1 0 0 0,0-1 0 0 0,1 1 0 0 0,-1-1 0 0 0,0 1 0 0 0,1 0 0 0 0,-1 1 0 0 0,1-1 0 0 0,4 1-58 0 0,6-3 83 0 0,64 3 53 0 0,-72 74 304 0 0,-29-8-168 0 0,22-65-276 0 0,0-1 10 0 0,0 0 4 0 0,0 0 9 0 0,0 0-11 0 0,0 0-15 0 0,0 0-6 0 0,0 0 1 0 0,38 26 132 0 0,-34-24-96 0 0,-1 1 0 0 0,1 0 0 0 0,-1 0 0 0 0,1 0 0 0 0,-1 1 0 0 0,0-1 0 0 0,0 1 0 0 0,-1 0 0 0 0,1 0 0 0 0,-1 0 0 0 0,0 0 0 0 0,0 0 0 0 0,0 0 0 0 0,0 1 0 0 0,-1-1 0 0 0,0 1 0 0 0,0-1 0 0 0,0 1 0 0 0,0 0 0 0 0,-1-1 0 0 0,0 1 0 0 0,0 0 0 0 0,0 4-24 0 0,-14 34 947 0 0,8-39-839 0 0,1 0-56 0 0,1-1 0 0 0,0 0 0 0 0,-1 0 0 0 0,1-1 0 0 0,-1 0 0 0 0,0 1 0 0 0,1-1 0 0 0,-1-1 0 0 0,0 1 0 0 0,0-1 0 0 0,-1 0 0 0 0,1 0 0 0 0,0 0 0 0 0,0-1 0 0 0,-2 0-52 0 0,2 1 24 0 0,0-1 0 0 0,0 1 1 0 0,0-1-1 0 0,0 0 0 0 0,0-1 0 0 0,0 1 0 0 0,0-1 0 0 0,0 0 1 0 0,0-1-1 0 0,0 1 0 0 0,0-1 0 0 0,1 0 0 0 0,-1 0 1 0 0,1 0-1 0 0,-1-1 0 0 0,1 1 0 0 0,0-1 0 0 0,0 0 0 0 0,0 0 1 0 0,0-1-1 0 0,1 1 0 0 0,-1-1 0 0 0,-2-3-24 0 0,3-1-1456 0 0,2 5-7942 0 0,1 3-2693 0 0</inkml:trace>
  <inkml:trace contextRef="#ctx0" brushRef="#br0" timeOffset="6150.5">1757 700 0 0 0,'0'0'1952'0'0,"0"0"172"0"0,0 0 212 0 0,0 0 71 0 0,0 0-89 0 0,0 0-228 0 0,0 0-264 0 0,0 0-191 0 0,0 0-132 0 0,0 0-134 0 0,0 0-183 0 0,8-8-267 0 0,22-21-226 0 0,-30 28-627 0 0,0 0-1 0 0,-1 0 0 0 0,1 0 1 0 0,-1 0-1 0 0,1 0 1 0 0,-1 0-1 0 0,1 0 0 0 0,-1 0 1 0 0,0 0-1 0 0,1 0 1 0 0,-1 0-1 0 0,0 1 1 0 0,0-1-1 0 0,0 0 0 0 0,1 0 1 0 0,-1 1-1 0 0,0-1 1 0 0,0 1-1 0 0,0-1 1 0 0,0 1-1 0 0,0-1 0 0 0,0 1 1 0 0,0-1-1 0 0,-1 1 1 0 0,1 0-1 0 0,0 0 0 0 0,0 0 1 0 0,0 0-1 0 0,0-1 1 0 0,0 1-1 0 0,0 1 1 0 0,0-1-1 0 0,-1 0 0 0 0,1 0 1 0 0,0 0-1 0 0,0 1-65 0 0,-6-1 75 0 0,-1 1 0 0 0,1 0 1 0 0,-1 1-1 0 0,1 0 0 0 0,0 0 0 0 0,-1 1 0 0 0,1 0 0 0 0,1 0 0 0 0,-1 0 0 0 0,0 1 0 0 0,1 0 0 0 0,0 0 0 0 0,-3 3-75 0 0,0-2 10 0 0,0 0 0 0 0,1 1-1 0 0,0 0 1 0 0,0 0-1 0 0,0 1 1 0 0,1 0-1 0 0,0 0 1 0 0,0 0 0 0 0,1 1-1 0 0,0 0 1 0 0,0 1-1 0 0,1-1 1 0 0,0 1-1 0 0,0 0 1 0 0,1 0 0 0 0,1 1-1 0 0,-1-1 1 0 0,2 1-1 0 0,-1 0 1 0 0,1 0-1 0 0,1-1 1 0 0,-1 1 0 0 0,2 2-10 0 0,-1-8 7 0 0,1 0 1 0 0,0 0 0 0 0,1 0-1 0 0,-1 0 1 0 0,1 0 0 0 0,0 0 0 0 0,0 0-1 0 0,0 0 1 0 0,0 0 0 0 0,1 0-1 0 0,-1-1 1 0 0,1 1 0 0 0,0 0-1 0 0,0-1 1 0 0,0 1 0 0 0,1-1 0 0 0,-1 0-1 0 0,1 0 1 0 0,0 0 0 0 0,0 0-1 0 0,0 0 1 0 0,0-1 0 0 0,1 0 0 0 0,-1 1-1 0 0,1-1 1 0 0,-1 0 0 0 0,1 0-1 0 0,0-1 1 0 0,-1 1 0 0 0,1-1 0 0 0,0 0-1 0 0,2 1-7 0 0,7-3 95 0 0,-1 0-1 0 0,0 0 0 0 0,1-1 0 0 0,-1-1 1 0 0,0 0-1 0 0,0-1 0 0 0,-1 0 1 0 0,1-1-1 0 0,-1 0 0 0 0,0 0 1 0 0,0-2-1 0 0,-1 1 0 0 0,1-1 1 0 0,-2-1-1 0 0,1 1 0 0 0,-1-2 0 0 0,0 1 1 0 0,-1-2-1 0 0,0 1 0 0 0,0-1 1 0 0,0-1-95 0 0,76-95 558 0 0,-72 158-412 0 0,6 40-102 0 0,-3 1 1 0 0,-5 0-1 0 0,-2 56-44 0 0,-8-136 3 0 0,2 18 7 0 0,-2 0-1 0 0,-2 0 0 0 0,-1 0 0 0 0,-1 0 1 0 0,-1 0-1 0 0,-2-1 0 0 0,-7 20-9 0 0,-50 97 70 0 0,62-145-62 0 0,0 0 0 0 0,0 1 0 0 0,0-1 0 0 0,0 0 0 0 0,-1 0 0 0 0,1-1 0 0 0,-1 1 0 0 0,1 0 0 0 0,-1-1 0 0 0,0 1 0 0 0,1-1 0 0 0,-1 0 0 0 0,0 0 0 0 0,0 0 0 0 0,0 0 0 0 0,0-1 0 0 0,0 1 0 0 0,0-1 0 0 0,0 0 0 0 0,0 0 0 0 0,0 0 0 0 0,0 0 0 0 0,0 0 0 0 0,0 0 0 0 0,0-1 1 0 0,0 0-1 0 0,1 1 0 0 0,-1-1 0 0 0,0 0 0 0 0,0-1 0 0 0,0 1 0 0 0,1 0 0 0 0,-1-1 0 0 0,1 0 0 0 0,-1 1 0 0 0,1-1 0 0 0,-1 0 0 0 0,1 0-8 0 0,-4-9 3 0 0,0 0 0 0 0,0 0 0 0 0,2 0 0 0 0,-1 0 0 0 0,1-1 0 0 0,1 0 0 0 0,0 1 0 0 0,0-2 0 0 0,2 1 0 0 0,-1 0 0 0 0,2 0 0 0 0,-1 0 0 0 0,2-1 0 0 0,0-8-3 0 0,-1 14-1 0 0,2-2-2 0 0,1 0-1 0 0,-1 0 1 0 0,1 0-1 0 0,1 1 1 0 0,0-1-1 0 0,0 1 1 0 0,1 0-1 0 0,0 0 1 0 0,0 0-1 0 0,1 0 0 0 0,0 1 1 0 0,0 0-1 0 0,0 1 1 0 0,1-1-1 0 0,0 1 1 0 0,1 0-1 0 0,7-4 4 0 0,121-43-78 0 0,-94 42 52 0 0,-42 11 34 0 0,-2 0-1402 0 0,-7 0-3595 0 0,4-4-3504 0 0,3 1-3532 0 0</inkml:trace>
  <inkml:trace contextRef="#ctx0" brushRef="#br0" timeOffset="20075.521">1050 357 0 0 0,'0'0'791'0'0,"0"0"748"0"0,0 0 240 0 0,0 0-57 0 0,0 0-137 0 0,0 0-110 0 0,1-1-840 0 0,4-4 12432 0 0,-4 4-10897 0 0,60-27 651 0 0,-6 0-2835 0 0,7 7 98 0 0,-61 21-75 0 0,-1 0-1 0 0,0 0-18 0 0,0 0 19 0 0,0 0 7 0 0,-9 14 0 0 0,-30 93 149 0 0,35-98-173 0 0,0 0 8 0 0,1-1 1 0 0,0 1 0 0 0,0 0 0 0 0,1 0-1 0 0,0 0 1 0 0,0 0 0 0 0,1 0 0 0 0,1 0-1 0 0,-1 1 1 0 0,2 6-1 0 0,47-6 160 0 0,-42-9-113 0 0,1 0 0 0 0,-1-1 0 0 0,1 1 0 0 0,-1-1 0 0 0,1 0 0 0 0,0-1 0 0 0,-1 0 0 0 0,1 0 0 0 0,-1 0 0 0 0,1-1 0 0 0,-1 0 0 0 0,0 0 0 0 0,2-1-47 0 0,8 1 797 0 0,50-18-666 0 0,-47 12-303 0 0,-19 8-164 0 0,-1 0-605 0 0,1 0-2376 0 0,-1 0-3557 0 0,1 0-5378 0 0</inkml:trace>
  <inkml:trace contextRef="#ctx0" brushRef="#br0" timeOffset="32875.919">2123 55 0 0 0,'0'0'492'0'0,"0"0"972"0"0,0 0 398 0 0,0 0 276 0 0,0 0 265 0 0,0 0 60 0 0,0 0-233 0 0,0 0-399 0 0,0 0-415 0 0,0 0-334 0 0,0 0-232 0 0,10-9-137 0 0,31-28-85 0 0,-31 28-80 0 0,-10 9-41 0 0,0 12 909 0 0,0 49 109 0 0,0 96 1487 0 0,16 122-3012 0 0,30 47 458 0 0,-43-303-535 0 0,0 14 577 0 0,-1-52 173 0 0,-1 9-678 0 0,0 1 1 0 0,1-1-1 0 0,-1 1 1 0 0,1-1-1 0 0,1 1 1 0 0,-1-1-1 0 0,1 1 0 0 0,0 0 1 0 0,0 0-1 0 0,0 0 1 0 0,1 1-1 0 0,0-1 1 0 0,0 1-1 0 0,3-3 5 0 0,7-9 23 0 0,-5 6-33 0 0,1 0 0 0 0,1 1 0 0 0,0 0 0 0 0,0 1 0 0 0,1 0 0 0 0,0 1 0 0 0,0 0 0 0 0,0 1 0 0 0,1 0 0 0 0,12-3 10 0 0,84-9-67 0 0,-99 47 135 0 0,9 70 68 0 0,-14-40 396 0 0,-3-40-4803 0 0,-1-24 292 0 0,0 3-1439 0 0,-1 1-6639 0 0</inkml:trace>
  <inkml:trace contextRef="#ctx0" brushRef="#br0" timeOffset="33604.07">2905 876 1896 0 0,'0'0'2812'0'0,"0"0"-696"0"0,0 0-145 0 0,0 0 150 0 0,0 0 78 0 0,0 0-153 0 0,0 0-403 0 0,0 0-439 0 0,0 0-267 0 0,0 0-87 0 0,0 0-23 0 0,0 0-47 0 0,0 0-111 0 0,-22 1 1000 0 0,11 5-1513 0 0,1 1 0 0 0,-1 0 1 0 0,1 0-1 0 0,1 1 0 0 0,-1 0 1 0 0,1 1-1 0 0,1 0 0 0 0,-1 0 0 0 0,2 1 1 0 0,-7 9-157 0 0,13-18 4 0 0,-1 1 0 0 0,1 0 0 0 0,0 0 0 0 0,0-1 1 0 0,0 1-1 0 0,-1 0 0 0 0,2 0 0 0 0,-1 0 0 0 0,0 0 0 0 0,0 0 0 0 0,1 0 1 0 0,-1 0-1 0 0,1 0 0 0 0,-1 0 0 0 0,1 1 0 0 0,0-1 0 0 0,0 0 1 0 0,0 0-1 0 0,0 0 0 0 0,0 0 0 0 0,1 0 0 0 0,-1 1 0 0 0,1-1 1 0 0,-1 0-1 0 0,1 0 0 0 0,0 0 0 0 0,0 0 0 0 0,0 0 0 0 0,0-1 0 0 0,0 1 1 0 0,0 0-1 0 0,0 0 0 0 0,1 0 0 0 0,-1-1 0 0 0,0 1 0 0 0,1-1 1 0 0,0 1-1 0 0,-1-1 0 0 0,1 0 0 0 0,0 0 0 0 0,0 1 0 0 0,0-1 1 0 0,-1 0-1 0 0,1-1 0 0 0,0 1 0 0 0,0 0 0 0 0,1-1 0 0 0,-1 1 0 0 0,0-1 1 0 0,0 1-1 0 0,0-1-4 0 0,7 0 72 0 0,0-1 0 0 0,0 0 0 0 0,0 0 0 0 0,0-1 1 0 0,0 0-1 0 0,0-1 0 0 0,-1 0 0 0 0,1 0 0 0 0,-1-1 0 0 0,0 0 0 0 0,0 0 1 0 0,-1-1-1 0 0,1 0 0 0 0,-1 0 0 0 0,0-1 0 0 0,0 0 0 0 0,0 0 1 0 0,1-3-73 0 0,-5 6 14 0 0,8-8 49 0 0,0-1-1 0 0,-1 0 1 0 0,0-1 0 0 0,-1 0-1 0 0,0-1 1 0 0,-1 0-1 0 0,-1 0 1 0 0,0 0-1 0 0,-1-1 1 0 0,1-7-63 0 0,-4 13 15 0 0,0-1-1 0 0,-2 1 1 0 0,1-1 0 0 0,-1 0-1 0 0,0 1 1 0 0,-1-1 0 0 0,0 0-1 0 0,-1 0 1 0 0,0 1 0 0 0,0-1-1 0 0,-2-2-14 0 0,1 7-11 0 0,-1 1 0 0 0,-1-1-1 0 0,1 0 1 0 0,-1 1-1 0 0,1 0 1 0 0,-1 0 0 0 0,0 0-1 0 0,-1 1 1 0 0,1-1 0 0 0,-1 1-1 0 0,0 0 1 0 0,1 0 0 0 0,-1 1-1 0 0,0-1 1 0 0,-1 1-1 0 0,1 0 1 0 0,0 0 0 0 0,-1 1-1 0 0,1 0 1 0 0,-1 0 0 0 0,1 0-1 0 0,-1 0 1 0 0,1 1 0 0 0,-1 0-1 0 0,0 0 1 0 0,1 1 0 0 0,-1 0-1 0 0,1 0 1 0 0,-4 1 11 0 0,6-1-1 0 0,-1 0 1 0 0,1 1-1 0 0,-1-1 1 0 0,1 1-1 0 0,0 0 1 0 0,0 0-1 0 0,-1 0 1 0 0,1 1-1 0 0,1-1 1 0 0,-1 1-1 0 0,0 0 1 0 0,1-1-1 0 0,-1 1 1 0 0,1 0-1 0 0,0 1 1 0 0,0-1-1 0 0,0 0 1 0 0,0 1-1 0 0,1-1 1 0 0,-1 1-1 0 0,1-1 1 0 0,0 1-1 0 0,0-1 1 0 0,0 1-1 0 0,1 0 1 0 0,-1 0-1 0 0,1 0 1 0 0,0-1-1 0 0,0 1 1 0 0,0 0-1 0 0,1 0 1 0 0,-1-1-1 0 0,1 1 1 0 0,0 0-1 0 0,0 0 1 0 0,0-1-1 0 0,1 1 1 0 0,-1-1-1 0 0,1 1 1 0 0,0-1-1 0 0,0 0 1 0 0,0 0-1 0 0,0 1 1 0 0,11 14 202 0 0,1-1 0 0 0,0 0 0 0 0,1-1-1 0 0,1 0 1 0 0,0-1 0 0 0,1-1-1 0 0,1-1 1 0 0,0 0 0 0 0,13 5-202 0 0,87 52 1253 0 0,-102-59-1079 0 0,-15-10-1811 0 0,-1-2-3681 0 0,0 1 2053 0 0,0 0-8844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29.304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1 0 0 0,'0'0'942'0'0,"0"0"246"0"0,0 0 16 0 0,8 1-217 0 0,134 20 5732 0 0,113-14-2270 0 0,632-7 464 0 0,-837 7-4823 0 0,-50-7-95 0 0,0 0 8 0 0,0 0-10 0 0,0 0-6 0 0,0 0-5 0 0,25 4 2416 0 0,-32-4-6859 0 0,0-3-4871 0 0,3 2 275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0.3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4 864 0 0,'0'0'1817'0'0,"0"0"-569"0"0,0 0-473 0 0,0 0-43 0 0,0 0 252 0 0,0 0 279 0 0,0 0 145 0 0,0 0-53 0 0,0 0-268 0 0,0 0-304 0 0,0 0-216 0 0,19 0 1086 0 0,129-4 2984 0 0,156 19-1951 0 0,62-7-1484 0 0,-359 3-6898 0 0,-8-5-999 0 0,-1-1-3975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37.518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1 0 0 0,'0'0'1575'0'0,"0"0"317"0"0,0 0 79 0 0,0 0-74 0 0,0 0-210 0 0,0 0-333 0 0,0 0-342 0 0,-5 0-272 0 0,-13 0-165 0 0,13 0-86 0 0,5 0-69 0 0,14 4 1182 0 0,37 4-179 0 0,0-3 0 0 0,0-1 1 0 0,0-3-1 0 0,21-4-1423 0 0,12 2 539 0 0,316-5 785 0 0,-246 5-1046 0 0,-88 4 165 0 0,-58-3-4241 0 0,-8 1-4163 0 0,0-1-3771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2:44.274"/>
    </inkml:context>
    <inkml:brush xml:id="br0">
      <inkml:brushProperty name="width" value="0.1" units="cm"/>
      <inkml:brushProperty name="height" value="0.2" units="cm"/>
      <inkml:brushProperty name="color" value="#FF40FF"/>
      <inkml:brushProperty name="tip" value="rectangle"/>
      <inkml:brushProperty name="rasterOp" value="maskPen"/>
    </inkml:brush>
  </inkml:definitions>
  <inkml:trace contextRef="#ctx0" brushRef="#br0">28 38 0 0 0,'0'0'1106'0'0,"0"0"87"0"0,0 0 111 0 0,0 0 111 0 0,0 0 108 0 0,0 0 107 0 0,-5 3 48 0 0,-17 9-51 0 0,34-22 4119 0 0,26-14-1717 0 0,104 13-2670 0 0,228 4-124 0 0,-158 33-1011 0 0,86-26 135 0 0,-161 8-310 0 0,-20 2 78 0 0,1-4 0 0 0,63-7-127 0 0,-54 0 33 0 0,-27 18-16 0 0,86-6 31 0 0,-36-3-16 0 0,56-8 39 0 0,-206 0-84 0 0,0 0 6 0 0,16 0 22 0 0,133 4 90 0 0,-104 11-124 0 0,-45-15 2 0 0,0 0-3 0 0,0 0 9 0 0,0 0 2 0 0,0 0-4 0 0,0 0 6 0 0,0 0 10 0 0,0 0-9 0 0,0 0-3 0 0,0 0-6 0 0,0 0 1 0 0,0 0 4 0 0,0 0 2 0 0,0 0-1 0 0,0 0-6 0 0,0 0-2 0 0,0 0-10 0 0,0 0-22 0 0,0 0-34 0 0,-32 18-5097 0 0,31-17 5055 0 0,-10 6-3331 0 0,4-4-2003 0 0,-1 1-4998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3:40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0 0 0,'0'0'715'0'0,"0"0"84"0"0,0-2 1759 0 0,1-9 10697 0 0,-1 7-12027 0 0,1 1-3449 0 0,5-9 2453 0 0,0 1 0 0 0,1-1-1 0 0,0 1 1 0 0,0 0 0 0 0,2 1-1 0 0,-1-1 1 0 0,1 2 0 0 0,1-1 0 0 0,-1 1-1 0 0,2 1 1 0 0,-1 0 0 0 0,12-7-232 0 0,-13 9 90 0 0,0 1 1 0 0,0 0-1 0 0,0 0 1 0 0,1 1 0 0 0,-1 0-1 0 0,1 1 1 0 0,0 0-1 0 0,0 0 1 0 0,0 1-1 0 0,3 0-90 0 0,-9 4 50 0 0,0 1-1 0 0,0-1 0 0 0,-1 1 1 0 0,1-1-1 0 0,-1 1 1 0 0,1 0-1 0 0,-1 1 0 0 0,0-1 1 0 0,0 0-1 0 0,0 1 0 0 0,-1 0 1 0 0,1-1-1 0 0,-1 1 1 0 0,0 0-1 0 0,0 0 0 0 0,0 1 1 0 0,0-1-1 0 0,-1 0 0 0 0,0 1 1 0 0,0-1-1 0 0,0 1 1 0 0,0-1-1 0 0,-1 1 0 0 0,0-1 1 0 0,0 2-50 0 0,2 0 60 0 0,10 211 1219 0 0,-13-154-1084 0 0,0-10-69 0 0,-2-1 1 0 0,-2 0-1 0 0,-3 0 0 0 0,-8 29-126 0 0,5-33 1051 0 0,59-177-668 0 0,-28 88-354 0 0,3-8-36 0 0,2 1 0 0 0,2 1 0 0 0,2 1 0 0 0,2 2-1 0 0,2 1 1 0 0,2 1 0 0 0,1 2 0 0 0,24-19 7 0 0,-11 29-48 0 0,-26 82 52 0 0,-17 125 248 0 0,-12-38-135 0 0,1 1-74 0 0,16-141-74 0 0,105-157 471 0 0,-75 92-435 0 0,2 1-1 0 0,3 3 0 0 0,2 2 1 0 0,16-12-5 0 0,-5 23-80 0 0,-56 79-104 0 0,-62 348 581 0 0,58-358-386 0 0,0-10-5 0 0,1 0 1 0 0,-1 0-1 0 0,1 1 1 0 0,1-1 0 0 0,0 0-1 0 0,1 0 1 0 0,0 0-1 0 0,0 0 1 0 0,1 0-1 0 0,1 2-6 0 0,-4-12-12 0 0,0 0 0 0 0,1-1-1 0 0,-1 1 1 0 0,0 0 0 0 0,0-1-1 0 0,0 1 1 0 0,0-1 0 0 0,0 1 0 0 0,1 0-1 0 0,-1-1 1 0 0,0 1 0 0 0,0 0-1 0 0,0-1 1 0 0,1 1 0 0 0,-1 0-1 0 0,0 0 1 0 0,0-1 0 0 0,1 1 0 0 0,-1 0-1 0 0,0 0 1 0 0,1-1 0 0 0,-1 1-1 0 0,0 0 1 0 0,1 0 0 0 0,-1 0-1 0 0,0 0 1 0 0,1 0 0 0 0,-1-1 0 0 0,1 1-1 0 0,-1 0 1 0 0,0 0 0 0 0,1 0-1 0 0,-1 0 1 0 0,1 0 0 0 0,-1 0 0 0 0,0 0-1 0 0,1 0 1 0 0,-1 0 0 0 0,0 1-1 0 0,1-1 1 0 0,-1 0 0 0 0,1 0-1 0 0,-1 0 1 0 0,0 0 0 0 0,1 0 0 0 0,-1 1-1 0 0,0-1 1 0 0,1 0 0 0 0,-1 0-1 0 0,0 1 1 0 0,0-1 0 0 0,1 0 0 0 0,-1 0-1 0 0,0 1 1 0 0,0-1 0 0 0,1 0-1 0 0,-1 1 1 0 0,0-1 0 0 0,0 0-1 0 0,0 1 1 0 0,1-1 0 0 0,-1 0 0 0 0,0 1-1 0 0,0-1 13 0 0,20-32-2426 0 0,-4 14-7182 0 0,-10 14-1827 0 0</inkml:trace>
  <inkml:trace contextRef="#ctx0" brushRef="#br0" timeOffset="304.078">1418 343 11090 0 0,'0'0'763'0'0,"0"0"-209"0"0,0 0 15 0 0,0 0 267 0 0,0 0 266 0 0,0 0 77 0 0,-21 34-158 0 0,-65 108-279 0 0,61-70-140 0 0,27-58-493 0 0,-3-9-55 0 0,2 0 0 0 0,-1 1 1 0 0,1-1-1 0 0,-1 1 1 0 0,1-1-1 0 0,1 0 0 0 0,-1 0 1 0 0,1 0-1 0 0,0 1 1 0 0,0-2-1 0 0,0 1 0 0 0,1 0 1 0 0,0 0-1 0 0,0-1 1 0 0,0 1-1 0 0,0-1 0 0 0,1 0 1 0 0,0 0-1 0 0,0-1 0 0 0,0 1 1 0 0,0-1-1 0 0,0 1 1 0 0,1-1-1 0 0,-1-1 0 0 0,1 1 1 0 0,0-1-1 0 0,0 1 1 0 0,0-1-1 0 0,0-1 0 0 0,0 1 1 0 0,1-1-1 0 0,-1 0 1 0 0,0 0-1 0 0,1 0 0 0 0,-1-1 1 0 0,0 0-1 0 0,1 0 1 0 0,-1 0-1 0 0,1-1 0 0 0,-1 0 1 0 0,0 0-1 0 0,4-1-54 0 0,-1-3 127 0 0,-1 0 0 0 0,1-1-1 0 0,-2 1 1 0 0,1-1 0 0 0,-1-1 0 0 0,0 1-1 0 0,0-1 1 0 0,0 0 0 0 0,-1-1 0 0 0,0 1-1 0 0,-1-1 1 0 0,1 0 0 0 0,-2 0 0 0 0,1 0-1 0 0,-1 0 1 0 0,0-1 0 0 0,-1 0 0 0 0,0 1-1 0 0,0-1 1 0 0,-1 0 0 0 0,0 0 0 0 0,-1 0-1 0 0,0-8-126 0 0,1 3-68 0 0,-1 0 0 0 0,0 0 0 0 0,-1 1 0 0 0,-1-1-1 0 0,0 0 1 0 0,-1 1 0 0 0,0-1 0 0 0,-1 1 0 0 0,0 0-1 0 0,-1 0 1 0 0,-7-12 68 0 0,-44-24-8765 0 0,46 45 1614 0 0,1 3 51 0 0</inkml:trace>
  <inkml:trace contextRef="#ctx0" brushRef="#br0" timeOffset="905.192">1586 781 5025 0 0,'0'0'2595'0'0,"0"0"-750"0"0,0 0-398 0 0,0 0-11 0 0,0 0 123 0 0,0 0 61 0 0,0 0-134 0 0,0 0-236 0 0,0 0-293 0 0,0 0-231 0 0,11-32-130 0 0,38-100-83 0 0,3 23 747 0 0,36-39 171 0 0,-49 109-1423 0 0,-39 39-125 0 0,0 36 17 0 0,2 180 357 0 0,-2-214-251 0 0,-1 0-1 0 0,1-1 1 0 0,0 1 0 0 0,0-1-1 0 0,0 1 1 0 0,0 0-1 0 0,1-1 1 0 0,-1 1-1 0 0,0-1 1 0 0,1 1-1 0 0,-1-1 1 0 0,1 1-1 0 0,-1-1 1 0 0,1 1-1 0 0,0-1 1 0 0,-1 1 0 0 0,1-1-1 0 0,0 0 1 0 0,0 1-1 0 0,0-1 1 0 0,0 0-1 0 0,0 0 1 0 0,1 0-1 0 0,-1 0 1 0 0,0 0-1 0 0,0 0 1 0 0,1 0-1 0 0,-1 0 1 0 0,1 0-1 0 0,-1-1 1 0 0,0 1 0 0 0,1 0-1 0 0,-1-1 1 0 0,1 1-1 0 0,0-1 1 0 0,-1 0-1 0 0,1 0 1 0 0,-1 1-1 0 0,1-1 1 0 0,0 0-1 0 0,-1 0 1 0 0,1-1-1 0 0,-1 1 1 0 0,1 0-1 0 0,0 0 1 0 0,-1-1 0 0 0,1 1-1 0 0,-1-1 1 0 0,1 1-1 0 0,-1-1 1 0 0,1 0-1 0 0,-1 0 1 0 0,1 0-6 0 0,155-184 349 0 0,-68 69-215 0 0,-63 90-153 0 0,-26 26 10 0 0,0 0-1 0 0,0 0-8 0 0,0 5-100 0 0,-44 149 333 0 0,35-15-327 0 0,33-121-1342 0 0,-9-18-4585 0 0,-9 0 742 0 0,-3 0-6197 0 0</inkml:trace>
  <inkml:trace contextRef="#ctx0" brushRef="#br0" timeOffset="1223.465">2315 604 6137 0 0,'0'0'1206'0'0,"0"0"-362"0"0,0 0 99 0 0,0 0 333 0 0,0 0 266 0 0,0 0 154 0 0,0 0 31 0 0,0 0-153 0 0,0 0-204 0 0,0 0-197 0 0,0 0-166 0 0,0 0-133 0 0,24 3-124 0 0,76 8-124 0 0,-98-11-583 0 0,1 1 0 0 0,-1-1 0 0 0,1 0 0 0 0,-1 0 0 0 0,1 0 1 0 0,-1 0-1 0 0,0 0 0 0 0,1 0 0 0 0,-1-1 0 0 0,1 1 0 0 0,-1-1 0 0 0,1 0 0 0 0,-1 0 1 0 0,0 0-1 0 0,0 0 0 0 0,1 0 0 0 0,-1 0 0 0 0,0 0 0 0 0,0-1 0 0 0,0 1 0 0 0,0-1 0 0 0,0 0 1 0 0,-1 1-1 0 0,1-1 0 0 0,1-2-43 0 0,3-3 207 0 0,1-1-112 0 0,0-1-1 0 0,-1 0 0 0 0,0 0 0 0 0,0 0 0 0 0,-1 0 0 0 0,-1-1 0 0 0,0 0 0 0 0,0 0 0 0 0,0 0 0 0 0,-2-1 0 0 0,1 1 0 0 0,-1-1 0 0 0,-1 1 0 0 0,0-1 0 0 0,0-5-94 0 0,-1 14-5 0 0,0 1 0 0 0,0-1 0 0 0,0 0-1 0 0,0 0 1 0 0,-1 0 0 0 0,1 0 0 0 0,-1 0-1 0 0,1 0 1 0 0,-1 1 0 0 0,0-1 0 0 0,1 0 0 0 0,-1 0-1 0 0,0 1 1 0 0,0-1 0 0 0,0 0 0 0 0,0 1-1 0 0,-1-1 1 0 0,1 1 0 0 0,0 0 0 0 0,-1-1-1 0 0,1 1 1 0 0,-1 0 0 0 0,1 0 0 0 0,-1 0-1 0 0,1 0 1 0 0,-1 0 0 0 0,0 0 0 0 0,0 0-1 0 0,1 1 1 0 0,-1-1 0 0 0,0 1 0 0 0,0-1-1 0 0,0 1 1 0 0,0 0 0 0 0,0-1 0 0 0,0 1-1 0 0,1 0 1 0 0,-2 1 5 0 0,-71 20-621 0 0,59-8 517 0 0,0 0-1 0 0,2 2 0 0 0,-1-1 1 0 0,2 1-1 0 0,0 1 1 0 0,1 0-1 0 0,0 1 1 0 0,2 0-1 0 0,0 1 0 0 0,0 0 1 0 0,2 0-1 0 0,0 1 1 0 0,2 0-1 0 0,-2 9 105 0 0,5-24-81 0 0,0 0 0 0 0,1 0 0 0 0,0 0 0 0 0,0 0 0 0 0,0 0 0 0 0,0 0 0 0 0,1 0 0 0 0,0 0-1 0 0,0 0 1 0 0,0 1 0 0 0,0-1 0 0 0,0 0 0 0 0,1 0 0 0 0,0 0 0 0 0,0 0 0 0 0,0 0 0 0 0,0 0 0 0 0,1 0 0 0 0,-1 0 0 0 0,1 0 0 0 0,0-1 0 0 0,0 1 0 0 0,1-1 0 0 0,-1 1 0 0 0,1-1 0 0 0,0 0-1 0 0,-1 0 1 0 0,1 0 0 0 0,1 0 0 0 0,-1-1 0 0 0,0 1 0 0 0,1-1 0 0 0,-1 0 0 0 0,1 0 0 0 0,0 0 0 0 0,2 1 81 0 0,46 8-4689 0 0,-17-11-4459 0 0,-34 0 8847 0 0,13 0-5800 0 0</inkml:trace>
  <inkml:trace contextRef="#ctx0" brushRef="#br0" timeOffset="1679.758">2552 832 4585 0 0,'0'0'2316'0'0,"0"0"-1267"0"0,0 0-274 0 0,0 0 285 0 0,0 0 305 0 0,0 0 142 0 0,0 0-109 0 0,0 0-199 0 0,0 0-167 0 0,0 0-80 0 0,0 0-14 0 0,0 0-61 0 0,0 0-86 0 0,28-27-100 0 0,87-84-120 0 0,-12-8 724 0 0,-85 93-1151 0 0,49-91 356 0 0,-61 101-279 0 0,-11 22-11 0 0,-11 26-130 0 0,15-30-128 0 0,-5 9 42 0 0,1-1 1 0 0,1 1 0 0 0,0 0-1 0 0,0 0 1 0 0,1 0 0 0 0,1 1-1 0 0,0-1 1 0 0,0 1 0 0 0,1 0-1 0 0,1-1 1 0 0,0 1 0 0 0,1 5 5 0 0,-1-14 14 0 0,1 0 0 0 0,0 0 1 0 0,0 0-1 0 0,0 0 0 0 0,0 0 1 0 0,1-1-1 0 0,-1 1 0 0 0,1 0 1 0 0,-1-1-1 0 0,1 1 0 0 0,0-1 0 0 0,0 1 1 0 0,0-1-1 0 0,1 0 0 0 0,-1 0 1 0 0,1 0-1 0 0,-1 0 0 0 0,1 0 1 0 0,-1-1-1 0 0,1 1 0 0 0,0-1 1 0 0,0 0-1 0 0,0 1 0 0 0,0-1 1 0 0,0-1-1 0 0,0 1 0 0 0,0 0 1 0 0,0-1-1 0 0,0 1 0 0 0,0-1 1 0 0,0 0-1 0 0,2 0-14 0 0,2 0 127 0 0,1 0-1 0 0,0 0 1 0 0,0-1-1 0 0,0 0 1 0 0,0 0 0 0 0,0 0-1 0 0,0-1 1 0 0,0-1 0 0 0,-1 1-1 0 0,1-1 1 0 0,-1-1-1 0 0,2 0-126 0 0,10-9 73 0 0,-2 0-1 0 0,1-1 0 0 0,-2 0 1 0 0,0-1-1 0 0,-1-1 1 0 0,0-1-1 0 0,-1 0 0 0 0,8-15-72 0 0,17-27-1644 0 0,-23 34-2455 0 0,-5 9-6227 0 0,-6 9 395 0 0</inkml:trace>
  <inkml:trace contextRef="#ctx0" brushRef="#br0" timeOffset="1948.968">3550 0 11779 0 0,'0'0'2027'0'0,"0"0"-594"0"0,0 0-262 0 0,0 0-32 0 0,0 0 155 0 0,0 0 135 0 0,0 0-76 0 0,0 0-176 0 0,0 0-238 0 0,0 0-231 0 0,0 0-168 0 0,0 0-117 0 0,-5 35-135 0 0,-14 111-98 0 0,-33 111 132 0 0,43-213-740 0 0,2 0 0 0 0,3 0 0 0 0,1 0-1 0 0,2 0 1 0 0,2 5 418 0 0,0-36-2379 0 0,-1-11-8091 0 0,0-2 9919 0 0,0 0-10170 0 0</inkml:trace>
  <inkml:trace contextRef="#ctx0" brushRef="#br0" timeOffset="2219.089">3252 350 14315 0 0,'0'0'1768'0'0,"0"0"-521"0"0,0 0-301 0 0,0 0-103 0 0,0 0-11 0 0,0 0-40 0 0,0 0-116 0 0,0 0-152 0 0,0 0-157 0 0,0 0-106 0 0,0 0-94 0 0,0 0-68 0 0,33-3-47 0 0,105-9-29 0 0,-38 15-289 0 0,-68 0-457 0 0,13 1-1695 0 0,-14-3-9380 0 0,-22-1 4091 0 0</inkml:trace>
  <inkml:trace contextRef="#ctx0" brushRef="#br0" timeOffset="2476.243">3725 346 6377 0 0,'0'0'1690'0'0,"0"0"-511"0"0,0 0-4 0 0,0 0 105 0 0,0 0 11 0 0,0 0-113 0 0,0 0-226 0 0,0 0-225 0 0,0 0-134 0 0,0 0-93 0 0,-5 32-52 0 0,-15 99-72 0 0,15-29 441 0 0,5-99-734 0 0,0 0 0 0 0,0 0 1 0 0,0 0-1 0 0,0 0 0 0 0,1 0 0 0 0,-1 0 1 0 0,1 0-1 0 0,-1 0 0 0 0,1 0 1 0 0,0-1-1 0 0,0 1 0 0 0,1 0 1 0 0,-1 0-1 0 0,0-1 0 0 0,1 1 0 0 0,0-1 1 0 0,-1 1-1 0 0,1-1 0 0 0,0 0 1 0 0,0 1-1 0 0,1-1 0 0 0,-1 0 1 0 0,0-1-1 0 0,1 1 0 0 0,-1 0 0 0 0,1-1 1 0 0,-1 1-1 0 0,1-1 0 0 0,0 0 1 0 0,0 0-1 0 0,0 0 0 0 0,-1 0 1 0 0,1 0-1 0 0,0-1 0 0 0,0 1 0 0 0,0-1 1 0 0,0 0-1 0 0,0 0 0 0 0,0 0 1 0 0,0 0-1 0 0,0 0 0 0 0,0-1 1 0 0,0 1-1 0 0,0-1 0 0 0,0 0 0 0 0,0 0 1 0 0,0 0-1 0 0,-1 0 0 0 0,1-1 1 0 0,0 1-1 0 0,-1-1 0 0 0,3-1-83 0 0,7-10 225 0 0,0-1-1 0 0,-1 0 1 0 0,-1-1 0 0 0,-1 0-1 0 0,0-1 1 0 0,0 0 0 0 0,-2 0-1 0 0,0-1 1 0 0,-1 0-1 0 0,-1 0 1 0 0,0 0 0 0 0,1-15-225 0 0,-1 12 3 0 0,3-37-324 0 0,-8 32-7503 0 0,0 22-3891 0 0</inkml:trace>
  <inkml:trace contextRef="#ctx0" brushRef="#br0" timeOffset="2991.41">3988 755 2961 0 0,'0'0'3627'0'0,"0"0"-1050"0"0,0 0-193 0 0,0 0-169 0 0,0 0-404 0 0,0 0-398 0 0,0 0-394 0 0,0 0-147 0 0,0 0-77 0 0,0 0-55 0 0,0 0-12 0 0,0 0-36 0 0,8-17-61 0 0,57-99 826 0 0,53-45 230 0 0,-114 153-1579 0 0,11-15-208 0 0,-8 39-105 0 0,-6 127 340 0 0,-1-141-129 0 0,0 0 0 0 0,0 0 0 0 0,0-1 0 0 0,0 1 0 0 0,0 0 0 0 0,0 0 0 0 0,1-1 0 0 0,-1 1 0 0 0,1 0 0 0 0,-1 0 0 0 0,1-1 0 0 0,0 1 0 0 0,-1-1 0 0 0,1 1 0 0 0,0-1 0 0 0,0 1 0 0 0,0-1 0 0 0,0 1 0 0 0,0-1 0 0 0,1 0 0 0 0,-1 1 0 0 0,0-1 0 0 0,1 0 0 0 0,-1 0 0 0 0,1 0 0 0 0,-1 0 0 0 0,1 0 0 0 0,-1-1 0 0 0,1 1 0 0 0,0 0 0 0 0,-1-1 0 0 0,1 1 0 0 0,0-1 0 0 0,-1 0 0 0 0,1 1 0 0 0,0-1 0 0 0,0 0 0 0 0,0 0 0 0 0,-1 0 0 0 0,1 0 0 0 0,0 0 0 0 0,0-1 0 0 0,-1 1 0 0 0,1 0 0 0 0,0-1 0 0 0,-1 1 0 0 0,1-1 0 0 0,0 0 0 0 0,-1 0 0 0 0,2 0-6 0 0,78-67 299 0 0,25-13-201 0 0,-106 81-101 0 0,1-1 0 0 0,-1 1 0 0 0,1 0 0 0 0,0 0 0 0 0,-1-1 0 0 0,1 1 0 0 0,0 0 0 0 0,-1 0 0 0 0,1 0 0 0 0,-1 0 0 0 0,1 0 0 0 0,0 0 0 0 0,-1 0 0 0 0,1 0 0 0 0,0 0 0 0 0,-1 0 0 0 0,1 0 0 0 0,0 0 0 0 0,-1 0 0 0 0,1 0 0 0 0,-1 0 0 0 0,1 1-1 0 0,0-1 1 0 0,-1 0 0 0 0,1 1 0 0 0,-1-1 0 0 0,1 0 0 0 0,-1 1 0 0 0,1-1 0 0 0,-1 1 0 0 0,1-1 0 0 0,-1 0 0 0 0,1 1 0 0 0,-1-1 0 0 0,0 1 0 0 0,1 0 0 0 0,-1-1 0 0 0,0 1 0 0 0,1-1 0 0 0,-1 1 0 0 0,0-1 0 0 0,0 1 0 0 0,1 0 0 0 0,-1-1 0 0 0,0 1 0 0 0,0 0 0 0 0,0-1 0 0 0,0 1 0 0 0,0-1 0 0 0,0 1 0 0 0,0 0 0 0 0,0-1-1 0 0,0 1 1 0 0,0 0 0 0 0,0-1 0 0 0,-1 1 0 0 0,1 0 0 0 0,0-1 0 0 0,0 1 0 0 0,-1-1 0 0 0,1 1 0 0 0,0-1 0 0 0,-1 1 0 0 0,1 0 3 0 0,-1 9 36 0 0,-4 129 56 0 0,37-94-716 0 0,-22-39-3349 0 0,1 0-3922 0 0,-7-3-4271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5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10 236 0 0 0,'0'0'249'0'0,"0"0"778"0"0,0 0 348 0 0,0 0 130 0 0,0 0 68 0 0,0 0-106 0 0,0 0-169 0 0,0 0-162 0 0,-2-8-106 0 0,-6-22-17 0 0,8 28-748 0 0,0-1-1 0 0,1 1 1 0 0,-1 0-1 0 0,0 0 1 0 0,1 0 0 0 0,-1-1-1 0 0,1 1 1 0 0,-1 0-1 0 0,1 0 1 0 0,0 0 0 0 0,0 0-1 0 0,0 0 1 0 0,0 0-1 0 0,1 0 1 0 0,-1 1-1 0 0,0-1 1 0 0,1 0 0 0 0,-1 1-1 0 0,1-1 1 0 0,0 1-1 0 0,-1-1 1 0 0,1 1 0 0 0,0 0-1 0 0,0 0 1 0 0,0 0-1 0 0,0 0 1 0 0,0 0-1 0 0,1-1-264 0 0,63-31 2161 0 0,-46 29-1895 0 0,-16 2-224 0 0,1 1 0 0 0,-1-1-1 0 0,1 1 1 0 0,0 0 0 0 0,-1 1 0 0 0,1-1-1 0 0,0 1 1 0 0,-1 0 0 0 0,1 0 0 0 0,0 0-1 0 0,0 1 1 0 0,-1 0 0 0 0,1 0 0 0 0,-1 0-1 0 0,1 0 1 0 0,-1 1 0 0 0,1-1 0 0 0,-1 1-1 0 0,0 1 1 0 0,1-1 0 0 0,2 3-42 0 0,-1 4 87 0 0,0 1 0 0 0,-1-1 1 0 0,0 1-1 0 0,-1 1 0 0 0,0-1 1 0 0,-1 0-1 0 0,0 1 0 0 0,-1 0 1 0 0,0 0-1 0 0,0 0 0 0 0,-1 0 1 0 0,-1 0-1 0 0,0 0 0 0 0,0 0 1 0 0,-1 0-1 0 0,0 0 0 0 0,-3 6-87 0 0,4-14 13 0 0,-4 31 102 0 0,-2-1 0 0 0,-2 0-1 0 0,-1 0 1 0 0,-1 0 0 0 0,-8 13-115 0 0,-4 18 93 0 0,-52 138 179 0 0,70-189-156 0 0,9-20 286 0 0,11-22-49 0 0,-7 10-320 0 0,161-284 149 0 0,-60 163-97 0 0,-84 113-97 0 0,-26 27-12 0 0,0 0 12 0 0,0 0-41 0 0,9 22 2 0 0,21 98 179 0 0,-29-83-96 0 0,-13 105 103 0 0,-15-31-75 0 0,165-287 136 0 0,-84 116-157 0 0,192-179-18 0 0,-216 223-48 0 0,-29 16 29 0 0,-1 0-9 0 0,0 0 7 0 0,0 0-35 0 0,0 9-1 0 0,-24 233 398 0 0,13-87 67 0 0,11-86-257 0 0,0-69-173 0 0,0 0 21 0 0,0 0-11 0 0,0 0-18 0 0,0 0-20 0 0,0 0-8 0 0,0 0 8 0 0,0 0-14 0 0,0 0-29 0 0,4-16-3067 0 0,14-9-2422 0 0,-6 8-4245 0 0,-6 9 1192 0 0</inkml:trace>
  <inkml:trace contextRef="#ctx0" brushRef="#br0" timeOffset="286.806">1247 309 0 0 0,'0'0'1562'0'0,"0"0"245"0"0,0 0 288 0 0,0 0 252 0 0,0 0 59 0 0,0 0-299 0 0,0 0-477 0 0,0 0-431 0 0,0 0-297 0 0,0 0-137 0 0,0 0-57 0 0,0 0-37 0 0,-17 13-70 0 0,-50 42-69 0 0,9 20 723 0 0,49-56-1023 0 0,4-9-165 0 0,1 0 1 0 0,1 0-1 0 0,-1 0 0 0 0,2 0 0 0 0,-1 1 1 0 0,1-1-1 0 0,1 1 0 0 0,0-1 0 0 0,1 1 1 0 0,0 0-1 0 0,0 4-67 0 0,1-11 21 0 0,-1 0-1 0 0,0-1 1 0 0,1 1 0 0 0,0 0 0 0 0,0 0-1 0 0,0-1 1 0 0,0 1 0 0 0,1-1 0 0 0,-1 1-1 0 0,1-1 1 0 0,0 0 0 0 0,0 0 0 0 0,0 0-1 0 0,1 0 1 0 0,-1 0 0 0 0,1 0 0 0 0,-1 0-1 0 0,1-1 1 0 0,0 1 0 0 0,0-1-1 0 0,0 0 1 0 0,0 0 0 0 0,0 0 0 0 0,1 0-1 0 0,-1-1 1 0 0,1 1 0 0 0,-1-1 0 0 0,1 0-1 0 0,-1 0 1 0 0,1 0 0 0 0,0 0 0 0 0,0-1-1 0 0,0 0-20 0 0,3 1 107 0 0,0-1 0 0 0,0-1 0 0 0,0 1 0 0 0,0-1 0 0 0,0-1 0 0 0,0 1 0 0 0,0-1 0 0 0,-1 0-1 0 0,1-1 1 0 0,-1 1 0 0 0,1-1 0 0 0,-1 0 0 0 0,0-1 0 0 0,0 0 0 0 0,-1 0 0 0 0,1 0 0 0 0,-1-1-1 0 0,0 1 1 0 0,0-1 0 0 0,0 0 0 0 0,-1-1 0 0 0,0 1 0 0 0,0-1 0 0 0,0 0 0 0 0,0 0 0 0 0,-1 0-1 0 0,2-6-106 0 0,3-6 137 0 0,0-1 0 0 0,-2 0 0 0 0,0-1-1 0 0,-1 1 1 0 0,-1-1 0 0 0,0 0 0 0 0,-2 0 0 0 0,0 0-1 0 0,-2-4-136 0 0,1 20-51 0 0,0 0 0 0 0,-1 1 0 0 0,1-1 0 0 0,-1 0 0 0 0,0 0 0 0 0,0 0 0 0 0,-1 1 0 0 0,1-1 0 0 0,-1 0-1 0 0,0 1 1 0 0,0-1 0 0 0,0 0 0 0 0,0 1 0 0 0,0-1 0 0 0,-1 1 0 0 0,0-1 0 0 0,0 1 0 0 0,0 0 0 0 0,0 0 0 0 0,0 0 0 0 0,-1 0 0 0 0,1 0-1 0 0,-1 0 1 0 0,0 1 0 0 0,1-1 0 0 0,-1 1 0 0 0,-1 0 0 0 0,1 0 0 0 0,0 0 0 0 0,0 0 0 0 0,-1 1 0 0 0,1-1 0 0 0,-3 0 51 0 0,-45 23-6010 0 0,34-1-2378 0 0,9-9-1889 0 0</inkml:trace>
  <inkml:trace contextRef="#ctx0" brushRef="#br0" timeOffset="935.585">1453 740 3769 0 0,'0'0'2918'0'0,"0"0"-382"0"0,0 0-210 0 0,0 0-275 0 0,0 0-400 0 0,0 0-353 0 0,0 0-309 0 0,0 0-183 0 0,0 0-2 0 0,0 0 67 0 0,0 0-6 0 0,0 0-74 0 0,0 0-75 0 0,9-21-105 0 0,48-105 361 0 0,45-31 657 0 0,-26 97-1474 0 0,-70 125-201 0 0,-24 90 161 0 0,19-154-107 0 0,0 0 1 0 0,0-1-1 0 0,0 1 1 0 0,1-1-1 0 0,-1 1 1 0 0,0-1-1 0 0,0 1 1 0 0,1-1-1 0 0,-1 0 1 0 0,0 1-1 0 0,1-1 1 0 0,-1 0-1 0 0,0 0 1 0 0,1 0-1 0 0,-1 0 0 0 0,0 0 1 0 0,1-1-1 0 0,-1 1 1 0 0,0 0-1 0 0,1-1 1 0 0,-1 1-1 0 0,0 0 1 0 0,0-1-1 0 0,1 0 1 0 0,-1 1-1 0 0,0-1 1 0 0,0 0-1 0 0,0 1 1 0 0,0-1-1 0 0,0 0 1 0 0,0 0-1 0 0,0 0 1 0 0,0 0-1 0 0,0 0 1 0 0,0 0-1 0 0,-1 0 0 0 0,2-1-8 0 0,-1 1 12 0 0,107-116 374 0 0,62-34-345 0 0,-169 153-30 0 0,0 0 0 0 0,-1 1 0 0 0,1-1 1 0 0,-1 0-1 0 0,1 1 0 0 0,-1-1 0 0 0,0 0 0 0 0,0 1 0 0 0,0-1 1 0 0,0 1-1 0 0,0-1 0 0 0,0 0 0 0 0,-1 1 0 0 0,1-1 0 0 0,-1 1 0 0 0,0-1 1 0 0,1 0-1 0 0,-1 0 0 0 0,0 0 0 0 0,-1 1 0 0 0,1-1 0 0 0,-1 1-11 0 0,-5 16 76 0 0,-3 6-22 0 0,0 0-1 0 0,2 1 0 0 0,1 0 1 0 0,2 0-1 0 0,0 1 0 0 0,2 0 1 0 0,-1 16-54 0 0,14-12-661 0 0,8-29-9175 0 0,-16-2-2260 0 0</inkml:trace>
  <inkml:trace contextRef="#ctx0" brushRef="#br0" timeOffset="1351.129">2140 619 5337 0 0,'0'0'2561'0'0,"0"0"-1576"0"0,0 0-342 0 0,0 0 383 0 0,0 0 441 0 0,0 0 172 0 0,0 0-43 0 0,0 0-166 0 0,0 0-221 0 0,0 0-189 0 0,0 0-158 0 0,0 0-134 0 0,0 0-120 0 0,29-9-85 0 0,90-27-59 0 0,-59 7 370 0 0,-52 23-655 0 0,1-1 1 0 0,-1 1-1 0 0,0-2 1 0 0,0 1 0 0 0,-1-1-1 0 0,0 0 1 0 0,0-1-1 0 0,-1 0 1 0 0,0 0 0 0 0,0 0-1 0 0,-1-1 1 0 0,1-3-180 0 0,-5 12 26 0 0,-1 0 1 0 0,1-1 0 0 0,0 1-1 0 0,-1 0 1 0 0,1-1 0 0 0,0 1-1 0 0,-1 0 1 0 0,0-1 0 0 0,1 1-1 0 0,-1 0 1 0 0,0-1 0 0 0,0 1-1 0 0,0-1 1 0 0,0 1 0 0 0,0-1-1 0 0,0 1 1 0 0,0 0 0 0 0,0-1-1 0 0,0 1 1 0 0,-1-1 0 0 0,1 1 0 0 0,-1 0-1 0 0,1-1 1 0 0,-1 1 0 0 0,1 0-1 0 0,-1-1 1 0 0,0 1 0 0 0,0 0-1 0 0,1 0 1 0 0,-1 0 0 0 0,0 0-1 0 0,0 0 1 0 0,0 0 0 0 0,0 0-1 0 0,0 0 1 0 0,-1 0 0 0 0,1 0-1 0 0,0 0 1 0 0,0 1 0 0 0,-1-1-1 0 0,1 0 1 0 0,0 1 0 0 0,-1 0-1 0 0,1-1 1 0 0,0 1 0 0 0,-1-1-1 0 0,-1 1-26 0 0,-10 3-18 0 0,0 0-1 0 0,1 1 0 0 0,-1 1 1 0 0,1 0-1 0 0,-1 0 0 0 0,2 2 1 0 0,-1-1-1 0 0,1 1 0 0 0,0 1 1 0 0,0 0-1 0 0,1 1 0 0 0,0-1 1 0 0,0 2-1 0 0,1 0 0 0 0,1 0 1 0 0,-1 0-1 0 0,2 1 0 0 0,-1 1 1 0 0,2-1-1 0 0,-1 1 0 0 0,2 0 1 0 0,-1 0-1 0 0,2 1 0 0 0,-2 7 19 0 0,-2 72-351 0 0,11-88 253 0 0,0 0 0 0 0,1 0-1 0 0,-1 0 1 0 0,1 0 0 0 0,0-1 0 0 0,0 0-1 0 0,0 0 1 0 0,0 0 0 0 0,1 0-1 0 0,-1-1 1 0 0,1 1 0 0 0,-1-1-1 0 0,1 0 1 0 0,0-1 0 0 0,0 1-1 0 0,0-1 1 0 0,0 0 0 0 0,0 0-1 0 0,0 0 1 0 0,0-1 0 0 0,1 0-1 0 0,0 0 99 0 0,39 1-4257 0 0,-27-1-2472 0 0,-3 0-4927 0 0</inkml:trace>
  <inkml:trace contextRef="#ctx0" brushRef="#br0" timeOffset="1821.187">2478 733 8178 0 0,'0'0'2002'0'0,"0"0"-269"0"0,0 0-174 0 0,0 0-209 0 0,0 0-159 0 0,0 0-196 0 0,0 0-245 0 0,0 0-65 0 0,0 0 23 0 0,0 0 11 0 0,0 0-34 0 0,0 0-61 0 0,0 0-96 0 0,17-22-98 0 0,83-104 211 0 0,-14 14 291 0 0,-86 112-934 0 0,0 0 0 0 0,0 0-1 0 0,0 1 1 0 0,0-1 0 0 0,0 0-1 0 0,0 0 1 0 0,0 1 0 0 0,0-1 0 0 0,0 0-1 0 0,0 0 1 0 0,0 1 0 0 0,0-1-1 0 0,0 0 1 0 0,0 0 0 0 0,0 1-1 0 0,0-1 1 0 0,0 0 0 0 0,0 0-1 0 0,0 1 1 0 0,0-1 0 0 0,1 0-1 0 0,-1 0 1 0 0,0 0 0 0 0,0 1-1 0 0,0-1 1 0 0,0 0 0 0 0,1 0-1 0 0,-1 0 1 0 0,0 1 0 0 0,0-1-1 0 0,0 0 1 0 0,1 0 0 0 0,-1 0 0 0 0,0 0-1 0 0,0 0 1 0 0,0 0 0 0 0,1 0-1 0 0,-1 1 3 0 0,-16 39 88 0 0,9-20-61 0 0,5-17-20 0 0,0 1 0 0 0,0 0-1 0 0,0 0 1 0 0,1 0 0 0 0,-1 0 0 0 0,1 0-1 0 0,0 0 1 0 0,1 0 0 0 0,-1 0 0 0 0,1 1-1 0 0,-1-1 1 0 0,1 0 0 0 0,1 0 0 0 0,-1 0 0 0 0,0 1-1 0 0,1-1 1 0 0,0 0 0 0 0,0 0 0 0 0,0 0-1 0 0,1 0 1 0 0,-1 0 0 0 0,1 0 0 0 0,0-1-1 0 0,0 1 1 0 0,0 0 0 0 0,1-1 0 0 0,-1 1-1 0 0,1-1 1 0 0,0 0 0 0 0,0 0 0 0 0,0 0 0 0 0,0 0-1 0 0,0-1 1 0 0,1 1 0 0 0,-1-1 0 0 0,1 0-1 0 0,0 0 1 0 0,-1 0 0 0 0,1-1 0 0 0,0 1-1 0 0,3 0-6 0 0,0-2 107 0 0,0-1-1 0 0,0 0 0 0 0,0-1 0 0 0,-1 1 0 0 0,1-1 0 0 0,-1-1 0 0 0,1 1 0 0 0,-1-1 0 0 0,0 0 0 0 0,0-1 0 0 0,0 1 0 0 0,0-1 0 0 0,0 0 0 0 0,-1-1 0 0 0,0 1 0 0 0,0-1 1 0 0,3-3-107 0 0,133-158 886 0 0,-116 117-1496 0 0,-22 25-8591 0 0,-3 20-2819 0 0</inkml:trace>
  <inkml:trace contextRef="#ctx0" brushRef="#br0" timeOffset="2133.585">3329 0 15835 0 0,'0'0'1271'0'0,"0"0"-448"0"0,0 0-195 0 0,0 0 63 0 0,0 0 99 0 0,0 0 28 0 0,0 0-9 0 0,0 0-121 0 0,0 0-72 0 0,0 0-16 0 0,0 0-97 0 0,0 0-111 0 0,2 17-51 0 0,9 107 425 0 0,-13-89-651 0 0,-2 1 1 0 0,-1-1-1 0 0,-2 0 1 0 0,-1 0-1 0 0,-2 0 1 0 0,-1-1-1 0 0,-2 1-115 0 0,-43 184-423 0 0,45-178-1342 0 0,11-41 904 0 0,0 0-334 0 0,0 0-520 0 0,0-3-5782 0 0,0-1-569 0 0</inkml:trace>
  <inkml:trace contextRef="#ctx0" brushRef="#br0" timeOffset="2382.65">3010 405 11658 0 0,'0'0'1685'0'0,"0"0"-517"0"0,0 0-176 0 0,0 0 111 0 0,0 0 96 0 0,0 0-41 0 0,0 0-177 0 0,0 0-205 0 0,0 0-163 0 0,0 0-111 0 0,32-9-96 0 0,98-28-82 0 0,-14 28 129 0 0,-111 9-716 0 0,100 9-345 0 0,-63 8-8687 0 0,-37-14-2037 0 0</inkml:trace>
  <inkml:trace contextRef="#ctx0" brushRef="#br0" timeOffset="2636.021">3476 398 8522 0 0,'0'0'835'0'0,"0"0"-341"0"0,0 0 100 0 0,0 0 311 0 0,0 0 228 0 0,0 0-34 0 0,0 0-226 0 0,0 0-203 0 0,0 0-97 0 0,0 0-28 0 0,0 0-40 0 0,0 0-55 0 0,0 0-66 0 0,2 32-41 0 0,7 98-39 0 0,4-57 448 0 0,-13-72-679 0 0,1 1 0 0 0,-1-1 0 0 0,0 0 0 0 0,1 1-1 0 0,-1-1 1 0 0,1 0 0 0 0,-1 1 0 0 0,1-1 0 0 0,0 0 0 0 0,-1 0-1 0 0,1 1 1 0 0,0-1 0 0 0,0 0 0 0 0,0 0 0 0 0,0 0-1 0 0,0 0 1 0 0,0 0 0 0 0,0 0 0 0 0,0-1 0 0 0,0 1-1 0 0,0 0 1 0 0,1 0 0 0 0,-1-1 0 0 0,0 1 0 0 0,0-1 0 0 0,1 1-1 0 0,-1-1 1 0 0,1 0 0 0 0,-1 1 0 0 0,0-1 0 0 0,1 0-1 0 0,-1 0 1 0 0,1 0 0 0 0,-1 0 0 0 0,0 0 0 0 0,1 0 0 0 0,-1 0-1 0 0,1-1 1 0 0,-1 1 0 0 0,0 0 0 0 0,1-1 0 0 0,-1 1-1 0 0,0-1 1 0 0,0 0 0 0 0,1 1 0 0 0,-1-1 0 0 0,0 0-1 0 0,0 0 1 0 0,0 1 0 0 0,0-1-73 0 0,54-53 2349 0 0,-54 51-2413 0 0,110-173 1119 0 0,-100 159-1188 0 0,9-36-2659 0 0,-20 52-768 0 0,0 1-3948 0 0,-2 0-4461 0 0</inkml:trace>
  <inkml:trace contextRef="#ctx0" brushRef="#br0" timeOffset="3148.787">3780 733 9954 0 0,'0'0'1763'0'0,"0"0"-279"0"0,0 0-89 0 0,0 0-52 0 0,0 0 0 0 0,0 0-96 0 0,0 0-188 0 0,0 0-185 0 0,0 0-141 0 0,0 0-102 0 0,0 0-68 0 0,0 0-55 0 0,0 0-60 0 0,14-31-37 0 0,43-95-50 0 0,-5 48 455 0 0,47 9-205 0 0,-98 70-608 0 0,1 1-1 0 0,-1 0 0 0 0,0 0 1 0 0,0 0-1 0 0,0 0 1 0 0,0 0-1 0 0,-1 0 1 0 0,1 0-1 0 0,0 0 1 0 0,-1 0-1 0 0,0 0 1 0 0,1 0-1 0 0,-1 0 0 0 0,0 0 1 0 0,0 1-1 0 0,0-1 1 0 0,0 0-1 0 0,-1 0 1 0 0,1 0-1 0 0,0 0 1 0 0,-1 0-1 0 0,0 0 1 0 0,1 0-1 0 0,-1 0 0 0 0,-1 2-2 0 0,-17 102 134 0 0,20-106-129 0 0,0 1 0 0 0,0 0 0 0 0,-1 0 0 0 0,1-1 0 0 0,0 1 0 0 0,0-1 0 0 0,0 1 0 0 0,0-1 0 0 0,0 1 0 0 0,0-1 0 0 0,0 1 0 0 0,0-1 0 0 0,0 0 0 0 0,0 0 0 0 0,1 0 0 0 0,-1 1 0 0 0,0-1 0 0 0,0 0 0 0 0,0 0 1 0 0,0 0-1 0 0,0-1 0 0 0,0 1 0 0 0,0 0 0 0 0,0 0 0 0 0,0-1 0 0 0,0 1 0 0 0,0 0 0 0 0,0-1 0 0 0,0 1 0 0 0,0-1 0 0 0,0 1 0 0 0,0-1 0 0 0,0 0 0 0 0,0 1 0 0 0,0-1 0 0 0,0 0 0 0 0,-1 0 0 0 0,1 0 0 0 0,0 1 0 0 0,-1-1-5 0 0,211-156 488 0 0,-172 141-469 0 0,-40 38 52 0 0,-39 143 327 0 0,40-147-489 0 0,-1-15 46 0 0,0 0-1 0 0,1 0 0 0 0,-1 1 0 0 0,1-1 0 0 0,0 0 0 0 0,0 1 0 0 0,0-1 0 0 0,0 0 0 0 0,0 0 0 0 0,1 1 1 0 0,0-1-1 0 0,0 0 0 0 0,0 0 0 0 0,0 0 0 0 0,0 1 0 0 0,0-1 0 0 0,1-1 0 0 0,-1 1 0 0 0,1 0 1 0 0,0 0-1 0 0,0 0 0 0 0,0-1 0 0 0,0 1 0 0 0,1-1 0 0 0,-1 0 0 0 0,2 1 46 0 0,0-2-1340 0 0,-2-1-1774 0 0,-1 0-2755 0 0,-1 0-6343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09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0 765 2529 0 0,'0'0'1796'0'0,"0"0"-1192"0"0,0 0-171 0 0,0 0 514 0 0,0 0 619 0 0,0 0 354 0 0,0 0 61 0 0,0 0-199 0 0,0 0-359 0 0,0 0-287 0 0,0 0-175 0 0,22 16-52 0 0,69 45-7 0 0,-39-44 549 0 0,-42-18-1007 0 0,3-2-167 0 0,-1 0 0 0 0,-1-1 0 0 0,1 0 0 0 0,0-1 0 0 0,-1 0 1 0 0,0-1-1 0 0,0 0 0 0 0,-1-1 0 0 0,1 0 0 0 0,-1 0 0 0 0,-1-1 0 0 0,0-1 0 0 0,0 1 0 0 0,0-1 0 0 0,0-3-277 0 0,-4 8 64 0 0,50-56 443 0 0,-2-3 0 0 0,-3-1 0 0 0,0-6-507 0 0,-4 6 143 0 0,194-284 469 0 0,-235 341-596 0 0,0-1-1 0 0,0 1 0 0 0,0 1 0 0 0,1-1 0 0 0,1 1 0 0 0,-1 0 0 0 0,1 0 0 0 0,-1 1 0 0 0,2 0 0 0 0,-1 0 0 0 0,1 1 0 0 0,-1 0 1 0 0,5-2-16 0 0,-11 7 4 0 0,1-1 0 0 0,-1 0 1 0 0,0 1-1 0 0,1 0 1 0 0,-1-1-1 0 0,0 1 1 0 0,1 0-1 0 0,-1-1 1 0 0,0 1-1 0 0,0 0 1 0 0,0 0-1 0 0,0 0 0 0 0,0 0 1 0 0,0 0-1 0 0,0 0 1 0 0,0 1-1 0 0,0-1 1 0 0,0 0-1 0 0,0 0 1 0 0,-1 1-1 0 0,1-1 1 0 0,-1 0-1 0 0,1 1 0 0 0,-1-1 1 0 0,1 0-1 0 0,-1 1 1 0 0,0-1-1 0 0,0 1 1 0 0,1-1-1 0 0,-1 1-4 0 0,1 3 20 0 0,9 35 36 0 0,-2 0 0 0 0,-2 1 0 0 0,-2 0-1 0 0,-1 1 1 0 0,-3-1 0 0 0,-2 28-56 0 0,1 5 25 0 0,2-10-8 0 0,1-40-13 0 0,-1 0 0 0 0,-1-1 0 0 0,-1 1 0 0 0,-1 0 0 0 0,-1-1 0 0 0,-1 1 0 0 0,-1-1 0 0 0,-5 11-4 0 0,4-22-7 0 0,0-1-1 0 0,-1 0 0 0 0,0-1 1 0 0,0 0-1 0 0,-1 0 0 0 0,-1 0 1 0 0,0-1-1 0 0,0 0 1 0 0,0-1-1 0 0,-1 0 0 0 0,-1-1 1 0 0,1 0-1 0 0,-1 0 0 0 0,0-1 1 0 0,-1-1-1 0 0,1 0 0 0 0,-1 0 1 0 0,0-1-1 0 0,0-1 0 0 0,-1 0 1 0 0,1 0-1 0 0,-1-1 1 0 0,1-1-1 0 0,-1 0 0 0 0,0-1 1 0 0,0 0 7 0 0,-3-1-98 0 0,0 0 0 0 0,0-1 0 0 0,0 0 0 0 0,0-1 0 0 0,1-1 0 0 0,-1-1 1 0 0,1 0-1 0 0,0-1 0 0 0,0 0 0 0 0,1-1 0 0 0,-11-8 98 0 0,-40-57-2239 0 0,62 66 1848 0 0,1 0-1 0 0,0-1 1 0 0,0 1 0 0 0,0 0-1 0 0,1-1 1 0 0,0 1-1 0 0,1-1 1 0 0,-1 0-1 0 0,1 1 1 0 0,0-1-1 0 0,1 1 1 0 0,0-1-1 0 0,0 1 1 0 0,0-1-1 0 0,1 1 392 0 0,10-24-3972 0 0,1 12-1608 0 0,-1 3-3521 0 0</inkml:trace>
  <inkml:trace contextRef="#ctx0" brushRef="#br0" timeOffset="354.529">1228 497 0 0 0,'0'0'1522'0'0,"0"0"675"0"0,0 0 340 0 0,0 0 266 0 0,0 0 89 0 0,0 0-216 0 0,0 0-503 0 0,0 0-641 0 0,0 0-524 0 0,0 0-326 0 0,0 0-129 0 0,0 0-80 0 0,-7 5-58 0 0,3-3-375 0 0,-2 2 42 0 0,1-1 0 0 0,-1 1 1 0 0,1 0-1 0 0,0 0 0 0 0,0 0 1 0 0,0 1-1 0 0,1 0 0 0 0,0 0 1 0 0,0 0-1 0 0,0 0 0 0 0,0 1 1 0 0,1-1-1 0 0,0 1 1 0 0,-2 4-83 0 0,3-5 17 0 0,0 0 1 0 0,0 0 0 0 0,0 1 0 0 0,1-1 0 0 0,0 0 0 0 0,0 1 0 0 0,0-1 0 0 0,1 1 0 0 0,-1 0 0 0 0,1-1 0 0 0,1 1 0 0 0,-1-1 0 0 0,1 1 0 0 0,0-1 0 0 0,0 1 0 0 0,0-1 0 0 0,1 0 0 0 0,0 0 0 0 0,0 1 0 0 0,0-1 0 0 0,1 0 0 0 0,0-1 0 0 0,0 1 0 0 0,0 0 0 0 0,0-1 0 0 0,1 0 0 0 0,0 0-1 0 0,0 0 1 0 0,0 0 0 0 0,0 0 0 0 0,0-1 0 0 0,3 2-18 0 0,3-1 152 0 0,-1 0-1 0 0,1 0 1 0 0,0-1 0 0 0,-1 0-1 0 0,2-1 1 0 0,-1 0-1 0 0,0 0 1 0 0,0-1-1 0 0,1 0 1 0 0,-1-1 0 0 0,0-1-1 0 0,1 1 1 0 0,-1-2-1 0 0,0 1 1 0 0,0-1-1 0 0,0-1 1 0 0,0 0 0 0 0,0 0-1 0 0,0-1 1 0 0,-1 0-1 0 0,0-1 1 0 0,0 0-1 0 0,3-2-151 0 0,-9 2 41 0 0,1 0 0 0 0,-1 1 0 0 0,0-1 0 0 0,-1 0 0 0 0,1-1 0 0 0,-1 1 0 0 0,0 0 0 0 0,0-1 0 0 0,-1 1 0 0 0,1-1 0 0 0,-1 0 0 0 0,0 1 0 0 0,-1-1 0 0 0,0 0 0 0 0,0 0 0 0 0,0 1 0 0 0,0-1 0 0 0,-1 0 0 0 0,0 0 0 0 0,0 1 0 0 0,-1-1 0 0 0,1 1 0 0 0,-1-1 0 0 0,0 1 0 0 0,-1 0 0 0 0,1 0 0 0 0,-1 0 0 0 0,0 0 0 0 0,-1 0 0 0 0,1 0 0 0 0,-1 1 0 0 0,0 0 0 0 0,0-1 0 0 0,0 2 0 0 0,0-1-1 0 0,-1 0 1 0 0,0 1 0 0 0,1 0 0 0 0,-1 0 0 0 0,-3-1-41 0 0,-85-38-2034 0 0,72 38-2154 0 0,0 2-3479 0 0,12 2-5159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1640 0 0,'0'0'1873'0'0,"0"0"-24"0"0,0 0 212 0 0,0 0 298 0 0,0 0 62 0 0,0 0-262 0 0,0 0-452 0 0,0 0-432 0 0,0 0-234 0 0,0 0-86 0 0,0 0-51 0 0,0 0-55 0 0,0 0-92 0 0,28 4 2585 0 0,138-18-413 0 0,-17 6-2138 0 0,30 8-490 0 0,-178 0-305 0 0,-1 0 3 0 0,0 0-23 0 0,0 0-2 0 0,0 0-3 0 0,0 0-18 0 0,0 0 6 0 0,0 0-18 0 0,0 0-7 0 0,0 0-21 0 0,0 0-52 0 0,0 0-73 0 0,-26 0-8284 0 0,16 0 4314 0 0,4 0-1669 0 0,0 0-4098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1168 0 0,'0'0'2017'0'0,"0"0"-206"0"0,0 0 57 0 0,0 0 190 0 0,0 0 73 0 0,0 0-167 0 0,0 0-363 0 0,0 0-400 0 0,0 0-244 0 0,0 0-79 0 0,0 0 80 0 0,0 0 212 0 0,0 4 80 0 0,0-2-1113 0 0,0 0 0 0 0,1-1 0 0 0,-1 1 0 0 0,0 0-1 0 0,1-1 1 0 0,-1 1 0 0 0,1-1 0 0 0,0 1 0 0 0,-1 0-1 0 0,1-1 1 0 0,0 0 0 0 0,0 1 0 0 0,0-1 0 0 0,0 0-1 0 0,0 1 1 0 0,0-1 0 0 0,0 0 0 0 0,1 0-1 0 0,-1 0 1 0 0,0 0 0 0 0,1 0 0 0 0,-1 0 0 0 0,1 0-1 0 0,-1 0 1 0 0,1-1 0 0 0,-1 1 0 0 0,1-1 0 0 0,-1 1-1 0 0,1-1 1 0 0,0 1 0 0 0,-1-1 0 0 0,1 0-1 0 0,0 0 1 0 0,-1 0 0 0 0,1 0 0 0 0,0 0 0 0 0,1 0-137 0 0,46 5 826 0 0,1-3 0 0 0,0-1 0 0 0,0-3 0 0 0,32-6-826 0 0,47-2 732 0 0,-131-2-3250 0 0,0-1-4495 0 0,2 8-2032 0 0,0-2-2509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8 531 0 0 0,'0'0'900'0'0,"0"0"675"0"0,0 0 263 0 0,0 0 110 0 0,0 0-35 0 0,0 0-208 0 0,0 0-187 0 0,0 0-191 0 0,-1 0-404 0 0,-5-4 8719 0 0,7 0-9523 0 0,0-1-1 0 0,1 1 1 0 0,-1-1 0 0 0,1 1-1 0 0,0-1 1 0 0,1 1 0 0 0,-1 0 0 0 0,1 0-1 0 0,0 0 1 0 0,0 0 0 0 0,0 1-1 0 0,0-1 1 0 0,0 1 0 0 0,1 0-1 0 0,0 0 1 0 0,0 0 0 0 0,0 0-1 0 0,0 1 1 0 0,1-2-119 0 0,3-1 123 0 0,-5 3-106 0 0,0 0 1 0 0,1 1-1 0 0,-1-1 1 0 0,1 1-1 0 0,-1-1 1 0 0,1 1-1 0 0,-1 0 1 0 0,1 1-1 0 0,0-1 1 0 0,-1 1-1 0 0,1-1 1 0 0,0 1-1 0 0,-1 0 1 0 0,1 1-1 0 0,0-1 1 0 0,0 0-1 0 0,-1 1 1 0 0,1 0-1 0 0,-1 0 1 0 0,1 0-1 0 0,-1 1 1 0 0,1-1-1 0 0,-1 1 1 0 0,0-1-1 0 0,1 1 1 0 0,-1 0-1 0 0,0 1 1 0 0,0-1-1 0 0,-1 0 1 0 0,1 1-1 0 0,0 0 1 0 0,-1-1-1 0 0,1 1 1 0 0,-1 1-18 0 0,7 15 76 0 0,0 1 1 0 0,-2 0 0 0 0,0 1 0 0 0,-2-1 0 0 0,0 1-1 0 0,-1 1 1 0 0,-1-1 0 0 0,-1 0 0 0 0,-1 1 0 0 0,-1-1-1 0 0,-1 1 1 0 0,-1 6-77 0 0,-3 18 75 0 0,-1 0 0 0 0,-2-1-1 0 0,-3 0 1 0 0,-1-1 0 0 0,-2 0-1 0 0,-20 42-74 0 0,-10-11 143 0 0,37-72 440 0 0,10-22-265 0 0,9-25-269 0 0,3 0 0 0 0,1 1-1 0 0,2 1 1 0 0,18-30-49 0 0,-10 28 2 0 0,3 0 0 0 0,1 2-1 0 0,2 2 1 0 0,11-11-2 0 0,42-19 33 0 0,-20 40-166 0 0,-41 71 181 0 0,-20-22-33 0 0,0-1 1 0 0,-1 1-1 0 0,-2 0 1 0 0,1 0-1 0 0,-2-1 1 0 0,-1 1-1 0 0,0 0 1 0 0,-1 0-1 0 0,-1-1 1 0 0,-1 1 0 0 0,-2 2-16 0 0,-59 149 89 0 0,110-242-63 0 0,4 2-1 0 0,2 1 1 0 0,4 3 0 0 0,7-2-26 0 0,-50 53-2 0 0,1 0 1 0 0,1 0-1 0 0,0 2 1 0 0,1-1-1 0 0,0 2 1 0 0,1 0-1 0 0,1 1 1 0 0,0 1-1 0 0,0 0 1 0 0,3 1 1 0 0,-8 49-69 0 0,-11-11 115 0 0,0-1 1 0 0,-2 1 0 0 0,-1-1-1 0 0,-1 1 1 0 0,-7 25-47 0 0,-4 54 132 0 0,4 65 1684 0 0,10-173-1838 0 0,0 16-4 0 0,-1 38 74 0 0,1-54 0 0 0,0 0-24 0 0,0 0-29 0 0,0 0-50 0 0,0 0 37 0 0,0 0 34 0 0,0 0-19 0 0,0 0 14 0 0,0 0 5 0 0,0 0-2 0 0,0 0-4 0 0,0 0-6 0 0,0 0-7 0 0,0 0 24 0 0,0 0-23 0 0,0 0 10 0 0,2-29-7601 0 0,5 23 3540 0 0,-2 4-4704 0 0,-3-1-2211 0 0</inkml:trace>
  <inkml:trace contextRef="#ctx0" brushRef="#br0" timeOffset="2732.636">1610 594 0 0 0,'0'0'1810'0'0,"0"0"342"0"0,0 0 135 0 0,0 0-85 0 0,0 0-229 0 0,0 0-302 0 0,0 0-202 0 0,0 0-172 0 0,0 0-120 0 0,0 0-14 0 0,0 0-23 0 0,-2-4 6727 0 0,101-22-6486 0 0,143 11-1000 0 0,-240 15-379 0 0,0 0 1 0 0,-1 0-1 0 0,1 1 0 0 0,0-1 0 0 0,-1 0 1 0 0,1 0-1 0 0,0 1 0 0 0,-1-1 1 0 0,1 1-1 0 0,-1-1 0 0 0,1 1 1 0 0,-1 0-1 0 0,1 0 0 0 0,-1 0 0 0 0,0 0 1 0 0,1 0-1 0 0,-1 0 0 0 0,0 0 1 0 0,0 0-1 0 0,1 0 0 0 0,-1 0 1 0 0,0 1-1 0 0,0-1 0 0 0,-1 0 0 0 0,1 1 1 0 0,0-1-1 0 0,0 1 0 0 0,-1-1 1 0 0,1 1-1 0 0,0-1 0 0 0,-1 1 1 0 0,0 0-1 0 0,1-1 0 0 0,-1 1 1 0 0,0-1-1 0 0,0 1 0 0 0,0 0 0 0 0,0-1 1 0 0,0 1-1 0 0,0 1-2 0 0,-22 64 152 0 0,-28-6-97 0 0,-3-1 1 0 0,-3-3-1 0 0,-49 40-55 0 0,84-79-14 0 0,-49 63 38 0 0,69-80-21 0 0,1 0 0 0 0,-1-1 0 0 0,1 1 0 0 0,-1-1 0 0 0,1 1 0 0 0,0 0 0 0 0,-1 0 0 0 0,1-1 0 0 0,0 1 0 0 0,-1 0 0 0 0,1-1 0 0 0,0 1 0 0 0,0 0 0 0 0,0 0 0 0 0,0-1 0 0 0,0 1 0 0 0,0 0 0 0 0,0 0 0 0 0,0-1 0 0 0,0 1 0 0 0,0 0 0 0 0,0 0 0 0 0,0-1 0 0 0,1 1 0 0 0,-1 0 0 0 0,0 0 0 0 0,1-1 0 0 0,-1 1 0 0 0,0 0 0 0 0,1-1 0 0 0,-1 1 0 0 0,1 0 0 0 0,-1-1 0 0 0,1 1 0 0 0,-1-1 0 0 0,1 1 0 0 0,-1-1 0 0 0,1 1 0 0 0,0-1 0 0 0,-1 1 0 0 0,1-1 0 0 0,-1 0 0 0 0,1 1 0 0 0,0-1 0 0 0,0 0 0 0 0,-1 0 0 0 0,1 1 0 0 0,0-1 0 0 0,0 0 0 0 0,-1 0 0 0 0,1 0 0 0 0,0 0-3 0 0,47 4 242 0 0,-42-4-216 0 0,141-29 1005 0 0,-93 14-792 0 0,-42 11 406 0 0,-13 4-723 0 0,-31-7-5570 0 0,19 6-252 0 0,6-2-2665 0 0,2 3-1973 0 0</inkml:trace>
  <inkml:trace contextRef="#ctx0" brushRef="#br0" timeOffset="3664.212">2422 752 0 0 0,'0'0'1164'0'0,"0"0"257"0"0,0 0 436 0 0,0 0 402 0 0,0 0 158 0 0,0 0-159 0 0,0 0-398 0 0,0 0-401 0 0,0 0-259 0 0,0 0-98 0 0,0 0-74 0 0,0 0-170 0 0,0 0-147 0 0,3-4-78 0 0,14-22 1179 0 0,-19 24-1682 0 0,0 1 0 0 0,-1-1-1 0 0,1 1 1 0 0,0 0-1 0 0,-1 0 1 0 0,1 0 0 0 0,-1 0-1 0 0,1 0 1 0 0,-1 0-1 0 0,1 1 1 0 0,-1-1 0 0 0,0 1-1 0 0,1 0 1 0 0,-1-1 0 0 0,1 1-1 0 0,-1 1 1 0 0,0-1-1 0 0,1 0 1 0 0,-1 1 0 0 0,0-1-1 0 0,0 1-129 0 0,-7-1 127 0 0,0 1-106 0 0,-1 0 0 0 0,1 1 1 0 0,0 0-1 0 0,0 0 0 0 0,0 1 0 0 0,1 0 0 0 0,-1 1 0 0 0,1 0 1 0 0,-1 0-1 0 0,1 1 0 0 0,0 1 0 0 0,1-1 0 0 0,0 1 0 0 0,-1 1 1 0 0,2 0-1 0 0,-1 0 0 0 0,1 0 0 0 0,0 1 0 0 0,1 0 1 0 0,0 0-1 0 0,0 0 0 0 0,1 1 0 0 0,0 0 0 0 0,0 0 0 0 0,0 4-21 0 0,3-10 5 0 0,1 0-1 0 0,-1 1 0 0 0,1-1 1 0 0,0 1-1 0 0,0-1 0 0 0,1 1 1 0 0,-1-1-1 0 0,1 1 0 0 0,0-1 1 0 0,0 1-1 0 0,0 0 0 0 0,0-1 0 0 0,0 1 1 0 0,1-1-1 0 0,0 1 0 0 0,0 0 1 0 0,0-1-1 0 0,0 0 0 0 0,0 1 1 0 0,1-1-1 0 0,-1 0 0 0 0,1 0 1 0 0,0 1-1 0 0,0-1 0 0 0,0-1 0 0 0,0 1 1 0 0,1 0-1 0 0,-1-1 0 0 0,1 1 1 0 0,0-1-1 0 0,0 1 0 0 0,0-1 1 0 0,0 0-1 0 0,0 0 0 0 0,0-1 1 0 0,0 1-1 0 0,0-1 0 0 0,1 1 0 0 0,2 0-4 0 0,3-1 76 0 0,-1 1 1 0 0,0-1-1 0 0,1-1 0 0 0,-1 1 0 0 0,0-1 0 0 0,1-1 0 0 0,-1 0 0 0 0,0 0 0 0 0,1 0 0 0 0,-1-1 0 0 0,0 0 0 0 0,0-1 0 0 0,0 0 0 0 0,0 0 0 0 0,-1-1 0 0 0,1 0 0 0 0,-1 0 0 0 0,0-1 0 0 0,0 1 0 0 0,2-4-76 0 0,169-135 1228 0 0,-164 131-1115 0 0,-14 12-102 0 0,0 0-15 0 0,0 0-7 0 0,0 0-11 0 0,0 0-6 0 0,8 19 32 0 0,5 5 28 0 0,-1 0 1 0 0,-1 1-1 0 0,-2 0 1 0 0,0 0-1 0 0,-2 1 0 0 0,0 0 1 0 0,-2 1-1 0 0,-1-1 1 0 0,0 10-33 0 0,0 6 2 0 0,0-21 9 0 0,-1 0 0 0 0,-1 1 0 0 0,-1-1 0 0 0,0 1 0 0 0,-2 0 0 0 0,0-1 1 0 0,-2 1-1 0 0,0-1 0 0 0,-1 0 0 0 0,-2 0 0 0 0,0 0 0 0 0,-1-1 0 0 0,-1 1 0 0 0,-4 5-11 0 0,6-15 11 0 0,-1 0-1 0 0,0-1 1 0 0,-1 0-1 0 0,1 0 1 0 0,-2-1 0 0 0,0 0-1 0 0,0-1 1 0 0,0 0-1 0 0,-1 0 1 0 0,0-1-1 0 0,-1 0 1 0 0,0-1 0 0 0,0 0-1 0 0,-9 3-10 0 0,17-7 0 0 0,0 0 1 0 0,1 0-1 0 0,-1 0 0 0 0,0 0 0 0 0,0-1 1 0 0,-1 1-1 0 0,1-1 0 0 0,0 0 0 0 0,0 0 1 0 0,-1 0-1 0 0,1-1 0 0 0,0 1 0 0 0,-1-1 0 0 0,1 1 1 0 0,-1-1-1 0 0,1 0 0 0 0,-1-1 0 0 0,1 1 1 0 0,0-1-1 0 0,-1 1 0 0 0,1-1 0 0 0,0 0 1 0 0,-1 0-1 0 0,1 0 0 0 0,0-1 0 0 0,0 1 0 0 0,0-1 1 0 0,0 0-1 0 0,0 0 0 0 0,0 0 0 0 0,1 0 1 0 0,-1 0-1 0 0,1 0 0 0 0,-1-1 0 0 0,1 1 1 0 0,0-1-1 0 0,0 0 0 0 0,0 0 0 0 0,0 0 0 0 0,-1-2 1 0 0,4-13-4 0 0,1 1 1 0 0,0-1-1 0 0,1 0 1 0 0,1 1-1 0 0,0 0 1 0 0,2 0-1 0 0,0 1 1 0 0,1-1 0 0 0,0 1-1 0 0,1 0 1 0 0,1 1-1 0 0,1 0 1 0 0,0 1-1 0 0,1-1 1 0 0,0 2 0 0 0,12-11 2 0 0,-16 14-16 0 0,137-182-970 0 0,-125 146-1135 0 0,-16 31-1073 0 0,0-1-3463 0 0,-2 11-5149 0 0</inkml:trace>
  <inkml:trace contextRef="#ctx0" brushRef="#br0" timeOffset="4712.838">2784 395 0 0 0,'0'0'1564'0'0,"0"0"381"0"0,0 0-5 0 0,0 0-130 0 0,0 0-110 0 0,0 0-153 0 0,0 0-184 0 0,0 0-172 0 0,0 0-145 0 0,0 0-130 0 0,0 0-49 0 0,0 0-14 0 0,24 2 13 0 0,73 4 9 0 0,-70-7-49 0 0,-20-8-481 0 0,-1 1 0 0 0,0-1 0 0 0,-1 0 0 0 0,0 0 0 0 0,0-1 0 0 0,-1 1 0 0 0,-1-1 0 0 0,1 0 0 0 0,-2 0 0 0 0,1-3-345 0 0,2-2 183 0 0,15-52 736 0 0,-22 137 473 0 0,-29 236 337 0 0,-24 201-1364 0 0,54-506-362 0 0,1-1 0 0 0,0 0-1 0 0,-1 1 1 0 0,1-1-1 0 0,0 0 1 0 0,0 1 0 0 0,-1-1-1 0 0,1 0 1 0 0,0 1 0 0 0,0-1-1 0 0,0 1 1 0 0,-1-1 0 0 0,1 1-1 0 0,0-1 1 0 0,0 0 0 0 0,0 1-1 0 0,0-1 1 0 0,0 1 0 0 0,0-1-1 0 0,0 1 1 0 0,0-1 0 0 0,0 0-1 0 0,0 1 1 0 0,0-1 0 0 0,0 1-1 0 0,0-1 1 0 0,0 1 0 0 0,1-1-1 0 0,-1 0 1 0 0,0 1 0 0 0,0-1-1 0 0,0 1 1 0 0,1-1 0 0 0,-1 0-1 0 0,0 1 1 0 0,0-1 0 0 0,1 0-1 0 0,-1 1 1 0 0,0-1 0 0 0,1 0-1 0 0,-1 1 1 0 0,0-1 0 0 0,1 0-1 0 0,-1 0 1 0 0,0 1 0 0 0,1-1-1 0 0,-1 0 1 0 0,1 0 0 0 0,-1 0-1 0 0,1 0 1 0 0,-1 0 0 0 0,0 0-1 0 0,1 1 1 0 0,-1-1 0 0 0,1 0-1 0 0,-1 0 1 0 0,1 0 0 0 0,-1 0-1 0 0,1-1 1 0 0,-1 1 0 0 0,0 0-1 0 0,1 0 1 0 0,-1 0 0 0 0,1 0-1 0 0,-1 0-2 0 0,21-27 255 0 0,-16 19-220 0 0,132-181 140 0 0,-29 95-97 0 0,-95 123 20 0 0,-20 242 739 0 0,7-270-833 0 0,0-1-14 0 0,0 0-2 0 0,0 0-11 0 0,0 0-14 0 0,0 0-36 0 0,0-12-872 0 0,9-13-1646 0 0,-2 10-6018 0 0,-5 8-3724 0 0</inkml:trace>
  <inkml:trace contextRef="#ctx0" brushRef="#br0" timeOffset="5170.114">3618 1024 1888 0 0,'0'0'2334'0'0,"0"0"-340"0"0,0 0 16 0 0,0 0 74 0 0,0 0-57 0 0,0 0-164 0 0,0 0-284 0 0,0 0-308 0 0,0 0-202 0 0,0 0-99 0 0,0 0-63 0 0,0 0-59 0 0,0 0-86 0 0,-14-1-93 0 0,-44-7-99 0 0,54 8-443 0 0,0-1-1 0 0,0 1 1 0 0,0 0 0 0 0,-1 0 0 0 0,1 1-1 0 0,0-1 1 0 0,0 1 0 0 0,0 0 0 0 0,0 0-1 0 0,0 1 1 0 0,0-1 0 0 0,0 1 0 0 0,0-1-1 0 0,1 1 1 0 0,-1 1 0 0 0,0-1-127 0 0,-12 7 298 0 0,10-6-225 0 0,0 0 1 0 0,0 0 0 0 0,0 1-1 0 0,1 0 1 0 0,0 0-1 0 0,-1 1 1 0 0,2-1 0 0 0,-1 1-1 0 0,0 0 1 0 0,1 0-1 0 0,0 1 1 0 0,0-1 0 0 0,1 1-1 0 0,-1 0 1 0 0,-1 6-74 0 0,4-11 16 0 0,0 0 0 0 0,1 0 0 0 0,-1 1 0 0 0,1-1 0 0 0,-1 0 0 0 0,1 1 0 0 0,0-1 0 0 0,-1 1 0 0 0,1-1 1 0 0,0 1-1 0 0,0-1 0 0 0,0 1 0 0 0,0-1 0 0 0,0 0 0 0 0,0 1 0 0 0,1-1 0 0 0,-1 1 0 0 0,0-1 0 0 0,1 1 0 0 0,-1-1 0 0 0,1 0 0 0 0,-1 1 0 0 0,1-1 0 0 0,0 0 0 0 0,-1 0 0 0 0,1 1 0 0 0,0-1 1 0 0,0 0-1 0 0,0 0 0 0 0,0 0 0 0 0,0 0 0 0 0,0 0 0 0 0,0 0 0 0 0,1 0 0 0 0,-1-1 0 0 0,0 1 0 0 0,0 0 0 0 0,1-1 0 0 0,-1 1 0 0 0,0-1 0 0 0,1 1 0 0 0,-1-1 0 0 0,1 1 0 0 0,-1-1 0 0 0,0 0 1 0 0,1 0-1 0 0,-1 0 0 0 0,1 0 0 0 0,-1 0 0 0 0,1 0 0 0 0,-1 0 0 0 0,1-1-16 0 0,78-10 876 0 0,79-59 164 0 0,-158 71-1026 0 0,1-1 0 0 0,-1 1 0 0 0,0-1 0 0 0,0 1 0 0 0,1 0 0 0 0,-1-1 0 0 0,0 1 0 0 0,0 0 0 0 0,0 0 0 0 0,0 0 0 0 0,0 0-1 0 0,0 0 1 0 0,0 0 0 0 0,-1 0 0 0 0,1 0 0 0 0,0 1 0 0 0,-1-1 0 0 0,1 0 0 0 0,0 0 0 0 0,-1 1 0 0 0,1-1 0 0 0,-1 0 0 0 0,0 0 0 0 0,1 1 0 0 0,-1-1 0 0 0,0 1 0 0 0,0-1-1 0 0,0 0 1 0 0,0 1 0 0 0,0-1 0 0 0,0 0 0 0 0,-1 1 0 0 0,1-1 0 0 0,0 0 0 0 0,-1 1 0 0 0,1 0-14 0 0,5 26 89 0 0,-3-22-97 0 0,-2-4-4 0 0,1 0 0 0 0,-1 0-1 0 0,1 0 1 0 0,0 0-1 0 0,-1 0 1 0 0,1 0 0 0 0,0 0-1 0 0,0 0 1 0 0,0 0 0 0 0,1 0-1 0 0,-1-1 1 0 0,0 1-1 0 0,1 0 1 0 0,-1-1 0 0 0,1 1-1 0 0,-1-1 1 0 0,1 0 0 0 0,0 1-1 0 0,-1-1 1 0 0,1 0-1 0 0,0 0 1 0 0,0 0 0 0 0,0 0-1 0 0,0-1 1 0 0,0 1 0 0 0,0 0 12 0 0,3-1-578 0 0,16-2-993 0 0,-8-4-8455 0 0,-8 3-2830 0 0</inkml:trace>
  <inkml:trace contextRef="#ctx0" brushRef="#br0" timeOffset="8729.229">1074 34 0 0 0,'0'0'327'0'0,"0"0"1024"0"0,0 0 433 0 0,0 0 188 0 0,0 0-10 0 0,0 0-275 0 0,0 0-378 0 0,0 0-420 0 0,0 0-306 0 0,0 0-56 0 0,0 0 59 0 0,2-1 88 0 0,161-26 5217 0 0,4 22-3790 0 0,-165 5-2072 0 0,0 0-1 0 0,0 0 0 0 0,0 0 0 0 0,0 0 1 0 0,0 1-1 0 0,0-1 0 0 0,0 1 1 0 0,-1-1-1 0 0,1 1 0 0 0,0 0 1 0 0,0 0-1 0 0,-1-1 0 0 0,1 1 0 0 0,0 0 1 0 0,-1 1-1 0 0,1-1 0 0 0,-1 0 1 0 0,1 0-1 0 0,-1 1 0 0 0,0-1 0 0 0,0 1 1 0 0,1-1-1 0 0,-1 1 0 0 0,0-1 1 0 0,0 1-1 0 0,0 0 0 0 0,-1-1 1 0 0,1 1-1 0 0,0 0 0 0 0,-1 0 0 0 0,1 0 1 0 0,-1 0-1 0 0,0 0 0 0 0,1-1 1 0 0,-1 1-1 0 0,0 0 0 0 0,0 1-28 0 0,-12 73 1046 0 0,-13 16-819 0 0,5 1 0 0 0,3 1 1 0 0,4 0-1 0 0,5 1 0 0 0,3 72-227 0 0,0-71 64 0 0,-28 206 229 0 0,11-235 186 0 0,75-413 1578 0 0,-34 208-2048 0 0,-10 60 2 0 0,4 0-1 0 0,2 0 1 0 0,5 1 0 0 0,6-10-11 0 0,-22 71-5 0 0,1 1 1 0 0,1-1-1 0 0,1 1 1 0 0,0 1-1 0 0,0-1 1 0 0,1 1-1 0 0,1 0 1 0 0,1 1-1 0 0,0 0 1 0 0,0 1-1 0 0,2 0 1 0 0,-1 0-1 0 0,1 2 1 0 0,1-1-1 0 0,0 1 1 0 0,0 1-1 0 0,1 0 1 0 0,0 1-1 0 0,1 1 1 0 0,0 0-1 0 0,0 1 1 0 0,8-2 4 0 0,152 33-17 0 0,80-36 34 0 0,225-14 119 0 0,-228 24-27 0 0,-139 13-67 0 0,271 6 76 0 0,-49-18 536 0 0,-334 0-641 0 0,-1 0 3 0 0,0 0 3 0 0,0 0 7 0 0,0 0-8 0 0,0 0-9 0 0,0 0-13 0 0,7 29 442 0 0,-5-9-284 0 0,0-1 0 0 0,-1 1-1 0 0,-1-1 1 0 0,0 1 0 0 0,-2 0 0 0 0,0-1 0 0 0,-2 0 0 0 0,0 1 0 0 0,-5 14-154 0 0,-8 76 392 0 0,17-109-374 0 0,0-1-20 0 0,0 0-6 0 0,0 0-37 0 0,0 0 34 0 0,0 0-11 0 0,0 0-24 0 0,0-22-4449 0 0,0 14-1268 0 0,0 1-7006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3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1336 0 0,'0'0'1850'0'0,"0"0"65"0"0,0 0 22 0 0,0 0 64 0 0,0 0-52 0 0,0 0-153 0 0,0 0-145 0 0,0 0-221 0 0,0 0-243 0 0,0 0-186 0 0,0 0-93 0 0,0 0-27 0 0,0 0-40 0 0,-16-3 839 0 0,8 8-1429 0 0,1-1-1 0 0,0 1 0 0 0,0 0 1 0 0,1 1-1 0 0,-1 0 0 0 0,1 0 0 0 0,1 0 1 0 0,-1 1-1 0 0,1 0 0 0 0,0 0 0 0 0,1 0 1 0 0,-1 0-1 0 0,1 1 0 0 0,1 0 1 0 0,-1 2-251 0 0,-11 27 233 0 0,2 1 1 0 0,2 0-1 0 0,1 1 1 0 0,2 0-1 0 0,2 0 1 0 0,1 1-1 0 0,2 0 1 0 0,2 0-1 0 0,2-1 1 0 0,1 1-1 0 0,3 8-233 0 0,59 277 1116 0 0,-56-293-1004 0 0,-1-5-31 0 0,-1 2 77 0 0,2 0-1 0 0,0 0 1 0 0,2-1-1 0 0,2 0 1 0 0,10 19-158 0 0,17-6 492 0 0,-39-41-430 0 0,0 0 16 0 0,0 0 3 0 0,7-7 439 0 0,-7 7-563 0 0,0 0-6 0 0,0 0-12 0 0,0 0-7 0 0,0 0-19 0 0,0-23-4917 0 0,5-6 685 0 0,-3 15-6524 0 0,-1 10-699 0 0</inkml:trace>
  <inkml:trace contextRef="#ctx0" brushRef="#br0" timeOffset="909.677">449 706 5673 0 0,'0'0'2579'0'0,"0"0"-102"0"0,0 0 14 0 0,0 0-94 0 0,0 0-288 0 0,0 0-400 0 0,0 0-414 0 0,0 0-302 0 0,0 0-163 0 0,0 0-79 0 0,0 0-45 0 0,0 0-60 0 0,6 8 4006 0 0,170-27-3140 0 0,-65 12-1188 0 0,-116 1-3308 0 0,2 3-384 0 0,1 1-5259 0 0,2 2-3857 0 0</inkml:trace>
  <inkml:trace contextRef="#ctx0" brushRef="#br0" timeOffset="1680.513">996 607 0 0 0,'0'0'1820'0'0,"0"0"336"0"0,0 0 167 0 0,0 0-180 0 0,0 0-479 0 0,0 0-530 0 0,0 0-295 0 0,0 0 102 0 0,0 0 117 0 0,0 0 62 0 0,0 0-32 0 0,0 0-228 0 0,0 7-128 0 0,1 30 657 0 0,21-18 3496 0 0,33-27-2319 0 0,33-72-1086 0 0,-80 73-1343 0 0,13 7 333 0 0,-5 13-442 0 0,0 1 0 0 0,-1 1 0 0 0,0 0 0 0 0,-1 1-1 0 0,-1 1 1 0 0,-1 0 0 0 0,0 1 0 0 0,-2 0 0 0 0,0 1 0 0 0,0 0 0 0 0,-2 1 0 0 0,-1-1 0 0 0,0 2 0 0 0,-1-1 0 0 0,-2 1 0 0 0,0-1 0 0 0,-1 1 0 0 0,0 15-28 0 0,-1-16 25 0 0,-1 0 1 0 0,-1 0-1 0 0,0 0 0 0 0,-2 0 1 0 0,0 0-1 0 0,-2-1 1 0 0,0 1-1 0 0,-1-1 1 0 0,-1 0-1 0 0,-7 16-25 0 0,4-15 12 0 0,-1-1 0 0 0,-1-1 0 0 0,-1 0 0 0 0,0 0 0 0 0,-2-1 0 0 0,0-1 0 0 0,0 0 0 0 0,-2-1 0 0 0,0 0 0 0 0,0-2 0 0 0,-3 2-12 0 0,17-13 4 0 0,0 0-1 0 0,-1 0 1 0 0,1-1-1 0 0,-1 1 1 0 0,1 0-1 0 0,-1-1 1 0 0,1 1-1 0 0,-1-1 1 0 0,0 0-1 0 0,0 0 1 0 0,0 0-1 0 0,0 0 1 0 0,0-1-1 0 0,1 1 1 0 0,-1-1-1 0 0,0 1 1 0 0,-1-1-1 0 0,1 0 1 0 0,0 0-1 0 0,0-1 1 0 0,0 1-1 0 0,1-1 1 0 0,-1 1-1 0 0,0-1 1 0 0,0 0-1 0 0,0 0 1 0 0,0 0-1 0 0,0 0 1 0 0,1-1-1 0 0,-1 1 1 0 0,1-1-1 0 0,-1 0 1 0 0,1 0-1 0 0,-1 0 1 0 0,1 0-1 0 0,0 0 1 0 0,-1-2-4 0 0,-3-6-2 0 0,1-1 0 0 0,0 0 0 0 0,1-1 0 0 0,1 1 0 0 0,0 0 0 0 0,0-1 1 0 0,1 0-1 0 0,1 0 0 0 0,0 0 0 0 0,0 0 0 0 0,1 0 0 0 0,1 0 0 0 0,0 1 0 0 0,0-1 1 0 0,1 0-1 0 0,1 0 0 0 0,0 1 0 0 0,1-1 0 0 0,0 1 0 0 0,0 0 0 0 0,1 0 0 0 0,1 1 1 0 0,0-1-1 0 0,0 1 0 0 0,1 0 0 0 0,0 1 0 0 0,1 0 0 0 0,0 0 0 0 0,1 0 0 0 0,0 1 1 0 0,0 1-1 0 0,6-5 2 0 0,-4 3 2 0 0,0-1 0 0 0,1 2 0 0 0,0 0 0 0 0,0 0 0 0 0,1 1 0 0 0,0 1 0 0 0,0 0 0 0 0,0 1 0 0 0,1 0 0 0 0,0 1 0 0 0,0 0 0 0 0,0 2 0 0 0,0-1 0 0 0,0 2 0 0 0,1 0 0 0 0,8 0-2 0 0,-13 5 87 0 0,-4-13-4906 0 0,-9 0 1140 0 0,-1 2-3570 0 0,1 3-5199 0 0</inkml:trace>
  <inkml:trace contextRef="#ctx0" brushRef="#br0" timeOffset="2241.453">856 320 3217 0 0,'0'0'3130'0'0,"0"0"-1010"0"0,0 0-190 0 0,0 0 120 0 0,0 0 14 0 0,0 0-173 0 0,0 0-334 0 0,0 0-288 0 0,0 0-218 0 0,0 0-99 0 0,0 0-68 0 0,0 0-153 0 0,0 0-104 0 0,15-7-70 0 0,49-25-47 0 0,37-40 1464 0 0,-33-1-903 0 0,-68 73-1013 0 0,0 0 14 0 0,0 0-10 0 0,0 0-22 0 0,0 0-4 0 0,0 0-38 0 0,8 19-107 0 0,68 142 793 0 0,-31-99-408 0 0,-42-68-3162 0 0,4-7-981 0 0,-4 8-3161 0 0,-1 0-5316 0 0</inkml:trace>
  <inkml:trace contextRef="#ctx0" brushRef="#br0" timeOffset="2787.323">1621 132 5297 0 0,'0'0'3021'0'0,"0"0"-345"0"0,0 0-291 0 0,0 0-309 0 0,0 0-303 0 0,0 0-401 0 0,0 0-385 0 0,0 0-279 0 0,0 0-251 0 0,0 0-174 0 0,0 0-63 0 0,0 0 158 0 0,-7 5 973 0 0,44 42 1676 0 0,104 111 322 0 0,-127-144-3276 0 0,-2 1 0 0 0,0 1 0 0 0,0 0 1 0 0,-2 1-1 0 0,0 0 0 0 0,-1 0 0 0 0,0 1 1 0 0,-2 0-1 0 0,0 0 0 0 0,-1 1 0 0 0,-1 0 1 0 0,-1 0-1 0 0,0 0 0 0 0,-2 1 1 0 0,1 9-74 0 0,-3-10 25 0 0,0-1 1 0 0,-1 1 0 0 0,0 0 0 0 0,-2-1 0 0 0,0 1 0 0 0,-2-1 0 0 0,0 0 0 0 0,0 0 0 0 0,-2 0-1 0 0,0-1 1 0 0,-1 0 0 0 0,-5 7-26 0 0,-5 3 9 0 0,0-1 0 0 0,-2 0-1 0 0,-1-2 1 0 0,-1-1 0 0 0,0 0-1 0 0,-2-2 1 0 0,-1 0 0 0 0,-1-2-1 0 0,0-1 1 0 0,-1-1 0 0 0,-1-1-1 0 0,-10 3-8 0 0,-3-4-48 0 0,41-15 12 0 0,0 0-10 0 0,0 0-5 0 0,0 0-12 0 0,0 0-7 0 0,0 0-5 0 0,14-55-2464 0 0,-19 42-1020 0 0,1 8-806 0 0,2-1-4283 0 0,2 4-2725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4505 0 0,'0'0'2763'0'0,"0"0"-748"0"0,0 0-394 0 0,0 0-70 0 0,0 0-40 0 0,0 0-138 0 0,0 0-276 0 0,0 0-345 0 0,0 0-238 0 0,0 0-47 0 0,0 0 199 0 0,0 0 185 0 0,0 0 115 0 0,5 5 43 0 0,0 1-704 0 0,0 0 0 0 0,0 0 1 0 0,-1 0-1 0 0,1 0 1 0 0,-2 1-1 0 0,1-1 0 0 0,-1 1 1 0 0,0 0-1 0 0,0 0 1 0 0,-1 1-1 0 0,1-1 0 0 0,-2 0 1 0 0,2 6-306 0 0,-2 2 247 0 0,2 4-45 0 0,-1 0 0 0 0,0 0-1 0 0,-2 0 1 0 0,0 0 0 0 0,-1 0-1 0 0,-2 0 1 0 0,-1 10-202 0 0,-67 165 569 0 0,67-187-558 0 0,0 0 0 0 0,0 1 0 0 0,1-1 0 0 0,0 1 0 0 0,1-1 0 0 0,-1 1 0 0 0,1 0 0 0 0,1 0 0 0 0,0 0 0 0 0,0 0 0 0 0,0 0 0 0 0,1 0 0 0 0,0 3-11 0 0,3-9 29 0 0,0 1 0 0 0,0-1 0 0 0,0 0 0 0 0,0 0 0 0 0,0 0 0 0 0,1 0 0 0 0,-1-1 0 0 0,0 0 0 0 0,1 1 0 0 0,-1-1 0 0 0,1 0 0 0 0,0 0 0 0 0,-1-1 0 0 0,1 1 0 0 0,0-1 0 0 0,-1 0 0 0 0,1 0 0 0 0,0 0 0 0 0,0 0 0 0 0,1-1-29 0 0,260-40 1391 0 0,-153 30-893 0 0,-112 11-481 0 0,0 0 4 0 0,0 0-1 0 0,0 0 7 0 0,0 0-12 0 0,0 0-17 0 0,0 0 9 0 0,0 0 8 0 0,0 0 1 0 0,0 0-4 0 0,0 0-16 0 0,0 0-4 0 0,0 0-3 0 0,0 0-5 0 0,-5-8-1944 0 0,4 4-3160 0 0,0 2-5692 0 0,1 2-1764 0 0</inkml:trace>
  <inkml:trace contextRef="#ctx0" brushRef="#br0" timeOffset="625.008">830 490 0 0 0,'0'0'744'0'0,"0"0"1003"0"0,0 0 288 0 0,0 0-24 0 0,0 0-117 0 0,0 0-127 0 0,0 0-164 0 0,0 0-173 0 0,0 0-86 0 0,0 0-29 0 0,0 0-15 0 0,0 0-34 0 0,0 0-74 0 0,7-2-108 0 0,19-9-114 0 0,-26 11-927 0 0,0-1-1 0 0,0 1 1 0 0,0 0 0 0 0,0-1-1 0 0,0 1 1 0 0,0-1 0 0 0,0 1-1 0 0,0 0 1 0 0,0-1 0 0 0,0 1 0 0 0,0-1-1 0 0,0 1 1 0 0,0 0 0 0 0,0-1-1 0 0,0 1 1 0 0,0 0 0 0 0,-1-1-1 0 0,1 1 1 0 0,0-1 0 0 0,0 1-1 0 0,0 0 1 0 0,-1-1 0 0 0,1 1 0 0 0,0 0-1 0 0,0 0 1 0 0,-1-1 0 0 0,1 1-1 0 0,0 0 1 0 0,-1 0 0 0 0,1-1-1 0 0,0 1 1 0 0,-1 0 0 0 0,1 0-1 0 0,0 0 1 0 0,-1-1 0 0 0,1 1 0 0 0,0 0-1 0 0,-1 0 1 0 0,1 0 0 0 0,-1 0-1 0 0,1 0 1 0 0,0 0 0 0 0,-1 0-1 0 0,1 0 1 0 0,-1 0 0 0 0,1 0-1 0 0,0 0 1 0 0,-1 0 0 0 0,1 0-1 0 0,0 0 1 0 0,-1 0 0 0 0,1 0 0 0 0,-1 1-1 0 0,1-1 1 0 0,0 0 0 0 0,-1 0-1 0 0,1 0 1 0 0,0 1 0 0 0,-1-1-1 0 0,1 0 1 0 0,0 0 0 0 0,-1 1-43 0 0,1-1 52 0 0,-7-1 47 0 0,0 1 0 0 0,0 0 0 0 0,0 0 1 0 0,0 0-1 0 0,0 1 0 0 0,0 0 0 0 0,0 0 0 0 0,0 1 0 0 0,0 0 0 0 0,0 0 0 0 0,1 1 0 0 0,-1 0 0 0 0,1 0 0 0 0,0 0 0 0 0,0 1 0 0 0,0 0 1 0 0,-2 2-100 0 0,4-4 34 0 0,1 1 0 0 0,-1 0 0 0 0,1 0 0 0 0,0 0 1 0 0,0 0-1 0 0,0 1 0 0 0,0-1 0 0 0,1 1 0 0 0,-1 0 0 0 0,1 0 1 0 0,0 0-1 0 0,0 0 0 0 0,0 0 0 0 0,1 0 0 0 0,0 0 1 0 0,-1 1-1 0 0,1-1 0 0 0,1 0 0 0 0,-1 1 0 0 0,1-1 1 0 0,-1 1-1 0 0,1-1-34 0 0,1 0 28 0 0,-1-1 1 0 0,1 0-1 0 0,0 0 1 0 0,0 1-1 0 0,0-1 1 0 0,0 0-1 0 0,0 0 1 0 0,1 0-1 0 0,-1 0 1 0 0,1 0 0 0 0,0-1-1 0 0,0 1 1 0 0,0 0-1 0 0,0-1 1 0 0,0 0-1 0 0,1 1 1 0 0,-1-1-1 0 0,1 0 1 0 0,-1 0-1 0 0,1 0 1 0 0,0 0-1 0 0,0-1 1 0 0,0 1-1 0 0,0-1 1 0 0,0 0-1 0 0,0 0 1 0 0,0 0 0 0 0,0 0-1 0 0,1 0 1 0 0,-1-1-1 0 0,0 1 1 0 0,0-1-1 0 0,1 0-28 0 0,3 1 14 0 0,1 0 1 0 0,0-1-1 0 0,-1 1 0 0 0,1-2 1 0 0,-1 1-1 0 0,1-1 0 0 0,0 0 1 0 0,-1 0-1 0 0,0-1 0 0 0,1 0 0 0 0,-1-1 1 0 0,0 1-1 0 0,0-1 0 0 0,2-2-14 0 0,47-37-2469 0 0,-41 30-2018 0 0,0 0-4476 0 0,-10 8-3097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4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342 205 0 0 0,'0'0'1164'0'0,"0"0"443"0"0,0 0 0 0 0,0 0-172 0 0,0 0-170 0 0,0 0-137 0 0,0 0-11 0 0,0 0 4 0 0,7-3-37 0 0,22-5 414 0 0,20-6 2627 0 0,-44 9 4916 0 0,-184 20-8805 0 0,-36 54 123 0 0,181-50-98 0 0,34-19-243 0 0,37 29 51 0 0,202 46 459 0 0,-262-45 138 0 0,-119 65-164 0 0,131-87-491 0 0,0-1-1 0 0,1 2 0 0 0,0-1 0 0 0,0 1 0 0 0,1 1 1 0 0,0 0-1 0 0,0 0 0 0 0,1 0 0 0 0,1 1 0 0 0,0 1 1 0 0,-3 6-11 0 0,6 50 56 0 0,46-27 224 0 0,-31-36-211 0 0,1-1 1 0 0,-1 0-1 0 0,1 0 1 0 0,0-2 0 0 0,1 1-1 0 0,-1-2 1 0 0,0 1-1 0 0,0-2 1 0 0,1 1 0 0 0,-1-2-1 0 0,8-1-69 0 0,13 2 68 0 0,-31 0-175 0 0,1 0 1 0 0,-1 0-1 0 0,1 0 1 0 0,0 0-1 0 0,-1 0 0 0 0,1 0 1 0 0,-1-1-1 0 0,1 0 1 0 0,-1 1-1 0 0,0-1 0 0 0,1 0 1 0 0,-1 0-1 0 0,1 0 1 0 0,-1 0-1 0 0,0-1 0 0 0,0 1 1 0 0,0-1-1 0 0,0 1 1 0 0,0-1-1 0 0,0 0 0 0 0,0 1 1 0 0,-1-1-1 0 0,1 0 1 0 0,0 0-1 0 0,-1 0 0 0 0,0-1 1 0 0,1 1-1 0 0,-1 0 1 0 0,0-1-1 0 0,0 1 0 0 0,0-1 107 0 0,-1-8-1432 0 0,0-14-3505 0 0,-2 10-4661 0 0,-2 7-1243 0 0</inkml:trace>
  <inkml:trace contextRef="#ctx0" brushRef="#br0" timeOffset="601.819">188 24 3249 0 0,'0'0'2008'0'0,"0"0"-141"0"0,0 0 62 0 0,0 0 135 0 0,0 0 56 0 0,0 0-115 0 0,0 0-362 0 0,0 0-339 0 0,0 0-272 0 0,0 0-182 0 0,0 0-87 0 0,0 0-31 0 0,0 0-36 0 0,-1-5-37 0 0,0-1-1211 0 0,-2-7 3243 0 0,2 34 11 0 0,9 196-1248 0 0,-16 90-770 0 0,-1-169-504 0 0,-2 231 121 0 0,6-369-1209 0 0,3-8-2771 0 0,2 2 983 0 0,0 1-4607 0 0,0 2-5139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2977 0 0,'0'0'3159'0'0,"0"0"-892"0"0,0 0-308 0 0,0 0-44 0 0,0 0-110 0 0,0 0-168 0 0,0 0-262 0 0,0 0-328 0 0,0 0-240 0 0,0 0-144 0 0,0 0-63 0 0,0 0-17 0 0,0 0-10 0 0,9-4 3783 0 0,91 12-1094 0 0,108-15-2157 0 0,-81-1-997 0 0,-131 0-3364 0 0,-28 14-4321 0 0,15-1-2873 0 0,7-5 1535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4161 0 0,'0'0'1674'0'0,"0"0"167"0"0,0 0 353 0 0,0 0 271 0 0,0 0-136 0 0,0 0-295 0 0,0 0-317 0 0,0 0-214 0 0,0 0-114 0 0,0 0-221 0 0,0 0-137 0 0,0 0-104 0 0,0 0-80 0 0,8 7-84 0 0,41 30 507 0 0,49-34 1086 0 0,65-25-1422 0 0,-111 8-1448 0 0,-52 8-2986 0 0,0 5-3399 0 0,0 1-5429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4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14 880 0 0 0,'0'0'1176'0'0,"0"0"919"0"0,0 0 450 0 0,0 0 71 0 0,0 0-212 0 0,0 0-364 0 0,0 0-393 0 0,0 0-276 0 0,0 0-105 0 0,0 0-35 0 0,0 0-42 0 0,-10-3 3904 0 0,9-6-4942 0 0,0 0-1 0 0,0 0 0 0 0,1 0 1 0 0,0 0-1 0 0,0 0 0 0 0,1 0 1 0 0,0 0-1 0 0,0 0 1 0 0,1 0-1 0 0,1 0 0 0 0,-1 1 1 0 0,2-1-1 0 0,-1 1 0 0 0,1 0 1 0 0,0 0-1 0 0,0 0 1 0 0,1 0-1 0 0,1 1 0 0 0,-1 0 1 0 0,1 0-1 0 0,3-4-150 0 0,-1 0 140 0 0,130-150 310 0 0,-69 97-324 0 0,-65 60-125 0 0,0 1 1 0 0,0-1-1 0 0,0 1 0 0 0,1-1 0 0 0,-1 1 0 0 0,1 0 0 0 0,0 1 0 0 0,0-1 0 0 0,0 1 0 0 0,0 0 0 0 0,0 1 0 0 0,1-1 0 0 0,-1 1 0 0 0,1 0 0 0 0,-1 0 0 0 0,0 0 1 0 0,1 1-1 0 0,-1 0 0 0 0,1 0 0 0 0,1 1-1 0 0,-4 1-2 0 0,0 1 0 0 0,1 1 0 0 0,-1-1 0 0 0,0 0 1 0 0,0 1-1 0 0,-1 0 0 0 0,1-1 0 0 0,-1 1 0 0 0,0 0 0 0 0,0 0 1 0 0,0 1-1 0 0,0-1 0 0 0,-1 0 0 0 0,0 0 0 0 0,0 1 1 0 0,0-1-1 0 0,0 1 0 0 0,-1 0 2 0 0,3 5 14 0 0,1 166 11 0 0,1-47 2 0 0,-5-129-10 0 0,0 0-10 0 0,1 0-19 0 0,18-23 115 0 0,136-160 14 0 0,-113 144-133 0 0,-7 4 24 0 0,1 2-1 0 0,2 1 0 0 0,1 2 1 0 0,2 2-1 0 0,2 1-7 0 0,-42 27-5 0 0,0-1 0 0 0,0 1 0 0 0,0 0 0 0 0,0 0 0 0 0,0 0 0 0 0,0-1 0 0 0,0 1-1 0 0,0 0 1 0 0,0 0 0 0 0,0 1 0 0 0,0-1 0 0 0,1 0 0 0 0,-1 0 0 0 0,0 0 0 0 0,0 1-1 0 0,0-1 1 0 0,0 1 0 0 0,0-1 0 0 0,0 0 0 0 0,0 1 0 0 0,-1 0 0 0 0,1-1-1 0 0,0 1 1 0 0,0 0 0 0 0,0-1 0 0 0,0 1 0 0 0,-1 0 0 0 0,1 0 0 0 0,0 0 0 0 0,-1-1-1 0 0,1 1 1 0 0,-1 0 0 0 0,1 0 0 0 0,-1 0 0 0 0,1 0 0 0 0,-1 0 0 0 0,0 0 0 0 0,1 0-1 0 0,-1 0 1 0 0,0 1 5 0 0,16 53 75 0 0,-15-49-91 0 0,29 225 411 0 0,-58-172-261 0 0,34-59-14555 0 0,-1 0 2317 0 0</inkml:trace>
  <inkml:trace contextRef="#ctx0" brushRef="#br0" timeOffset="1287.755">1146 85 752 0 0,'0'0'2765'0'0,"0"0"-470"0"0,0 0-148 0 0,0 0-73 0 0,0 0-132 0 0,0 0-158 0 0,0 0-289 0 0,0 0-343 0 0,0 0-269 0 0,0 0-168 0 0,0 0-103 0 0,0 0-67 0 0,19-7 1788 0 0,177-44 2155 0 0,-127 50-3851 0 0,-60 53-65 0 0,-39 217 243 0 0,5 187-719 0 0,21-383-80 0 0,4-72-25 0 0,0-1-5 0 0,0 0 9 0 0,0 0 16 0 0,0 0-2 0 0,0 0-1 0 0,0 0 1 0 0,0 0 5 0 0,0 0-4 0 0,0 0 8 0 0,0 0 14 0 0,0 0 16 0 0,0 0 13 0 0,0 0 10 0 0,0-18 358 0 0,23-91-282 0 0,-11 62-135 0 0,5-27-3 0 0,4 1 1 0 0,3 1 0 0 0,4 0-10 0 0,54-157 67 0 0,-77 222-70 0 0,1 0 0 0 0,0 0 0 0 0,0 1-1 0 0,0 0 1 0 0,1 0 0 0 0,-1 0 0 0 0,2 1 0 0 0,-1 0 0 0 0,0 0 0 0 0,1 1 0 0 0,0 0 0 0 0,0 0-1 0 0,0 1 1 0 0,1 0 0 0 0,-1 1 0 0 0,1 0 0 0 0,-1 0 0 0 0,1 1 0 0 0,0 0 0 0 0,0 0 0 0 0,0 1 0 0 0,-1 0-1 0 0,1 0 1 0 0,7 2 3 0 0,10-3 8 0 0,348-11 243 0 0,-21-18 62 0 0,-37 23-111 0 0,-165-7-202 0 0,-85 6 76 0 0,-11 5 94 0 0,-34 0-413 0 0,-33 2-1483 0 0,-30 10-5210 0 0,26-5-1109 0 0,2-2-4471 0 0</inkml:trace>
  <inkml:trace contextRef="#ctx0" brushRef="#br0" timeOffset="2537.081">1735 369 0 0 0,'0'0'1618'0'0,"0"0"89"0"0,0 0-56 0 0,0 0-178 0 0,0 0-178 0 0,0 0-112 0 0,0 0-72 0 0,0 0-68 0 0,0 0-63 0 0,0 0-69 0 0,0 1 9255 0 0,2 5-5971 0 0,186-28-2839 0 0,-87 18-1177 0 0,-101 5-182 0 0,0 1 8 0 0,-2 8 19 0 0,-1-1 0 0 0,1 0 0 0 0,-2 0 1 0 0,1 0-1 0 0,-1 0 0 0 0,0-1 0 0 0,-1 1 0 0 0,0-1 0 0 0,-1 0 0 0 0,1 0 0 0 0,-1-1 0 0 0,-1 0 0 0 0,1 0 0 0 0,-1 0 1 0 0,-1-1-1 0 0,-1 1-24 0 0,-200 192 138 0 0,204-194-135 0 0,0 0-1 0 0,0 1 0 0 0,0 0 1 0 0,1 0-1 0 0,0 0 0 0 0,0 0 0 0 0,0 0 1 0 0,1 1-1 0 0,0 0 0 0 0,0 0 1 0 0,1 0-1 0 0,-1 0 0 0 0,2 0 1 0 0,-1 0-1 0 0,0 5-2 0 0,5-8 17 0 0,1-1 0 0 0,-1 0 1 0 0,0-1-1 0 0,1 1 0 0 0,0 0 1 0 0,0-1-1 0 0,-1 0 0 0 0,1 0 0 0 0,1 0 1 0 0,-1-1-1 0 0,0 1 0 0 0,0-1 0 0 0,0 0 1 0 0,1 0-1 0 0,-1 0 0 0 0,1-1 1 0 0,-1 0-1 0 0,1 1 0 0 0,-1-2 0 0 0,3 1-17 0 0,154-8 482 0 0,-130-18-1706 0 0,-27 12-1980 0 0,-1 0-3575 0 0,-2 10-5269 0 0</inkml:trace>
  <inkml:trace contextRef="#ctx0" brushRef="#br0" timeOffset="3162.138">2403 553 7922 0 0,'0'0'1864'0'0,"0"0"-350"0"0,0 0 79 0 0,0 0 206 0 0,0 0 23 0 0,0 0-172 0 0,0 0-365 0 0,0 0-311 0 0,0 0-228 0 0,0 0-154 0 0,0 0-55 0 0,0 0-47 0 0,0 0-17 0 0,-12-6-8 0 0,-41-19-30 0 0,48 24-368 0 0,1 0 0 0 0,0 0 0 0 0,0 0 0 0 0,-1 0 0 0 0,1 1 0 0 0,0 0 0 0 0,-1 0 0 0 0,1 0 0 0 0,0 0 0 0 0,-1 1 0 0 0,1-1 0 0 0,0 1 0 0 0,-1 0 0 0 0,1 1 0 0 0,0-1 0 0 0,0 1 0 0 0,0 0 0 0 0,0-1 0 0 0,1 2 0 0 0,-2-1-67 0 0,-4 3 131 0 0,1-2-100 0 0,1 0 0 0 0,0 1 0 0 0,0 0 0 0 0,0 0 0 0 0,0 0 0 0 0,1 1 1 0 0,-1 0-1 0 0,1 0 0 0 0,1 1 0 0 0,-1-1 0 0 0,1 1 0 0 0,0 1 0 0 0,0-1 0 0 0,0 1 0 0 0,1-1 0 0 0,0 1 0 0 0,1 1 0 0 0,0-1 0 0 0,0 0 0 0 0,0 1 0 0 0,1 0 0 0 0,0-1 0 0 0,0 1 0 0 0,1 0 0 0 0,0 0 1 0 0,1 0-1 0 0,-1 0 0 0 0,2 4-31 0 0,1-9 35 0 0,0 1 1 0 0,1-1 0 0 0,0 0 0 0 0,-1 1 0 0 0,1-1 0 0 0,0 0-1 0 0,1-1 1 0 0,-1 1 0 0 0,0 0 0 0 0,1-1 0 0 0,0 0 0 0 0,-1 0-1 0 0,1 0 1 0 0,0 0 0 0 0,0-1 0 0 0,0 1 0 0 0,0-1-1 0 0,0 0 1 0 0,1 0 0 0 0,-1-1 0 0 0,0 1 0 0 0,0-1 0 0 0,1 0-1 0 0,-1 0 1 0 0,0 0 0 0 0,0-1 0 0 0,1 1 0 0 0,-1-1 0 0 0,3-1-36 0 0,14-3 130 0 0,0 0 1 0 0,0-2 0 0 0,-1 0 0 0 0,0-1 0 0 0,0-1 0 0 0,0-1 0 0 0,-2-1 0 0 0,1-1 0 0 0,-1 0 0 0 0,-1-1 0 0 0,9-9-131 0 0,-4 3 247 0 0,-22 19-237 0 0,0 0-4 0 0,18 97 28 0 0,-14-51-19 0 0,-1 0 0 0 0,-3 0 1 0 0,-1 0-1 0 0,-3 0 0 0 0,-2 0 0 0 0,-5 20-15 0 0,3-30-25 0 0,7-27 22 0 0,0 0 0 0 0,0-1-1 0 0,-1 1 1 0 0,0-1 0 0 0,-1 1 0 0 0,0-1 0 0 0,0 0 0 0 0,-1 0 0 0 0,0 0 0 0 0,0-1 0 0 0,0 1 0 0 0,-1-1 0 0 0,-1 0-1 0 0,1 0 1 0 0,-1-1 0 0 0,-5 5 3 0 0,8-9-28 0 0,0 0 0 0 0,-1 0 0 0 0,1-1 0 0 0,-1 1 0 0 0,1-1 0 0 0,-1 0 0 0 0,0 0 0 0 0,1 0 0 0 0,-1 0 0 0 0,0-1 0 0 0,1 0 0 0 0,-1 0 0 0 0,0 0 0 0 0,0 0 0 0 0,1 0 0 0 0,-1-1 0 0 0,0 1 0 0 0,1-1 0 0 0,-1 0-1 0 0,0 0 1 0 0,1-1 0 0 0,-1 1 0 0 0,1-1 0 0 0,0 1 0 0 0,-1-1 0 0 0,1 0 0 0 0,0 0 0 0 0,0-1 0 0 0,0 1 0 0 0,1-1 0 0 0,-1 1 0 0 0,0-1 0 0 0,1 0 0 0 0,0 0 0 0 0,0 0 0 0 0,0 0 0 0 0,0-1 0 0 0,0 1 0 0 0,-1-4 28 0 0,1-2-195 0 0,1-1 0 0 0,0 1 0 0 0,1-1 1 0 0,0 0-1 0 0,1 1 0 0 0,-1-1 0 0 0,2 1 1 0 0,-1-1-1 0 0,2 1 0 0 0,-1-1 0 0 0,1 1 1 0 0,0 0-1 0 0,3-5 195 0 0,19-41-5036 0 0,-12 27-156 0 0,-4 13-6496 0 0</inkml:trace>
  <inkml:trace contextRef="#ctx0" brushRef="#br0" timeOffset="4125.686">2790 155 5713 0 0,'0'0'2727'0'0,"0"0"-361"0"0,0 0-144 0 0,0 0-203 0 0,0 0-264 0 0,0 0-302 0 0,0 0-352 0 0,0 0-313 0 0,0 0-182 0 0,0 0-99 0 0,0 0-61 0 0,0 0 37 0 0,0 0 171 0 0,2 4 116 0 0,28 92 3133 0 0,-35 69-2770 0 0,-39 92-825 0 0,28-65-228 0 0,16-192-89 0 0,0 0-35 0 0,9-4 160 0 0,135-143 200 0 0,-128 134-312 0 0,39-18 24 0 0,-49 57-41 0 0,-2-2 100 0 0,-1 1 1 0 0,-1-1-1 0 0,-1 1 1 0 0,-1-1-1 0 0,-1 1 1 0 0,-2 9-88 0 0,-2-28 235 0 0,5-22-1214 0 0,0 0-4121 0 0,1 8-2771 0 0,-1 5-4858 0 0</inkml:trace>
  <inkml:trace contextRef="#ctx0" brushRef="#br0" timeOffset="7378.316">3294 851 2713 0 0,'0'0'2108'0'0,"0"0"-268"0"0,0 0-189 0 0,0 0-112 0 0,0 0-100 0 0,0 0-149 0 0,0 0-211 0 0,0 0-195 0 0,0 0-158 0 0,0 0-96 0 0,0 0-55 0 0,0 0-43 0 0,0 0-1 0 0,-9 1-20 0 0,-31 4-56 0 0,-29 30 1780 0 0,65-33-2210 0 0,1 0 1 0 0,0 0-1 0 0,0 0 1 0 0,0 1-1 0 0,1-1 1 0 0,-1 1-1 0 0,0 0 1 0 0,1-1-1 0 0,0 1 1 0 0,-1 0-1 0 0,1 1 1 0 0,1-1-1 0 0,-1 0 1 0 0,0 0-1 0 0,1 1 1 0 0,-1-1-1 0 0,1 1 1 0 0,0-1-1 0 0,0 1 1 0 0,1 0-1 0 0,-1-1 1 0 0,1 1-1 0 0,0 0 1 0 0,0 3-26 0 0,1-5 86 0 0,1 0 0 0 0,0 0 1 0 0,0 0-1 0 0,1-1 0 0 0,-1 1 0 0 0,0-1 0 0 0,0 1 1 0 0,1-1-1 0 0,-1 0 0 0 0,1 0 0 0 0,-1 0 1 0 0,1 0-1 0 0,0 0 0 0 0,-1 0 0 0 0,1-1 0 0 0,0 0 1 0 0,-1 1-1 0 0,1-1 0 0 0,0 0 0 0 0,0 0 1 0 0,-1 0-1 0 0,1-1 0 0 0,0 1 0 0 0,0-1 0 0 0,-1 1 1 0 0,2-2-87 0 0,10-1 156 0 0,-1-1 0 0 0,0-1 0 0 0,0 0 0 0 0,0-1 0 0 0,-1 0 1 0 0,0-1-1 0 0,0 0 0 0 0,-1-1 0 0 0,0-1 0 0 0,0 0 0 0 0,-1 0 0 0 0,1-1-156 0 0,-5 4 17 0 0,0 1 0 0 0,-1-1 0 0 0,0 0 0 0 0,0-1-1 0 0,0 0 1 0 0,0 1 0 0 0,-1-1 0 0 0,0-1-1 0 0,-1 1 1 0 0,0-1 0 0 0,0 1 0 0 0,0-1-1 0 0,-1 0 1 0 0,0 0 0 0 0,-1 0 0 0 0,0 0-1 0 0,0 0 1 0 0,-1 0 0 0 0,1-1 0 0 0,-2 1 0 0 0,0-4-17 0 0,-1 8-11 0 0,0 0 1 0 0,-1 0 0 0 0,0 0 0 0 0,1 0-1 0 0,-1 0 1 0 0,-1 1 0 0 0,1 0 0 0 0,0-1 0 0 0,-1 1-1 0 0,0 0 1 0 0,0 1 0 0 0,0-1 0 0 0,0 1 0 0 0,0 0-1 0 0,0 0 1 0 0,0 0 0 0 0,-1 0 0 0 0,1 1-1 0 0,-1-1 1 0 0,1 1 0 0 0,-1 0 0 0 0,0 1 0 0 0,1-1-1 0 0,-1 1 1 0 0,0 0 0 0 0,0 0 0 0 0,1 1 0 0 0,-1-1-1 0 0,0 1 1 0 0,1 0 0 0 0,-1 0 0 0 0,1 1-1 0 0,-1-1 1 0 0,1 1 0 0 0,0 0 0 0 0,-1 0 0 0 0,1 1-1 0 0,0-1 1 0 0,1 1 0 0 0,-1 0 0 0 0,0 0 0 0 0,1 0-1 0 0,-1 0 1 0 0,0 2 10 0 0,2-2 5 0 0,0 0 1 0 0,1 0-1 0 0,0 0 1 0 0,-1 0-1 0 0,1 0 0 0 0,0 0 1 0 0,1 0-1 0 0,-1 0 1 0 0,0 0-1 0 0,1 1 0 0 0,0-1 1 0 0,0 0-1 0 0,0 0 0 0 0,0 1 1 0 0,0-1-1 0 0,1 0 1 0 0,-1 0-1 0 0,1 0 0 0 0,0 1 1 0 0,0-1-1 0 0,0 0 1 0 0,1 0-1 0 0,-1 0 0 0 0,0-1 1 0 0,1 1-1 0 0,0 0 0 0 0,0 0 1 0 0,0-1-1 0 0,2 3-5 0 0,71 65 487 0 0,-71-67-456 0 0,109 56 847 0 0,-111-59-1937 0 0,-1-3-9488 0 0,-3 3-1878 0 0</inkml:trace>
  <inkml:trace contextRef="#ctx0" brushRef="#br0" timeOffset="8817.933">3049 1 0 0 0,'0'0'155'0'0,"0"0"597"0"0,0 0 189 0 0,-5 0 12 0 0,-17 3-9 0 0,16-3-41 0 0,6 0-59 0 0,0 0-75 0 0,0 0-74 0 0,0 0-76 0 0,0 0-58 0 0,0 0-16 0 0,0 0 0 0 0,0 0 31 0 0,0 0 6 0 0,0 0-17 0 0,0 0-34 0 0,0 0-54 0 0,0 0-41 0 0,0 0-52 0 0,0 0-52 0 0,0 0-35 0 0,0 0-36 0 0,0 0-44 0 0,38 16 3875 0 0,6-12-3149 0 0,1-2-1 0 0,-1-1 1 0 0,1-3 0 0 0,36-6-943 0 0,-23 3 228 0 0,170-3 23 0 0,-227 8-250 0 0,-1 0 22 0 0,0 0-3 0 0,0 0 5 0 0,0 0 15 0 0,0 0 7 0 0,0 0-16 0 0,1 16 4007 0 0,0 15-3615 0 0,-31 147 856 0 0,30-138-1214 0 0,0-40-82 0 0,0 0 2 0 0,0 0-14 0 0,0 0-13 0 0,1-11-3325 0 0,3 6-3727 0 0,-4 5 5985 0 0,3-6-11019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3913 0 0,'0'0'2464'0'0,"0"0"-329"0"0,0 0-151 0 0,0 0-204 0 0,0 0-302 0 0,0 0-306 0 0,0 0-303 0 0,0 0-235 0 0,0 0-137 0 0,0 0-45 0 0,0 0 35 0 0,0 0 191 0 0,0 0 91 0 0,1 3 38 0 0,0-1-651 0 0,1 0 1 0 0,-1 0-1 0 0,1 0 0 0 0,-1 0 1 0 0,1 0-1 0 0,0 0 0 0 0,0 0 0 0 0,0-1 1 0 0,0 1-1 0 0,0-1 0 0 0,1 1 1 0 0,-1-1-1 0 0,0 0 0 0 0,1 0 1 0 0,-1 0-1 0 0,0 0 0 0 0,1-1 1 0 0,-1 1-1 0 0,1 0 0 0 0,0-1 1 0 0,-1 0-1 0 0,1 0 0 0 0,-1 0 0 0 0,1 0-156 0 0,5 2 151 0 0,-1-1 0 0 0,1-1 0 0 0,0 0 0 0 0,-1 0 0 0 0,1 0 0 0 0,-1-1-1 0 0,1 0 1 0 0,-1 0 0 0 0,1-1 0 0 0,-1 0 0 0 0,0 0 0 0 0,0-1-1 0 0,0 0 1 0 0,0 0 0 0 0,0-1 0 0 0,0 0 0 0 0,-1 0 0 0 0,1-1-151 0 0,54-35 481 0 0,-60 39-471 0 0,0 0 1 0 0,0 0-1 0 0,0 1 0 0 0,1-1 0 0 0,-1 0 1 0 0,0 1-1 0 0,1-1 0 0 0,-1 0 1 0 0,0 1-1 0 0,1 0 0 0 0,-1-1 0 0 0,0 1 1 0 0,1 0-1 0 0,-1 0 0 0 0,1 0 1 0 0,-1 0-1 0 0,0 0 0 0 0,1 0 0 0 0,-1 0 1 0 0,1 0-1 0 0,-1 1 0 0 0,0-1 0 0 0,1 0 1 0 0,-1 1-1 0 0,0-1 0 0 0,1 1 1 0 0,-1 0-1 0 0,0-1 0 0 0,0 1 0 0 0,1 0 1 0 0,-1 0-1 0 0,0 0 0 0 0,0 0 0 0 0,0 0 1 0 0,0 0-1 0 0,0 0 0 0 0,0 0 1 0 0,0 0-1 0 0,-1 0 0 0 0,1 0 0 0 0,0 1 1 0 0,-1-1-1 0 0,1 0 0 0 0,0 2-10 0 0,48 103 255 0 0,-42-77-232 0 0,-2 0-1 0 0,-2 1 1 0 0,0 0 0 0 0,-2 0 0 0 0,-1 0 0 0 0,-2-1-1 0 0,0 1 1 0 0,-2 0 0 0 0,-2-1 0 0 0,0 0 0 0 0,-2 0-1 0 0,-6 11-22 0 0,0 19 20 0 0,8-28-13 0 0,-2 0 0 0 0,-1 0 0 0 0,-2-1 0 0 0,-1 0 0 0 0,-9 16-7 0 0,18-42 3 0 0,0 0 1 0 0,0 0-1 0 0,-1 0 0 0 0,1-1 0 0 0,-1 1 1 0 0,0-1-1 0 0,0 0 0 0 0,-1 0 1 0 0,1 0-1 0 0,0 0 0 0 0,-1-1 0 0 0,0 0 1 0 0,1 0-1 0 0,-1 0 0 0 0,0 0 1 0 0,0-1-1 0 0,0 0 0 0 0,0 0 0 0 0,0 0 1 0 0,-1-1-1 0 0,1 0 0 0 0,0 0 1 0 0,0 0-1 0 0,0 0 0 0 0,0-1 0 0 0,0 0 1 0 0,-1 0-1 0 0,-2-1-3 0 0,4-1 0 0 0,-1 0 0 0 0,1 1 1 0 0,-1-2-1 0 0,1 1 0 0 0,0 0 0 0 0,0-1 0 0 0,0 0 0 0 0,1 0 1 0 0,-1 0-1 0 0,1-1 0 0 0,0 1 0 0 0,0-1 0 0 0,0 1 1 0 0,1-1-1 0 0,0 0 0 0 0,0 0 0 0 0,0 0 0 0 0,0 0 1 0 0,1 0-1 0 0,0-1 0 0 0,0 1 0 0 0,0 0 0 0 0,1-1 0 0 0,0 1 1 0 0,0-1-1 0 0,0 1 0 0 0,1 0 0 0 0,-1-1 0 0 0,2-3 0 0 0,0 0 0 0 0,1-1 0 0 0,-1 0 1 0 0,2 1-1 0 0,-1-1 0 0 0,1 1 0 0 0,1 0 0 0 0,0 0 0 0 0,0 1 0 0 0,1-1 0 0 0,0 1 0 0 0,0 0 0 0 0,0 1 0 0 0,1 0 0 0 0,1 0 0 0 0,-1 0 0 0 0,1 1 0 0 0,0 0 0 0 0,1 0 1 0 0,-1 1-1 0 0,1 0 0 0 0,0 1 0 0 0,1-1 0 0 0,20-8 60 0 0,2 1 0 0 0,-1 2 0 0 0,1 0 0 0 0,1 3 0 0 0,0 0 1 0 0,0 2-1 0 0,0 2 0 0 0,0 1 0 0 0,14 1-60 0 0,-16 1 72 0 0,-31 0-68 0 0,0 0-15 0 0,0 0-1 0 0,0 0-8 0 0,0 0 3 0 0,0 0-6 0 0,-11-43-6595 0 0,4 28-3898 0 0,5 7-1085 0 0</inkml:trace>
  <inkml:trace contextRef="#ctx0" brushRef="#br0" timeOffset="597.156">118 243 0 0 0,'0'0'1076'0'0,"0"0"698"0"0,0 0 366 0 0,0 0 197 0 0,0 0 7 0 0,0 0-258 0 0,0 0-353 0 0,0 0-329 0 0,0 0-228 0 0,0 0-142 0 0,0 0-114 0 0,0 0-84 0 0,-7 4-88 0 0,-30 14 522 0 0,38-17 1924 0 0,14-2-2141 0 0,62-42 1049 0 0,38-52-1247 0 0,-114 94-846 0 0,-1 1-1 0 0,1-1 1 0 0,-1 1 0 0 0,1-1-1 0 0,0 1 1 0 0,-1 0 0 0 0,1-1-1 0 0,0 1 1 0 0,-1 0 0 0 0,1 0-1 0 0,0 0 1 0 0,0 0 0 0 0,-1-1 0 0 0,1 1-1 0 0,0 0 1 0 0,-1 0 0 0 0,1 0-1 0 0,0 0 1 0 0,0 1 0 0 0,-1-1-1 0 0,1 0 1 0 0,0 0 0 0 0,0 0-1 0 0,-1 0 1 0 0,1 1 0 0 0,0-1-1 0 0,-1 0 1 0 0,1 1 0 0 0,0-1-1 0 0,-1 1 1 0 0,1-1 0 0 0,-1 1-1 0 0,1-1 1 0 0,-1 1 0 0 0,1-1-1 0 0,-1 1 1 0 0,1-1 0 0 0,-1 1-1 0 0,1 0 1 0 0,-1-1 0 0 0,0 1 0 0 0,1-1-1 0 0,-1 1 1 0 0,0 0 0 0 0,0 0-9 0 0,8 8 105 0 0,3 3-22 0 0,-1 1 0 0 0,-1 0-1 0 0,0 0 1 0 0,-1 1 0 0 0,0 0 0 0 0,-1 1 0 0 0,0-1-1 0 0,-2 2 1 0 0,1-1 0 0 0,-2 0 0 0 0,0 1 0 0 0,1 9-83 0 0,-5-17-3 0 0,2 6-107 0 0,1-22-1631 0 0,4-12-1140 0 0,-2 8-4115 0 0,-4 8-4916 0 0</inkml:trace>
  <inkml:trace contextRef="#ctx0" brushRef="#br0" timeOffset="1632.416">612 11 0 0 0,'0'0'240'0'0,"0"0"927"0"0,0 0 545 0 0,0 0 422 0 0,0 0 252 0 0,0 0-12 0 0,0 0-240 0 0,0 0-310 0 0,0 0-237 0 0,0 0-140 0 0,0 0-99 0 0,0 0-111 0 0,0 0-131 0 0,2-2-120 0 0,5-5-114 0 0,-5 5-106 0 0,-2 2-90 0 0,0 0-96 0 0,0 0-83 0 0,0 0-71 0 0,12 12 2277 0 0,8 0-2495 0 0,-1 1 0 0 0,-1 1 0 0 0,0 0 0 0 0,0 1 0 0 0,-2 1 0 0 0,0 1 0 0 0,-1 0 0 0 0,-1 1 0 0 0,0 0 0 0 0,-1 1 1 0 0,5 13-209 0 0,-8-6 33 0 0,-1 1 1 0 0,-1 0-1 0 0,-2 0 1 0 0,0 1-1 0 0,-2 0 1 0 0,-1 0-1 0 0,-1 0 1 0 0,-2 0-1 0 0,0 1 1 0 0,-2-1-1 0 0,-1 0 1 0 0,-2 0-1 0 0,0-1 1 0 0,-7 17-34 0 0,0 16 19 0 0,-3 0 0 0 0,-3-2 0 0 0,-2 0 0 0 0,-3-1-1 0 0,-2-1 1 0 0,-5 4-19 0 0,-43 57-28 0 0,64-110 29 0 0,5-9-135 0 0,4 1-26 0 0,0 1-87 0 0,0-12-2617 0 0,0 2 419 0 0,0 3-3570 0 0,0 3-6669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71 0 0 0,'0'0'883'0'0,"0"0"-58"0"0,7-10-26 0 0,30-46 866 0 0,-32 52 2147 0 0,-3 5 6991 0 0,-5 5-3500 0 0,-3-1-9709 0 0,-23 17 2682 0 0,1 1 1 0 0,1 1-1 0 0,0 1 1 0 0,2 1-1 0 0,2 2 1 0 0,0 0 0 0 0,2 1-1 0 0,1 2 1 0 0,1 0-1 0 0,1 1 1 0 0,-12 34-277 0 0,20-40 115 0 0,2 2 1 0 0,0-1-1 0 0,2 1 1 0 0,1 0-1 0 0,1 0 1 0 0,2 1-1 0 0,0-1 1 0 0,3 14-116 0 0,1-23 99 0 0,0 1-1 0 0,2-1 1 0 0,0 0 0 0 0,2 0 0 0 0,0-1 0 0 0,1 1-1 0 0,0-1 1 0 0,2-1 0 0 0,0 0 0 0 0,1 0-1 0 0,1 0 1 0 0,0-2 0 0 0,1 1 0 0 0,1-1-1 0 0,0-1 1 0 0,1-1 0 0 0,5 4-99 0 0,62 53 639 0 0,-53-55-399 0 0,-28-15-212 0 0,0 0-8 0 0,2-1-134 0 0,3-53-5760 0 0,1 32-5753 0 0,-2 14-726 0 0</inkml:trace>
  <inkml:trace contextRef="#ctx0" brushRef="#br0" timeOffset="481.844">636 384 5441 0 0,'0'0'2139'0'0,"0"0"-582"0"0,0 0-22 0 0,0 0 330 0 0,0 0 212 0 0,0 0-87 0 0,0 0-385 0 0,0 0-443 0 0,0 0-259 0 0,0 0-83 0 0,0 0-9 0 0,0 0-28 0 0,0 0-77 0 0,7 5 1245 0 0,-3 50 1447 0 0,-1 4-3109 0 0,-38 194 496 0 0,24-191-745 0 0,11-61-19 0 0,0-1-22 0 0,0 0-12 0 0,0 0-2 0 0,0 0-20 0 0,0 0-3 0 0,0 0 2 0 0,0 0-12 0 0,0 0-14 0 0,0 0-4 0 0,0 0-21 0 0,0 0-32 0 0,0 0 19 0 0,0 0-12 0 0,-2-27-3055 0 0,-6 4-246 0 0,1 3-6605 0 0,6 12-1338 0 0</inkml:trace>
  <inkml:trace contextRef="#ctx0" brushRef="#br0" timeOffset="820.42">378 535 4185 0 0,'0'0'2879'0'0,"0"0"-262"0"0,0 0-237 0 0,0 0-271 0 0,0 0-353 0 0,0 0-436 0 0,0 0-407 0 0,0 0-291 0 0,0 0-52 0 0,0 0 126 0 0,0 0 151 0 0,0 0 94 0 0,0 0-10 0 0,9 3-105 0 0,163 20 3005 0 0,6-19-2993 0 0,-118-13-1337 0 0,-50 3-4136 0 0,-3-1-4606 0 0,-7 7-2901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28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78 0 0 0,'0'0'717'0'0,"0"0"905"0"0,0 0 165 0 0,0 0-74 0 0,0 0-82 0 0,0 0 1 0 0,0 0 11 0 0,5-10-45 0 0,19-26-79 0 0,-18 26-128 0 0,-6 10-166 0 0,0 0-137 0 0,0 0-118 0 0,0 9 1317 0 0,-41 123 363 0 0,11-40-2331 0 0,-3-2-1 0 0,-4-1 1 0 0,-14 18-319 0 0,-80 140 122 0 0,130-246-44 0 0,-4 1-2950 0 0,6-12 2071 0 0,18-109-9446 0 0,-4 40 2877 0 0,7 0 4285 0 0,70-148 2831 0 0,-33 80 1189 0 0,-36 94 9850 0 0,-6 48-4215 0 0,12 19-3367 0 0,30 349 385 0 0,-48-314-3509 0 0,44 118 109 0 0,-54-164-165 0 0,0 0 0 0 0,0 0 0 0 0,1 0 0 0 0,0 0 0 0 0,-1 0 0 0 0,1 0 0 0 0,0-1 0 0 0,0 1 0 0 0,0-1-1 0 0,1 0 1 0 0,-1 1 0 0 0,0-1 0 0 0,1 0 0 0 0,0 0 0 0 0,-1-1 0 0 0,1 1 0 0 0,0 0 0 0 0,0-1 0 0 0,0 0 0 0 0,0 0 0 0 0,0 0 0 0 0,0 0 0 0 0,0 0 0 0 0,1-1 0 0 0,-1 1-1 0 0,0-1 1 0 0,0 0 0 0 0,1 0 0 0 0,-1 0 0 0 0,0 0 0 0 0,0 0 0 0 0,0-1 0 0 0,1 0 0 0 0,-1 1 0 0 0,0-1 0 0 0,0 0 0 0 0,0-1 0 0 0,0 1 0 0 0,0 0 0 0 0,0-1 0 0 0,-1 0-1 0 0,1 0 1 0 0,0 0 0 0 0,-1 0 0 0 0,1-1-23 0 0,94-166 895 0 0,-81 133-838 0 0,-1-1-1 0 0,-1-1 1 0 0,-3 0-1 0 0,-1-1 1 0 0,-1 0-1 0 0,-3 0 1 0 0,-1-1-1 0 0,-2-2-56 0 0,-2-108 31 0 0,-10 122-335 0 0,8 51-5614 0 0,0 1-3053 0 0,1-12-2578 0 0</inkml:trace>
  <inkml:trace contextRef="#ctx0" brushRef="#br0" timeOffset="458.009">1063 424 896 0 0,'0'0'2245'0'0,"0"0"-836"0"0,0 0-192 0 0,0 0 398 0 0,0 0 417 0 0,0 0 151 0 0,0 0-208 0 0,0 0-456 0 0,0 0-408 0 0,0 0-208 0 0,0 0-35 0 0,0 0 42 0 0,0 0 31 0 0,-2-8 741 0 0,-12 27-717 0 0,5-6-874 0 0,0 2-1 0 0,1-1 0 0 0,1 1 0 0 0,0 0 0 0 0,1 0 0 0 0,0 1 0 0 0,2 0 0 0 0,0 0 0 0 0,1 0 1 0 0,0 1-1 0 0,1-1 0 0 0,1 1 0 0 0,1-1 0 0 0,1 17-90 0 0,0-27 28 0 0,0-1 0 0 0,1 0 0 0 0,0 1 0 0 0,0-1 0 0 0,0 0 0 0 0,1 0-1 0 0,-1 0 1 0 0,1 0 0 0 0,1 0 0 0 0,-1-1 0 0 0,0 1 0 0 0,1-1 0 0 0,0 0 0 0 0,0 0 0 0 0,0 0 0 0 0,1-1-1 0 0,-1 0 1 0 0,1 1 0 0 0,0-2 0 0 0,0 1 0 0 0,0 0 0 0 0,0-1 0 0 0,0 0 0 0 0,1 0 0 0 0,-1-1 0 0 0,1 1 0 0 0,-1-1-1 0 0,1 0 1 0 0,-1-1 0 0 0,1 1 0 0 0,0-1 0 0 0,-1 0 0 0 0,1-1 0 0 0,0 0 0 0 0,-1 1 0 0 0,1-1 0 0 0,-1-1-1 0 0,1 1 1 0 0,-1-1 0 0 0,4-2-28 0 0,1-2 73 0 0,0-1-1 0 0,-1-1 1 0 0,1 0 0 0 0,-1 0-1 0 0,-1-1 1 0 0,0 0-1 0 0,0 0 1 0 0,-1-1-1 0 0,0 0 1 0 0,0 0-1 0 0,-1 0 1 0 0,-1-1 0 0 0,0 0-1 0 0,0-1 1 0 0,-1 1-1 0 0,0-1 1 0 0,-1 1-1 0 0,-1-1 1 0 0,0 0-1 0 0,0 0 1 0 0,-1 0 0 0 0,-1-1-1 0 0,0 1 1 0 0,0 0-1 0 0,-1 0 1 0 0,-1 0-1 0 0,-1-4-72 0 0,0 7-19 0 0,0 1-1 0 0,0 1 1 0 0,-1-1 0 0 0,0 0-1 0 0,-1 1 1 0 0,1 0-1 0 0,-1 0 1 0 0,-1 0-1 0 0,1 1 1 0 0,-1 0-1 0 0,0 0 1 0 0,-1 0 0 0 0,1 0-1 0 0,-1 1 1 0 0,0 1-1 0 0,-1-1 1 0 0,1 1-1 0 0,-1 0 1 0 0,-4-1 19 0 0,7 3-328 0 0,0 0-1 0 0,0 0 1 0 0,0 1 0 0 0,0 0 0 0 0,0 0 0 0 0,0 0-1 0 0,-1 1 1 0 0,1 0 0 0 0,0 0 0 0 0,0 0 0 0 0,-1 0-1 0 0,1 1 1 0 0,0 0 0 0 0,0 0 0 0 0,0 0 0 0 0,0 1-1 0 0,0 0 1 0 0,0 0 0 0 0,0 0 0 0 0,-3 3 328 0 0,-8 5-4708 0 0,7-2-3850 0 0</inkml:trace>
  <inkml:trace contextRef="#ctx0" brushRef="#br0" timeOffset="989.901">1549 438 4281 0 0,'0'0'6023'0'0,"0"0"-3150"0"0,0 0-1036 0 0,0 0-105 0 0,0 0-109 0 0,0 0-209 0 0,0 0-294 0 0,0 0-270 0 0,0 0-221 0 0,0 0-173 0 0,0 0-96 0 0,0 0-52 0 0,0 0-54 0 0,-10 18-41 0 0,-32 56-45 0 0,40-72-154 0 0,1 1 0 0 0,-1-1-1 0 0,1 1 1 0 0,0-1 0 0 0,0 1-1 0 0,0 0 1 0 0,0-1 0 0 0,0 1-1 0 0,1 0 1 0 0,-1 0 0 0 0,1-1-1 0 0,0 1 1 0 0,0 0 0 0 0,0 0 0 0 0,0 0-1 0 0,0 0 1 0 0,0-1 0 0 0,1 1-1 0 0,0 0 1 0 0,-1 0 0 0 0,1 0-1 0 0,0-1 1 0 0,0 1 0 0 0,1 1-14 0 0,2 4 38 0 0,-1-3 14 0 0,1 0 0 0 0,0 0 0 0 0,0 0 0 0 0,0-1 0 0 0,1 1 0 0 0,-1-1-1 0 0,1 0 1 0 0,0 0 0 0 0,1-1 0 0 0,-1 0 0 0 0,0 0 0 0 0,1 0 0 0 0,0 0 0 0 0,-1-1 0 0 0,1 0 0 0 0,0 0 0 0 0,0-1 0 0 0,0 1 0 0 0,1-2 0 0 0,-1 1 0 0 0,0 0-1 0 0,0-1 1 0 0,1 0 0 0 0,-1-1 0 0 0,0 1 0 0 0,0-1 0 0 0,0 0 0 0 0,0-1 0 0 0,0 0 0 0 0,0 0 0 0 0,0 0 0 0 0,0 0 0 0 0,-1-1 0 0 0,1 0 0 0 0,-1 0 0 0 0,0-1-52 0 0,13-6 96 0 0,0-1 1 0 0,-1-1 0 0 0,0-1 0 0 0,-1 0 0 0 0,-1-1 0 0 0,0-1 0 0 0,-1 0-1 0 0,6-11-96 0 0,-13 24 46 0 0,-5 17-108 0 0,1-2 65 0 0,0 0-1 0 0,1-1 1 0 0,0 1-1 0 0,1-1 1 0 0,1 0-1 0 0,0 0 1 0 0,0 0-1 0 0,5 4-2 0 0,-5-10 15 0 0,0-1-1 0 0,0 0 0 0 0,1 0 0 0 0,0-1 0 0 0,0 1 1 0 0,0-1-1 0 0,0-1 0 0 0,1 0 0 0 0,-1 0 0 0 0,1 0 1 0 0,0-1-1 0 0,0 0 0 0 0,0 0 0 0 0,0-1 1 0 0,0 0-1 0 0,0-1 0 0 0,0 0 0 0 0,0 0 0 0 0,1 0 1 0 0,3-2-15 0 0,-3-1 72 0 0,-1 0 1 0 0,1-1 0 0 0,-1 0 0 0 0,0-1 0 0 0,0 0 0 0 0,-1 0 0 0 0,1 0-1 0 0,-1-1 1 0 0,0 0 0 0 0,-1-1 0 0 0,1 1 0 0 0,-1-1 0 0 0,-1 0 0 0 0,1-1-1 0 0,-1 0 1 0 0,-1 1 0 0 0,1-2 0 0 0,-1 1 0 0 0,2-7-73 0 0,0 2 20 0 0,-1 1 0 0 0,-1-1 0 0 0,1-1 0 0 0,-2 1 1 0 0,0-1-1 0 0,-1 1 0 0 0,0-1 0 0 0,-1 0 0 0 0,0 0 0 0 0,-2-6-20 0 0,-5 16-1262 0 0,2 4-3513 0 0,3 0 1071 0 0,1 0-8588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6:2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12 196 1088 0 0,'0'0'2090'0'0,"0"0"-166"0"0,0 0 222 0 0,0 0 311 0 0,0 0 55 0 0,0 0-209 0 0,0 0-474 0 0,0 0-605 0 0,0 0-461 0 0,0 0-244 0 0,0 0-129 0 0,0 0-43 0 0,-11-3 577 0 0,57 18 2306 0 0,158 17-168 0 0,-24-14-2399 0 0,-134-14-593 0 0,-46-4-46 0 0,0 0 4 0 0,0 0 13 0 0,0 0 27 0 0,0 0 31 0 0,0 0-13 0 0,0 0 2 0 0,0 0 3 0 0,0 0-15 0 0,0 0-7 0 0,0 0-9 0 0,0 0 2 0 0,0 0-2 0 0,0 0 12 0 0,0 0 16 0 0,0 0 16 0 0,0 0 16 0 0,0 0 15 0 0,0 0 7 0 0,0 0 9 0 0,-29-71 454 0 0,-89-113-543 0 0,150 177-7476 0 0,-28 8 4595 0 0,6-1-7250 0 0</inkml:trace>
  <inkml:trace contextRef="#ctx0" brushRef="#br0" timeOffset="-1651.701">370 726 2785 0 0,'0'0'1739'0'0,"0"0"-356"0"0,0 0-95 0 0,0 0 246 0 0,0 0 339 0 0,0 0 205 0 0,0 0-95 0 0,0 0-319 0 0,0 0-349 0 0,0 0-289 0 0,0 0-190 0 0,0-19-88 0 0,0-55-49 0 0,10 28 2715 0 0,-11 52-530 0 0,-3 13-2714 0 0,-106 234 510 0 0,-20 39-548 0 0,86-186-80 0 0,82-98-42 0 0,185-15 494 0 0,-8 3-264 0 0,-184 7-135 0 0,-30-2-98 0 0,-1 1-4 0 0,0-1 5 0 0,0-1 10 0 0,0 0 13 0 0,0 0-14 0 0,0 0 13 0 0,0 0 3 0 0,0 0-14 0 0,0 0 13 0 0,0 0-7 0 0,0-20-5251 0 0,5-7-9432 0 0,-3 23 5177 0 0</inkml:trace>
  <inkml:trace contextRef="#ctx0" brushRef="#br0" timeOffset="86409.291">1011 1061 0 0 0,'0'0'1236'0'0,"0"0"665"0"0,0 0 172 0 0,0 0-113 0 0,0 0-192 0 0,0 0-206 0 0,0 0-114 0 0,0 0-92 0 0,1-7-106 0 0,1-23-109 0 0,-1 23-114 0 0,-1 7-112 0 0,0 0-123 0 0,0 0-97 0 0,1 5 5784 0 0,1 14-6348 0 0,-2-10 138 0 0,9 230 558 0 0,-19-136-637 0 0,6-78-120 0 0,4-24-77 0 0,0-1 16 0 0,0 0 1 0 0,0 0-6 0 0,0 0-11 0 0,0 0 18 0 0,0 0 5 0 0,0 0 0 0 0,0 0 0 0 0,0 0-2 0 0,0 0-4 0 0,0 0-2 0 0,0 0 1 0 0,0 0 6 0 0,0 0 5 0 0,0 0 20 0 0,0 0 15 0 0,0 0-17 0 0,0 0 0 0 0,0 0-6 0 0,0 0-3 0 0,0 0 15 0 0,14-26 439 0 0,-4 14-472 0 0,1 0 1 0 0,0 1-1 0 0,1 0 1 0 0,0 1 0 0 0,0 1-1 0 0,1-1 1 0 0,0 2-1 0 0,1 0 1 0 0,0 1 0 0 0,2-1-12 0 0,-10 7 0 0 0,0-1 0 0 0,0 1 0 0 0,0 1 0 0 0,0-1 0 0 0,0 1 1 0 0,1 0-1 0 0,-1 0 0 0 0,0 1 0 0 0,0 0 0 0 0,0 0 0 0 0,0 0 0 0 0,0 1 1 0 0,0 0-1 0 0,4 2 0 0 0,17 4-45 0 0,-24-6 54 0 0,0 0 0 0 0,1 0 0 0 0,-1 0 0 0 0,0 0 0 0 0,0 1 0 0 0,0-1 0 0 0,0 1 0 0 0,-1 0 0 0 0,1 0 0 0 0,-1 0 0 0 0,0 0 0 0 0,1 0 0 0 0,-1 1 0 0 0,-1-1 0 0 0,1 1-1 0 0,0-1 1 0 0,-1 1 0 0 0,0-1 0 0 0,0 1 0 0 0,0 0 0 0 0,0 0 0 0 0,-1 0 0 0 0,1 0 0 0 0,-1-1 0 0 0,0 1 0 0 0,0 0 0 0 0,-1 0 0 0 0,1 0 0 0 0,-1 0 0 0 0,0 0 0 0 0,0-1 0 0 0,0 2-9 0 0,0 18 56 0 0,1-19-37 0 0,-1 0 0 0 0,1 0 0 0 0,-1 0 0 0 0,-1 0 0 0 0,1 0 0 0 0,0 0 0 0 0,-1 0 0 0 0,0 0 0 0 0,0-1 0 0 0,0 1 0 0 0,0 0 0 0 0,-1-1 1 0 0,1 0-1 0 0,-1 0 0 0 0,0 0 0 0 0,0 0 0 0 0,-1 1-19 0 0,-25 24 167 0 0,24-24-127 0 0,0 0 0 0 0,-1-1 0 0 0,0 0 0 0 0,1 0 0 0 0,-1 0 0 0 0,0-1 0 0 0,-1 0 0 0 0,1 0 0 0 0,0-1 1 0 0,-1 1-1 0 0,1-1 0 0 0,0-1 0 0 0,-1 1 0 0 0,-2-1-40 0 0,-50-11 180 0 0,7-19-44 0 0,36 0-117 0 0,15 24-31 0 0,1 0 0 0 0,0-1 0 0 0,0 1 0 0 0,0 0 0 0 0,1-1 0 0 0,-1 1 0 0 0,2 0 0 0 0,-1 0 0 0 0,1-1 0 0 0,0 1 0 0 0,0 0 0 0 0,0 1 0 0 0,3-5 12 0 0,14-25-3123 0 0,-3 4-5230 0 0,-12 26-4178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7:3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405 298 0 0 0,'0'0'2047'0'0,"0"0"518"0"0,0 0-22 0 0,0 0-379 0 0,0 0-418 0 0,0 0-298 0 0,0 0-155 0 0,0 0-57 0 0,0 0-56 0 0,0 0-110 0 0,0 0-247 0 0,-2 3-246 0 0,-65 101 1638 0 0,-47 130-106 0 0,81-167-1729 0 0,-2-1 0 0 0,-3-2 1 0 0,-3-2-1 0 0,-28 30-380 0 0,63-85 6 0 0,7-6 4 0 0,-1-1 0 0 0,0 0 0 0 0,1 0 0 0 0,-1 0 0 0 0,1 0 0 0 0,-1 1 0 0 0,0-1 0 0 0,1 0 0 0 0,-1 0 0 0 0,1 0 0 0 0,-1 1 0 0 0,0-1 0 0 0,1 0 0 0 0,-1 1 0 0 0,0-1 0 0 0,0 0 0 0 0,1 1 0 0 0,-1-1 0 0 0,0 1 0 0 0,0-1 0 0 0,1 0 0 0 0,-1 1 0 0 0,0-1 0 0 0,0 1 0 0 0,0-1 0 0 0,0 0 0 0 0,0 1 0 0 0,1-1 0 0 0,-1 1 0 0 0,0-1 0 0 0,0 1 0 0 0,0-1 0 0 0,0 1 0 0 0,0-1 0 0 0,-1 0 0 0 0,1 1 0 0 0,0-1 0 0 0,0 1 0 0 0,0-1 0 0 0,0 1 0 0 0,0-1 0 0 0,-1 0 0 0 0,1 1 0 0 0,0-1 0 0 0,0 1 0 0 0,-1-1 0 0 0,1 0 0 0 0,0 1 0 0 0,0-1 0 0 0,-1 0 0 0 0,1 1 0 0 0,0-1 0 0 0,-1 0-10 0 0,107-19 315 0 0,106 27-242 0 0,-52 17-47 0 0,-94-22-21 0 0,-66-3 17 0 0,1 1 1 0 0,-1-1-1 0 0,0 0 1 0 0,1 0-1 0 0,-1 0 0 0 0,1 0 1 0 0,-1 0-1 0 0,1-1 0 0 0,-1 1 1 0 0,0 0-1 0 0,1 0 0 0 0,-1 0 1 0 0,1 0-1 0 0,-1 0 0 0 0,0 0 1 0 0,1-1-1 0 0,-1 1 1 0 0,1 0-1 0 0,-1 0 0 0 0,0-1 1 0 0,1 1-1 0 0,-1 0 0 0 0,0-1 1 0 0,0 1-1 0 0,1 0 0 0 0,-1-1 1 0 0,0 1-1 0 0,0 0 1 0 0,1-1-1 0 0,-1 1 0 0 0,0-1 1 0 0,0 1-1 0 0,0 0 0 0 0,0-1 1 0 0,1 1-1 0 0,-1-1 0 0 0,0 1 1 0 0,0 0-1 0 0,0-1 0 0 0,0 1 1 0 0,0-1-1 0 0,0 1 1 0 0,0-1-1 0 0,0 1 0 0 0,0 0 1 0 0,-1-1-1 0 0,1 1 0 0 0,0-1 1 0 0,0 1-1 0 0,0-1 0 0 0,0 1 1 0 0,-1 0-1 0 0,1-1 0 0 0,0 1 1 0 0,0 0-1 0 0,-1-1 1 0 0,1 1-1 0 0,0 0 0 0 0,0-1 1 0 0,-1 1-1 0 0,1 0 0 0 0,0 0 1 0 0,-1-1-1 0 0,1 1-22 0 0,-72-166 117 0 0,65 150-116 0 0,-10-17 5 0 0,2 0 0 0 0,1-1 0 0 0,1 0 0 0 0,2-1 0 0 0,2 0 0 0 0,1-1 0 0 0,2 0-1 0 0,-2-33-5 0 0,9 50 8 0 0,-13-63 70 0 0,-8 63 10 0 0,20 16-1568 0 0,17 32-732 0 0,1-12-5716 0 0,-13-13 2810 0 0,1 0-5406 0 0</inkml:trace>
  <inkml:trace contextRef="#ctx0" brushRef="#br0" timeOffset="991.482">780 327 0 0 0,'0'0'384'0'0,"0"0"1235"0"0,0 0 542 0 0,0 0 207 0 0,0 0-50 0 0,0 0-235 0 0,0 0-345 0 0,0 0-350 0 0,0 0-277 0 0,0 0-160 0 0,0 0-79 0 0,0 0-53 0 0,4-4-16 0 0,9-10-31 0 0,-10 10-55 0 0,-3 27 2087 0 0,-18 69-1189 0 0,17-62-1376 0 0,-1 48 223 0 0,-4-1-1 0 0,-3 0 1 0 0,-3 0-1 0 0,-18 58-461 0 0,11-72 132 0 0,19-60-96 0 0,0-3-22 0 0,0 1-30 0 0,0 1 17 0 0,0-1-13 0 0,0-1 20 0 0,0 0 21 0 0,0 0-13 0 0,0 0 3 0 0,0 0-7 0 0,0 0 1 0 0,0 0 1 0 0,0 0 11 0 0,0 0-4 0 0,0 0 6 0 0,1 0-16 0 0,0 0-29 0 0,-1 0 16 0 0,0 0-12 0 0,233-1 1227 0 0,-62-16-764 0 0,-170 17-429 0 0,-1 0 3 0 0,0 0-6 0 0,0 0-2 0 0,0 0-2 0 0,0 0 14 0 0,0 0-2 0 0,0 0-1 0 0,0 0-3 0 0,0 0-7 0 0,0 0 6 0 0,0 0 1 0 0,0 0 10 0 0,0 0-16 0 0,0 0-2 0 0,0 0-2 0 0,0 0 3 0 0,0 0 4 0 0,0 0 2 0 0,0 0-7 0 0,0 0 7 0 0,0 0-4 0 0,0 0-5 0 0,0 0-1 0 0,0 0-7 0 0,0 0 18 0 0,0 0-7 0 0,0 0-4 0 0,0 0-10 0 0,0 0 12 0 0,0 0 3 0 0,0 0-8 0 0,0 0-13 0 0,0 0 1 0 0,0 0 8 0 0,-25 3-3355 0 0,23-2 2867 0 0,-13 6-2427 0 0,5-1-3792 0 0,5-5-5158 0 0</inkml:trace>
  <inkml:trace contextRef="#ctx0" brushRef="#br0" timeOffset="103141.683">1412 879 0 0 0,'0'0'903'0'0,"0"0"841"0"0,0 0 266 0 0,0 0 17 0 0,0 0 12 0 0,0 0-4 0 0,1-6-70 0 0,0-3-1219 0 0,2-4 9 0 0,-3-2 4157 0 0,0 14-3637 0 0,0 1-107 0 0,0 0-111 0 0,0 0-145 0 0,0 0-149 0 0,0 0-131 0 0,0 0-98 0 0,0 0-83 0 0,0 0-47 0 0,0 0-53 0 0,0 23 1160 0 0,0 133-784 0 0,0 67 65 0 0,-13-304-4886 0 0,13 68 2602 0 0,0-3-1476 0 0,1 4-2156 0 0,0 1-5310 0 0</inkml:trace>
  <inkml:trace contextRef="#ctx0" brushRef="#br0" timeOffset="103869.999">1353 839 5329 0 0,'0'0'2346'0'0,"0"0"-159"0"0,0 0-46 0 0,0 0 10 0 0,0 0-126 0 0,0 0-347 0 0,0 0-426 0 0,0 0-355 0 0,0 0-197 0 0,0 0-75 0 0,0 0-19 0 0,0 0-24 0 0,0 0-33 0 0,0 0-59 0 0,0 0-68 0 0,0 0-34 0 0,0 0-56 0 0,0 0-23 0 0,11 7 2072 0 0,272-21-746 0 0,-280 14-1633 0 0,0 0 0 0 0,1 0 0 0 0,-1 0 0 0 0,0 0 0 0 0,0 1 0 0 0,0 0 0 0 0,0-1 0 0 0,0 1 0 0 0,1 0 0 0 0,-1 0 0 0 0,-1 1 0 0 0,1-1 0 0 0,0 1 0 0 0,0-1 0 0 0,0 1 0 0 0,-1 0 1 0 0,1 0-1 0 0,-1 0 0 0 0,0 0 0 0 0,1 1 0 0 0,-1-1 0 0 0,0 1 0 0 0,0-1 0 0 0,-1 1 0 0 0,1 0 0 0 0,0-1 0 0 0,-1 1 0 0 0,0 0 0 0 0,0 0 0 0 0,0 0 0 0 0,0 0 0 0 0,0 0 0 0 0,0 1 0 0 0,-1 1-2 0 0,-2 2 22 0 0,-1 0 0 0 0,0-1-1 0 0,-1 0 1 0 0,1 0 0 0 0,-1 0 0 0 0,0 0-1 0 0,-1-1 1 0 0,0 1 0 0 0,0-1 0 0 0,0 0-1 0 0,0-1 1 0 0,-1 1 0 0 0,1-1 0 0 0,-1 0-1 0 0,0 0 1 0 0,-1-1 0 0 0,1 0 0 0 0,-3 1-22 0 0,-7 6 24 0 0,-83 42 122 0 0,99-52-150 0 0,0 0 1 0 0,0 1 0 0 0,0-1-1 0 0,1 0 1 0 0,-1 0 0 0 0,0 0-1 0 0,0 0 1 0 0,0 1 0 0 0,1-1-1 0 0,-1 0 1 0 0,0 0 0 0 0,0 1 0 0 0,0-1-1 0 0,0 0 1 0 0,0 0 0 0 0,0 1-1 0 0,0-1 1 0 0,1 0 0 0 0,-1 0-1 0 0,0 1 1 0 0,0-1 0 0 0,0 0-1 0 0,0 0 1 0 0,0 1 0 0 0,0-1-1 0 0,0 0 1 0 0,0 1 0 0 0,0-1-1 0 0,0 0 1 0 0,-1 0 0 0 0,1 1-1 0 0,0-1 1 0 0,0 0 0 0 0,0 0 0 0 0,0 1-1 0 0,0-1 1 0 0,0 0 0 0 0,-1 0-1 0 0,1 1 1 0 0,0-1 0 0 0,0 0-1 0 0,0 0 1 0 0,0 0 0 0 0,-1 0-1 0 0,1 1 1 0 0,0-1 0 0 0,0 0-1 0 0,-1 0 1 0 0,1 0 3 0 0,14 4-8 0 0,130 50 85 0 0,-105-37-84 0 0,48 33 1 0 0,-86-47 12 0 0,0-1 1 0 0,0 0-1 0 0,0 0 1 0 0,0 1-1 0 0,0-1 1 0 0,-1 1-1 0 0,1-1 0 0 0,-1 0 1 0 0,0 1-1 0 0,0-1 1 0 0,0 1-1 0 0,0-1 1 0 0,0 1-1 0 0,0-1 0 0 0,-1 1 1 0 0,1-1-1 0 0,-1 1 1 0 0,1-1-1 0 0,-1 0 0 0 0,0 1 1 0 0,0-1-1 0 0,0 0 1 0 0,-1 0-1 0 0,1 0 1 0 0,0 0-1 0 0,-1 0 0 0 0,1 0 1 0 0,-1 0-1 0 0,0 0 1 0 0,0 0-1 0 0,1-1 1 0 0,-1 1-1 0 0,0-1 0 0 0,-1 1 1 0 0,1-1-1 0 0,0 0 1 0 0,0 0-1 0 0,0 0 1 0 0,-1 0-1 0 0,1 0 0 0 0,0 0 1 0 0,-1-1-1 0 0,1 1 1 0 0,-2-1-7 0 0,-24 10 56 0 0,0-1 0 0 0,-1-1 0 0 0,0-1 0 0 0,-1-2 0 0 0,1-1 0 0 0,-1-1 0 0 0,0-2 0 0 0,0-1 0 0 0,-26-3-56 0 0,51 3-21 0 0,0-1 0 0 0,0 1 0 0 0,1-1 0 0 0,-1 1 0 0 0,0-1 0 0 0,0-1 0 0 0,1 1 0 0 0,-1-1 0 0 0,1 1 0 0 0,-1-1 0 0 0,1-1 0 0 0,0 1 0 0 0,0-1 0 0 0,-1 1 0 0 0,2-1 0 0 0,-1 0 0 0 0,0-1 0 0 0,1 1 0 0 0,-1-1 0 0 0,1 1 0 0 0,0-1 0 0 0,-2-3 21 0 0,3-22-2143 0 0,5 12-4914 0 0,3 12-5495 0 0</inkml:trace>
  <inkml:trace contextRef="#ctx0" brushRef="#br0" timeOffset="104988.771">615 180 0 0 0,'0'0'1142'0'0,"0"0"507"0"0,0 0 430 0 0,0 0 189 0 0,0 0-133 0 0,0 0-266 0 0,0 0-358 0 0,0 0-253 0 0,0 0-66 0 0,0 0-21 0 0,0 0-16 0 0,0 0-43 0 0,-15-1-73 0 0,-44-4-60 0 0,44 3-71 0 0,15 2-69 0 0,0 0-108 0 0,0 0-126 0 0,0 0-79 0 0,0 0-71 0 0,0 0-47 0 0,0 0-43 0 0,0 0-48 0 0,0 0-34 0 0,24-3 1856 0 0,-2-4-2020 0 0,0 1-1 0 0,0 1 0 0 0,0 1 0 0 0,1 1 1 0 0,-1 1-1 0 0,1 1 0 0 0,0 0 0 0 0,-1 2 1 0 0,5 2-119 0 0,186 43 180 0 0,-137-30 4 0 0,-76-16-144 0 0,0 0 18 0 0,0 0 12 0 0,0 0 23 0 0,0 0 18 0 0,0 0 13 0 0,0 0 21 0 0,0 0 3 0 0,0 0 8 0 0,0 0 4 0 0,0 0 22 0 0,-10-12 311 0 0,3 2-474 0 0,0 0 1 0 0,-1 0-1 0 0,0 1 1 0 0,0 0-1 0 0,-1 1 0 0 0,-1 0 1 0 0,1 0-1 0 0,-1 1 1 0 0,-6-3-20 0 0,-3-4 34 0 0,-119-69-71 0 0,210 75-5304 0 0,-47 11 2006 0 0,-5 0-3788 0 0,-5-2-5449 0 0</inkml:trace>
  <inkml:trace contextRef="#ctx0" brushRef="#br0" timeOffset="105578.1">1988 647 5185 0 0,'0'0'3452'0'0,"0"0"-743"0"0,0 0-405 0 0,0 0-265 0 0,0 0-304 0 0,0 0-339 0 0,0 0-296 0 0,0 0-246 0 0,0 0-153 0 0,0 0-101 0 0,0 0-55 0 0,0 0-17 0 0,57 4 3890 0 0,114 0-2347 0 0,123-1-857 0 0,-293-3-1197 0 0,-1 0-5 0 0,0 0 1 0 0,0 0-7 0 0,-5-7-3294 0 0,-10 7-6208 0 0,13 0-2570 0 0</inkml:trace>
  <inkml:trace contextRef="#ctx0" brushRef="#br0" timeOffset="105836.684">2052 909 11314 0 0,'0'0'3236'0'0,"0"0"-1189"0"0,0 0-604 0 0,0 0-132 0 0,0 0-47 0 0,0 0-97 0 0,0 0-192 0 0,0 0-143 0 0,0 0-56 0 0,0 0 3 0 0,0 0 21 0 0,0 0-98 0 0,0 0-134 0 0,24 3-107 0 0,75 9-101 0 0,69-20 483 0 0,-85 1-1130 0 0,-54 3-795 0 0,-12 0-5775 0 0,-13 1-5649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23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330 475 0 0 0,'0'0'1272'0'0,"0"0"169"0"0,0 0-64 0 0,0 0-85 0 0,0 0-23 0 0,0 0 6 0 0,5-21 22 0 0,14-67 21 0 0,-9 10 7980 0 0,-12 105-1628 0 0,-11 93-7364 0 0,-68 225 254 0 0,54-193-262 0 0,29-150-265 0 0,0 1 0 0 0,1-1 0 0 0,-1 0 0 0 0,0 0 0 0 0,1 1 0 0 0,-1-2 0 0 0,1 1 0 0 0,0 0 0 0 0,-1 0 0 0 0,1-1 0 0 0,0 1 0 0 0,0-1 0 0 0,0 0 0 0 0,0 0 0 0 0,0 0 0 0 0,1-1 0 0 0,-1 1 0 0 0,0-1 0 0 0,0 1 0 0 0,0-1 0 0 0,1 0 0 0 0,-1 0 0 0 0,2-1-33 0 0,251-9 1324 0 0,-221 9-1112 0 0,-35 1-196 0 0,0 0 7 0 0,0 0 1 0 0,0 0-8 0 0,0 0-23 0 0,0 0 27 0 0,0 0-1 0 0,-12-1 23 0 0,6-2-5176 0 0,6 1 3599 0 0,0 1-5200 0 0,0 1-5461 0 0</inkml:trace>
  <inkml:trace contextRef="#ctx0" brushRef="#br0" timeOffset="504.034">764 887 9378 0 0,'0'0'2203'0'0,"0"0"-737"0"0,0 0-185 0 0,0 0 194 0 0,0 0 136 0 0,0 0-57 0 0,0 0-303 0 0,0 0-321 0 0,0 0-197 0 0,0 0-69 0 0,0 0 16 0 0,0 0 26 0 0,0 0-23 0 0,13 7 2432 0 0,-88 48-1008 0 0,72-50-2094 0 0,1-1 0 0 0,-1 1-1 0 0,1 0 1 0 0,0 0 0 0 0,0 0 0 0 0,1 0 0 0 0,0 0 0 0 0,-1 0-1 0 0,2 0 1 0 0,-1 0 0 0 0,0 1 0 0 0,1-1 0 0 0,0 0-1 0 0,1 0 1 0 0,-1 1 0 0 0,1-1 0 0 0,0 0 0 0 0,1 4-13 0 0,0-5 35 0 0,1 0 0 0 0,0-1 0 0 0,0 0 0 0 0,0 0-1 0 0,0 0 1 0 0,0 0 0 0 0,1 0 0 0 0,-1 0 0 0 0,1-1 0 0 0,0 0 0 0 0,0 0 0 0 0,0 0 0 0 0,0 0 0 0 0,0 0 0 0 0,0-1 0 0 0,0 0 0 0 0,0 0 0 0 0,1 0 0 0 0,-1 0 0 0 0,0-1 0 0 0,1 0 0 0 0,-1 0 0 0 0,0 0-1 0 0,1 0 1 0 0,-1-1 0 0 0,1 1 0 0 0,-1-1 0 0 0,4-1-35 0 0,13 1 134 0 0,16-6 21 0 0,-33-12-3143 0 0,-4 12-4198 0 0,2 3-5189 0 0</inkml:trace>
  <inkml:trace contextRef="#ctx0" brushRef="#br0" timeOffset="22612.957">37 188 0 0 0,'0'0'671'0'0,"0"0"769"0"0,0 0 235 0 0,0 0 70 0 0,0 0-18 0 0,-4-3-56 0 0,-5-4-1088 0 0,-15-16 8373 0 0,28 23-2813 0 0,4-1-3342 0 0,41-6-2683 0 0,297 11 727 0 0,-163-8-478 0 0,-117 19-264 0 0,-13-11 296 0 0,-70-4 778 0 0,-75-55-1009 0 0,13-5-105 0 0,11 23 54 0 0,57 27-65 0 0,11 10-33 0 0,0 0 4 0 0,0 0 1 0 0,0 0-2 0 0,0 0-6 0 0,0 0-6 0 0,0 0-5 0 0,0 0-10 0 0,0 0-3 0 0,0 0 2 0 0,0 0 18 0 0,0 0 19 0 0,0 0-39 0 0,0 0-13 0 0,0 0 22 0 0,0 0-20 0 0,0 0-17 0 0,0 0-24 0 0,0 0-18 0 0,0 0-42 0 0,19-3-4305 0 0,-9 7 762 0 0,-1 2-4522 0 0,-3-2-4717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1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0 0 0,'0'0'1251'0'0,"0"0"213"0"0,0 0-42 0 0,0 0-118 0 0,0-5-157 0 0,0 1 520 0 0,0-9-3113 0 0,2 11 7309 0 0,2 1 6993 0 0,72 0-8996 0 0,99-5-2903 0 0,26-5-415 0 0,-152 10-134 0 0,-57 0-5065 0 0,-15 2-8161 0 0,19 3 1294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52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0 0 0,'0'0'2240'0'0,"0"0"-70"0"0,0 0-224 0 0,0 0-323 0 0,0 0-228 0 0,0 0-91 0 0,0 0-35 0 0,0 0-47 0 0,0 0-60 0 0,0 0-94 0 0,0 0-108 0 0,0 0-83 0 0,-3 3-82 0 0,-9 9-41 0 0,9-9-19 0 0,3-3-24 0 0,5 2 6434 0 0,20 7-5928 0 0,104 2 346 0 0,113-22-388 0 0,-119 1-859 0 0,-124 2-3608 0 0,-3 8-4759 0 0,4 0-4107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29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6 529 0 0 0,'0'0'203'0'0,"0"-5"792"0"0,1-1-421 0 0,0-4 22 0 0,-1-2 3083 0 0,-7-3 10001 0 0,7 15-13125 0 0,0 0-59 0 0,0 0-99 0 0,0 0-79 0 0,0 0-49 0 0,0 0-20 0 0,0 0-7 0 0,0 0 4 0 0,0 0 31 0 0,0 0 23 0 0,0 0 28 0 0,0 0 5 0 0,0 0 22 0 0,25 3 2324 0 0,39 2-1854 0 0,0-3 0 0 0,1-2 0 0 0,-1-3 0 0 0,3-3-825 0 0,-15 2 306 0 0,74 3 56 0 0,-134 8-1008 0 0,5-10-244 0 0,-2 3-5283 0 0,4 0 2012 0 0,-1 0-8267 0 0</inkml:trace>
  <inkml:trace contextRef="#ctx0" brushRef="#br0" timeOffset="1502.014">890 146 0 0 0,'0'0'2286'0'0,"0"0"406"0"0,0 0 86 0 0,0 0-137 0 0,0 0-303 0 0,0 0-393 0 0,0 0-392 0 0,0 0-338 0 0,0 0-224 0 0,0 0-142 0 0,0 0-126 0 0,2-4-139 0 0,-2 4-478 0 0,0 0 0 0 0,0 0 0 0 0,1 1 0 0 0,-1-1-1 0 0,0 0 1 0 0,0 0 0 0 0,1 0 0 0 0,-1 0 0 0 0,0 0 0 0 0,1 0 0 0 0,-1 0 0 0 0,0 0-1 0 0,1 0 1 0 0,-1 0 0 0 0,0 0 0 0 0,0 0 0 0 0,1 0 0 0 0,-1 0-106 0 0,-23 127 4356 0 0,20-96-3989 0 0,-64 240 499 0 0,64-262-862 0 0,-7 25 7 0 0,2 0 0 0 0,1 1 0 0 0,2 0 0 0 0,1 0 0 0 0,2 11-11 0 0,2-45-7 0 0,0-1 3 0 0,0 0 19 0 0,0 0 17 0 0,0 0 10 0 0,0 0-7 0 0,0 0 0 0 0,0 0 6 0 0,0 0-10 0 0,0 0 2 0 0,0 0-14 0 0,0 0-13 0 0,0 0-6 0 0,0 0 18 0 0,0 0-1 0 0,0 0-1 0 0,0 0-1 0 0,0 0-5 0 0,0 0 4 0 0,0 0-5 0 0,0 0-1 0 0,0 0 1 0 0,0 0 5 0 0,0 0-8 0 0,1 40 1124 0 0,0-39-1112 0 0,-1 0 0 0 0,0 0 0 0 0,1 0 1 0 0,-1 0-1 0 0,1 0 0 0 0,-1 0 0 0 0,1 0 0 0 0,-1 0 0 0 0,1 0 1 0 0,-1 0-1 0 0,1-1 0 0 0,0 1 0 0 0,0 0 0 0 0,-1-1 0 0 0,1 1 1 0 0,0 0-1 0 0,0-1 0 0 0,0 1 0 0 0,0-1 0 0 0,0 1 0 0 0,-1-1 0 0 0,1 1 1 0 0,0-1-1 0 0,0 0 0 0 0,0 0 0 0 0,0 1 0 0 0,0-1 0 0 0,0 0 1 0 0,1 0-1 0 0,-1 0 0 0 0,0 0 0 0 0,0 0 0 0 0,0 0 0 0 0,0 0 0 0 0,0-1 1 0 0,0 1-1 0 0,0 0 0 0 0,0 0 0 0 0,0-1 0 0 0,0 1 0 0 0,-1-1 1 0 0,1 1-1 0 0,0-1 0 0 0,0 1-18 0 0,149-15 619 0 0,13 15-518 0 0,-98-7 95 0 0,-50 7-195 0 0,-19 0-255 0 0,-8-3-1775 0 0,4 0-976 0 0,-2 2-3987 0 0,6 1-5248 0 0</inkml:trace>
  <inkml:trace contextRef="#ctx0" brushRef="#br0" timeOffset="2141.153">1462 643 2385 0 0,'0'0'3467'0'0,"0"0"-638"0"0,0 0-325 0 0,0 0-115 0 0,0 0-237 0 0,0 0-425 0 0,0 0-457 0 0,0 0-369 0 0,0 0-186 0 0,0 0-71 0 0,0 0-34 0 0,0 0-33 0 0,0 0-57 0 0,8 0 888 0 0,-25 59 206 0 0,-12 58-874 0 0,22-73-616 0 0,6-43-116 0 0,7-1 156 0 0,17-10 36 0 0,-11 5-185 0 0,-1-1-1 0 0,1 2 1 0 0,-1-1 0 0 0,1 2 0 0 0,0-1 0 0 0,1 2 0 0 0,-1-1-1 0 0,0 2 1 0 0,1 0 0 0 0,-1 0 0 0 0,1 1 0 0 0,2 1-15 0 0,-12 1-4 0 0,0 0 0 0 0,0 0 0 0 0,0 0 1 0 0,0 0-1 0 0,0 1 0 0 0,0-1 0 0 0,-1 1 1 0 0,1 0-1 0 0,-1 0 0 0 0,0 0 0 0 0,0 0 0 0 0,0 0 1 0 0,0 0-1 0 0,0 1 0 0 0,-1-1 0 0 0,1 1 0 0 0,-1-1 1 0 0,0 1-1 0 0,0-1 0 0 0,-1 1 0 0 0,1 0 1 0 0,-1-1-1 0 0,1 1 0 0 0,-1 0 0 0 0,0-1 0 0 0,-1 1 1 0 0,1 0-1 0 0,-1-1 0 0 0,1 1 0 0 0,-1 0 0 0 0,-1 1 4 0 0,1-1 12 0 0,-1-1-1 0 0,0 1 0 0 0,1-1 0 0 0,-1 0 1 0 0,-1 1-1 0 0,1-1 0 0 0,0 0 0 0 0,-1 0 0 0 0,1-1 1 0 0,-1 1-1 0 0,0 0 0 0 0,0-1 0 0 0,0 0 1 0 0,0 0-1 0 0,0 0 0 0 0,-1 0 0 0 0,1 0 0 0 0,-1 0 1 0 0,1-1-1 0 0,-1 0 0 0 0,0 0 0 0 0,1 0 1 0 0,-1 0-1 0 0,0 0 0 0 0,0-1 0 0 0,0 0 0 0 0,1 0 1 0 0,-1 0-1 0 0,0 0 0 0 0,0 0 0 0 0,0-1 0 0 0,0 0 1 0 0,1 0-1 0 0,-1 0 0 0 0,0 0 0 0 0,1 0 1 0 0,-1-1-1 0 0,1 1 0 0 0,-1-1 0 0 0,1 0 0 0 0,0 0 1 0 0,0-1-1 0 0,0 1 0 0 0,0-1 0 0 0,0 1 1 0 0,-1-3-12 0 0,-77-74-1569 0 0,71 58-3438 0 0,4-2-4498 0 0,6 18-1939 0 0</inkml:trace>
  <inkml:trace contextRef="#ctx0" brushRef="#br0" timeOffset="3717.421">492 105 0 0 0,'0'0'1826'0'0,"0"0"593"0"0,0 0 140 0 0,0 0-232 0 0,0 0-226 0 0,0 0-278 0 0,0 0-259 0 0,0 0-201 0 0,0 0-172 0 0,0 0-140 0 0,0 0-120 0 0,-9-4 1819 0 0,196 4 3284 0 0,248 0-4661 0 0,-173 11-1008 0 0,-175 0-312 0 0,-75-4 6 0 0,-12-6-34 0 0,0-1-21 0 0,0 0 8 0 0,0 0-1 0 0,0 0-14 0 0,0 0 29 0 0,0 0 11 0 0,0 0-1 0 0,0 0 5 0 0,0 0-9 0 0,0 0 11 0 0,0 0 5 0 0,0 0 17 0 0,0 0-25 0 0,-13-2 44 0 0,-1-1 0 0 0,1 0 0 0 0,0-1 0 0 0,1-1 0 0 0,-1 0 0 0 0,1 0 0 0 0,0-2 0 0 0,0 1 0 0 0,-11-9-84 0 0,3 4 59 0 0,-53-43 83 0 0,67 44-588 0 0,6 10-4643 0 0,0 0-4996 0 0,0 1-2521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0:0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58 494 0 0 0,'0'0'407'0'0,"0"0"1097"0"0,0 0 318 0 0,0 0-52 0 0,0 0-122 0 0,0 0-185 0 0,0 0-151 0 0,0 0-52 0 0,-1-3 10997 0 0,1 2-13117 0 0,22-18 1519 0 0,99-57 229 0 0,-104 69-774 0 0,-14 6-97 0 0,-1-1 0 0 0,1 1 0 0 0,0-1 0 0 0,0 1 0 0 0,-1 0 0 0 0,1 0 0 0 0,0 0 0 0 0,0 0 0 0 0,0 1 0 0 0,0-1 0 0 0,0 1-1 0 0,0 0 1 0 0,0 0 0 0 0,0 0 0 0 0,0 0 0 0 0,0 0 0 0 0,0 1 0 0 0,0-1 0 0 0,0 1 0 0 0,0 0 0 0 0,0 0 0 0 0,0 0 0 0 0,0 0-1 0 0,-1 0 1 0 0,1 1 0 0 0,0-1 0 0 0,-1 1 0 0 0,1 0 0 0 0,-1 0 0 0 0,1 1-17 0 0,11 17 98 0 0,-2 1 0 0 0,0 0 0 0 0,-1 1 0 0 0,-1 0-1 0 0,-1 1 1 0 0,-2 0 0 0 0,0 1 0 0 0,-1-1 0 0 0,-1 1 0 0 0,-1 0 0 0 0,-2 1 0 0 0,0-1-1 0 0,-2 0 1 0 0,0 1 0 0 0,-2 6-98 0 0,1-18 38 0 0,-1-1-1 0 0,0 1 0 0 0,-1-1 0 0 0,0 0 1 0 0,-1 0-1 0 0,-1 0 0 0 0,0 0 1 0 0,0 0-1 0 0,-7 10-37 0 0,8-15 24 0 0,-1-77 1073 0 0,12 45-1097 0 0,0 1 0 0 0,2 1 1 0 0,0 0-1 0 0,2 0 1 0 0,1 1-1 0 0,0 0 0 0 0,2 1 1 0 0,0 0-1 0 0,14-13 0 0 0,-23 26 14 0 0,1-2-21 0 0,1 1 0 0 0,0 0 0 0 0,1 0 0 0 0,-1 0 0 0 0,2 1 0 0 0,-1 0 1 0 0,1 1-1 0 0,0 0 0 0 0,1 0 0 0 0,0 1 0 0 0,4-2 7 0 0,-10 7 0 0 0,0-2-6 0 0,-1 1 0 0 0,1 1 0 0 0,0-1 0 0 0,1 1 0 0 0,-1-1 1 0 0,0 1-1 0 0,0 0 0 0 0,1 1 0 0 0,-1-1 0 0 0,0 1 0 0 0,1-1 0 0 0,-1 1 0 0 0,0 1 0 0 0,1-1 0 0 0,-1 1 0 0 0,1 0 6 0 0,15 39-13 0 0,-10-6 42 0 0,-2 0-1 0 0,-2 1 1 0 0,-1 0 0 0 0,-2 1-1 0 0,-1-1 1 0 0,-3 21-29 0 0,-4-35-19 0 0,2-7 118 0 0,13-28-26 0 0,122-145 27 0 0,-52 72-122 0 0,49-20 46 0 0,-126 107-28 0 0,0 1 0 0 0,0-1 0 0 0,0 1 0 0 0,1 0 0 0 0,-1-1 1 0 0,0 1-1 0 0,0 1 0 0 0,0-1 0 0 0,-1 0 0 0 0,1 1 0 0 0,0-1 1 0 0,0 1-1 0 0,-1 0 0 0 0,1 0 0 0 0,-1 0 0 0 0,0 0 0 0 0,1 0 1 0 0,-1 1-1 0 0,0-1 0 0 0,0 1 0 0 0,-1-1 0 0 0,1 1 0 0 0,0 0 1 0 0,0 2 3 0 0,17 85 352 0 0,-34 100 603 0 0,6-124-438 0 0,9-65-478 0 0,0-1-13 0 0,0 0 1 0 0,0 0 6 0 0,0 0-7 0 0,0 0 16 0 0,0 0 4 0 0,0 0-9 0 0,0 0 7 0 0,0 0-1 0 0,0 0-1 0 0,0 0-11 0 0,0 0 4 0 0,0 0-10 0 0,0 0-4 0 0,0 0 14 0 0,0 0-3 0 0,0 0-5 0 0,0 0 6 0 0,0 0 10 0 0,0 0-6 0 0,0 0 6 0 0,0 0-10 0 0,0 0-9 0 0,5-11-278 0 0,-21 7-10541 0 0,13 4 4059 0 0,1 0-5028 0 0</inkml:trace>
  <inkml:trace contextRef="#ctx0" brushRef="#br0" timeOffset="6024.936">326 1 0 0 0,'0'0'1024'0'0,"0"0"525"0"0,0 0 222 0 0,0 0 213 0 0,0 0 100 0 0,0 0-23 0 0,0 0-123 0 0,0 0-247 0 0,0 0-224 0 0,0 0-176 0 0,0 0-179 0 0,0 0-152 0 0,0 0-148 0 0,-4 2-144 0 0,-20 18-218 0 0,1 2-1 0 0,1 0 1 0 0,0 1-1 0 0,2 1 1 0 0,1 1 0 0 0,1 0-1 0 0,1 2 1 0 0,1 0-1 0 0,2 1 1 0 0,0 0-1 0 0,2 1 1 0 0,2 1-1 0 0,-7 24-449 0 0,1-6 229 0 0,1 0-1 0 0,3 1 0 0 0,1 0 1 0 0,3 1-1 0 0,2 0 0 0 0,2 0 1 0 0,3 0-1 0 0,1 0 0 0 0,4 17-228 0 0,-2-48 83 0 0,1-1-1 0 0,0 0 0 0 0,2-1 0 0 0,0 1 0 0 0,0-1 1 0 0,2 0-1 0 0,0 0 0 0 0,1-1 0 0 0,1 0 1 0 0,0 0-1 0 0,1-1 0 0 0,1 0 0 0 0,0-1 0 0 0,1 0 1 0 0,1-1-1 0 0,0 0 0 0 0,0-1 0 0 0,1-1 1 0 0,1 0-1 0 0,0 0 0 0 0,1-2 0 0 0,0 0 0 0 0,15 6-82 0 0,100 22 639 0 0,-155-46-1726 0 0,-4-1-5157 0 0,20 10-2201 0 0,2 0-4708 0 0</inkml:trace>
  <inkml:trace contextRef="#ctx0" brushRef="#br0" timeOffset="1560.197">1414 262 0 0 0,'0'0'844'0'0,"0"0"958"0"0,0 0 290 0 0,0 0-2 0 0,0 0-120 0 0,0 0-199 0 0,0 0-211 0 0,0 0-231 0 0,0 0-196 0 0,0 0-134 0 0,0 0-116 0 0,0 0-80 0 0,-2-1-87 0 0,2 1-643 0 0,1 0 0 0 0,-1 0 0 0 0,0 0 0 0 0,0 0 0 0 0,1 0 0 0 0,-1 0 0 0 0,0 0 1 0 0,1 0-1 0 0,-1 0 0 0 0,0 0 0 0 0,1-1 0 0 0,-1 1 0 0 0,0 0 0 0 0,1 0 0 0 0,-1 0 0 0 0,0 0 0 0 0,0-1 0 0 0,1 1 0 0 0,-1 0 0 0 0,0 0 1 0 0,0 0-1 0 0,1-1 0 0 0,-1 1 0 0 0,0 0 0 0 0,0-1 0 0 0,0 1 0 0 0,0 0 0 0 0,1 0 0 0 0,-1-1 0 0 0,0 1 0 0 0,0 0 0 0 0,0-1 1 0 0,0 1-1 0 0,0 0 0 0 0,0-1 0 0 0,0 1 0 0 0,0 0 0 0 0,0-1 0 0 0,0 1 0 0 0,0 0 0 0 0,0 0 0 0 0,0-1 0 0 0,0 1 0 0 0,0 0 1 0 0,0-1-1 0 0,0 1 0 0 0,0 0 0 0 0,0-1 0 0 0,-1 1 0 0 0,1 0 0 0 0,0-1 0 0 0,0 1 0 0 0,0 0-73 0 0,18-6 306 0 0,104-19 1431 0 0,-121 25-1716 0 0,-1 0 4 0 0,0 9 177 0 0,5 55 221 0 0,-2 1-1 0 0,-4 1 1 0 0,-2-1 0 0 0,-12 63-423 0 0,-3 16 105 0 0,14-4 1125 0 0,5-182-1031 0 0,3 0 0 0 0,1 0 0 0 0,2 1 0 0 0,2 0 0 0 0,11-28-199 0 0,42-110-31 0 0,-52 158 26 0 0,0 0 0 0 0,2 0 0 0 0,0 1 0 0 0,1 1-1 0 0,1 0 1 0 0,8-8 5 0 0,69-31-28 0 0,49 29 106 0 0,31 39 8 0 0,-123-3-59 0 0,83-3-1823 0 0,-147 10-4033 0 0,10-7-1579 0 0,-1-2-4605 0 0</inkml:trace>
  <inkml:trace contextRef="#ctx0" brushRef="#br0" timeOffset="2358.167">1711 472 0 0 0,'0'0'2099'0'0,"0"0"122"0"0,0 0 106 0 0,0 0 81 0 0,0 0-97 0 0,0 0-266 0 0,0 0-409 0 0,0 0-428 0 0,0 0-319 0 0,0 0-211 0 0,0 0-97 0 0,0 0-61 0 0,0 0-55 0 0,21-7 1560 0 0,162-45 1521 0 0,-36 41-2674 0 0,-148 53-221 0 0,-101 101 119 0 0,78-117-692 0 0,17-19-47 0 0,-1 0-1 0 0,2 1 1 0 0,-1 0-1 0 0,1 0 1 0 0,0 0-1 0 0,1 0 1 0 0,0 1-1 0 0,0 0 1 0 0,1 0-1 0 0,0 1 1 0 0,-2 7-31 0 0,5-14 22 0 0,1 0 0 0 0,0 0 0 0 0,-1-1 0 0 0,1 1 0 0 0,1 0 0 0 0,-1 0 0 0 0,0 0 0 0 0,1-1 0 0 0,-1 1 0 0 0,1 0 0 0 0,0 0 0 0 0,0-1 0 0 0,0 1 0 0 0,0-1 0 0 0,0 1 0 0 0,1-1 0 0 0,-1 1 0 0 0,1-1 0 0 0,0 0 0 0 0,-1 1 0 0 0,1-1 0 0 0,0 0 0 0 0,0 0 0 0 0,1-1 0 0 0,-1 1 0 0 0,0 0 0 0 0,1-1 0 0 0,-1 1 0 0 0,1-1 0 0 0,-1 0 0 0 0,1 0 0 0 0,2 1-22 0 0,2 1 60 0 0,1-1-1 0 0,-1 0 1 0 0,0-1-1 0 0,1 1 1 0 0,-1-1-1 0 0,1-1 1 0 0,0 1-1 0 0,-1-1 1 0 0,1-1-1 0 0,0 0 1 0 0,-1 0-1 0 0,1 0 1 0 0,-1-1-1 0 0,0 0 1 0 0,1 0-1 0 0,-1-1 1 0 0,0 0-1 0 0,0 0 1 0 0,1-1-60 0 0,24-15-962 0 0,-14 9-2104 0 0,-15 8-1691 0 0,-2 0-3904 0 0,-1 2-3394 0 0</inkml:trace>
  <inkml:trace contextRef="#ctx0" brushRef="#br0" timeOffset="3104.211">2471 498 4745 0 0,'0'0'2803'0'0,"0"0"-430"0"0,0 0-210 0 0,0 0-101 0 0,0 0-221 0 0,0 0-147 0 0,0 0-216 0 0,0 0-322 0 0,0 0-253 0 0,0 0-171 0 0,0 0-129 0 0,0 0-76 0 0,-14 2-49 0 0,-43 6-70 0 0,52-7-323 0 0,1 0 0 0 0,-1 0 0 0 0,1 1 0 0 0,-1 0-1 0 0,1-1 1 0 0,0 1 0 0 0,-1 1 0 0 0,1-1 0 0 0,0 1 0 0 0,1-1-1 0 0,-1 1 1 0 0,0 0 0 0 0,1 1 0 0 0,0-1 0 0 0,-3 3-85 0 0,-7 7 130 0 0,6-6-108 0 0,0-1-1 0 0,1 1 0 0 0,-1 0 0 0 0,1 0 1 0 0,1 1-1 0 0,-1 0 0 0 0,1 0 1 0 0,1 0-1 0 0,-1 1 0 0 0,1 0 0 0 0,1-1 1 0 0,0 1-1 0 0,0 1 0 0 0,1-1 0 0 0,0 0 1 0 0,0 1-1 0 0,1-1 0 0 0,0 8-21 0 0,3-14 12 0 0,0 0 1 0 0,0 0-1 0 0,0-1 0 0 0,1 1 0 0 0,-1 0 1 0 0,1-1-1 0 0,-1 0 0 0 0,1 1 0 0 0,0-1 0 0 0,0 0 1 0 0,0-1-1 0 0,0 1 0 0 0,0 0 0 0 0,0-1 1 0 0,1 0-1 0 0,-1 0 0 0 0,1 0 0 0 0,-1 0 0 0 0,0 0 1 0 0,1-1-1 0 0,-1 1 0 0 0,1-1 0 0 0,0 0 1 0 0,-1 0-1 0 0,1 0 0 0 0,-1-1 0 0 0,1 1 0 0 0,-1-1 1 0 0,0 0-1 0 0,2 0-12 0 0,95-63 832 0 0,12-54 119 0 0,-104 107-763 0 0,-8 11-75 0 0,1 15 47 0 0,8 29-131 0 0,-2 0-1 0 0,-2 0 0 0 0,-2 1 0 0 0,-2-1 0 0 0,-2 1 1 0 0,-2 0-1 0 0,-2 1-28 0 0,-4 35 8 0 0,8-58-4 0 0,-1 0 0 0 0,-1 0 0 0 0,-1 0 0 0 0,-1 0 1 0 0,-1-1-1 0 0,-2 1 0 0 0,-3 7-4 0 0,6-21 5 0 0,0-1-1 0 0,0 0 1 0 0,-1 0-1 0 0,0 0 1 0 0,-1-1 0 0 0,1 0-1 0 0,-1 0 1 0 0,-1-1-1 0 0,1 0 1 0 0,-1 0 0 0 0,0 0-1 0 0,0-1 1 0 0,-1-1-1 0 0,0 1 1 0 0,0-1-1 0 0,-9 2-4 0 0,16-5 2 0 0,1 0 0 0 0,-1-1 0 0 0,0 1 0 0 0,0 0 0 0 0,0-1 0 0 0,0 0 0 0 0,0 0-1 0 0,0 1 1 0 0,0-1 0 0 0,0 0 0 0 0,0-1 0 0 0,0 1 0 0 0,0 0 0 0 0,0 0-1 0 0,0-1 1 0 0,0 1 0 0 0,0-1 0 0 0,0 0 0 0 0,1 0 0 0 0,-1 0 0 0 0,0 1 0 0 0,0-2-1 0 0,1 1 1 0 0,-1 0 0 0 0,0 0 0 0 0,1 0 0 0 0,-1-1 0 0 0,1 1 0 0 0,0-1-1 0 0,-1 1 1 0 0,1-1 0 0 0,0 0 0 0 0,0 1 0 0 0,0-1 0 0 0,0 0 0 0 0,0 0 0 0 0,1 1-1 0 0,-1-1 1 0 0,1 0 0 0 0,-1-2-2 0 0,1-79-79 0 0,13 55 50 0 0,0 1 0 0 0,2 0 0 0 0,1 1 0 0 0,0 1 0 0 0,2 0 0 0 0,1 2 0 0 0,2 0 0 0 0,21-19 29 0 0,16-22-700 0 0,-55 60 127 0 0,3-4-879 0 0,-2 6-8256 0 0,-4 2-2365 0 0</inkml:trace>
  <inkml:trace contextRef="#ctx0" brushRef="#br0" timeOffset="4342.442">2206 181 0 0 0,'0'0'1060'0'0,"0"0"-53"0"0,0 0-185 0 0,0 0-164 0 0,0 0-5 0 0,0 0 67 0 0,0 0 49 0 0,0 0 17 0 0,0 0-87 0 0,-6-3 504 0 0,5 3 2618 0 0,1-1 4101 0 0,100 16-4170 0 0,105-30-1584 0 0,53 12-1516 0 0,-256 40 1206 0 0,-2 150-1134 0 0,0-187-734 0 0,0 0 0 0 0,0 0-7 0 0,0 0-35 0 0,0 0-8 0 0,0 0-40 0 0,0 0-45 0 0,0 0-94 0 0,0 0-171 0 0,0 0-252 0 0,0 0-437 0 0,0 0-555 0 0,-1-3-3593 0 0,0 3-1518 0 0,1 0-5727 0 0</inkml:trace>
  <inkml:trace contextRef="#ctx0" brushRef="#br0" timeOffset="5179.971">2915 115 0 0 0,'0'0'2290'0'0,"0"0"162"0"0,0 0-74 0 0,0 0 12 0 0,0 0-75 0 0,0 0-212 0 0,0 0-233 0 0,0 0-302 0 0,0 0-313 0 0,0 0-266 0 0,0 0-167 0 0,0 0-81 0 0,-8-7 2745 0 0,89 80-837 0 0,-61-58-2462 0 0,-1 1 0 0 0,0 0 1 0 0,-2 2-1 0 0,0 0 1 0 0,-1 1-1 0 0,-1 0 0 0 0,-1 2 1 0 0,0-1-1 0 0,6 17-187 0 0,-13-22 48 0 0,-1 1-1 0 0,0 0 1 0 0,-2 1-1 0 0,0-1 1 0 0,-1 1-1 0 0,0-1 1 0 0,-2 1-1 0 0,0 0 1 0 0,0 0-1 0 0,-2 0 1 0 0,0 0-1 0 0,-1-1 1 0 0,-1 1-1 0 0,0 0 1 0 0,-1-1-1 0 0,-1 0 1 0 0,-1 0-1 0 0,-7 15-47 0 0,-12 14 5 0 0,-2-2-1 0 0,-2 0 1 0 0,-2-2-1 0 0,-1-1 1 0 0,-2-2-1 0 0,-2-1 1 0 0,-2-2-1 0 0,-8 4-4 0 0,46-38-104 0 0,-1 0-1 0 0,1 0 1 0 0,-1 0-1 0 0,0 0 1 0 0,0 0-1 0 0,0 0 1 0 0,1 0 0 0 0,-1 0-1 0 0,0 0 1 0 0,0-1-1 0 0,0 1 1 0 0,0 0-1 0 0,0-1 1 0 0,-1 1 0 0 0,1-1-1 0 0,0 1 1 0 0,0-1-1 0 0,0 1 1 0 0,0-1-1 0 0,-1 0 1 0 0,1 1-1 0 0,0-1 1 0 0,0 0 0 0 0,-1 0-1 0 0,1 0 1 0 0,0 0-1 0 0,0 0 1 0 0,-1 0-1 0 0,1-1 1 0 0,0 1 0 0 0,0 0-1 0 0,0-1 1 0 0,-1 1-1 0 0,1-1 1 0 0,0 1-1 0 0,0-1 1 0 0,0 1 0 0 0,0-1-1 0 0,0 0 1 0 0,0 1-1 0 0,0-1 1 0 0,0 0 104 0 0,-6-13-4274 0 0,1 6-3181 0 0,2 4-4587 0 0</inkml:trace>
  <inkml:trace contextRef="#ctx0" brushRef="#br0" timeOffset="7042.292">3579 115 0 0 0,'0'0'1614'0'0,"0"0"189"0"0,0 0 88 0 0,0 0 61 0 0,0 0 47 0 0,0 0-45 0 0,0 0-160 0 0,5-4-218 0 0,16-11-249 0 0,-15 12-216 0 0,-6 3-149 0 0,0 0-120 0 0,0 0-75 0 0,0 0-68 0 0,0 0-51 0 0,0 0-21 0 0,0 0-31 0 0,0 0-21 0 0,-7 11 3211 0 0,-99 106-2522 0 0,103-112-1226 0 0,-15 21 50 0 0,2 0 0 0 0,0 1 0 0 0,2 1 1 0 0,1 0-1 0 0,2 1 0 0 0,0 1 0 0 0,2 0 0 0 0,1 0 1 0 0,2 0-1 0 0,1 1 0 0 0,1 0 0 0 0,2 0 1 0 0,0 10-89 0 0,1-18 77 0 0,1 0 0 0 0,1 0 1 0 0,1 0-1 0 0,1 0 1 0 0,1 0-1 0 0,1-1 1 0 0,1 1-1 0 0,1-1 1 0 0,0-1-1 0 0,9 16-77 0 0,-6-16 150 0 0,1 0 0 0 0,1 0-1 0 0,1-2 1 0 0,1 1 0 0 0,0-2-1 0 0,2 0 1 0 0,0-1 0 0 0,1 0-1 0 0,13 10-149 0 0,-8-20 419 0 0,-24-9-1829 0 0,-1-3-1107 0 0,2 1-6819 0 0,1 0-3408 0 0</inkml:trace>
  <inkml:trace contextRef="#ctx0" brushRef="#br0" timeOffset="14740.342">3658 450 0 0 0,'0'0'588'0'0,"0"0"271"0"0,0 0 67 0 0,0 0 6 0 0,0 0-40 0 0,0 0-69 0 0,0 0-84 0 0,0 0-107 0 0,0 0-104 0 0,0 0-76 0 0,24 1 3773 0 0,-18 0-3805 0 0,0 0 1 0 0,1 0-1 0 0,-1 0 0 0 0,0-1 1 0 0,0 0-1 0 0,0 0 0 0 0,1 0 1 0 0,-1-1-1 0 0,0 0 1 0 0,0 0-1 0 0,0-1 0 0 0,0 1 1 0 0,0-1-1 0 0,2-2-420 0 0,0 0 280 0 0,-1 0 0 0 0,0 0-1 0 0,-1-1 1 0 0,1 0 0 0 0,-1 0-1 0 0,0-1 1 0 0,0 1 0 0 0,-1-1 0 0 0,0-1-1 0 0,0 1 1 0 0,0-1 0 0 0,-1 0 0 0 0,1 0-1 0 0,-2 0 1 0 0,1-1 0 0 0,1-6-280 0 0,12-45 1148 0 0,-17 59-1019 0 0,0 0 25 0 0,0 0 2 0 0,0 0-3 0 0,0 0-48 0 0,0 0-23 0 0,0 0-9 0 0,0 0-1 0 0,0 0 0 0 0,0 0-1 0 0,0 0-12 0 0,0 0-23 0 0,0 0 10 0 0,0 0-11 0 0,0 0-11 0 0,0 26 628 0 0,-8 161-109 0 0,12 236-58 0 0,-17-305-306 0 0,13-117-186 0 0,0-1 13 0 0,0 0 2 0 0,0 0 0 0 0,0 0-4 0 0,0 0-16 0 0,0 0 0 0 0,0 0 18 0 0,0 0 13 0 0,0 0-7 0 0,0 0 1 0 0,0 0-2 0 0,0 0 0 0 0,0 0-10 0 0,0 0 16 0 0,0 0-1 0 0,0 0-6 0 0,0 0-5 0 0,0 0-8 0 0,0 0 10 0 0,0 0 8 0 0,0 0 1 0 0,0 0 0 0 0,0 0 2 0 0,0 0 10 0 0,0 0-1 0 0,0 0 10 0 0,0 0 26 0 0,0 0 0 0 0,0 0 14 0 0,0 0 11 0 0,0 0 9 0 0,0 0 11 0 0,0 0 0 0 0,0 0 6 0 0,0 0-14 0 0,0 0-3 0 0,0 0 6 0 0,7-19 481 0 0,44-54-485 0 0,56-27-82 0 0,-102 96-22 0 0,0 1 1 0 0,0-1-1 0 0,1 1 0 0 0,-1 0 0 0 0,1 0 0 0 0,0 1 1 0 0,0-1-1 0 0,0 1 0 0 0,0 1 0 0 0,0-1 1 0 0,0 1-1 0 0,1 0 0 0 0,-1 0 0 0 0,2 1 5 0 0,-8 0-17 0 0,0 0 9 0 0,0 0 25 0 0,0 0-15 0 0,0 0 3 0 0,0 0-1 0 0,0 0-16 0 0,20 15 60 0 0,-14-5-10 0 0,0 1 0 0 0,0-1 0 0 0,-1 1 0 0 0,0 0 0 0 0,-1 0 1 0 0,-1 0-1 0 0,1 0 0 0 0,-2 1 0 0 0,0-1 0 0 0,0 1 0 0 0,-1 0 0 0 0,0 0 0 0 0,-1-1 0 0 0,-1 1 0 0 0,0 7-38 0 0,1-12 28 0 0,0-6-27 0 0,0-1-1 0 0,0 0-24 0 0,0 0 21 0 0,0 0 2 0 0,0 0 22 0 0,0 0 33 0 0,0 0-30 0 0,0 0-19 0 0,0 0-10 0 0,0 0 20 0 0,0 0-9 0 0,0 0-12 0 0,0 0 11 0 0,0 0-12 0 0,0 0 7 0 0,0 0-12 0 0,0 0-4 0 0,0 0-1 0 0,0 0-18 0 0,0 0-48 0 0,0 0-17 0 0,-13 26-5438 0 0,10-21 81 0 0,2-4 146 0 0,1 0-6738 0 0</inkml:trace>
  <inkml:trace contextRef="#ctx0" brushRef="#br0" timeOffset="19610.156">4483 1083 0 0 0,'0'0'461'0'0,"0"0"668"0"0,7-2 327 0 0,20-5 123 0 0,-20 5 23 0 0,-7 2-3 0 0,0 0-46 0 0,0 0-83 0 0,0 0-111 0 0,0 0-148 0 0,0 0-147 0 0,0 0-132 0 0,0 0-85 0 0,-8-15 2955 0 0,0 11-3609 0 0,0 0 0 0 0,0 1 0 0 0,0 0 0 0 0,0 0 0 0 0,-1 0 0 0 0,1 1 0 0 0,-1 0 0 0 0,1 1-1 0 0,-1 0 1 0 0,0 0 0 0 0,0 1 0 0 0,1 0 0 0 0,-7 2-193 0 0,0-2 128 0 0,13 0-118 0 0,-1 0 1 0 0,0 0 0 0 0,1 1-1 0 0,-1 0 1 0 0,1-1 0 0 0,-1 1-1 0 0,1 0 1 0 0,-1 0 0 0 0,1 0-1 0 0,0 1 1 0 0,0-1 0 0 0,-1 0-1 0 0,1 1 1 0 0,0 0 0 0 0,0-1-1 0 0,0 1 1 0 0,1 0 0 0 0,-1 0-1 0 0,0 0 1 0 0,1 0 0 0 0,-1 0-1 0 0,1 1 1 0 0,0-1 0 0 0,-1 0-1 0 0,1 1 1 0 0,0-1 0 0 0,1 0-1 0 0,-1 1 1 0 0,0 0 0 0 0,1-1-1 0 0,-1 1 1 0 0,1 2-11 0 0,-2 84 31 0 0,2-86-18 0 0,1 0 1 0 0,-1 0 0 0 0,1-1 0 0 0,0 1 0 0 0,0 0-1 0 0,0-1 1 0 0,1 1 0 0 0,-1-1 0 0 0,0 1 0 0 0,1-1-1 0 0,0 0 1 0 0,-1 1 0 0 0,1-1 0 0 0,0 0 0 0 0,0 0-1 0 0,0 0 1 0 0,1-1 0 0 0,-1 1 0 0 0,0 0 0 0 0,1-1-1 0 0,-1 1 1 0 0,1-1 0 0 0,-1 0 0 0 0,1 0 0 0 0,0 0 0 0 0,-1 0-1 0 0,1-1 1 0 0,0 1 0 0 0,0-1 0 0 0,0 1 0 0 0,-1-1-1 0 0,3 0-13 0 0,2 0 100 0 0,-1 1-1 0 0,0-1 1 0 0,0-1-1 0 0,0 1 0 0 0,0-1 1 0 0,0 0-1 0 0,0-1 1 0 0,0 1-1 0 0,0-1 1 0 0,0 0-1 0 0,0-1 0 0 0,-1 1 1 0 0,1-1-1 0 0,2-2-99 0 0,7-10 104 0 0,0 1-1 0 0,-1-2 0 0 0,0 0 1 0 0,-2-1-1 0 0,0 0 0 0 0,0-1 1 0 0,-2 0-1 0 0,0 0 0 0 0,-2-1 1 0 0,0-1-1 0 0,-1 0 0 0 0,0 0 0 0 0,-2 0 1 0 0,0 0-1 0 0,-2-1 0 0 0,0 0 1 0 0,-1 0-1 0 0,-2 1 0 0 0,0-16-103 0 0,0 33-1 0 0,-1 0 0 0 0,1 1 0 0 0,0-1 0 0 0,-1 0 0 0 0,0 0 0 0 0,0 1 0 0 0,1-1 0 0 0,-1 1 0 0 0,-1-1 0 0 0,1 1 0 0 0,0-1 0 0 0,-1 1 0 0 0,1-1 0 0 0,-1 1 0 0 0,0 0 0 0 0,0 0 0 0 0,0 0 0 0 0,0 0 0 0 0,0 0 0 0 0,0 1 0 0 0,0-1 0 0 0,-1 0 0 0 0,1 1 0 0 0,-1 0 0 0 0,1-1 0 0 0,-1 1 0 0 0,1 0 0 0 0,-1 0 0 0 0,0 1 0 0 0,1-1-1 0 0,-1 1 1 0 0,0-1 0 0 0,0 1 0 0 0,0 0 0 0 0,-2 0 1 0 0,3-1-6 0 0,1 1 0 0 0,-1 0-1 0 0,0 0 1 0 0,0 0 0 0 0,1 0-1 0 0,-1 0 1 0 0,0 0-1 0 0,0 0 1 0 0,0 0 0 0 0,1 1-1 0 0,-1-1 1 0 0,0 1 0 0 0,0-1-1 0 0,1 1 1 0 0,-1 0-1 0 0,1 0 1 0 0,-1 0 0 0 0,0 0-1 0 0,1 0 1 0 0,0 0 0 0 0,-1 0-1 0 0,1 0 1 0 0,0 0-1 0 0,-1 1 1 0 0,1-1 0 0 0,0 1-1 0 0,0-1 1 0 0,0 1 0 0 0,0-1-1 0 0,0 1 1 0 0,1-1 0 0 0,-1 1-1 0 0,0 0 1 0 0,1-1-1 0 0,-1 1 1 0 0,1 0 0 0 0,0 0-1 0 0,-1 0 1 0 0,1-1 0 0 0,0 1-1 0 0,0 0 1 0 0,0 0-1 0 0,0 0 1 0 0,1-1 0 0 0,-1 1 6 0 0,11 108 150 0 0,-8-94-50 0 0,0-1-1 0 0,1 0 0 0 0,0 0 1 0 0,1 0-1 0 0,1-1 0 0 0,1 1 1 0 0,0-1-1 0 0,0-1 1 0 0,2 1-1 0 0,0-1 0 0 0,0-1 1 0 0,1 0-1 0 0,0 0 0 0 0,1-1 1 0 0,1 0-1 0 0,7 5-99 0 0,24 16 671 0 0,-42-32-634 0 0,-1 0-7 0 0,0 0 3 0 0,0 0 11 0 0,0 0 5 0 0,0 0 19 0 0,0 0-36 0 0,0 0-1 0 0,0 0-18 0 0,0 0 1 0 0,0 0 18 0 0,0 0-3 0 0,4-14-4277 0 0,7-5-6020 0 0,-6 12-1584 0 0</inkml:trace>
  <inkml:trace contextRef="#ctx0" brushRef="#br0" timeOffset="21668.916">4991 789 5001 0 0,'0'0'2250'0'0,"0"0"-216"0"0,0 0-33 0 0,0 0 41 0 0,0 0-81 0 0,0 0-289 0 0,0 0-404 0 0,0 0-317 0 0,0 0-161 0 0,0 0-65 0 0,0 0-10 0 0,0 0-50 0 0,9 11 2615 0 0,49 0-853 0 0,-18-8-1915 0 0,0-2 0 0 0,0-1 0 0 0,0-3 0 0 0,30-5-512 0 0,-21 4 279 0 0,-49 4-259 0 0,0 0 7 0 0,0 0-9 0 0,0 0-10 0 0,0 0-22 0 0,0 0 27 0 0,0 0 0 0 0,0 0-14 0 0,0 0 8 0 0,0 0 6 0 0,0 0-4 0 0,0 0 3 0 0,0 0 8 0 0,0 0-24 0 0,0 0 6 0 0,0 0-5 0 0,0 0 8 0 0,0 0 5 0 0,0 0 6 0 0,0 0 5 0 0,0 0-8 0 0,0 0-17 0 0,0 0 0 0 0,0 0 19 0 0,0 0 8 0 0,0 0-22 0 0,0 0 6 0 0,0 0 6 0 0,0 0-9 0 0,0 0-17 0 0,0 0 15 0 0,0 0 2 0 0,0 0-10 0 0,0 0 19 0 0,0 0 10 0 0,0 0-25 0 0,0 0-2 0 0,0 0 18 0 0,0 0 7 0 0,0 0-14 0 0,0 0-34 0 0,0 0 27 0 0,0 0-7 0 0,0 0 9 0 0,0 0-4 0 0,0 0 16 0 0,0 0 3 0 0,0 0-15 0 0,0 0 6 0 0,0 0-10 0 0,0 0 12 0 0,0 0 15 0 0,0 0-22 0 0,0 0-51 0 0,0 0 44 0 0,0 0 10 0 0,0 0 29 0 0,0 0-30 0 0,0 0 7 0 0,0 0 19 0 0,0 0-44 0 0,0 0-30 0 0,0 0 46 0 0,0 0 15 0 0,0 0 4 0 0,0 0-25 0 0,0 0 8 0 0,0 0-10 0 0,0 0 10 0 0,0 0-15 0 0,0 0-1 0 0,0 0 16 0 0,0 0-11 0 0,0 0 7 0 0,0 0-8 0 0,0 0-10 0 0,0 0-10 0 0,0 0 10 0 0,0 0 3 0 0,0 0-12 0 0,0 0 2 0 0,0 0 5 0 0,0 0-4 0 0,0 0 1 0 0,0 0 4 0 0,0 0 2 0 0,-9-4-5598 0 0,2 4 3181 0 0,-3 0-2753 0 0,4 0-1362 0 0,1 0-3917 0 0</inkml:trace>
  <inkml:trace contextRef="#ctx0" brushRef="#br0" timeOffset="22408.128">5168 568 1760 0 0,'0'0'1847'0'0,"0"0"-221"0"0,0 0-26 0 0,0 0-5 0 0,0 0-92 0 0,0 0-216 0 0,0 0-266 0 0,0 0-199 0 0,0 0-41 0 0,0 0 69 0 0,0 0 100 0 0,0 0 76 0 0,0 0 6 0 0,1 22 6763 0 0,0-14-6855 0 0,2 13-392 0 0,2 12-195 0 0,-1 0 1 0 0,-1 1 0 0 0,-2 0-1 0 0,-2 0 1 0 0,0-1 0 0 0,-3 1-1 0 0,-2 8-353 0 0,-20 119 438 0 0,26-139-246 0 0,0-21-198 0 0,0-1 16 0 0,0 0 26 0 0,0 0 17 0 0,0 0 22 0 0,0 0-19 0 0,0 0 1 0 0,0 0 13 0 0,0 0 0 0 0,0 0-6 0 0,0 0-10 0 0,0 0-21 0 0,0 0-10 0 0,0 0 11 0 0,0 0 0 0 0,0 0-2 0 0,0 0-4 0 0,0 0-15 0 0,0-26-2822 0 0,0 8-962 0 0,0 10-3049 0 0,0 4-5323 0 0</inkml:trace>
  <inkml:trace contextRef="#ctx0" brushRef="#br0" timeOffset="27977.793">5816 277 0 0 0,'-23'-19'0'0'0,"6"-6"0"0"0,2-8 0 0 0,15-4 0 0 0,20-26 0 0 0,-21 68 10365 0 0,1 2-4070 0 0,0 5-2844 0 0,1 9-3409 0 0,0 2-1501 0 0,0-10 3227 0 0,11 271 1162 0 0,12-35-2099 0 0,-7-35 109 0 0,-19-163-387 0 0,2-50-544 0 0,0-1-3 0 0,7 19 941 0 0,-6-19-893 0 0,-1 0-3 0 0,0 0 2 0 0,0 0-5 0 0,0 0-5 0 0,0 0 1 0 0,0 0-8 0 0,0 0 4 0 0,0 0 5 0 0,0 0-2 0 0,0 0 1 0 0,0 0-8 0 0,0 0 3 0 0,0 0 3 0 0,0 0 11 0 0,0 0-5 0 0,0 0-6 0 0,17-37 521 0 0,-1 7-544 0 0,2 1 1 0 0,1 1-1 0 0,1 1 0 0 0,2 0 1 0 0,0 2-1 0 0,18-15-19 0 0,-37 38 2 0 0,-1 0 0 0 0,1 0 1 0 0,0 1-1 0 0,0-1 0 0 0,0 1 0 0 0,0-1 0 0 0,0 1 1 0 0,0 0-1 0 0,0 0 0 0 0,0 0 0 0 0,1 1 0 0 0,-1-1 1 0 0,0 1-1 0 0,0 0 0 0 0,1 0 0 0 0,-1 0 0 0 0,0 0 0 0 0,1 1 1 0 0,0-1-3 0 0,12 1 7 0 0,35 61 224 0 0,-33-35-144 0 0,-3 57 448 0 0,-15 18-94 0 0,0-101-432 0 0,-2-3-429 0 0,3-7-4471 0 0,0 3-1209 0 0,-1 5-5966 0 0</inkml:trace>
  <inkml:trace contextRef="#ctx0" brushRef="#br0" timeOffset="28909.818">6503 984 0 0 0,'0'0'739'0'0,"0"0"1073"0"0,0 0 145 0 0,0 0-149 0 0,0 0-54 0 0,0 0-33 0 0,0 0-63 0 0,0 0-98 0 0,0 0-102 0 0,0 0-102 0 0,-2-4 4905 0 0,-4-10-5187 0 0,2 12-988 0 0,0 0 0 0 0,0 0 0 0 0,0 0 0 0 0,0 0 1 0 0,0 1-1 0 0,0-1 0 0 0,0 1 0 0 0,-1 0 0 0 0,1 1 0 0 0,0-1 0 0 0,-1 1 0 0 0,1 0 0 0 0,-1 0 0 0 0,1 0 0 0 0,0 1 0 0 0,-1-1 0 0 0,1 1 0 0 0,0 0 0 0 0,0 0 0 0 0,-1 1 0 0 0,1-1 0 0 0,0 1 0 0 0,0 0 0 0 0,1 0 0 0 0,-2 0-86 0 0,2 2 11 0 0,-1 0 0 0 0,1 0-1 0 0,0 0 1 0 0,0 0-1 0 0,0 1 1 0 0,1-1-1 0 0,-1 1 1 0 0,1-1-1 0 0,0 1 1 0 0,0 0-1 0 0,1 0 1 0 0,0 0 0 0 0,0 0-1 0 0,0 0 1 0 0,0 0-1 0 0,1 1 1 0 0,0-1-1 0 0,0 0 1 0 0,0 0-1 0 0,0 0 1 0 0,1 0 0 0 0,0 0-1 0 0,1 4-10 0 0,0-6 16 0 0,0-1 1 0 0,0 1-1 0 0,-1-1 1 0 0,2 0-1 0 0,-1 1 0 0 0,0-1 1 0 0,0 0-1 0 0,1 0 0 0 0,-1-1 1 0 0,1 1-1 0 0,0 0 1 0 0,-1-1-1 0 0,1 0 0 0 0,0 1 1 0 0,0-1-1 0 0,0 0 0 0 0,0 0 1 0 0,0-1-1 0 0,0 1 1 0 0,0-1-1 0 0,0 0 0 0 0,0 1 1 0 0,0-1-1 0 0,0 0 0 0 0,0-1 1 0 0,0 1-1 0 0,0-1 1 0 0,0 1-1 0 0,0-1 0 0 0,0 0 1 0 0,0 0-1 0 0,0 0 0 0 0,0 0 1 0 0,-1-1-1 0 0,1 1 1 0 0,2-2-17 0 0,10-7 79 0 0,0 0 1 0 0,-1-1-1 0 0,0 0 1 0 0,0-1 0 0 0,-1-1-1 0 0,-1 0 1 0 0,7-10-80 0 0,13-17 139 0 0,-20 72-79 0 0,-9-25-48 0 0,1 0 1 0 0,0-1 0 0 0,0 1 0 0 0,0-1-1 0 0,1 0 1 0 0,0 0 0 0 0,0-1 0 0 0,1 0-1 0 0,-1 1 1 0 0,1-2 0 0 0,0 1-1 0 0,1-1 1 0 0,5 4-13 0 0,42 3-629 0 0,-37-18-4308 0 0,-13 3-1375 0 0,1 4-5744 0 0</inkml:trace>
  <inkml:trace contextRef="#ctx0" brushRef="#br0" timeOffset="30694.104">5750 177 0 0 0,'-11'-31'0'0'0,"0"8"2954"0"0,11 22-2035 0 0,0 1 73 0 0,0 0 7 0 0,0 0-64 0 0,0 0-138 0 0,0 0-126 0 0,0 0-84 0 0,0 0-26 0 0,0 0 31 0 0,0 0 73 0 0,0 0 73 0 0,0 0 45 0 0,0 0-5 0 0,0 0-43 0 0,0 0-57 0 0,0 0-55 0 0,0 0-33 0 0,0 0-38 0 0,0 0-43 0 0,0 0-50 0 0,0 0-40 0 0,0 0-27 0 0,0 0-20 0 0,0 0-8 0 0,0 0-19 0 0,0 0-17 0 0,0 0-17 0 0,0 0-19 0 0,0 0-10 0 0,0 9 609 0 0,-2 4-635 0 0,0 0 1 0 0,-1-1 0 0 0,0 0 0 0 0,-1 0 0 0 0,-1 0 0 0 0,0 0 0 0 0,0 0 0 0 0,-1-1 0 0 0,0 0-1 0 0,-5 5-256 0 0,1 1 189 0 0,-62 52 374 0 0,51-64-567 0 0,22-32-4566 0 0,2 17 745 0 0,1 3-2498 0 0,1-1-3388 0 0</inkml:trace>
  <inkml:trace contextRef="#ctx0" brushRef="#br0" timeOffset="31857.285">6714 67 0 0 0,'0'0'2200'0'0,"0"0"425"0"0,0 0-43 0 0,0 0-336 0 0,0 0-425 0 0,0 0-342 0 0,0 0-240 0 0,0 0-126 0 0,0 0-77 0 0,0 0-80 0 0,1-2-73 0 0,0-8-90 0 0,-1 7-84 0 0,0 3-65 0 0,0 0-47 0 0,0 0-46 0 0,0 0-28 0 0,0 0-39 0 0,0 0-33 0 0,0 0-45 0 0,0 0-24 0 0,8 8 1725 0 0,14 14-1556 0 0,3-4-380 0 0,-1 1 0 0 0,-1 1 0 0 0,0 0 0 0 0,-2 2 0 0 0,0 1 1 0 0,-1 0-1 0 0,-2 2 0 0 0,0 0 0 0 0,-2 1 0 0 0,-1 0 0 0 0,-1 2 0 0 0,-1 0 1 0 0,-2 0-1 0 0,0 1 0 0 0,-2 0 0 0 0,-1 1 0 0 0,-2 0 0 0 0,3 25-171 0 0,-9-26 41 0 0,0 0 0 0 0,-1 0 1 0 0,-2 0-1 0 0,-1-1 0 0 0,-2 1 0 0 0,0-1 0 0 0,-2 0 0 0 0,-1-1 0 0 0,-1 1 0 0 0,-1-2 0 0 0,-3 2-41 0 0,-132 222 186 0 0,138-240-177 0 0,1-1 1 0 0,-2 0-1 0 0,1 0 1 0 0,-1 0-1 0 0,0-1 0 0 0,-1-1 1 0 0,0 0-1 0 0,0 0 1 0 0,-1-1-1 0 0,0 0 1 0 0,0 0-1 0 0,-6 1-9 0 0,12-6 18 0 0,-5 0-35 0 0,7 4 280 0 0,3-4-248 0 0,0-1 2 0 0,-18 14-37 0 0,-32 13 34 0 0,50-27 3 0 0,0 0-2 0 0,17-28-3256 0 0,-3 15-1434 0 0,-5 6-703 0 0,-1-1-7274 0 0</inkml:trace>
  <inkml:trace contextRef="#ctx0" brushRef="#br0" timeOffset="38127.576">7252 829 0 0 0,'0'0'888'0'0,"0"0"883"0"0,0 0 295 0 0,0 0 9 0 0,0 0-138 0 0,0 0-228 0 0,0 0-216 0 0,0 0-204 0 0,0 0-213 0 0,-3 0-169 0 0,46-1 4881 0 0,67-10-3414 0 0,-98 10-2225 0 0,0-2 0 0 0,0 0 0 0 0,0 0-1 0 0,0-1 1 0 0,0 0 0 0 0,0-1 0 0 0,-1-1 0 0 0,0 0 0 0 0,0 0-1 0 0,-1-1 1 0 0,0 0 0 0 0,0-1 0 0 0,0 0 0 0 0,-1-1 0 0 0,-1 0 0 0 0,1 0-1 0 0,-1-1 1 0 0,5-9-149 0 0,-8-14 898 0 0,-5 32-812 0 0,0 1-16 0 0,0 0-20 0 0,0 0-14 0 0,0 0-22 0 0,0 0-12 0 0,0 0-15 0 0,0 0 9 0 0,0 0-23 0 0,7 12-134 0 0,28 39 285 0 0,-21-22-86 0 0,-1 1 0 0 0,-1 0 0 0 0,-1 1 0 0 0,-2 0 0 0 0,-2 1 0 0 0,0 0 0 0 0,-2 0 0 0 0,-2 0 0 0 0,0 0 0 0 0,-3 1 0 0 0,0-1 0 0 0,-3 5-38 0 0,0-4-4 0 0,-2-1 0 0 0,-1 0-1 0 0,-2-1 1 0 0,-1 0 0 0 0,-1 0-1 0 0,-2 0 1 0 0,-1-2 0 0 0,-1 1-1 0 0,-2-2 1 0 0,-1 0 0 0 0,-1-1 0 0 0,-1-1-1 0 0,-21 22 5 0 0,40-46 2 0 0,-1-1 0 0 0,0 1-1 0 0,0-1 1 0 0,0 1-1 0 0,0-1 1 0 0,0 0 0 0 0,-1 1-1 0 0,1-1 1 0 0,0 0 0 0 0,0 0-1 0 0,-1 0 1 0 0,1 0 0 0 0,-1 0-1 0 0,1 0 1 0 0,-1 0 0 0 0,0 0-1 0 0,1-1 1 0 0,-1 1-1 0 0,0-1 1 0 0,1 1 0 0 0,-1-1-1 0 0,0 0 1 0 0,0 1 0 0 0,1-1-1 0 0,-1 0 1 0 0,0 0 0 0 0,0 0-1 0 0,1 0 1 0 0,-1-1 0 0 0,0 1-1 0 0,0 0 1 0 0,1-1-1 0 0,-1 0 1 0 0,0 1 0 0 0,1-1-1 0 0,-1 0 1 0 0,1 1 0 0 0,-1-1-1 0 0,1 0 1 0 0,-1 0 0 0 0,1-1-1 0 0,-1 1 1 0 0,0-1-2 0 0,-3-21 3 0 0,0-1 1 0 0,1 0 0 0 0,2 0-1 0 0,1 0 1 0 0,0-1-1 0 0,2 1 1 0 0,1-2-4 0 0,-1-4 12 0 0,26-124 115 0 0,-22 134-84 0 0,-5 18-41 0 0,0 0 0 0 0,0 0 0 0 0,0 0-1 0 0,0 0 1 0 0,1 0 0 0 0,-1 0 0 0 0,1 0-1 0 0,0 1 1 0 0,-1-1 0 0 0,1 0 0 0 0,0 0 0 0 0,0 1-1 0 0,0-1 1 0 0,0 0 0 0 0,0 1 0 0 0,0-1-1 0 0,1 1 1 0 0,-1 0 0 0 0,1-1 0 0 0,-1 1-1 0 0,1 0 1 0 0,-1 0 0 0 0,1 0 0 0 0,-1 0 0 0 0,1 0-1 0 0,0 0 1 0 0,0 0 0 0 0,-1 1 0 0 0,2-1-2 0 0,206 1 4 0 0,-109 8-83 0 0,-104-24-1612 0 0,-6 3-932 0 0,1 4-2779 0 0,6 6 2811 0 0,-4-4-9523 0 0</inkml:trace>
  <inkml:trace contextRef="#ctx0" brushRef="#br0" timeOffset="38847.628">7292 402 0 0 0,'0'0'850'0'0,"0"0"690"0"0,0 0 242 0 0,0 0 122 0 0,0 0 167 0 0,0 0 36 0 0,0 0-184 0 0,0 0-280 0 0,0 0-266 0 0,0 0-184 0 0,0 0-93 0 0,0 0-59 0 0,0 0-64 0 0,7 0 4957 0 0,11-4-5068 0 0,199-158 1216 0 0,-150 111-1923 0 0,-40 103 1045 0 0,72 176-104 0 0,-73-199-1108 0 0,-24-43-4255 0 0,0 10-6197 0 0,1 0-2909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22:32:50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17932 1071 6249 0 0,'0'0'1958'0'0,"0"0"-1116"0"0,0 0-597 0 0,0 0-93 0 0,0 0 211 0 0,0 0 412 0 0,0 0 354 0 0,0 0 189 0 0,0 0 29 0 0,0 0-91 0 0,37-1-146 0 0,120-3-157 0 0,-30-18 611 0 0,-71 3-1119 0 0,-1-2-1 0 0,-1-3 1 0 0,-1-2-1 0 0,-1-3 0 0 0,-2-2 1 0 0,-1-2-1 0 0,-1-2 0 0 0,-2-2 1 0 0,-2-2-1 0 0,-1-2 1 0 0,-2-1-1 0 0,-2-3 0 0 0,-3-1 1 0 0,2-5-445 0 0,150-232 1217 0 0,-162 245-1056 0 0,-2 0 49 0 0,2 1-1 0 0,1 1 1 0 0,2 1-1 0 0,10-7-209 0 0,-38 41 3 0 0,0-1 0 0 0,0 1 0 0 0,-1 0 0 0 0,1 0 0 0 0,0 0 0 0 0,0 0 0 0 0,0 0 0 0 0,0 1 0 0 0,0-1 0 0 0,1 0 0 0 0,-1 0 0 0 0,0 1 0 0 0,0-1 0 0 0,0 1 0 0 0,1-1 0 0 0,-1 1 0 0 0,0-1 0 0 0,1 1 0 0 0,-1 0 0 0 0,0-1 0 0 0,1 1 0 0 0,-1 0 0 0 0,1 0 0 0 0,-1 0 0 0 0,0 0 0 0 0,1 0 0 0 0,-1 1 0 0 0,0-1 0 0 0,1 0-1 0 0,-1 1 1 0 0,0-1 0 0 0,1 1 0 0 0,-1-1 0 0 0,0 1 0 0 0,0-1 0 0 0,0 1 0 0 0,0 0 0 0 0,1 0 0 0 0,-1 0 0 0 0,0 0 0 0 0,0 0 0 0 0,0-1 0 0 0,0 2 0 0 0,-1-1 0 0 0,1 0 0 0 0,0 0 0 0 0,0 0 0 0 0,-1 0 0 0 0,1 0 0 0 0,-1 1 0 0 0,1-1 0 0 0,0 1-3 0 0,9 31 26 0 0,0 0-1 0 0,-2 1 1 0 0,-2 0-1 0 0,-1 0 1 0 0,-2 1-1 0 0,-1-1 1 0 0,-1 1-1 0 0,-2 0 1 0 0,-3 7-26 0 0,4-16 3 0 0,-3 12 12 0 0,0 1-1 0 0,-3-1 1 0 0,-1 0-1 0 0,-2-1 0 0 0,-1 0 1 0 0,-2 0-1 0 0,-2-1 1 0 0,-1-1-1 0 0,-1-1 1 0 0,-3 0-1 0 0,0-1 0 0 0,-4 3-14 0 0,8-15 6 0 0,0-1 0 0 0,-1 0 0 0 0,-1-1-1 0 0,-1-1 1 0 0,-1-1 0 0 0,0 0-1 0 0,-1-1 1 0 0,-1-1 0 0 0,0-2 0 0 0,-1 0-1 0 0,-1-1 1 0 0,0-1 0 0 0,0-1 0 0 0,-1-1-1 0 0,0-1 1 0 0,-1-1 0 0 0,0-1-1 0 0,-17 1-5 0 0,33-5-20 0 0,0 1 0 0 0,0-2 0 0 0,0 1 0 0 0,0-1 0 0 0,-1-1 0 0 0,1 0 0 0 0,0 0 0 0 0,0 0 0 0 0,0-1 0 0 0,0-1-1 0 0,0 0 1 0 0,0 0 0 0 0,0-1 0 0 0,0 0 0 0 0,0 0 0 0 0,1-1 0 0 0,0 0 0 0 0,0 0 0 0 0,0-1 0 0 0,0 0 0 0 0,1-1-1 0 0,0 0 1 0 0,0 0 0 0 0,0 0 0 0 0,1-1 0 0 0,0 0 0 0 0,0 0 0 0 0,0 0 0 0 0,1-1 0 0 0,1 0 0 0 0,-1 0 0 0 0,-1-5 20 0 0,4 3-125 0 0,0 0 1 0 0,1 0 0 0 0,0 0-1 0 0,1 0 1 0 0,0 0 0 0 0,0 0 0 0 0,1 0-1 0 0,1 0 1 0 0,-1 0 0 0 0,2 1-1 0 0,-1-1 1 0 0,1 0 0 0 0,1 1 0 0 0,0 0-1 0 0,4-7 125 0 0,47-79-6153 0 0,-38 75-973 0 0,-4 4-4875 0 0</inkml:trace>
  <inkml:trace contextRef="#ctx0" brushRef="#br0" timeOffset="394.815">19534 732 9010 0 0,'0'0'2332'0'0,"0"0"-374"0"0,0 0-127 0 0,0 0-77 0 0,0 0-212 0 0,0 0-302 0 0,0 0-351 0 0,0 0-259 0 0,0 0-203 0 0,0 0-143 0 0,0 0-84 0 0,0 0-68 0 0,0 0-50 0 0,-18 28-23 0 0,-54 89 14 0 0,71-115-68 0 0,0-1 0 0 0,-1 1 0 0 0,1 0-1 0 0,0 0 1 0 0,0-1 0 0 0,-1 1-1 0 0,2 0 1 0 0,-1 0 0 0 0,0 0-1 0 0,0 0 1 0 0,0 0 0 0 0,1 0-1 0 0,-1 1 1 0 0,1-1 0 0 0,0 0-1 0 0,0 0 1 0 0,0 0 0 0 0,0 0 0 0 0,0 0-1 0 0,0 1 1 0 0,0-1 0 0 0,1 0-1 0 0,-1 0 1 0 0,1 0 0 0 0,-1 0-1 0 0,1 0 1 0 0,0 0 0 0 0,0 0-1 0 0,0 0 1 0 0,0 0 0 0 0,0-1 0 0 0,1 1-1 0 0,0 1-4 0 0,4 4 40 0 0,-1 1 60 0 0,2-1 0 0 0,-1 0 0 0 0,1 0 0 0 0,0-1 0 0 0,1 0 0 0 0,-1 0 0 0 0,1-1 0 0 0,0 0 0 0 0,1 0 0 0 0,-1-1 0 0 0,1 0 0 0 0,0 0 0 0 0,0-1 0 0 0,0 0-1 0 0,0-1 1 0 0,1 0 0 0 0,-1 0 0 0 0,1-1 0 0 0,-1 0 0 0 0,1-1 0 0 0,0 0 0 0 0,-1-1 0 0 0,1 1 0 0 0,-1-2 0 0 0,10-2-100 0 0,-12 3 82 0 0,1 0 0 0 0,-1-1 0 0 0,0 0 0 0 0,0-1 0 0 0,0 1 0 0 0,0-2 0 0 0,0 1 0 0 0,-1 0 0 0 0,0-1 0 0 0,1-1 0 0 0,-1 1 0 0 0,-1-1 0 0 0,1 0 0 0 0,-1 0 0 0 0,1 0 0 0 0,-1-1 0 0 0,-1 0 0 0 0,1 0 0 0 0,-1 0 0 0 0,0 0 0 0 0,-1-1 0 0 0,0 0 0 0 0,0 1 0 0 0,0-1 0 0 0,-1 0 0 0 0,1-1 0 0 0,-2 1 0 0 0,1 0 0 0 0,-1-1 0 0 0,0 1 0 0 0,-1 0 0 0 0,0-1 0 0 0,0-2-82 0 0,-2 1-66 0 0,0 1-1 0 0,0-1 1 0 0,-1 1-1 0 0,0 0 1 0 0,-1 0-1 0 0,1 0 1 0 0,-2 1-1 0 0,1-1 1 0 0,-1 1-1 0 0,0 0 1 0 0,0 0-1 0 0,-1 0 1 0 0,0 1-1 0 0,0 0 1 0 0,-1 0-1 0 0,0 1 1 0 0,0 0-1 0 0,0 0 1 0 0,0 0-1 0 0,-1 1 1 0 0,0 0-1 0 0,0 0 1 0 0,0 1-1 0 0,-4-1 67 0 0,-34-10-4374 0 0,2 7-3664 0 0,22 6-4677 0 0</inkml:trace>
  <inkml:trace contextRef="#ctx0" brushRef="#br0" timeOffset="7961.357">504 1590 4305 0 0,'0'0'2366'0'0,"0"0"-825"0"0,0 0-196 0 0,0 0 276 0 0,0 0 301 0 0,0 0 75 0 0,0 0-262 0 0,0 0-426 0 0,0 0-394 0 0,0 0-215 0 0,0 0-28 0 0,0 0 41 0 0,0 0 47 0 0,0-3 27 0 0,-2-1-419 0 0,0 1-8 0 0,3 2 3098 0 0,471 20-1630 0 0,-328-5-1683 0 0,-145-14-94 0 0,1 0 0 0 0,0 0-1 0 0,0-1 1 0 0,0 1-1 0 0,0 0 1 0 0,0-1-1 0 0,0 1 1 0 0,0 0-1 0 0,0-1 1 0 0,0 1-1 0 0,0-1 1 0 0,0 1-1 0 0,0 0 1 0 0,0-1-1 0 0,0 1 1 0 0,0 0-1 0 0,0-1 1 0 0,0 1-1 0 0,0 0 1 0 0,1-1-1 0 0,-1 1 1 0 0,0 0-1 0 0,0 0 1 0 0,0-1-1 0 0,0 1 1 0 0,1 0-1 0 0,-1-1 1 0 0,0 1-1 0 0,0 0 1 0 0,1 0-1 0 0,-1 0 1 0 0,0-1-1 0 0,0 1 1 0 0,1 0-1 0 0,-1 0 1 0 0,0 0-1 0 0,1-1-50 0 0,-5-3-220 0 0,-126-136 436 0 0,40 56-204 0 0,116 92-3497 0 0,-4 9 1331 0 0,-7-6-1034 0 0,0 0-4049 0 0,-3-3-5407 0 0</inkml:trace>
  <inkml:trace contextRef="#ctx0" brushRef="#br0" timeOffset="9993.033">2585 2208 7602 0 0,'0'0'2411'0'0,"0"0"-513"0"0,0 0-30 0 0,0 0 72 0 0,0 0-201 0 0,0 0-286 0 0,0 0-258 0 0,0 0-176 0 0,0 0-134 0 0,0 0-82 0 0,0 0-83 0 0,0 0-61 0 0,24 0-72 0 0,116 0 373 0 0,101-21 519 0 0,-211 16-1320 0 0,-1 0-1474 0 0,-11 3-8436 0 0,-18 2-1863 0 0</inkml:trace>
  <inkml:trace contextRef="#ctx0" brushRef="#br0" timeOffset="10259.393">2737 2415 12555 0 0,'0'0'1565'0'0,"0"0"-438"0"0,0 0 168 0 0,0 0 378 0 0,0 0 23 0 0,0 0-218 0 0,0 0-346 0 0,0 0-316 0 0,0 0-256 0 0,0 0-172 0 0,0 0-116 0 0,35-1-118 0 0,108-2-64 0 0,-12-12-600 0 0,-100 8-439 0 0,5 0-6119 0 0,-23 6-4741 0 0</inkml:trace>
  <inkml:trace contextRef="#ctx0" brushRef="#br0" timeOffset="14122.914">3689 2709 4433 0 0,'0'0'2998'0'0,"0"0"-147"0"0,0 0-90 0 0,35-4-175 0 0,117-12-365 0 0,334-46 4822 0 0,193 0-5316 0 0,-611 59-1696 0 0,49-3-82 0 0,0 5 1 0 0,92 11 50 0 0,-134 5-1035 0 0,-88-8-6081 0 0,5-6 315 0 0,-2-1-4797 0 0</inkml:trace>
  <inkml:trace contextRef="#ctx0" brushRef="#br0" timeOffset="11042.137">3522 2076 1376 0 0,'0'0'2038'0'0,"0"0"-286"0"0,0 0 126 0 0,0 0 129 0 0,0 0-113 0 0,0 0-282 0 0,0 0-343 0 0,0 0-301 0 0,0 0-239 0 0,0 0-153 0 0,33-5-110 0 0,106-12-118 0 0,-9 13 519 0 0,-163 13 2504 0 0,-67 19-3189 0 0,32-13 1790 0 0,68-15-1795 0 0,0 0-115 0 0,5 0-128 0 0,229-48 185 0 0,-208 44-649 0 0,22-3-1026 0 0,-18-1-5963 0 0,-20 5-3976 0 0</inkml:trace>
  <inkml:trace contextRef="#ctx0" brushRef="#br0" timeOffset="11855.02">4457 1755 7418 0 0,'0'0'2229'0'0,"0"0"-450"0"0,0 0-173 0 0,0 0 80 0 0,0 0-74 0 0,0 0-280 0 0,0 0-401 0 0,0 0-407 0 0,0 0-222 0 0,0 0 22 0 0,0 0 180 0 0,0 0 195 0 0,0 0 113 0 0,1 7-28 0 0,1-3-664 0 0,-1 0 1 0 0,0 0-1 0 0,-1 0 0 0 0,1 0 0 0 0,-1 0 1 0 0,0 0-1 0 0,0 0 0 0 0,0 1 0 0 0,0-1 1 0 0,-1 0-1 0 0,0 0 0 0 0,0 0 1 0 0,0 0-1 0 0,0 0 0 0 0,0 0 0 0 0,-1 0 1 0 0,-1 1-121 0 0,-27 39 270 0 0,-1-1 0 0 0,-3-2 0 0 0,-1-1 0 0 0,-2-2 0 0 0,-2-1 0 0 0,-12 7-270 0 0,-2 3 163 0 0,24-20-90 0 0,60-19 36 0 0,139-15 237 0 0,120 10-145 0 0,-290-3-184 0 0,0 0-6 0 0,0 0 8 0 0,0 0 23 0 0,0 0 29 0 0,0 0-1 0 0,0 0 6 0 0,0 0-6 0 0,0 0-7 0 0,0 0 14 0 0,-54-112 565 0 0,-74-166-492 0 0,117 226-663 0 0,35 53-1746 0 0,-11 2-76 0 0,-5 1-2937 0 0,-3-1-6899 0 0</inkml:trace>
  <inkml:trace contextRef="#ctx0" brushRef="#br0" timeOffset="12741.26">4761 1755 6145 0 0,'0'0'2850'0'0,"0"0"-345"0"0,0 0-89 0 0,0 0-81 0 0,0 0-301 0 0,0 0-419 0 0,0 0-448 0 0,0 0-344 0 0,0 0-212 0 0,0 0-111 0 0,0 0-68 0 0,0 0-37 0 0,8 8 1182 0 0,4 11-1284 0 0,0 1 0 0 0,-2-1 0 0 0,0 2 0 0 0,-1 0 0 0 0,-1 0 0 0 0,-1 0 0 0 0,0 1 0 0 0,0 9-293 0 0,6 211 393 0 0,-15-222-472 0 0,2-21 98 0 0,0 1 0 0 0,0 0 0 0 0,1-1 0 0 0,-1 1 0 0 0,0 0 0 0 0,1-1 0 0 0,-1 1-1 0 0,0 0 1 0 0,1-1 0 0 0,-1 1 0 0 0,0 0 0 0 0,1 0 0 0 0,-1-1 0 0 0,1 1 0 0 0,-1 0-1 0 0,1 0 1 0 0,-1 0 0 0 0,0 0 0 0 0,1-1 0 0 0,-1 1 0 0 0,1 0 0 0 0,-1 0 0 0 0,1 0 0 0 0,-1 0-1 0 0,1 0 1 0 0,-1 0 0 0 0,0 0 0 0 0,1 0 0 0 0,-1 1 0 0 0,1-1 0 0 0,-1 0 0 0 0,1 0-1 0 0,-1 0 1 0 0,1 0 0 0 0,-1 1 0 0 0,0-1 0 0 0,1 0 0 0 0,-1 0 0 0 0,0 1 0 0 0,1-1 0 0 0,-1 0-1 0 0,0 1 1 0 0,1-1 0 0 0,-1 0 0 0 0,0 1 0 0 0,1-1 0 0 0,-1 0 0 0 0,0 1 0 0 0,0-1-1 0 0,0 1 1 0 0,1-1 0 0 0,-1 0 0 0 0,0 1 0 0 0,0-1 0 0 0,0 1 0 0 0,0-1 0 0 0,0 1 0 0 0,0-1-1 0 0,0 1 1 0 0,0-1 0 0 0,0 0 0 0 0,0 1 0 0 0,0 0-19 0 0,211-56 489 0 0,-154 43-331 0 0,-57 12-141 0 0,0 0 3 0 0,0 0 3 0 0,0 0-21 0 0,0 0 9 0 0,0 0 0 0 0,0 0 2 0 0,-19-6-1901 0 0,15 5 1436 0 0,0 0-2731 0 0,0-1-3939 0 0,2 1-5573 0 0</inkml:trace>
  <inkml:trace contextRef="#ctx0" brushRef="#br0" timeOffset="13270.296">5333 2024 0 0 0,'0'0'1975'0'0,"0"0"456"0"0,0 0 136 0 0,0 0-111 0 0,0 0-140 0 0,0 0-297 0 0,0 0-310 0 0,0 0-234 0 0,0 0-219 0 0,0 0-156 0 0,0 0-120 0 0,0 0-107 0 0,0 0-133 0 0,-7-3 1248 0 0,18 168 1994 0 0,-8-136-4012 0 0,3 28 368 0 0,-4-51-3572 0 0,-6-28-549 0 0,-1 7-3999 0 0,3 8-3490 0 0</inkml:trace>
  <inkml:trace contextRef="#ctx0" brushRef="#br0" timeOffset="13737.506">5252 1987 4041 0 0,'0'0'3114'0'0,"0"0"-478"0"0,0 0-152 0 0,0 0-176 0 0,0 0-407 0 0,0 0-477 0 0,0 0-440 0 0,0 0-256 0 0,0 0-118 0 0,0 0-74 0 0,0 0-12 0 0,0 0-7 0 0,0 0 11 0 0,26-8 13 0 0,83-24-15 0 0,-100 28-380 0 0,1 1 0 0 0,0 0 1 0 0,0 1-1 0 0,0 0 0 0 0,0 1 0 0 0,1-1 0 0 0,-1 2 0 0 0,0 0 0 0 0,1 0 0 0 0,-1 1 0 0 0,3 1-146 0 0,-11-2 12 0 0,0 0 8 0 0,1 1 0 0 0,-1 0 0 0 0,1 0-1 0 0,-1 0 1 0 0,0 0 0 0 0,0 1 0 0 0,1-1-1 0 0,-1 1 1 0 0,0-1 0 0 0,0 1 0 0 0,0-1-1 0 0,-1 1 1 0 0,1 0 0 0 0,0 0 0 0 0,-1 0-1 0 0,1 0 1 0 0,-1 0 0 0 0,0 1 0 0 0,1-1 0 0 0,-1 0-1 0 0,0 1 1 0 0,0-1 0 0 0,-1 1 0 0 0,1-1-1 0 0,0 1 1 0 0,-1-1 0 0 0,0 1 0 0 0,1-1-1 0 0,-1 1 1 0 0,0-1 0 0 0,0 1 0 0 0,-1-1-1 0 0,1 1 1 0 0,0-1 0 0 0,-1 1 0 0 0,0-1-1 0 0,1 1 1 0 0,-1-1 0 0 0,0 1 0 0 0,0-1-1 0 0,-1 0 1 0 0,1 1 0 0 0,0-1 0 0 0,-1 0-1 0 0,1 0 1 0 0,-1 0 0 0 0,0 0 0 0 0,0-1-1 0 0,1 1 1 0 0,-1 0 0 0 0,0-1 0 0 0,-1 1-1 0 0,1-1 1 0 0,-1 1-20 0 0,-74 65 171 0 0,76-66-173 0 0,0-1 0 0 0,1 1 0 0 0,-1 0 0 0 0,0 0 1 0 0,1 0-1 0 0,-1 0 0 0 0,1 0 0 0 0,-1 0 0 0 0,1 0 0 0 0,-1 0 0 0 0,1 0 0 0 0,0 0 0 0 0,-1 0 1 0 0,1 0-1 0 0,0 0 0 0 0,0 0 0 0 0,0 0 0 0 0,0 1 0 0 0,0-1 0 0 0,0 0 0 0 0,0 0 1 0 0,0 0-1 0 0,0 0 0 0 0,1 0 0 0 0,-1 0 0 0 0,0 0 0 0 0,1 0 0 0 0,-1 0 0 0 0,1 0 1 0 0,-1 0-1 0 0,1 0 0 0 0,-1 0 0 0 0,1 0 0 0 0,0 0 0 0 0,-1 0 0 0 0,1-1 0 0 0,0 1 0 0 0,0 0 1 0 0,0 0-1 0 0,0-1 0 0 0,0 1 0 0 0,-1-1 0 0 0,1 1 0 0 0,0-1 0 0 0,0 1 0 0 0,0-1 1 0 0,1 1-1 0 0,-1-1 0 0 0,0 0 0 0 0,0 0 0 0 0,0 0 0 0 0,0 1 0 0 0,0-1 0 0 0,0 0 0 0 0,0 0 1 0 0,1-1 1 0 0,119 40 60 0 0,-119-37-54 0 0,0 0 1 0 0,0 1 0 0 0,0-1 0 0 0,0 1 0 0 0,-1-1 0 0 0,1 1 0 0 0,-1 0-1 0 0,0 0 1 0 0,1 0 0 0 0,-1 0 0 0 0,0 0 0 0 0,-1 0 0 0 0,1 0 0 0 0,-1 0-1 0 0,1 0 1 0 0,-1 0 0 0 0,0 1 0 0 0,0-1 0 0 0,0 0 0 0 0,0 0 0 0 0,-1 0 0 0 0,0 0-1 0 0,1 0 1 0 0,-1 0 0 0 0,0 0 0 0 0,0 0 0 0 0,-1 0 0 0 0,1 0 0 0 0,0 0-1 0 0,-1-1 1 0 0,0 1 0 0 0,0 0 0 0 0,0-1 0 0 0,0 0 0 0 0,0 1 0 0 0,0-1-1 0 0,0 0 1 0 0,-1 0 0 0 0,1 0 0 0 0,-1 0 0 0 0,0-1 0 0 0,-2 2-7 0 0,-3 3 38 0 0,-1-1 0 0 0,0 0 1 0 0,0 0-1 0 0,0-1 0 0 0,0 0 1 0 0,-1-1-1 0 0,1 0 1 0 0,-1 0-1 0 0,0-1 0 0 0,0 0 1 0 0,0-1-1 0 0,0 0 0 0 0,-9 0-38 0 0,-45-1-7917 0 0,39 0 578 0 0,16 0-4405 0 0</inkml:trace>
  <inkml:trace contextRef="#ctx0" brushRef="#br0" timeOffset="7358.702">488 1914 0 0 0,'0'0'866'0'0,"0"0"1417"0"0,0 0 493 0 0,0 0 14 0 0,0 0-229 0 0,0 0-418 0 0,0 0-389 0 0,0 0-323 0 0,0 0-233 0 0,0-3-128 0 0,0-12 790 0 0,0 14-990 0 0,0 1-95 0 0,0 0-119 0 0,0 0-123 0 0,0 0-122 0 0,0 0-81 0 0,0 0-60 0 0,0 0-36 0 0,0 0-54 0 0,0 0-39 0 0,5 16 306 0 0,119 262 1040 0 0,-5-34-1142 0 0,-42-112-175 0 0,-43-73-48 0 0,-26-51-88 0 0,-7-8-17 0 0,-1 0 23 0 0,0 0 13 0 0,0 0-21 0 0,0 0-4 0 0,0 0-8 0 0,0 0 6 0 0,0 0 8 0 0,0 0-7 0 0,0 0-3 0 0,8-30 898 0 0,79-212-842 0 0,56-53-2 0 0,-92 151-80 0 0,-49 132 36 0 0,0-5 189 0 0,0 3-89 0 0,0-1-3113 0 0,-7 7-10306 0 0,2 8 1266 0 0</inkml:trace>
  <inkml:trace contextRef="#ctx0" brushRef="#br0" timeOffset="8673.174">1287 2348 1784 0 0,'0'0'2218'0'0,"0"0"-409"0"0,0 0-56 0 0,0 0 202 0 0,0 0 138 0 0,0 0-119 0 0,0 0-329 0 0,0 0-428 0 0,0 0-379 0 0,0 0-199 0 0,0 0-85 0 0,0 0-1 0 0,-1-4 15 0 0,0-1-753 0 0,-2-5 1627 0 0,2 26 507 0 0,9 182 800 0 0,-8-179-2678 0 0,1 2 10 0 0,-2 0-1 0 0,0 1 1 0 0,-1-1-1 0 0,0 0 1 0 0,-2 0 0 0 0,-6 17-81 0 0,-8-2 397 0 0,17-36-371 0 0,0 0 0 0 0,0 0 0 0 0,1 0 0 0 0,-1 0 0 0 0,0 0-1 0 0,0 0 1 0 0,0 0 0 0 0,1 0 0 0 0,-1 0 0 0 0,0 0 0 0 0,0-1 0 0 0,0 1 0 0 0,1 0 0 0 0,-1-1 0 0 0,0 1-1 0 0,1 0 1 0 0,-1-1 0 0 0,0 1 0 0 0,1-1 0 0 0,-1 1 0 0 0,0-1 0 0 0,1 0 0 0 0,-1 1 0 0 0,1-1 0 0 0,-1 1-1 0 0,1-1 1 0 0,-1 0 0 0 0,1 0 0 0 0,0 1 0 0 0,-1-1 0 0 0,1 0 0 0 0,0 0 0 0 0,-1 1 0 0 0,1-1 0 0 0,0 0-1 0 0,0 0 1 0 0,0 0-26 0 0,0 1 4 0 0,-3-10 0 0 0,0 1 0 0 0,1-1 0 0 0,1 1 1 0 0,0-1-1 0 0,0 0 0 0 0,0 0 1 0 0,1 0-1 0 0,1 1 0 0 0,0-1 0 0 0,0 0 1 0 0,1 0-1 0 0,0 1 0 0 0,1-1 1 0 0,2-5-5 0 0,7-18 1 0 0,2 0 0 0 0,1 1 1 0 0,2 1-1 0 0,1 0 0 0 0,1 1 1 0 0,1 2-1 0 0,17-19-1 0 0,-25 34 3 0 0,0-1 0 0 0,1 2 0 0 0,1 0-1 0 0,0 0 1 0 0,0 1 0 0 0,1 1 0 0 0,0 0 0 0 0,1 1 0 0 0,0 1 0 0 0,0 1 0 0 0,1 0 0 0 0,13-3-3 0 0,-27 10 3 0 0,1-1 0 0 0,-1 1 0 0 0,1 1 0 0 0,-1-1 0 0 0,0 0 1 0 0,1 1-1 0 0,-1 0 0 0 0,1 0 0 0 0,-1 0 0 0 0,0 0 1 0 0,0 0-1 0 0,0 1 0 0 0,0-1 0 0 0,0 1 0 0 0,0 0 0 0 0,0 0 1 0 0,0 0-1 0 0,0 0 0 0 0,-1 0 0 0 0,1 1 0 0 0,-1-1 0 0 0,0 1 1 0 0,0 0-1 0 0,0 0 0 0 0,0 0 0 0 0,0 0 0 0 0,-1 0 1 0 0,1 0-1 0 0,-1 0 0 0 0,0 0 0 0 0,0 0 0 0 0,0 1 0 0 0,0-1 1 0 0,0 1-1 0 0,-1-1 0 0 0,0 0 0 0 0,1 1 0 0 0,-1-1 0 0 0,-1 1 1 0 0,1-1-1 0 0,0 1 0 0 0,-1-1 0 0 0,0 0 0 0 0,0 1 1 0 0,0-1-1 0 0,0 0 0 0 0,-1 3-3 0 0,-1 5 30 0 0,0 0 0 0 0,-1 1 0 0 0,0-1 0 0 0,0-1 1 0 0,-1 1-1 0 0,-1-1 0 0 0,0 0 0 0 0,0 0 0 0 0,-1 0 0 0 0,0-1 0 0 0,-1 0 0 0 0,0-1 1 0 0,0 0-1 0 0,-1 0 0 0 0,0 0 0 0 0,-1-1 0 0 0,-4 2-30 0 0,10-6 1 0 0,-1-1-1 0 0,0 1 1 0 0,0-1 0 0 0,0-1-1 0 0,-1 1 1 0 0,1-1 0 0 0,0 0-1 0 0,-1 0 1 0 0,1 0-1 0 0,0-1 1 0 0,-1 0 0 0 0,1 0-1 0 0,-1 0 1 0 0,1 0 0 0 0,-1-1-1 0 0,1 0 1 0 0,0-1 0 0 0,0 1-1 0 0,-1-1 1 0 0,1 0-1 0 0,0 0 1 0 0,0 0 0 0 0,1-1-1 0 0,-1 1 1 0 0,-4-4-1 0 0,5 1-159 0 0,-1 1-1 0 0,1-1 1 0 0,-1 0 0 0 0,1 0-1 0 0,0-1 1 0 0,1 1 0 0 0,0-1-1 0 0,0 0 1 0 0,0 0 0 0 0,0 0-1 0 0,1 0 1 0 0,0 0 0 0 0,0 0-1 0 0,1-1 1 0 0,0 1 0 0 0,0-1-1 0 0,0 1 1 0 0,1-1 0 0 0,0 1-1 0 0,0-1 1 0 0,1 0 0 0 0,-1 1-1 0 0,2-2 160 0 0,15-23-5164 0 0,-11 23 608 0 0,1 0-7036 0 0</inkml:trace>
  <inkml:trace contextRef="#ctx0" brushRef="#br0" timeOffset="9105.287">1858 2352 5793 0 0,'0'0'2321'0'0,"0"0"-305"0"0,0 0 21 0 0,0 0 139 0 0,0 0-123 0 0,0 0-422 0 0,0 0-471 0 0,0 0-371 0 0,0 0-190 0 0,0 0-77 0 0,0 0-4 0 0,0 0-27 0 0,0 0-28 0 0,2 2 68 0 0,1 6-313 0 0,0 1 0 0 0,-1-1 0 0 0,0 0 0 0 0,0 1 0 0 0,-1 0 0 0 0,0-1 0 0 0,0 1 0 0 0,-1-1 0 0 0,0 1 0 0 0,-1 0 0 0 0,0-1 0 0 0,-1 4-218 0 0,1 8 120 0 0,-35 168 279 0 0,25-159-660 0 0,7-43-5245 0 0,6 3 2673 0 0,0 3-1909 0 0,-1 1-4086 0 0</inkml:trace>
  <inkml:trace contextRef="#ctx0" brushRef="#br0" timeOffset="9393.363">1854 2256 6753 0 0,'0'0'2198'0'0,"0"0"-600"0"0,0 0-182 0 0,0 0 55 0 0,0 0-54 0 0,0 0-261 0 0,0 0-315 0 0,0 0-63 0 0,0 0 58 0 0,0 0 141 0 0,0 0 77 0 0,0 0-152 0 0,14 2-157 0 0,115 7 890 0 0,26-12-2382 0 0,-165 20-7126 0 0,1-12 1072 0 0,2-2-1555 0 0</inkml:trace>
  <inkml:trace contextRef="#ctx0" brushRef="#br0" timeOffset="9643.903">1817 2514 5121 0 0,'0'0'1827'0'0,"0"0"-89"0"0,0 0 326 0 0,0 0 77 0 0,0 0-171 0 0,0 0-289 0 0,0 0-370 0 0,0 0-297 0 0,0 0-250 0 0,0 0-220 0 0,0 0-181 0 0,0 0-150 0 0,34 1-98 0 0,104 3-99 0 0,-55-8-759 0 0,-78 3 397 0 0,8-1-1088 0 0,-5 1-2329 0 0,2 0-7080 0 0</inkml:trace>
  <inkml:trace contextRef="#ctx0" brushRef="#br0" timeOffset="16897.341">6443 2426 1968 0 0,'0'0'3712'0'0,"0"0"-828"0"0,0 0-283 0 0,0 0-38 0 0,0 0-178 0 0,0 0-425 0 0,0 0-549 0 0,0 0-469 0 0,0 0-295 0 0,0 0-98 0 0,0 0 11 0 0,0 0 82 0 0,0 0 51 0 0,-1-4 2952 0 0,60 22-1067 0 0,181-7-858 0 0,-25-18-1088 0 0,-130 3-504 0 0,-85 4-134 0 0,0 0 14 0 0,0 0-7 0 0,0 0-21 0 0,0 0 27 0 0,0 0-38 0 0,0 0 2 0 0,0 0-6 0 0,0 0-21 0 0,-31 1-3417 0 0,5 9 339 0 0,15-5-1106 0 0,6-2-154 0 0,-3 0-7943 0 0</inkml:trace>
  <inkml:trace contextRef="#ctx0" brushRef="#br0" timeOffset="17763.104">6578 2716 3377 0 0,'0'0'2511'0'0,"0"0"-397"0"0,0 0-5 0 0,0 0 25 0 0,0 0-137 0 0,0 0-320 0 0,0 0-363 0 0,0 0-234 0 0,0 0-161 0 0,0 0-124 0 0,0 0-95 0 0,0 0-38 0 0,0 0-6 0 0,-7 6-8 0 0,-20 17-45 0 0,27-23-466 0 0,0 0 0 0 0,1 0 0 0 0,-1 0 1 0 0,0 0-1 0 0,1 1 0 0 0,-1-1 0 0 0,0 0 1 0 0,1 0-1 0 0,-1 1 0 0 0,0-1 0 0 0,0 0 1 0 0,1 0-1 0 0,-1 1 0 0 0,0-1 0 0 0,0 0 1 0 0,0 1-1 0 0,1-1 0 0 0,-1 0 0 0 0,0 1 1 0 0,0-1-1 0 0,0 0 0 0 0,0 1 0 0 0,0-1 1 0 0,0 0-1 0 0,0 1 0 0 0,0-1 0 0 0,0 1 1 0 0,0-1-1 0 0,0 0 0 0 0,0 1 0 0 0,0-1 1 0 0,0 0-1 0 0,0 1 0 0 0,0-1 0 0 0,0 0 1 0 0,0 1-1 0 0,0-1 0 0 0,-1 0 0 0 0,1 1 1 0 0,0-1-1 0 0,0 0 0 0 0,0 1 0 0 0,-1-1 1 0 0,1 0-1 0 0,0 1 0 0 0,0-1 0 0 0,-1 0 1 0 0,1 0-1 0 0,0 0 0 0 0,-1 1 0 0 0,1-1 1 0 0,0 0-1 0 0,-1 0 0 0 0,1 0 0 0 0,0 0 1 0 0,-1 1-139 0 0,2-1-117 0 0,-1 0 182 0 0,0 0 6 0 0,0 0 16 0 0,0 0-38 0 0,0 0 2 0 0,0 0 0 0 0,0 0-1 0 0,0 0 0 0 0,0 0-15 0 0,0 0 4 0 0,0 0-15 0 0,0 0-2 0 0,0 0-3 0 0,0 0-4 0 0,0 0-3 0 0,0 0-2 0 0,0 0-13 0 0,0 0 23 0 0,0 0 9 0 0,0 0-5 0 0,0 0 14 0 0,0 0 6 0 0,0 0-23 0 0,0 0-26 0 0,0 0 40 0 0,0 0 23 0 0,11 0 84 0 0,236-4 434 0 0,54-8-272 0 0,-247 9-303 0 0,-52 4 0 0 0,-2 1 0 0 0,-2-1 0 0 0,-27-8-6835 0 0,16 2 699 0 0,8 2-6803 0 0</inkml:trace>
  <inkml:trace contextRef="#ctx0" brushRef="#br0" timeOffset="15721.42">3875 2908 2873 0 0,'0'0'2236'0'0,"0"0"-190"0"0,0 0 29 0 0,0 0 39 0 0,0 0-162 0 0,0 0-354 0 0,0 0-358 0 0,0 0-264 0 0,0 0-131 0 0,0 0-40 0 0,0 0-51 0 0,0 0-33 0 0,0 0-56 0 0,26-15-79 0 0,78-47-65 0 0,-47 41 443 0 0,-45 23-746 0 0,-8 0-161 0 0,-1 1 0 0 0,1 0 0 0 0,-1-1 0 0 0,1 1 0 0 0,-1 0 0 0 0,0 1 0 0 0,0-1 0 0 0,0 0 0 0 0,-1 1 0 0 0,1 0 0 0 0,-1-1-1 0 0,0 1 1 0 0,0 0 0 0 0,0 0 0 0 0,0 0 0 0 0,-1 1 0 0 0,0-1 0 0 0,0 0 0 0 0,0 1 0 0 0,0-1 0 0 0,-1 0 0 0 0,1 1 0 0 0,-1-1 0 0 0,0 1 0 0 0,-1 0-57 0 0,2-3 19 0 0,-1 29 45 0 0,-1-1-1 0 0,-2 1 1 0 0,0-1 0 0 0,-2 1-1 0 0,-2-1 1 0 0,0-1-1 0 0,-2 1 1 0 0,-2-2 0 0 0,0 1-1 0 0,-2-1 1 0 0,-8 12-64 0 0,-14 41 47 0 0,34-80-75 0 0,1-1 33 0 0,0 0 38 0 0,0 0 23 0 0,0 0 54 0 0,0 0 39 0 0,0-16 372 0 0,4-1-505 0 0,-1 1-1 0 0,2-1 1 0 0,0 1 0 0 0,1 1-1 0 0,1-1 1 0 0,0 1 0 0 0,1 0 0 0 0,0 0-1 0 0,2 1 1 0 0,-1 1 0 0 0,9-9-26 0 0,-1-3 32 0 0,1 1 0 0 0,1 1 0 0 0,2 0 1 0 0,0 2-1 0 0,1 0 0 0 0,1 1 0 0 0,1 2 0 0 0,1 0 1 0 0,0 2-1 0 0,1 0 0 0 0,1 2 0 0 0,0 1 0 0 0,13-3-32 0 0,-8 21-25 0 0,-23 46 180 0 0,-10-35-136 0 0,-2 0 0 0 0,0 0 0 0 0,0 0 0 0 0,-2-1 1 0 0,0 1-1 0 0,0-1 0 0 0,-2-1 0 0 0,0 1 0 0 0,-2 3-19 0 0,-36 103-38 0 0,45-70-52 0 0,1-50 88 0 0,-1 0 1 0 0,0 0-1 0 0,1 0 0 0 0,0 0 0 0 0,-1 0 1 0 0,1-1-1 0 0,0 1 0 0 0,-1 0 0 0 0,1 0 1 0 0,0 0-1 0 0,0-1 0 0 0,-1 1 0 0 0,1-1 1 0 0,0 1-1 0 0,0 0 0 0 0,0-1 0 0 0,0 1 1 0 0,0-1-1 0 0,0 0 0 0 0,0 1 0 0 0,0-1 1 0 0,0 0-1 0 0,0 0 0 0 0,0 0 0 0 0,0 1 1 0 0,0-1-1 0 0,0 0 0 0 0,0 0 0 0 0,0-1 0 0 0,1 1 1 0 0,-1 0-1 0 0,0 0 0 0 0,0 0 0 0 0,0-1 1 0 0,0 1-1 0 0,0 0 0 0 0,0-1 0 0 0,0 1 1 0 0,-1-1-1 0 0,1 1 0 0 0,0-1 0 0 0,0 0 1 0 0,0 1-1 0 0,0-1 0 0 0,-1 0 2 0 0,98-90 83 0 0,233-244-101 0 0,-331 334 21 0 0,1 0-1 0 0,-1 0 0 0 0,1 0 0 0 0,-1 0 0 0 0,1 0 1 0 0,-1 0-1 0 0,1 0 0 0 0,0 0 0 0 0,0 0 0 0 0,0 1 1 0 0,-1-1-1 0 0,1 0 0 0 0,0 0 0 0 0,0 1 0 0 0,0-1 1 0 0,0 0-1 0 0,0 1 0 0 0,0-1 0 0 0,0 1 0 0 0,0 0 1 0 0,0-1-1 0 0,1 1 0 0 0,-1 0 0 0 0,0-1 0 0 0,0 1 1 0 0,0 0-1 0 0,0 0 0 0 0,0 0 0 0 0,1 0 0 0 0,-1 0 1 0 0,0 0-1 0 0,0 1 0 0 0,0-1 0 0 0,0 0 0 0 0,0 0 1 0 0,1 1-1 0 0,-1-1 0 0 0,0 1 0 0 0,0-1 0 0 0,0 1 1 0 0,0-1-1 0 0,0 1 0 0 0,0 0 0 0 0,-1 0 0 0 0,1-1 1 0 0,0 1-1 0 0,0 0 0 0 0,0 0 0 0 0,-1 0 0 0 0,1 0 1 0 0,0 0-1 0 0,-1 0 0 0 0,1 0 0 0 0,-1 0 0 0 0,1 0 1 0 0,-1 0-1 0 0,1 0 0 0 0,-1 0 0 0 0,0 0 0 0 0,0 1 0 0 0,0-1 1 0 0,1 0-1 0 0,-1 0 0 0 0,0 0 0 0 0,0 0 0 0 0,-1 0 1 0 0,1 1-1 0 0,0-1-2 0 0,0 27 78 0 0,-2 0 0 0 0,-1-1 0 0 0,-1 1 1 0 0,-1-1-1 0 0,-2 0 0 0 0,-2 5-78 0 0,-5 25 84 0 0,-19 87 112 0 0,31-111-714 0 0,3-34-511 0 0,7-4-2363 0 0,-6 0-2758 0 0,0 1-6051 0 0</inkml:trace>
  <inkml:trace contextRef="#ctx0" brushRef="#br0" timeOffset="16180.984">5070 3320 12635 0 0,'0'0'4714'0'0,"0"0"-3303"0"0,0 0-931 0 0,0 0 252 0 0,0 0 299 0 0,0 0 92 0 0,0 0-136 0 0,0 0-308 0 0,0 0-272 0 0,0 0-181 0 0,0 0-79 0 0,0 0-30 0 0,0 32-45 0 0,-3 95 4 0 0,-11-68 226 0 0,14-57-267 0 0,-1-1 1 0 0,1 1-1 0 0,-1-1 0 0 0,0 0 1 0 0,0 1-1 0 0,0-1 1 0 0,0 0-1 0 0,1 1 1 0 0,-2-1-1 0 0,1 0 1 0 0,0 0-1 0 0,0 0 0 0 0,0 0 1 0 0,-1 0-1 0 0,1 0 1 0 0,0 0-1 0 0,-1 0 1 0 0,1 0-1 0 0,-1-1 1 0 0,1 1-1 0 0,-1-1 0 0 0,1 1 1 0 0,-1-1-1 0 0,1 1 1 0 0,-1-1-1 0 0,1 0 1 0 0,-1 0-1 0 0,0 0 1 0 0,1 0-1 0 0,-1 0 0 0 0,1 0 1 0 0,-1 0-1 0 0,0-1-35 0 0,-10-32 687 0 0,14 21-615 0 0,1-1 1 0 0,1 1-1 0 0,0 0 0 0 0,1 0 0 0 0,0 0 0 0 0,0 1 1 0 0,1-1-1 0 0,1 1 0 0 0,0 1 0 0 0,0-1 1 0 0,1 1-1 0 0,1 0-72 0 0,-5 4 20 0 0,18-24 15 0 0,0 1 0 0 0,2 1 1 0 0,1 1-1 0 0,1 1 0 0 0,1 1 1 0 0,1 2-1 0 0,1 0 0 0 0,1 2 0 0 0,25-12-35 0 0,-53 31 12 0 0,0 0-1 0 0,1 1 1 0 0,-1-1-1 0 0,0 1 1 0 0,1 0-1 0 0,-1-1 1 0 0,1 1-1 0 0,-1 0 1 0 0,1 1-1 0 0,0-1 1 0 0,-1 0-1 0 0,1 1 1 0 0,0-1-1 0 0,-1 1 1 0 0,1 0-1 0 0,0 0 1 0 0,0 0-1 0 0,0 0 1 0 0,-1 1-1 0 0,1-1 1 0 0,0 1-1 0 0,-1-1 1 0 0,1 1-1 0 0,0 0 1 0 0,-1 0-1 0 0,1 0 0 0 0,-1 0 1 0 0,1 1-1 0 0,-1-1 1 0 0,0 1-1 0 0,0-1 1 0 0,1 1-1 0 0,-1 0 1 0 0,0 0-1 0 0,-1 0 1 0 0,1 0-1 0 0,0 0 1 0 0,0 1-1 0 0,-1-1 1 0 0,0 0-1 0 0,1 1 1 0 0,-1-1-1 0 0,0 1 1 0 0,0-1-1 0 0,0 1 1 0 0,0 0-1 0 0,-1-1 1 0 0,1 1-1 0 0,-1 0-11 0 0,0 8 37 0 0,-1-1-1 0 0,0 0 0 0 0,-1 1 1 0 0,0-1-1 0 0,0 0 1 0 0,-1 0-1 0 0,-1 0 1 0 0,1-1-1 0 0,-2 1 1 0 0,1-1-1 0 0,-1 0 1 0 0,-1 0-1 0 0,0-1 0 0 0,0 1 1 0 0,0-1-1 0 0,-1 0 1 0 0,0-1-1 0 0,-1 0 1 0 0,0 0-1 0 0,0-1 1 0 0,-7 5-37 0 0,10-8 3 0 0,0 1 1 0 0,0-1 0 0 0,0 0-1 0 0,-1-1 1 0 0,1 1 0 0 0,-1-1-1 0 0,0 0 1 0 0,0-1 0 0 0,0 1 0 0 0,0-1-1 0 0,0 0 1 0 0,0 0 0 0 0,0-1-1 0 0,0 0 1 0 0,0 0 0 0 0,0-1-1 0 0,0 1 1 0 0,0-1 0 0 0,0-1-1 0 0,0 1 1 0 0,0-1 0 0 0,0 0-1 0 0,1 0 1 0 0,-1-1 0 0 0,0 1 0 0 0,1-1-1 0 0,0 0 1 0 0,-3-3-4 0 0,3 2-67 0 0,-1 0 0 0 0,1-1 0 0 0,0 0 0 0 0,1 0 0 0 0,-1 0 0 0 0,1 0 0 0 0,0-1-1 0 0,0 0 1 0 0,0 1 0 0 0,1-2 0 0 0,0 1 0 0 0,0 0 0 0 0,1-1 0 0 0,-1 1 0 0 0,1-1 0 0 0,0-3 67 0 0,-3-46-2073 0 0,6 20-4788 0 0,0 21-5369 0 0</inkml:trace>
  <inkml:trace contextRef="#ctx0" brushRef="#br0" timeOffset="23451.898">10747 669 0 0 0,'0'0'668'0'0,"0"0"411"0"0,0 0 137 0 0,0 0-27 0 0,0 0-97 0 0,0 0-120 0 0,0 0-101 0 0,-1 1-832 0 0,-1 2 11446 0 0,2-2-9021 0 0,-1 46-850 0 0,10 284 401 0 0,-3-295-1944 0 0,-6-35-55 0 0,-6-7-1918 0 0,1 0-2850 0 0,2 1-1105 0 0,1 4-5327 0 0</inkml:trace>
  <inkml:trace contextRef="#ctx0" brushRef="#br0" timeOffset="24064.34">10699 772 152 0 0,'0'0'2497'0'0,"0"0"-18"0"0,0 0-73 0 0,0 0-78 0 0,0 0-258 0 0,0 0-442 0 0,0 0-465 0 0,0 0-339 0 0,0 0-196 0 0,0 0-82 0 0,0 0-35 0 0,0 0-65 0 0,10-8 972 0 0,12 3-766 0 0,1 1-1 0 0,0 1 1 0 0,0 1-1 0 0,0 1 0 0 0,1 0 1 0 0,21 4-652 0 0,-43-3 24 0 0,1 1-1 0 0,-1 0 1 0 0,1 0 0 0 0,-1-1-1 0 0,0 2 1 0 0,1-1 0 0 0,-1 0-1 0 0,0 0 1 0 0,0 1 0 0 0,1-1-1 0 0,-1 1 1 0 0,0-1 0 0 0,-1 1-1 0 0,1 0 1 0 0,0 0 0 0 0,0 0-1 0 0,-1 0 1 0 0,1 0 0 0 0,-1 0-1 0 0,0 1 1 0 0,0-1 0 0 0,0 0-1 0 0,0 1 1 0 0,0-1 0 0 0,0 1-1 0 0,0-1 1 0 0,-1 1 0 0 0,0-1-1 0 0,1 1 1 0 0,-1 0 0 0 0,0-1-1 0 0,0 1 1 0 0,0-1 0 0 0,0 1-1 0 0,-1-1 1 0 0,1 1 0 0 0,-1-1-1 0 0,0 1 1 0 0,1-1 0 0 0,-1 1-1 0 0,0-1 1 0 0,-1 1 0 0 0,1-1-1 0 0,0 0 1 0 0,-1 0 0 0 0,1 0-1 0 0,-1 0 1 0 0,1 0 0 0 0,-1 0-1 0 0,0 0 1 0 0,0 0 0 0 0,0-1-1 0 0,0 1 1 0 0,0-1 0 0 0,-1 1-24 0 0,-63 68 378 0 0,66-67-377 0 0,0 0 0 0 0,0 0 0 0 0,1 0 0 0 0,-1 0 0 0 0,1 0 0 0 0,-1 0 0 0 0,1 0 0 0 0,0 0 0 0 0,0 0 0 0 0,0 0 0 0 0,1 0 0 0 0,-1-1 0 0 0,1 1 0 0 0,-1 0 0 0 0,1-1 0 0 0,0 0 0 0 0,0 1 0 0 0,0-1 0 0 0,0 0 0 0 0,1 0 0 0 0,-1 0 0 0 0,0 0 0 0 0,1 0 0 0 0,-1 0 0 0 0,1-1 0 0 0,0 0 0 0 0,0 1 0 0 0,0-1 0 0 0,-1 0 0 0 0,1 0-1 0 0,0 0 1 0 0,0-1 0 0 0,0 1 0 0 0,0-1 0 0 0,1 1 0 0 0,-1-1 0 0 0,0 0 0 0 0,0-1-1 0 0,7 5 6 0 0,4 0-1 0 0,-9-3 4 0 0,1 0 0 0 0,-1 0 0 0 0,0 0 0 0 0,0 1 0 0 0,0-1 0 0 0,0 1 0 0 0,0 1-1 0 0,-1-1 1 0 0,1 1 0 0 0,-1-1 0 0 0,1 1 0 0 0,-1 1 0 0 0,0-1 0 0 0,0 0 0 0 0,0 1 0 0 0,-1 0 0 0 0,1 0 0 0 0,-1 0 0 0 0,0 1 0 0 0,0-1 0 0 0,-1 1 0 0 0,1-1 0 0 0,1 5-9 0 0,-3-6 38 0 0,-1-1 0 0 0,1 0 1 0 0,-1 0-1 0 0,0 1 1 0 0,1-1-1 0 0,-1 0 1 0 0,0 0-1 0 0,0 1 0 0 0,-1-1 1 0 0,1 0-1 0 0,0 1 1 0 0,-1-1-1 0 0,0 0 0 0 0,1 0 1 0 0,-1 0-1 0 0,0 0 1 0 0,0 1-1 0 0,0-1 0 0 0,0-1 1 0 0,-1 1-1 0 0,1 0 1 0 0,0 0-1 0 0,-1 0 0 0 0,1-1 1 0 0,-1 1-1 0 0,0 0 1 0 0,0-1-1 0 0,1 0 1 0 0,-1 1-1 0 0,0-1 0 0 0,0 0 1 0 0,0 0-1 0 0,0 0 1 0 0,0 0-1 0 0,-1 0-38 0 0,-9 4 71 0 0,0-1 0 0 0,0 0 0 0 0,-1 0 0 0 0,1-2-1 0 0,-1 1 1 0 0,0-2 0 0 0,0 1 0 0 0,0-2 0 0 0,0 0 0 0 0,0 0 0 0 0,1-1 0 0 0,-3-1-71 0 0,-51-28-851 0 0,65 23-3187 0 0,2 3-5632 0 0,0 1-2657 0 0</inkml:trace>
  <inkml:trace contextRef="#ctx0" brushRef="#br0" timeOffset="28676.967">7995 2484 0 0 0,'0'0'1558'0'0,"0"0"381"0"0,0 0 100 0 0,0 0-135 0 0,0 0-226 0 0,0 0-202 0 0,0 0-118 0 0,0 0-105 0 0,0 0-96 0 0,0 0-137 0 0,0 0-120 0 0,1 4 1181 0 0,0-1 3815 0 0,1-21-5550 0 0,1-1 1 0 0,1 1-1 0 0,1 0 1 0 0,0 0-1 0 0,2 0 1 0 0,0 1 0 0 0,0 0-1 0 0,9-12-346 0 0,9-15 108 0 0,2 2 0 0 0,1 0 0 0 0,3 3 0 0 0,1 0 0 0 0,2 2 0 0 0,15-11-108 0 0,58-40 124 0 0,-58 73-201 0 0,-27 55 14 0 0,28 156 81 0 0,-35-101-25 0 0,3-44-52 0 0,-16-51 59 0 0,0 1 0 0 0,0-1-1 0 0,-1 0 1 0 0,1 0 0 0 0,0 0-1 0 0,0 0 1 0 0,0 0 0 0 0,0-1-1 0 0,0 1 1 0 0,-1-1 0 0 0,1 1-1 0 0,0-1 1 0 0,0 0 0 0 0,-1 1-1 0 0,1-1 1 0 0,0 0 0 0 0,-1 0-1 0 0,1 0 1 0 0,-1 0 0 0 0,1-1-1 0 0,-1 1 1 0 0,1 0 0 0 0,-1-1-1 0 0,0 1 1 0 0,91-123 91 0 0,-39 47-98 0 0,3 2 1 0 0,39-38 6 0 0,-3 21 52 0 0,-90 93-55 0 0,-1 0 0 0 0,1-1 1 0 0,-1 1-1 0 0,1 0 0 0 0,-1 0 1 0 0,0 0-1 0 0,0 0 1 0 0,1 0-1 0 0,-1 0 0 0 0,0 0 1 0 0,0 1-1 0 0,0-1 0 0 0,0 0 1 0 0,0 0-1 0 0,-1 1 1 0 0,1-1-1 0 0,0 1 0 0 0,-1-1 1 0 0,1 1-1 0 0,-1-1 0 0 0,1 1 1 0 0,-1-1-1 0 0,0 1 1 0 0,1 0-1 0 0,-1-1 0 0 0,0 1 1 0 0,0-1-1 0 0,0 1 0 0 0,0 0 1 0 0,-1-1-1 0 0,1 1 1 0 0,0 0 2 0 0,1 18 21 0 0,8 97 139 0 0,-5 0 0 0 0,-9 63-160 0 0,3-140 28 0 0,2-39-36 0 0,-3 3 3 0 0,3-1 13 0 0,0-3 8 0 0,0 0-12 0 0,0 0 20 0 0,0 0-10 0 0,0 0-34 0 0,0 0 10 0 0,-1-4-338 0 0,0-2-4315 0 0,1 1-8083 0 0,0 2 2458 0 0</inkml:trace>
  <inkml:trace contextRef="#ctx0" brushRef="#br0" timeOffset="28988.841">9212 2157 72 0 0,'0'0'2220'0'0,"0"0"-191"0"0,0 0 193 0 0,0 0 312 0 0,0 0 113 0 0,0 0-152 0 0,0 0-415 0 0,0 0-411 0 0,0 0-292 0 0,0 0-244 0 0,0 0-184 0 0,0 0-121 0 0,0 0-123 0 0,1 15-124 0 0,2 110 941 0 0,-2-19-961 0 0,-16-78-672 0 0,5-22-3707 0 0,10-36-13756 0 0,0 23 13453 0 0</inkml:trace>
  <inkml:trace contextRef="#ctx0" brushRef="#br0" timeOffset="29510.747">9162 2079 0 0 0,'0'0'2382'0'0,"0"0"69"0"0,0 0-221 0 0,0 0-362 0 0,0 0-406 0 0,0 0-223 0 0,0 0-78 0 0,0 0-27 0 0,0 0-71 0 0,0 0-112 0 0,0 0-102 0 0,7-2-91 0 0,110-10 3145 0 0,-92 11-3372 0 0,-15 0-391 0 0,0 1 0 0 0,0-1 0 0 0,1 2 1 0 0,-1-1-1 0 0,0 2 0 0 0,0-1 0 0 0,0 1 0 0 0,0 1 0 0 0,-1-1 0 0 0,1 2 1 0 0,-1-1-1 0 0,4 3-140 0 0,-12-5 27 0 0,1 0 1 0 0,-1 0 0 0 0,1 0-1 0 0,-1 1 1 0 0,0-1 0 0 0,0 0-1 0 0,0 0 1 0 0,0 1 0 0 0,0-1-1 0 0,0 1 1 0 0,0-1 0 0 0,0 1-1 0 0,0-1 1 0 0,-1 1 0 0 0,1 0-1 0 0,0-1 1 0 0,-1 1 0 0 0,0 0-1 0 0,1 0 1 0 0,-1-1 0 0 0,0 1-1 0 0,0 0 1 0 0,0 0 0 0 0,0-1-1 0 0,0 1 1 0 0,0 0 0 0 0,-1-1-1 0 0,1 1 1 0 0,-1 0 0 0 0,1 0-1 0 0,-1-1 1 0 0,1 1-1 0 0,-1-1 1 0 0,0 1 0 0 0,0-1-1 0 0,0 1 1 0 0,-1 0-28 0 0,-42 50 533 0 0,-39 15-166 0 0,83-65-372 0 0,1-1-1 0 0,0 1 1 0 0,0 0 0 0 0,0 0 0 0 0,0 0-1 0 0,1 0 1 0 0,-1-1 0 0 0,0 1 0 0 0,1-1-1 0 0,-1 1 1 0 0,1-1 0 0 0,0 1 0 0 0,-1-1-1 0 0,1 0 1 0 0,0 0 0 0 0,0 0 0 0 0,0 0-1 0 0,-1 0 1 0 0,1 0 0 0 0,0 0 0 0 0,1-1-1 0 0,-1 1 1 0 0,0-1 0 0 0,0 1 0 0 0,0-1-1 0 0,0 0 1 0 0,0 0 0 0 0,0 0 0 0 0,2 0 5 0 0,0 1-3 0 0,5 1 6 0 0,-5-2 8 0 0,1 0 0 0 0,0 0-1 0 0,-1 1 1 0 0,1 0 0 0 0,-1 0 0 0 0,1 0 0 0 0,-1 0 0 0 0,1 1 0 0 0,-1 0-1 0 0,0 0 1 0 0,1 0 0 0 0,-1 0 0 0 0,0 1 0 0 0,-1-1 0 0 0,1 1-1 0 0,0 0 1 0 0,-1 0 0 0 0,0 1 0 0 0,1-1 0 0 0,-1 1 0 0 0,0-1 0 0 0,-1 1-1 0 0,1 0 1 0 0,-1 0 0 0 0,0 0 0 0 0,0 1 0 0 0,0-1 0 0 0,0 0-1 0 0,-1 2-10 0 0,-3 0 44 0 0,0 0 0 0 0,-1 0 0 0 0,0-1-1 0 0,0 1 1 0 0,0-1 0 0 0,-1 1 0 0 0,0-1-1 0 0,0 0 1 0 0,0-1 0 0 0,0 1 0 0 0,-1-1-1 0 0,0 0 1 0 0,0 0 0 0 0,0 0-1 0 0,0-1 1 0 0,-1 1 0 0 0,1-2 0 0 0,-1 1-1 0 0,0 0 1 0 0,0-1 0 0 0,0 0 0 0 0,0 0-1 0 0,0-1 1 0 0,0 0 0 0 0,-1 0 0 0 0,1 0-1 0 0,0-1 1 0 0,-1 0 0 0 0,-4-1-44 0 0,-129-2-67 0 0,117-4-481 0 0,7 1-2067 0 0,4 5-3439 0 0,8 1-3470 0 0</inkml:trace>
  <inkml:trace contextRef="#ctx0" brushRef="#br0" timeOffset="30183.038">7984 2624 0 0 0,'0'0'1896'0'0,"0"0"314"0"0,0 0 17 0 0,0 0-226 0 0,0 0-436 0 0,0 0-518 0 0,0 0-377 0 0,0 0-139 0 0,0 0 151 0 0,0 0 273 0 0,0 0 231 0 0,6 2 142 0 0,228 4 6690 0 0,198-20-5211 0 0,109 6-2211 0 0,-411-8-813 0 0,-121 5-1903 0 0,-15 1-6584 0 0,2 6-3021 0 0</inkml:trace>
  <inkml:trace contextRef="#ctx0" brushRef="#br0" timeOffset="31148.314">8002 3375 4857 0 0,'0'0'3350'0'0,"0"0"-888"0"0,0 0-408 0 0,0 0-143 0 0,0 0-200 0 0,0 0-284 0 0,0 0-282 0 0,0 0-226 0 0,0 0-133 0 0,0 0-19 0 0,0 0-5 0 0,0 0-39 0 0,0 0-91 0 0,4-4-68 0 0,20-27 285 0 0,35-45 995 0 0,-14 29-1464 0 0,1 2-1 0 0,2 2 1 0 0,41-27-380 0 0,16 0 184 0 0,-92 89-333 0 0,-9 43 187 0 0,-5-56-42 0 0,0 0 1 0 0,1 0-1 0 0,-1 0 0 0 0,1 0 1 0 0,0 0-1 0 0,1 0 1 0 0,0 0-1 0 0,0 0 0 0 0,0 0 1 0 0,1 0-1 0 0,-1 0 1 0 0,1-1-1 0 0,1 1 0 0 0,-1-1 1 0 0,1 1-1 0 0,0-1 0 0 0,0 0 1 0 0,0 0-1 0 0,1 0 1 0 0,0 0-1 0 0,0-1 0 0 0,0 1 1 0 0,1-1-1 0 0,-1 0 1 0 0,2 0 3 0 0,0-4 4 0 0,1 1 0 0 0,0-1 0 0 0,-1 0 0 0 0,1-1 0 0 0,0 0 0 0 0,-1 0 0 0 0,1 0 0 0 0,-1-1 0 0 0,1 0 0 0 0,-1 0 0 0 0,0 0 0 0 0,0-1 0 0 0,0 0 0 0 0,0 0 1 0 0,0-1-1 0 0,-1 0 0 0 0,1 0 0 0 0,-1 0 0 0 0,0-1 0 0 0,0 1 0 0 0,-1-1 0 0 0,1 0 0 0 0,-1 0 0 0 0,0-1 0 0 0,1-2-4 0 0,7-4 7 0 0,276-315 127 0 0,-282 322-131 0 0,-6 5-3 0 0,0 1 0 0 0,0-1-1 0 0,0 0 1 0 0,0 1 0 0 0,0-1-1 0 0,0 0 1 0 0,0 1-1 0 0,0-1 1 0 0,0 0 0 0 0,1 1-1 0 0,-1-1 1 0 0,0 0 0 0 0,0 1-1 0 0,0-1 1 0 0,0 0 0 0 0,0 1-1 0 0,1-1 1 0 0,-1 0-1 0 0,0 0 1 0 0,0 1 0 0 0,0-1-1 0 0,1 0 1 0 0,-1 0 0 0 0,0 1-1 0 0,1-1 1 0 0,-1 0-1 0 0,0 0 1 0 0,0 0 0 0 0,1 1-1 0 0,-1-1 1 0 0,0 0 0 0 0,1 0-1 0 0,-1 0 1 0 0,0 0 0 0 0,1 0-1 0 0,-1 0 1 0 0,0 0-1 0 0,1 0 1 0 0,-1 0 0 0 0,0 0-1 0 0,1 0 1 0 0,-1 0 0 0 0,0 0-1 0 0,1 0 1 0 0,-1 0 0 0 0,0 0-1 0 0,1 0 1 0 0,-1 0-1 0 0,0 0 1 0 0,1-1 0 0 0,-1 1-1 0 0,0 0 1 0 0,1 0 0 0 0,-1 0-1 0 0,0 0 1 0 0,0-1 0 0 0,1 1-1 0 0,-1 0 1 0 0,0 0-1 0 0,0-1 1 0 0,1 1 0 0 0,-1 0-1 0 0,0-1 1 0 0,5 189 359 0 0,-11-55-239 0 0,-10-78-131 0 0,-15 7-43 0 0,37-51-2640 0 0,7-10-5473 0 0,-13-1 6166 0 0,4 0-9889 0 0</inkml:trace>
  <inkml:trace contextRef="#ctx0" brushRef="#br0" timeOffset="31726.544">9131 3184 10578 0 0,'0'0'1875'0'0,"0"0"-725"0"0,0 0-135 0 0,0 0 208 0 0,0 0 140 0 0,0 0-2 0 0,0 0-271 0 0,0 0-337 0 0,0 0-211 0 0,0 0-65 0 0,0 0-22 0 0,0 0-42 0 0,1 16-12 0 0,3 116 976 0 0,-6-121-1264 0 0,-1 0-1 0 0,0 0 1 0 0,-1 0-1 0 0,0 0 1 0 0,-1-1-1 0 0,0 1 1 0 0,0-1 0 0 0,-1 0-1 0 0,-1-1 1 0 0,0 0-1 0 0,0 0 1 0 0,0 0-1 0 0,-1-1 1 0 0,-1 0 0 0 0,-6 5-113 0 0,15-13 22 0 0,0 0 1 0 0,1-1-1 0 0,-1 1 1 0 0,0 0-1 0 0,0-1 1 0 0,1 1-1 0 0,-1 0 1 0 0,0-1-1 0 0,0 1 1 0 0,0-1-1 0 0,0 1 1 0 0,1 0-1 0 0,-1-1 1 0 0,0 1-1 0 0,0-1 1 0 0,0 1-1 0 0,0 0 1 0 0,0-1-1 0 0,0 1 1 0 0,0-1-1 0 0,0 1 1 0 0,0-1-1 0 0,0 1 1 0 0,0 0-1 0 0,-1-1 1 0 0,1 1-1 0 0,0-1 1 0 0,0 1-1 0 0,0 0 1 0 0,0-1-1 0 0,-1 1 1 0 0,1 0-1 0 0,0-1 1 0 0,0 1-1 0 0,-1 0 1 0 0,1-1-1 0 0,0 1 1 0 0,-1 0-1 0 0,1-1 1 0 0,0 1-1 0 0,-1 0 1 0 0,1 0-1 0 0,0 0 1 0 0,-1-1-1 0 0,1 1 1 0 0,-1 0-1 0 0,1 0 1 0 0,0 0-1 0 0,-1 0 1 0 0,1 0-1 0 0,-1 0 1 0 0,1 0-1 0 0,0-1 1 0 0,-1 1 0 0 0,1 1-1 0 0,-1-1 1 0 0,1 0-1 0 0,-1 0 1 0 0,1 0-1 0 0,0 0 1 0 0,-1 0-1 0 0,1 0 1 0 0,-1 0-1 0 0,1 0 1 0 0,-1 1-23 0 0,9-41 121 0 0,6 12-70 0 0,1 0 1 0 0,2 1-1 0 0,0 1 0 0 0,2 0 1 0 0,1 2-1 0 0,1 0 1 0 0,1 1-1 0 0,0 1 0 0 0,2 2 1 0 0,1 0-1 0 0,16-10-51 0 0,-32 23 16 0 0,-1 1 0 0 0,1-1 0 0 0,0 1 0 0 0,0 1 0 0 0,1 0 0 0 0,0 0 0 0 0,0 1 0 0 0,0 0 0 0 0,0 1 0 0 0,1 0 0 0 0,-1 0 0 0 0,1 1 0 0 0,0 1 0 0 0,8-1-16 0 0,-17 4 7 0 0,-1 0 0 0 0,1 0 0 0 0,0 0 0 0 0,-1 0 0 0 0,1 0 0 0 0,-1 1 0 0 0,0-1 0 0 0,0 0 0 0 0,0 1 0 0 0,0-1 0 0 0,0 0 0 0 0,-1 1 0 0 0,1 0 0 0 0,-1-1 0 0 0,1 1 0 0 0,-1-1 0 0 0,0 1 0 0 0,0-1 0 0 0,0 1 0 0 0,0 0 0 0 0,-1-1 0 0 0,1 1 0 0 0,-1 0-7 0 0,1 2 21 0 0,-2 3 1 0 0,0 0 1 0 0,0 0-1 0 0,-1 0 1 0 0,0 0-1 0 0,0-1 1 0 0,-1 1-1 0 0,0-1 1 0 0,0 0-1 0 0,0 0 1 0 0,-1 0-1 0 0,-1-1 1 0 0,1 0-1 0 0,-3 2-22 0 0,-9 14 18 0 0,14-18-56 0 0,0-1-1 0 0,0 1 0 0 0,-1-1 0 0 0,1 0 0 0 0,-1 1 0 0 0,0-2 1 0 0,0 1-1 0 0,0 0 0 0 0,0-1 0 0 0,0 0 0 0 0,-1 0 1 0 0,1 0-1 0 0,0 0 0 0 0,-1-1 0 0 0,0 0 0 0 0,1 0 0 0 0,-1 0 1 0 0,0 0-1 0 0,0-1 0 0 0,1 0 0 0 0,-1 0 0 0 0,0 0 0 0 0,0-1 1 0 0,1 1-1 0 0,-1-1 0 0 0,0 0 0 0 0,1 0 0 0 0,-1-1 0 0 0,1 0 1 0 0,-1 1-1 0 0,1-2 0 0 0,0 1 0 0 0,-1 0 0 0 0,1-1 1 0 0,1 0-1 0 0,-1 1 0 0 0,0-2 0 0 0,1 1 0 0 0,-1 0 0 0 0,1-1 1 0 0,0 1-1 0 0,0-1 0 0 0,0 0 0 0 0,0-3 39 0 0,-20-41-3963 0 0,16 14-7265 0 0,7 25-500 0 0</inkml:trace>
  <inkml:trace contextRef="#ctx0" brushRef="#br0" timeOffset="32317.474">9753 1943 0 0 0,'0'0'2047'0'0,"0"0"242"0"0,0 0 162 0 0,0 0 71 0 0,0 0-130 0 0,0 0-334 0 0,0 0-388 0 0,0 0-341 0 0,0 0-291 0 0,0 0-171 0 0,0 0-127 0 0,0 0-101 0 0,0-7-71 0 0,-2-7-435 0 0,1 5 1183 0 0,9 25 389 0 0,153 268 2620 0 0,-145-251-4272 0 0,-1 0 0 0 0,-2 1 1 0 0,-1 1-1 0 0,-2-1 0 0 0,-1 2 1 0 0,-2 0-1 0 0,-1 0 0 0 0,-2 0 1 0 0,0 36-54 0 0,-5-24 3 0 0,-2 1 0 0 0,-2-1 1 0 0,-2 0-1 0 0,-2 0 0 0 0,-3-1 1 0 0,-11 31-4 0 0,6-27 0 0 0,-2 0 0 0 0,-3-1 0 0 0,-1-1 0 0 0,-3-1 0 0 0,-2-1 0 0 0,-1-1 0 0 0,-34 38 0 0 0,47-66-15 0 0,-14 17-79 0 0,-1-1 0 0 0,-2-2 1 0 0,-1-1-1 0 0,-27 18 94 0 0,54-44-62 0 0,-5 5-294 0 0,-1 0-1 0 0,-1-1 1 0 0,0 0 0 0 0,0-1-1 0 0,-1-1 1 0 0,0 0 0 0 0,0-1-1 0 0,0-1 1 0 0,-1 0 0 0 0,0-1-1 0 0,0-1 1 0 0,-12 1 356 0 0,-35-4-4352 0 0,23 0-5712 0 0,27 0 619 0 0</inkml:trace>
  <inkml:trace contextRef="#ctx0" brushRef="#br0" timeOffset="33162.912">8037 1663 0 0 0,'0'0'383'0'0,"0"0"1533"0"0,0 0 774 0 0,0 0 97 0 0,0 0-417 0 0,0 0-611 0 0,0 0-469 0 0,0 0-217 0 0,0 0-50 0 0,0 0 28 0 0,0 0 8 0 0,0 0-53 0 0,6-3 1499 0 0,-44 35-427 0 0,9-2-1767 0 0,2 1 0 0 0,1 1 0 0 0,2 1 0 0 0,1 1 0 0 0,1 1 0 0 0,2 1 0 0 0,2 1 0 0 0,1 1 0 0 0,2 0 0 0 0,-1 10-311 0 0,-14 33 223 0 0,4 2 0 0 0,4 0 0 0 0,3 2 0 0 0,4 0 0 0 0,3 1-1 0 0,5 1 1 0 0,3-1 0 0 0,4 1 0 0 0,4 11-223 0 0,3-55 137 0 0,1 0 1 0 0,2 0-1 0 0,2-1 0 0 0,1 0 0 0 0,3-1 1 0 0,1-1-1 0 0,2 0 0 0 0,2-2 0 0 0,1 0 1 0 0,2-1-1 0 0,2-2 0 0 0,1 0 0 0 0,3-1-137 0 0,90 100 666 0 0,-114-123-81 0 0,-4-13-4710 0 0,-2 0 2614 0 0,2 2-3996 0 0,-2 0-7073 0 0</inkml:trace>
  <inkml:trace contextRef="#ctx0" brushRef="#br0" timeOffset="35498.549">10221 2440 0 0 0,'0'0'475'0'0,"0"0"1044"0"0,0 0 407 0 0,0 0-53 0 0,0 0-296 0 0,0 0-325 0 0,0 0-131 0 0,0 0-82 0 0,4-3-2 0 0,14-10 164 0 0,0 2 1 0 0,0 0 0 0 0,2 1 0 0 0,-1 1-1 0 0,1 0 1 0 0,0 2 0 0 0,18-4-1202 0 0,14 3 986 0 0,-42 45 106 0 0,-44 233 859 0 0,9-128-1772 0 0,10 223 52 0 0,16-292-189 0 0,-1-72-7 0 0,0-1-29 0 0,0 0 10 0 0,0 0 19 0 0,0 0 4 0 0,0 0 23 0 0,0 0 33 0 0,0 0 46 0 0,0 0 19 0 0,0 0 38 0 0,0 0 26 0 0,0 0-1 0 0,0 0 10 0 0,0-26 346 0 0,29-146-471 0 0,-7 71-27 0 0,2-17-25 0 0,5 2 0 0 0,19-44-56 0 0,-44 145 4 0 0,1-1-1 0 0,1 0 1 0 0,0 1-1 0 0,1 0 1 0 0,0 1-1 0 0,1 0 1 0 0,1 0-1 0 0,1 0 1 0 0,-1 1-1 0 0,2 1 0 0 0,0 0 1 0 0,1 0-1 0 0,6-5-3 0 0,-13 14 2 0 0,-1 1 0 0 0,1 0 0 0 0,0 0 0 0 0,0 1-1 0 0,0-1 1 0 0,0 1 0 0 0,0 0 0 0 0,0 0 0 0 0,0 0-1 0 0,0 1 1 0 0,0 0 0 0 0,0 0 0 0 0,1 0 0 0 0,-1 1-1 0 0,0 0 1 0 0,0 0 0 0 0,0 0 0 0 0,0 0 0 0 0,0 1-1 0 0,2 1-1 0 0,19 6 41 0 0,1-1 0 0 0,1-1-1 0 0,0-1 1 0 0,0-2 0 0 0,0 0 0 0 0,0-2-1 0 0,1-1 1 0 0,10-2-41 0 0,189-32 460 0 0,-95 7-279 0 0,-50 15-134 0 0,-82 11-31 0 0,-1 0 8 0 0,0 0-36 0 0,0 0 16 0 0,0 0-4 0 0,0 0 16 0 0,0 0 16 0 0,0 0-9 0 0,0 0 3 0 0,0 0-12 0 0,0 0-24 0 0,0 0 0 0 0,0 0 7 0 0,0 0 35 0 0,0 0-32 0 0,0 0 5 0 0,0 0 3 0 0,0 0-17 0 0,0 0 20 0 0,0 0-14 0 0,0 0-22 0 0,-6-8-4728 0 0,4 8-462 0 0,0 0-6853 0 0</inkml:trace>
  <inkml:trace contextRef="#ctx0" brushRef="#br0" timeOffset="36398.564">10596 2665 672 0 0,'0'0'1797'0'0,"0"0"-214"0"0,0 0 73 0 0,0 0 132 0 0,0 0-17 0 0,0 0-216 0 0,0 0-332 0 0,0 0-300 0 0,0 0-160 0 0,0 0-23 0 0,0 0 20 0 0,0 0 30 0 0,0 0 67 0 0,3 0 115 0 0,130-30 4775 0 0,29 20-4156 0 0,-160 10-1579 0 0,0 0-1 0 0,-1 1 1 0 0,1-1-1 0 0,-1 0 1 0 0,1 1-1 0 0,-1 0 1 0 0,0-1-1 0 0,1 1 0 0 0,-1 0 1 0 0,0-1-1 0 0,1 1 1 0 0,-1 0-1 0 0,0 0 1 0 0,0 0-1 0 0,0 0 1 0 0,1 0-1 0 0,-1 0 1 0 0,0 1-1 0 0,-1-1 1 0 0,1 0-1 0 0,0 1 1 0 0,0-1-1 0 0,0 0 1 0 0,-1 1-1 0 0,1-1 1 0 0,-1 1-1 0 0,1-1 1 0 0,-1 1-1 0 0,0-1 1 0 0,1 1-1 0 0,-1-1 1 0 0,0 1-1 0 0,0-1 1 0 0,0 1-1 0 0,0-1 1 0 0,0 1-1 0 0,-1-1 1 0 0,1 1-1 0 0,0-1 1 0 0,-1 1-1 0 0,1-1 1 0 0,-1 1-1 0 0,1-1 1 0 0,-1 1-1 0 0,0-1 1 0 0,0 0-1 0 0,0 1-11 0 0,-41 63 484 0 0,-138 159-104 0 0,176-219-362 0 0,0 1 0 0 0,0-1 0 0 0,1 1 0 0 0,0 0 0 0 0,0 0 0 0 0,0 1 0 0 0,1-1 0 0 0,0 0-1 0 0,0 1 1 0 0,0-1 0 0 0,1 1 0 0 0,0 0 0 0 0,1-1 0 0 0,-1 1 0 0 0,1 0 0 0 0,0 0 0 0 0,1-1 0 0 0,0 1-1 0 0,1 2-17 0 0,0-5 74 0 0,0 0-1 0 0,1 0 0 0 0,0-1 0 0 0,0 1 0 0 0,0-1 1 0 0,0 0-1 0 0,0 0 0 0 0,1 0 0 0 0,0 0 1 0 0,-1-1-1 0 0,1 1 0 0 0,0-1 0 0 0,0 0 0 0 0,0 0 1 0 0,0 0-1 0 0,1-1 0 0 0,-1 0 0 0 0,0 0 0 0 0,1 0 1 0 0,-1 0-1 0 0,1 0 0 0 0,-1-1 0 0 0,1 0 0 0 0,-1 0 1 0 0,1 0-1 0 0,-1-1 0 0 0,1 1 0 0 0,-1-1 0 0 0,5-1-73 0 0,15 1 171 0 0,-23 1-157 0 0,-1 0 7 0 0,0 0-4 0 0,0 0-7 0 0,0 0-25 0 0,0 0 2 0 0,0 0-10 0 0,0 0-6 0 0,0 0-13 0 0,0 0-67 0 0,0 0-58 0 0,0 0-108 0 0,-2-8-5154 0 0,2 1-5773 0 0,0 4-782 0 0</inkml:trace>
  <inkml:trace contextRef="#ctx0" brushRef="#br0" timeOffset="37184.686">11239 2801 688 0 0,'0'0'2675'0'0,"0"0"-523"0"0,0 0-195 0 0,0 0 57 0 0,0 0-64 0 0,0 0-186 0 0,0 0-157 0 0,0 0-237 0 0,0 0-237 0 0,0 0-135 0 0,0 0-78 0 0,0 0-105 0 0,0 0-43 0 0,-4-6-72 0 0,-12-19-96 0 0,-32 19 1609 0 0,38 8-2116 0 0,-1 1 1 0 0,1 0-1 0 0,-1 0 1 0 0,1 1-1 0 0,0 0 0 0 0,0 1 1 0 0,1 0-1 0 0,-1 0 1 0 0,1 1-1 0 0,0 1 1 0 0,1-1-1 0 0,0 1 0 0 0,0 1 1 0 0,0-1-1 0 0,1 2 1 0 0,0-1-1 0 0,0 1 1 0 0,-3 6-98 0 0,9-13 3 0 0,-1 1 1 0 0,1 0 0 0 0,-1 0-1 0 0,1 0 1 0 0,0 0 0 0 0,0 0-1 0 0,0 0 1 0 0,1 0 0 0 0,-1 1-1 0 0,1-1 1 0 0,-1 0 0 0 0,1 0-1 0 0,0 0 1 0 0,0 1 0 0 0,1-1 0 0 0,-1 0-1 0 0,1 0 1 0 0,-1 0 0 0 0,1 1-1 0 0,0-1 1 0 0,0 0 0 0 0,1 0-1 0 0,-1 0 1 0 0,1-1 0 0 0,-1 1-1 0 0,1 0 1 0 0,0 0 0 0 0,0-1-1 0 0,0 1 1 0 0,0-1 0 0 0,0 0-1 0 0,1 0 1 0 0,-1 0 0 0 0,1 0-1 0 0,-1 0 1 0 0,1 0 0 0 0,0 0 0 0 0,0-1-1 0 0,0 0 1 0 0,0 1 0 0 0,0-1-1 0 0,1 0-3 0 0,8-1 61 0 0,0 0 0 0 0,0-1 0 0 0,0 0 1 0 0,0-1-1 0 0,0 0 0 0 0,-1-1 0 0 0,1 0 0 0 0,-1-1 0 0 0,0 0 0 0 0,0-1 0 0 0,0 0 0 0 0,0-1 0 0 0,-1 0 0 0 0,0 0 0 0 0,0-1 0 0 0,4-5-61 0 0,12-5 84 0 0,101-97 406 0 0,-125 115-484 0 0,0 0 0 0 0,-1-1 0 0 0,1 1 0 0 0,0 0 0 0 0,-1 0 0 0 0,1 0 0 0 0,-1 0 0 0 0,0 0 0 0 0,1 1 0 0 0,-1-1 0 0 0,0 0-1 0 0,0 1 1 0 0,0-1 0 0 0,0 1 0 0 0,0-1 0 0 0,0 1 0 0 0,0-1 0 0 0,0 1 0 0 0,0 0 0 0 0,-1-1 0 0 0,1 1 0 0 0,-1 0 0 0 0,1 0 0 0 0,-1-1 0 0 0,0 1-1 0 0,0 0 1 0 0,0 0 0 0 0,0 0 0 0 0,0-1 0 0 0,0 2-6 0 0,2 7 42 0 0,8 23-25 0 0,-2 1 0 0 0,-1 0 0 0 0,-2 1 0 0 0,-1-1 0 0 0,-2 1 0 0 0,-1 0 0 0 0,-4 23-17 0 0,1-32 3 0 0,-2-1 0 0 0,-1 1 1 0 0,-1-1-1 0 0,-1 1 0 0 0,-1-2 0 0 0,-2 1 0 0 0,0-1 0 0 0,-10 15-3 0 0,16-29 4 0 0,-1 0-1 0 0,-1 0 1 0 0,0 0-1 0 0,0-1 1 0 0,-1 1-1 0 0,0-2 1 0 0,0 1-1 0 0,-1-1 1 0 0,-1 0 0 0 0,1 0-1 0 0,-1-1 1 0 0,0 0-1 0 0,-1-1 1 0 0,0 0-1 0 0,0-1 1 0 0,0 0-1 0 0,0 0 1 0 0,-1-1-1 0 0,0 0 1 0 0,0-1-1 0 0,0-1 1 0 0,-7 2-4 0 0,15-4 2 0 0,1-1 0 0 0,-1 1 0 0 0,1 0 0 0 0,0-1 0 0 0,-1 0 0 0 0,1 1 0 0 0,-1-1 0 0 0,1 0 0 0 0,0 0 0 0 0,0 0 0 0 0,-1-1 0 0 0,1 1 0 0 0,0 0 0 0 0,0-1 0 0 0,0 0 0 0 0,1 1 0 0 0,-1-1 0 0 0,0 0 0 0 0,1 0 0 0 0,-1 0 0 0 0,1 0 0 0 0,-1 0 0 0 0,1 0 0 0 0,0 0 0 0 0,0-1 0 0 0,0 1 0 0 0,0 0 0 0 0,0-1 0 0 0,1 1 0 0 0,-1-1 0 0 0,1 1 0 0 0,-1-1 0 0 0,1 1 0 0 0,0-1 0 0 0,0 1 0 0 0,0-2-2 0 0,15-95 30 0 0,-1 72-60 0 0,0 0 0 0 0,2 1 0 0 0,1 1-1 0 0,1 0 1 0 0,1 1 0 0 0,17-16 30 0 0,18-23-687 0 0,-41 42-2014 0 0,-10 14-1070 0 0,0 2-3502 0 0,-2 0-5001 0 0</inkml:trace>
  <inkml:trace contextRef="#ctx0" brushRef="#br0" timeOffset="42091.332">11325 2326 0 0 0,'0'0'191'0'0,"0"0"26"0"0,0 0 20 0 0,0 2-563 0 0,-1 3 9495 0 0,2-4-8019 0 0,-1-1-743 0 0,0 0-34 0 0,0 0-38 0 0,0 0-17 0 0,0 0-22 0 0,0 0-22 0 0,0 0-14 0 0,0 0-20 0 0,0 0 7 0 0,0 0 13 0 0,0 0 34 0 0,31-19 3665 0 0,-1-2-2479 0 0,0 20 461 0 0,75-3 294 0 0,-48-3-1176 0 0,16 0-210 0 0,-29 3-252 0 0,-44 4-575 0 0,0 0 2 0 0,0 0 22 0 0,0 0-14 0 0,6 8 1292 0 0,-3 49-116 0 0,-2-43-1130 0 0,0-1-1 0 0,0 1 0 0 0,-1 0 0 0 0,-1 0 0 0 0,0 0 0 0 0,-1 0 0 0 0,-1 0 1 0 0,-3 9-78 0 0,-13 64 396 0 0,19-86-379 0 0,0-1-38 0 0,0 0 1 0 0,0 0 25 0 0,0 0 16 0 0,0 0 2 0 0,0 0-7 0 0,0 0-9 0 0,0 0-10 0 0,0 0 4 0 0,0 0-13 0 0,0 0-16 0 0,0 0-54 0 0,-13-15-6356 0 0,10 12-2518 0 0,1-1-4034 0 0</inkml:trace>
  <inkml:trace contextRef="#ctx0" brushRef="#br0" timeOffset="43600.227">10326 2396 0 0 0,'0'0'832'0'0,"0"0"118"0"0,0 0-14 0 0,0 0-23 0 0,0 0-7 0 0,0 0-5 0 0,0 0-16 0 0,0 0-33 0 0,11-8 4206 0 0,-6-20-717 0 0,-5 27-4014 0 0,0 1 46 0 0,0 0-13 0 0,-4-10 5218 0 0,-63 87-3550 0 0,-63 29-705 0 0,32-33-815 0 0,178-116 323 0 0,-14-1-822 0 0,-17 4 69 0 0,-19 10-72 0 0,36-22 8 0 0,-38 31 11 0 0,-27 20-14 0 0,2 1-13 0 0,-3 0-11 0 0,0 0 1 0 0,0 0 17 0 0,0 0 6 0 0,0 0-18 0 0,0 0-11 0 0,0 0 4 0 0,0 0 1 0 0,0 0 24 0 0,0 0-15 0 0,0 0-14 0 0,6-7-82 0 0,29-7 134 0 0,-17-1-1845 0 0,-18 14 510 0 0,0 1-747 0 0,0 0-3564 0 0,2 0-91 0 0,3-3-5727 0 0</inkml:trace>
  <inkml:trace contextRef="#ctx0" brushRef="#br0" timeOffset="48072.795">12325 1929 0 0 0,'0'0'1512'0'0,"0"0"570"0"0,0 0 84 0 0,0 0-179 0 0,0 0-237 0 0,0 0-275 0 0,0 0-236 0 0,0 0-191 0 0,2-1-674 0 0,5 2 10340 0 0,-33 48-8482 0 0,2-15-2093 0 0,2 1 0 0 0,2 2 0 0 0,1 0 0 0 0,2 1 0 0 0,-3 12-139 0 0,3 1 147 0 0,1 1-1 0 0,3 1 1 0 0,2 0 0 0 0,2 0-1 0 0,0 27-146 0 0,8-55 66 0 0,0 0-1 0 0,2 1 0 0 0,1-1 0 0 0,1 0 0 0 0,1 0 1 0 0,1 0-1 0 0,1 0 0 0 0,1-1 0 0 0,1 0 0 0 0,3 3-65 0 0,5 2 144 0 0,0-1 0 0 0,2-1 0 0 0,1-1-1 0 0,2 0 1 0 0,0-1 0 0 0,1-2 0 0 0,2 0-1 0 0,0-1 1 0 0,3 0-144 0 0,30 36 399 0 0,-23-22-90 0 0,-33-35-263 0 0,-1-1-21 0 0,0 0-13 0 0,0 0 7 0 0,0 0 17 0 0,0 0 2 0 0,0 0-7 0 0,0 0-8 0 0,0 0 9 0 0,0 0-3 0 0,0 0 30 0 0,0 0-10 0 0,0 0-22 0 0,0 0-29 0 0,0 0 21 0 0,2-6-599 0 0,-3 5-2762 0 0,0 1-3320 0 0,1 0-4592 0 0</inkml:trace>
  <inkml:trace contextRef="#ctx0" brushRef="#br0" timeOffset="49683.079">12675 2297 392 0 0,'0'0'467'0'0,"0"0"-187"0"0,0 0 101 0 0,0 0 306 0 0,0 0 456 0 0,0 0 365 0 0,0 0 217 0 0,0 0 87 0 0,0 0-126 0 0,0 0-162 0 0,0 0-161 0 0,0 0-135 0 0,0 0-161 0 0,15 3-119 0 0,47 8-73 0 0,-60-11-776 0 0,0 0 0 0 0,1 0 0 0 0,-1 0 0 0 0,0 0-1 0 0,1 0 1 0 0,-1 0 0 0 0,0-1 0 0 0,0 1 0 0 0,1-1-1 0 0,-1 1 1 0 0,0-1 0 0 0,0 0 0 0 0,0 0 0 0 0,0 0 0 0 0,0 0-1 0 0,0-1 1 0 0,0 1 0 0 0,0 0 0 0 0,-1-1 0 0 0,1 1-1 0 0,0-1 1 0 0,-1 0 0 0 0,1 1 0 0 0,-1-1 0 0 0,1-2-99 0 0,5-3 290 0 0,99-143 2398 0 0,-62 80-2129 0 0,-43 68-533 0 0,-2 2-13 0 0,1-1-1 0 0,0 1 0 0 0,0-1 1 0 0,0 1-1 0 0,0 0 0 0 0,0-1 1 0 0,0 1-1 0 0,0-1 0 0 0,0 1 1 0 0,0-1-1 0 0,0 1 0 0 0,0 0 1 0 0,0-1-1 0 0,0 1 0 0 0,0-1 1 0 0,0 1-1 0 0,0-1 0 0 0,0 1 1 0 0,1 0-1 0 0,-1-1 0 0 0,0 1 1 0 0,0 0-1 0 0,1-1 0 0 0,-1 1 1 0 0,0 0-1 0 0,0-1 0 0 0,1 1 1 0 0,-1 0-1 0 0,0-1 0 0 0,1 1 1 0 0,-1 0-1 0 0,0 0 0 0 0,1-1 1 0 0,-1 1-1 0 0,0 0 0 0 0,1 0 1 0 0,-1 0-1 0 0,1-1 0 0 0,-1 1 1 0 0,0 0-1 0 0,1 0 0 0 0,-1 0 1 0 0,1 0-1 0 0,-1 0 0 0 0,1 0 1 0 0,-1 0-1 0 0,0 0 0 0 0,1 0 1 0 0,-1 0-1 0 0,1 0 0 0 0,-1 0 1 0 0,0 0-1 0 0,1 1 0 0 0,-1-1 1 0 0,1 0-1 0 0,-1 0 0 0 0,0 0 1 0 0,1 1-1 0 0,-1-1 0 0 0,1 0 1 0 0,-1 0-1 0 0,0 1 0 0 0,0-1 1 0 0,1 0-1 0 0,-1 1 0 0 0,0-1-12 0 0,14 51 570 0 0,0 67 225 0 0,-12 526 538 0 0,0-489-995 0 0,7-141 78 0 0,4-41 907 0 0,75-86-1030 0 0,-71 97-288 0 0,1-1 0 0 0,1 2-1 0 0,0 1 1 0 0,1 0 0 0 0,0 1 0 0 0,1 1 0 0 0,13-4-5 0 0,-32 15-3 0 0,-2 0 1 0 0,1 1 0 0 0,-1 0 0 0 0,0 0 0 0 0,1-1 0 0 0,-1 1 0 0 0,0 0 0 0 0,0 0 0 0 0,1 0 0 0 0,-1-1 0 0 0,1 1-1 0 0,-1 0 1 0 0,0 0 0 0 0,1 0 0 0 0,-1 0 0 0 0,0 0 0 0 0,1 0 0 0 0,-1 0 0 0 0,0 0 0 0 0,1 0 0 0 0,-1 0 0 0 0,1 0-1 0 0,-1 0 1 0 0,0 0 0 0 0,1 0 0 0 0,-1 0 0 0 0,0 0 0 0 0,1 0 0 0 0,-1 1 0 0 0,0-1 0 0 0,1 0 0 0 0,-1 0 0 0 0,0 0 0 0 0,1 0-1 0 0,-1 1 1 0 0,0-1 0 0 0,1 0 0 0 0,-1 0 0 0 0,0 1 0 0 0,0-1 0 0 0,1 0 0 0 0,-1 1 0 0 0,0-1 0 0 0,0 0 0 0 0,0 1 0 0 0,1-1-1 0 0,-1 0 1 0 0,0 1 0 0 0,0-1 0 0 0,0 0 0 0 0,0 1 0 0 0,0-1 0 0 0,0 1 0 0 0,0-1 0 0 0,0 0 0 0 0,0 1 0 0 0,0-1-1 0 0,0 0 1 0 0,0 1 0 0 0,0-1 0 0 0,0 0 0 0 0,0 1 2 0 0,30 139 214 0 0,-17 10-85 0 0,-13-149-162 0 0,0-1 29 0 0,0 0 2 0 0,0 0 13 0 0,0 0-7 0 0,0 0-27 0 0,0 0-21 0 0,0 0-5 0 0,0 0-23 0 0,0-13-4228 0 0,1 7-7626 0 0,0 3-429 0 0</inkml:trace>
  <inkml:trace contextRef="#ctx0" brushRef="#br0" timeOffset="50464.338">13573 3029 4497 0 0,'0'0'2866'0'0,"0"0"-1123"0"0,0 0-291 0 0,0 0 77 0 0,0 0 11 0 0,0 0-144 0 0,0 0-298 0 0,0 0-357 0 0,0 0-225 0 0,0 0-58 0 0,0 0 79 0 0,0 0 131 0 0,3 4 4323 0 0,-58 26-4038 0 0,49-27-937 0 0,-1 1 0 0 0,1 0 1 0 0,-1 0-1 0 0,1 0 0 0 0,0 1 0 0 0,1 0 0 0 0,-1 0 0 0 0,1 1 0 0 0,0-1 0 0 0,0 1 0 0 0,1 0 0 0 0,-1 0 0 0 0,1 1 0 0 0,1-1 0 0 0,-1 1 0 0 0,1 0 0 0 0,0 0 0 0 0,1 0 1 0 0,0 0-1 0 0,0 0 0 0 0,0 1 0 0 0,1 1-16 0 0,2-7 9 0 0,0 0 0 0 0,1 0 0 0 0,-1 0 0 0 0,1-1 0 0 0,-1 1 0 0 0,1 0 0 0 0,0-1 0 0 0,-1 0 0 0 0,1 1 0 0 0,0-1 0 0 0,0 0 0 0 0,0 0 0 0 0,0 0 0 0 0,0 0 0 0 0,0 0 0 0 0,1 0 0 0 0,-1 0 0 0 0,0-1 0 0 0,0 1 0 0 0,0-1 0 0 0,1 0 0 0 0,-1 0 0 0 0,0 0 0 0 0,1 0 0 0 0,-1 0 0 0 0,0 0 0 0 0,0 0 0 0 0,1-1 0 0 0,-1 1 0 0 0,0-1 0 0 0,0 0-9 0 0,7 1 37 0 0,7-3 29 0 0,0 0 1 0 0,-1-1 0 0 0,0 0 0 0 0,0-2-1 0 0,0 1 1 0 0,-1-2 0 0 0,0 0-1 0 0,0-1 1 0 0,0 0 0 0 0,-1-1-1 0 0,0 0 1 0 0,-1-1 0 0 0,0-1-1 0 0,-1 0 1 0 0,0 0 0 0 0,-1-1-1 0 0,0-1 1 0 0,0 0 0 0 0,-2 0-1 0 0,0-1 1 0 0,0 0 0 0 0,-1 0-1 0 0,-1 0 1 0 0,0-3-67 0 0,-2 5-1 0 0,0 0 0 0 0,-1 1 0 0 0,0-2 0 0 0,-1 1 0 0 0,-1 0 0 0 0,0 0-1 0 0,-1-1 1 0 0,0 1 0 0 0,-1 0 0 0 0,0 0 0 0 0,-1-1 0 0 0,0 1 0 0 0,-1 0 0 0 0,0 0 0 0 0,-1 1 0 0 0,0-1-1 0 0,-1 1 1 0 0,0 0 0 0 0,-1 0 0 0 0,-1 0 0 0 0,1 1 0 0 0,-2 0 0 0 0,-2-3 1 0 0,5 8-9 0 0,0 0 0 0 0,-1 0 0 0 0,0 1 0 0 0,0-1 0 0 0,0 1 0 0 0,0 1 0 0 0,-1-1 0 0 0,1 1 0 0 0,-1 0 0 0 0,0 1 0 0 0,0-1 0 0 0,0 1 0 0 0,0 1 0 0 0,0-1 0 0 0,-1 1 0 0 0,-5 0 9 0 0,9 1-5 0 0,0 0 0 0 0,0 0 0 0 0,0 0 0 0 0,0 0 0 0 0,0 1 0 0 0,0-1 0 0 0,0 1 1 0 0,1 0-1 0 0,-1 1 0 0 0,0-1 0 0 0,1 0 0 0 0,-1 1 0 0 0,1 0 0 0 0,-1 0 0 0 0,1 0 0 0 0,0 0 0 0 0,0 1 0 0 0,0-1 1 0 0,0 1-1 0 0,0 0 0 0 0,0 0 0 0 0,1 0 0 0 0,-1 0 0 0 0,1 0 0 0 0,0 0 0 0 0,0 1 0 0 0,0-1 0 0 0,1 1 1 0 0,-1-1-1 0 0,1 1 0 0 0,-1 2 5 0 0,-1 4 10 0 0,1-1 0 0 0,0 1 0 0 0,1-1 0 0 0,0 1-1 0 0,0 0 1 0 0,1-1 0 0 0,0 1 0 0 0,1 0 0 0 0,0 0 0 0 0,1-1 0 0 0,0 1 0 0 0,0-1 0 0 0,1 1 0 0 0,0-1 0 0 0,1 0 0 0 0,0 0 0 0 0,0-1 0 0 0,1 1 0 0 0,0-1 0 0 0,0 0 0 0 0,1 0 0 0 0,0 0 0 0 0,1-1-1 0 0,2 2-9 0 0,26 22 368 0 0,1-1-1 0 0,1-2 0 0 0,1-2 0 0 0,2-2 0 0 0,16 8-367 0 0,-49-29 26 0 0,31 30 33 0 0,-38-33-42 0 0,0 0-25 0 0,0 0 16 0 0,0 0-21 0 0,0 0 12 0 0,0 0 26 0 0,0 0-46 0 0,0 0-19 0 0,0 0 2 0 0,0 0-59 0 0,0 0-41 0 0,0 0-106 0 0,0 0-177 0 0,-3 0-3626 0 0,1 0-4050 0 0,0 0-3968 0 0</inkml:trace>
  <inkml:trace contextRef="#ctx0" brushRef="#br0" timeOffset="51088.576">14031 2915 152 0 0,'0'0'1872'0'0,"0"0"228"0"0,0 0 307 0 0,0 0 51 0 0,0 0-155 0 0,0 0-383 0 0,0 0-445 0 0,0 0-352 0 0,0 0-201 0 0,0 0-74 0 0,0 0-36 0 0,0 0 3 0 0,0 0-28 0 0,0 0-58 0 0,0 0-58 0 0,0 0-56 0 0,18 8 4158 0 0,182-38-2293 0 0,-136 16-2246 0 0,-25 10-308 0 0,3-7-20 0 0,37-23-3174 0 0,-77 27 845 0 0,-2 2-2983 0 0,0 3-108 0 0,0 2-6643 0 0</inkml:trace>
  <inkml:trace contextRef="#ctx0" brushRef="#br0" timeOffset="51442.145">14219 2595 9442 0 0,'0'0'2302'0'0,"0"0"-915"0"0,0 0-503 0 0,0 0-60 0 0,0 0 122 0 0,0 0 87 0 0,0 0 57 0 0,0 0 66 0 0,0 0-9 0 0,0 0-48 0 0,0 0-66 0 0,0 0-146 0 0,0 0-121 0 0,1 16-41 0 0,10 126 1376 0 0,-5-93-1645 0 0,-1 0 0 0 0,-3 1-1 0 0,-1-1 1 0 0,-4 14-456 0 0,0 38 81 0 0,7-70-234 0 0,3-25-8966 0 0,-7-6-3157 0 0</inkml:trace>
  <inkml:trace contextRef="#ctx0" brushRef="#br0" timeOffset="52656.016">14455 2241 0 0 0,'0'0'2250'0'0,"0"0"-1291"0"0,0 0-630 0 0,0 0-53 0 0,0 0 284 0 0,0 0 442 0 0,0 0 415 0 0,0 0 173 0 0,0 0 5 0 0,0 0-65 0 0,0 0-146 0 0,0 0-113 0 0,0 0-131 0 0,18 9-122 0 0,56 25-102 0 0,-19-25 1431 0 0,-50-9-2212 0 0,-1-1 0 0 0,1 0 0 0 0,-1 0 0 0 0,1 0-1 0 0,-1 0 1 0 0,0-1 0 0 0,1 1 0 0 0,-1-1 0 0 0,0 0 0 0 0,0-1 0 0 0,0 1-1 0 0,-1-1 1 0 0,1 1 0 0 0,-1-1 0 0 0,1 0 0 0 0,-1-1 0 0 0,0 1 0 0 0,0 0-1 0 0,0-1 1 0 0,0 0 0 0 0,-1 1 0 0 0,0-1 0 0 0,0 0 0 0 0,0-1 0 0 0,1 0-135 0 0,36-116 839 0 0,-34 100-609 0 0,-1 0-35 0 0,-2 9 276 0 0,0 26-319 0 0,14 218 728 0 0,-14 541 37 0 0,9-685-842 0 0,-1-114 1472 0 0,-4 11-1527 0 0,0 0-1 0 0,1 1 1 0 0,1-1 0 0 0,0 2-1 0 0,1-1 1 0 0,1 1 0 0 0,0 0-1 0 0,0 1 1 0 0,1 0 0 0 0,1 1-1 0 0,0 0 1 0 0,1 1 0 0 0,0 0-1 0 0,0 1 1 0 0,1 0-1 0 0,0 1 1 0 0,0 1 0 0 0,1 0-1 0 0,4 0-19 0 0,-13 4 7 0 0,-5 2-11 0 0,0 1-1 0 0,0-1 0 0 0,0 0 0 0 0,0 0 0 0 0,1 1 0 0 0,-1-1 0 0 0,0 1 1 0 0,0-1-1 0 0,0 1 0 0 0,1-1 0 0 0,-1 1 0 0 0,0 0 0 0 0,1-1 0 0 0,-1 1 1 0 0,0 0-1 0 0,0 0 0 0 0,1 0 0 0 0,-1 0 0 0 0,0 0 0 0 0,1 1 0 0 0,-1-1 1 0 0,0 0-1 0 0,1 0 0 0 0,-1 1 0 0 0,0-1 0 0 0,0 1 0 0 0,1-1 0 0 0,-1 1 1 0 0,0 0-1 0 0,0-1 0 0 0,0 1 0 0 0,0 0 0 0 0,1 1 5 0 0,5 16 39 0 0,-1-1 0 0 0,-1 2 0 0 0,0-1 0 0 0,-2 1 1 0 0,0 0-1 0 0,-1-1 0 0 0,0 19-39 0 0,5 37 35 0 0,-7-42 8 0 0,0-31-39 0 0,0-1-1 0 0,0 0-11 0 0,0 0 26 0 0,0 0-26 0 0,0 0 8 0 0,0 0-5 0 0,0 0-3 0 0,0 0-1 0 0,0 0-23 0 0,0 0-92 0 0,12-29-3921 0 0,-6 21 1238 0 0,-1 1-5004 0 0,-4 3-4623 0 0</inkml:trace>
  <inkml:trace contextRef="#ctx0" brushRef="#br0" timeOffset="53134.104">15429 3063 3561 0 0,'0'0'2904'0'0,"0"0"-638"0"0,0 0-289 0 0,0 0-134 0 0,0 0-238 0 0,0 0-251 0 0,0 0-151 0 0,0 0-122 0 0,0 0-143 0 0,0 0-140 0 0,0 0-116 0 0,0 0-92 0 0,-11-2-69 0 0,-80 3 1261 0 0,85 1-1668 0 0,0-1 1 0 0,0 1-1 0 0,1 1 1 0 0,-1-1-1 0 0,1 1 1 0 0,-1 0-1 0 0,1 1 1 0 0,0-1-1 0 0,0 1 1 0 0,0 0-1 0 0,1 0 1 0 0,0 1-1 0 0,-1-1 1 0 0,1 1-1 0 0,1 0 1 0 0,-1 0-1 0 0,1 0 1 0 0,0 0-1 0 0,-1 3-114 0 0,2-6 13 0 0,1-1 0 0 0,0 1 0 0 0,0 0 1 0 0,-1 0-1 0 0,1-1 0 0 0,0 1 0 0 0,0 0 0 0 0,1 0 0 0 0,-1 0 0 0 0,0 0 0 0 0,1 0 0 0 0,-1 0 1 0 0,1 0-1 0 0,0 0 0 0 0,-1 0 0 0 0,1 0 0 0 0,0 1 0 0 0,0-1 0 0 0,1 0 0 0 0,-1 0 0 0 0,0 0 1 0 0,1 0-1 0 0,-1 0 0 0 0,1 0 0 0 0,0 0 0 0 0,-1 0 0 0 0,1 0 0 0 0,0 0 0 0 0,0 0 1 0 0,0-1-1 0 0,1 1 0 0 0,-1 0 0 0 0,0-1 0 0 0,1 1 0 0 0,-1-1 0 0 0,1 1 0 0 0,-1-1 0 0 0,1 1 1 0 0,0-1-1 0 0,-1 0 0 0 0,1 0 0 0 0,0 0 0 0 0,0 0 0 0 0,0 0 0 0 0,0-1 0 0 0,0 1 0 0 0,0 0 1 0 0,0-1-1 0 0,0 0 0 0 0,0 1 0 0 0,0-1 0 0 0,0 0 0 0 0,0 0 0 0 0,1 0-13 0 0,6 0 88 0 0,0 0 1 0 0,0-1-1 0 0,0 0 0 0 0,-1 0 0 0 0,1-1 0 0 0,0 0 1 0 0,-1 0-1 0 0,1-1 0 0 0,-1 0 0 0 0,0-1 1 0 0,0 0-1 0 0,0 0 0 0 0,-1-1 0 0 0,2-1-88 0 0,131-84 412 0 0,-140 90-413 0 0,0 0 0 0 0,0 1 0 0 0,-1-1 0 0 0,1 1 0 0 0,0-1 0 0 0,0 0-1 0 0,0 1 1 0 0,0-1 0 0 0,0 1 0 0 0,0-1 0 0 0,0 1 0 0 0,0-1 0 0 0,0 1 0 0 0,0-1 0 0 0,0 0-1 0 0,0 1 1 0 0,0-1 0 0 0,0 1 0 0 0,0-1 0 0 0,1 1 0 0 0,-1-1 0 0 0,0 0 0 0 0,0 1 0 0 0,0-1-1 0 0,1 1 1 0 0,-1-1 0 0 0,0 0 0 0 0,1 1 0 0 0,-1-1 0 0 0,0 0 0 0 0,1 0 0 0 0,-1 1 0 0 0,0-1-1 0 0,1 0 1 0 0,-1 0 0 0 0,0 1 0 0 0,1-1 0 0 0,-1 0 0 0 0,1 0 0 0 0,-1 0 0 0 0,1 0-1 0 0,-1 1 1 0 0,0-1 0 0 0,1 0 0 0 0,-1 0 0 0 0,1 0 0 0 0,-1 0 0 0 0,1 0 0 0 0,-1 0 0 0 0,0 0-1 0 0,1 0 1 0 0,-1 0 0 0 0,1-1 0 0 0,-1 1 0 0 0,1 0 0 0 0,-1 0 0 0 0,0 0 0 0 0,1 0 0 0 0,-1-1-1 0 0,1 1 1 0 0,-1 0 0 0 0,0 0 0 0 0,1-1 0 0 0,-1 1 1 0 0,0 10 25 0 0,1 0-25 0 0,0 0 1 0 0,1-1 0 0 0,0 1-1 0 0,0 0 1 0 0,1-1 0 0 0,1 1 0 0 0,-1-1-1 0 0,2 0 1 0 0,-1 0 0 0 0,1-1 0 0 0,6 9-1 0 0,-8-13-80 0 0,1 0 0 0 0,-1-1 1 0 0,1 0-1 0 0,0 1 0 0 0,0-1 1 0 0,0 0-1 0 0,0-1 0 0 0,0 1 1 0 0,1-1-1 0 0,-1 0 1 0 0,1 0-1 0 0,0 0 0 0 0,0-1 1 0 0,-1 1-1 0 0,1-1 0 0 0,0 0 1 0 0,0-1-1 0 0,0 1 0 0 0,0-1 1 0 0,3 0 79 0 0,35-5-10195 0 0,-38 4-1437 0 0</inkml:trace>
  <inkml:trace contextRef="#ctx0" brushRef="#br0" timeOffset="53663.689">15642 1932 5977 0 0,'0'0'2794'0'0,"0"0"-689"0"0,0 0-269 0 0,0 0-86 0 0,0 0-119 0 0,0 0-174 0 0,0 0-332 0 0,0 0-373 0 0,0 0-293 0 0,0 0-154 0 0,0 0 82 0 0,0 0 202 0 0,0 0 205 0 0,6 7 143 0 0,244 267 4252 0 0,-217-227-5074 0 0,-2 1 1 0 0,-3 1-1 0 0,-2 1 0 0 0,-2 2 0 0 0,-2 0 0 0 0,-2 2 0 0 0,-3 0 0 0 0,-2 1 0 0 0,-3 0 0 0 0,2 28-115 0 0,-11-58 11 0 0,-1 0 1 0 0,-1-1-1 0 0,-1 1 0 0 0,-1 0 0 0 0,-2 0 1 0 0,0-1-1 0 0,-2 1 0 0 0,0-1 0 0 0,-2 0 0 0 0,0 0 1 0 0,-2-1-1 0 0,0 0-11 0 0,-8 6-1 0 0,0 0 0 0 0,-2-1 1 0 0,-1-1-1 0 0,-1-1 0 0 0,-1-1 1 0 0,-1-1-1 0 0,-1-1 0 0 0,-1-1 0 0 0,-2-2 1 0 0,0 0-1 0 0,-17 8 1 0 0,29-17-322 0 0,0-1 0 0 0,-1-1 0 0 0,-1-1 0 0 0,0 0 0 0 0,0-1 0 0 0,0-1 0 0 0,-1-1 0 0 0,1 0 0 0 0,-1-1 0 0 0,-1-1 0 0 0,-13 0 322 0 0,19-4-2071 0 0,6-1-2928 0 0,2 1-7041 0 0</inkml:trace>
  <inkml:trace contextRef="#ctx0" brushRef="#br0" timeOffset="55295.325">16638 2032 0 0 0,'0'0'716'0'0,"0"0"31"0"0,0 0 280 0 0,0 0 520 0 0,0 0 477 0 0,0 0 243 0 0,0 0-86 0 0,0 0-329 0 0,0 0-369 0 0,0 0-286 0 0,0 0-208 0 0,8 1 3655 0 0,-82 71-2833 0 0,56-52-1567 0 0,0 1 1 0 0,2 0-1 0 0,0 1 1 0 0,2 1 0 0 0,0 1-1 0 0,1 0 1 0 0,2 1-1 0 0,-7 20-244 0 0,1 3 247 0 0,3-1 1 0 0,2 2-1 0 0,2 0 0 0 0,2 0 0 0 0,2 1 0 0 0,2-1 0 0 0,3 1 1 0 0,1 0-1 0 0,5 17-247 0 0,-3-41 144 0 0,1 0 0 0 0,2 0 1 0 0,1 0-1 0 0,1-1 1 0 0,1 0-1 0 0,1 0 0 0 0,1-1 1 0 0,1 0-1 0 0,2 0 0 0 0,0-2 1 0 0,1 0-1 0 0,1 0 0 0 0,2-1 1 0 0,0-1-1 0 0,1-1 1 0 0,15 13-145 0 0,15 25 534 0 0,-44-92-9969 0 0,-3 27 2887 0 0,-1 1-5243 0 0</inkml:trace>
  <inkml:trace contextRef="#ctx0" brushRef="#br0" timeOffset="56290.143">16677 2842 9202 0 0,'0'0'1738'0'0,"0"0"-497"0"0,0 0-172 0 0,0 0 117 0 0,0 0 96 0 0,0 0-48 0 0,0 0-257 0 0,0 0-379 0 0,0 0-218 0 0,0 0 4 0 0,0 0 87 0 0,0 0 118 0 0,7 0 70 0 0,103-5 1319 0 0,32-20-1286 0 0,-142 25-700 0 0,0 0 17 0 0,0 0 31 0 0,0 0 47 0 0,0 0-6 0 0,0 0 19 0 0,0 0 31 0 0,-145 19 702 0 0,4 10-646 0 0,321-36 206 0 0,39-34 901 0 0,-462 73-1102 0 0,201-23-155 0 0,21-6 28 0 0,-7 2-299 0 0,50-2 49 0 0,98-26 341 0 0,10-6-104 0 0,-61 14 692 0 0,-150 34-715 0 0,49-8-34 0 0,4-1 14 0 0,0-2 0 0 0,-1 0 0 0 0,0-2 0 0 0,-1-1 0 0 0,1-1 1 0 0,-14-1-10 0 0,42-3 1 0 0,5-1-88 0 0,42-12-13 0 0,-3-1 4 0 0,0 2 0 0 0,1 2 0 0 0,0 2 0 0 0,1 2 0 0 0,32 0 96 0 0,-100 9-946 0 0,-19-3-4835 0 0,36-6-4957 0 0,6 5 1136 0 0</inkml:trace>
  <inkml:trace contextRef="#ctx0" brushRef="#br0" timeOffset="57066.118">17325 2716 3625 0 0,'0'0'2608'0'0,"0"0"-306"0"0,0 0-175 0 0,0 0-177 0 0,0 0-271 0 0,0 0-315 0 0,0 0-273 0 0,0 0-225 0 0,0 0-115 0 0,0 0-54 0 0,0 0 26 0 0,0 0 149 0 0,0 0 86 0 0,6-1 28 0 0,53-16 1651 0 0,-22-8-866 0 0,8-5-875 0 0,-2 38-789 0 0,-22 16-69 0 0,0 2-1 0 0,-2 0 1 0 0,-2 1 0 0 0,0 0 0 0 0,-1 2-1 0 0,-2 0 1 0 0,-1 1 0 0 0,-2 0 0 0 0,-1 1-1 0 0,5 21-37 0 0,-4-7 29 0 0,-1 1-1 0 0,-2 0 0 0 0,-3 1 0 0 0,-1-1 0 0 0,-2 1 1 0 0,-3 0-1 0 0,-2 7-28 0 0,1-31-1 0 0,-1 0 0 0 0,-2 0 1 0 0,0 0-1 0 0,-1-1 0 0 0,-2 0 1 0 0,0 0-1 0 0,-1-1 0 0 0,-1 0 1 0 0,-1 0-1 0 0,-1-1 0 0 0,0-1 1 0 0,-3 1 0 0 0,10-13 10 0 0,0-1 1 0 0,-1 1-1 0 0,0-1 1 0 0,0 0 0 0 0,-1-1-1 0 0,0 1 1 0 0,0-2-1 0 0,0 1 1 0 0,0-1-1 0 0,-1 0 1 0 0,1 0-1 0 0,-1 0 1 0 0,0-2-1 0 0,-1 1 1 0 0,1-1 0 0 0,0 0-1 0 0,-1 0 1 0 0,1-1-1 0 0,-1 0 1 0 0,1-1-1 0 0,-1 0 1 0 0,-2 0-11 0 0,6-3 2 0 0,0 1 0 0 0,0-1 0 0 0,0 0 0 0 0,0-1 0 0 0,1 1 0 0 0,-1-1 0 0 0,1 0 0 0 0,0 0 0 0 0,0 0 0 0 0,1 0 0 0 0,-1-1 0 0 0,1 0 0 0 0,0 0 0 0 0,0 0 0 0 0,0 0 0 0 0,1 0 0 0 0,0 0 0 0 0,0-1 0 0 0,0 0-2 0 0,-2-7 3 0 0,1 0-1 0 0,1 0 1 0 0,0 0-1 0 0,0-1 1 0 0,1 1-1 0 0,1-1 1 0 0,1 1-1 0 0,0 0 1 0 0,0-1-1 0 0,1 1 0 0 0,1 0 1 0 0,0 0-1 0 0,1 0 1 0 0,0 0-1 0 0,1 0 1 0 0,1 1-1 0 0,0 0 1 0 0,0 0-1 0 0,2 1 0 0 0,-1 0 1 0 0,1 0-1 0 0,1 1 1 0 0,0-1-1 0 0,0 2 1 0 0,1 0-1 0 0,0 0 1 0 0,0 0-1 0 0,1 1 0 0 0,1 1 1 0 0,8-5-3 0 0,-5 2 0 0 0,2 1 0 0 0,-1 0 0 0 0,1 1 0 0 0,0 1 0 0 0,1 0 0 0 0,-1 2 0 0 0,1 0 0 0 0,1 1 0 0 0,-1 0 0 0 0,0 2 0 0 0,1 0 0 0 0,0 1 0 0 0,15 1 0 0 0,-14 13-909 0 0,-23-9-3837 0 0,-10-10-5246 0 0,10 2-2194 0 0</inkml:trace>
  <inkml:trace contextRef="#ctx0" brushRef="#br0" timeOffset="57586.738">17025 2352 9914 0 0,'0'0'1316'0'0,"0"0"-327"0"0,0 0 111 0 0,0 0 245 0 0,0 0 161 0 0,0 0-48 0 0,0 0-358 0 0,0 0-367 0 0,0 0-143 0 0,0 0 73 0 0,0 0 185 0 0,0 0 128 0 0,11 0 8 0 0,95-15 1067 0 0,-99 12-1949 0 0,17-3 74 0 0,1-1-1 0 0,-1-2 1 0 0,-1 0 0 0 0,0-2 0 0 0,0 0 0 0 0,-1-2 0 0 0,0 0-1 0 0,-1-1 1 0 0,-1-2 0 0 0,0 0 0 0 0,-1-1 0 0 0,-1 0 0 0 0,2-4-176 0 0,3-27 928 0 0,46 231-620 0 0,-37-54-616 0 0,-15-103-1549 0 0,-1-16-6854 0 0,-10-9-3489 0 0</inkml:trace>
  <inkml:trace contextRef="#ctx0" brushRef="#br0" timeOffset="58086.813">17919 2065 0 0 0,'0'0'2486'0'0,"0"0"258"0"0,0 0-51 0 0,0 0-262 0 0,0 0-312 0 0,0 0-270 0 0,0 0-266 0 0,0 0-174 0 0,0 0-122 0 0,0 0-138 0 0,0 0-113 0 0,0 0-152 0 0,0 0-181 0 0,-12-14-183 0 0,-37-43-152 0 0,37 43-132 0 0,12 14-73 0 0,1 15 685 0 0,43 69 1630 0 0,66 89-607 0 0,-72-118-1568 0 0,-2 1 0 0 0,-3 2 0 0 0,-2 1 0 0 0,17 49-303 0 0,-33-61 48 0 0,-2 2 0 0 0,-3 0 1 0 0,-1 0-1 0 0,-3 0 0 0 0,-2 1 0 0 0,-2 0 1 0 0,-4 41-50 0 0,-1-54-31 0 0,-2-1 0 0 0,-2 1-1 0 0,-1-1 1 0 0,-2 0-1 0 0,-1-1 1 0 0,-2-1-1 0 0,-1 0 1 0 0,-2 0-1 0 0,-1-1 1 0 0,-2-2 0 0 0,-1 1-1 0 0,-2-2 1 0 0,0-1-1 0 0,-2-1 1 0 0,-1-1-1 0 0,-2-1 1 0 0,0-1-1 0 0,-1-1 1 0 0,-2-2-1 0 0,0-1 1 0 0,-2-1 0 0 0,0-2-1 0 0,-1-1 1 0 0,-26 9 32 0 0,-26-15-2826 0 0,75-15 324 0 0,6-2-2023 0 0,1-1-7712 0 0</inkml:trace>
  <inkml:trace contextRef="#ctx0" brushRef="#br0" timeOffset="66305.259">0 1281 0 0 0,'0'0'265'0'0,"0"0"890"0"0,0 0 318 0 0,0 0 111 0 0,0 0 76 0 0,0 0 18 0 0,0 0-154 0 0,0 0-309 0 0,0 0-368 0 0,0 0-341 0 0,0-12-113 0 0,0 234 3684 0 0,0 123-1279 0 0,2 462-1805 0 0,2-465-659 0 0,15 0-1 0 0,59 317-333 0 0,-45-493-112 0 0,-30-201-2523 0 0,-6 12 136 0 0,-2-9-5199 0 0,5 12-193 0 0</inkml:trace>
  <inkml:trace contextRef="#ctx0" brushRef="#br0" timeOffset="68523.172">11 1314 0 0 0,'0'0'360'0'0,"0"0"15"0"0,0 0-203 0 0,0 0-127 0 0,0 0 30 0 0,21 0 802 0 0,47-8 913 0 0,276-7 2202 0 0,230 9-780 0 0,216-10-1853 0 0,-333-7-963 0 0,43 21-396 0 0,54 35 3 0 0,-154-15-32 0 0,-167-20 139 0 0,87-18-110 0 0,239-39 264 0 0,-189 29-222 0 0,-354 30-45 0 0,105-5 16 0 0,0 5-1 0 0,88 14-12 0 0,138 10 35 0 0,148-13 101 0 0,-210-7-1 0 0,59 0 46 0 0,494 11 61 0 0,1040-11 215 0 0,-1397 11-317 0 0,268 25 209 0 0,-552-26-139 0 0,386 16 303 0 0,-46-30-295 0 0,-282-16-174 0 0,0 11 1 0 0,3 11-45 0 0,658 76-13 0 0,-188-12 170 0 0,-3-33 463 0 0,123-15 83 0 0,-357 5-410 0 0,64 30-293 0 0,-128-28-44 0 0,160-6-22 0 0,-238-20 284 0 0,-302 16-390 0 0,-47-19 95 0 0,0 0 28 0 0,0 0 9 0 0,0 0 8 0 0,30 63 312 0 0,-8 7-82 0 0,-2 1 0 0 0,-3 1 1 0 0,-2 13-199 0 0,85 394 248 0 0,-45-229-194 0 0,21 253-54 0 0,-64-376 4 0 0,-4-32-30 0 0,3-1 1 0 0,5-1-1 0 0,24 79 26 0 0,-32-146-10 0 0,3 5-31 0 0,-2 1 0 0 0,-1 0 1 0 0,-1 0-1 0 0,-1 1 0 0 0,-2-1 0 0 0,-2 5 41 0 0,-32-29-2620 0 0,8-5-5853 0 0,15-2 1449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5 124,'22'114,"-19"-69,-2 0,-2-1,-2 1,-5 16,-2 58,7-71,-1-15,3 0,0 0,2 0,2 0,1-1,4 17,-7-46,-1 1,1-1,-1 0,1 0,0 1,0-1,1 0,-1 0,1 0,-1 0,1 0,0-1,0 1,0-1,0 1,1-1,-1 1,1-1,-1 0,1 0,0-1,0 1,0 0,0-1,0 0,0 0,0 0,0 0,1 0,-1 0,0-1,0 0,1 0,-1 0,0 0,1 0,-1 0,0-1,1 0,1 0,6-6,0-1,-1 0,0 0,0-1,0 0,-1-1,-1 0,0-1,0 0,-1 0,0 0,-1-1,4-11,13-17,23-44,-3-2,17-54,-45 125,-12 52,-4-22,0 1,1 0,0-1,1 1,1 0,1-1,0 0,1 0,0 0,2 0,0 0,0-1,1 0,1 0,0-1,1 0,0-1,1 0,1 0,0-1,0 0,9 6,-15-15,1 0,-1 0,1 0,-1-1,1 0,0 0,0 0,-1-1,1 0,0 0,0 0,-1-1,1 0,0 0,-1 0,1-1,-1 1,1-1,-1-1,0 1,0-1,0 0,0 0,0-1,-1 1,1-1,0-1,12-11,-1 0,-1-1,0 0,-1-1,-1-1,4-9,7-9,-2-2,-2-1,-1-1,-2 0,-2-1,-2-1,-2 0,-1-1,-3 0,-1 0,-2-1,-3-39,-1 80,0 1,0 0,0 0,0 0,-1 0,0-1,1 1,-1 0,0 0,-1 0,1 0,0 0,-1 1,0-1,1 0,-1 1,0-1,0 1,-1 0,1-1,-3 0,4 4,-1 0,0 0,0 0,1 1,-1-1,0 1,1-1,0 1,-1 0,1-1,0 1,0 0,0 0,0 0,0 0,0 0,1 0,-1 0,1 0,-1 0,1 0,0 0,0 1,0-1,0 2,0-3,-4 28,2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02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2,'-9'48,"-9"34,0 14,2 0,4-12,4-10,4-14,2-11,1-10,2-6,-1-4,1-3,0 0,0-1,-1-3</inkml:trace>
  <inkml:trace contextRef="#ctx0" brushRef="#br0" timeOffset="541.197">314 142,'58'-29,"0"2,2 3,0 2,58-11,-53 28,-64 4,1 1,-1 0,0 0,0 0,0 0,1 0,-1 1,0-1,0 0,0 0,0 1,1-1,-1 1,0-1,0 1,0 0,0-1,0 1,0 0,0 0,0-1,-1 1,1 0,0 0,0 0,-1 0,1 0,0 0,-1 0,1 0,-1 1,0-1,1 0,-1 0,0 0,0 0,1 1,-1-1,0 0,0 0,0 1,-1-1,1 0,0 0,0 0,-1 1,1-1,-1 0,1 1,-5 6,1 0,-1 0,-1 0,0 0,0-1,0 0,-1 0,0-1,0 0,0 0,-1 0,0-1,0-1,-1 1,0-1,0 1,-1 0,2 1,-1-1,0 2,1-1,0 1,1 1,0-1,0 1,0 0,-1 4,7-10,0 0,0 0,1 0,-1 0,0 0,1 0,0 0,-1 0,1 0,0 1,0-1,0 0,0 0,1 0,-1 0,0 1,1-1,0 0,-1 0,1 0,0 0,0 0,0 0,0-1,1 1,-1 0,0 0,1-1,-1 1,1-1,0 1,-1-1,1 0,0 0,0 0,0 0,0 0,1 1,84 30,-83-31,229 74,-229-74,1 1,-1 0,0 0,0 0,0 0,0 1,0 0,-1 0,1 0,-1 0,1 1,-1-1,0 1,-1 0,1-1,-1 1,1 1,-1-1,-1 0,1 0,0 1,-1-1,0 1,0 0,0-1,-1 1,0-1,0 1,0 0,0 0,0-1,-1 1,0-1,0 1,-1-1,1 1,-1-1,0 1,0-1,0 0,-1 0,1 0,-1-1,-2 4,-8 4,0 0,0-1,0 0,-2-1,1-1,-1 0,0-1,0 0,-16 3,-16 9,-138 44,121-64,75-14,3 4</inkml:trace>
  <inkml:trace contextRef="#ctx0" brushRef="#br0" timeOffset="800.641">1330 622,'-5'15,"-6"9,-1 5,0-2</inkml:trace>
  <inkml:trace contextRef="#ctx0" brushRef="#br0" timeOffset="1408.407">1640 142,'36'-23,"1"1,0 1,2 3,0 0,1 3,6 0,70 6,-113 9,-1 0,1 1,-1-1,1 1,-1 0,1 0,-1 0,1 0,-1 0,0 0,1 1,-1-1,0 1,0-1,0 1,0 0,0 0,-1 0,1 0,-1 0,1 0,-1 0,0 1,1-1,-1 1,0-1,-1 1,1-1,0 1,-1-1,1 1,-1-1,0 1,0 0,0-1,0 1,-1-1,1 1,-1 0,1-1,-1 2,-4 7,0-1,-1 0,0 0,0 0,-1 0,0-1,-1 0,0-1,0 0,-1 0,0 0,0-1,-8 4,-1 3,3-3,11-9,0-1,0 1,0 0,0 1,1-1,-1 1,0-1,1 1,0 0,0 0,0 0,0 1,0-1,1 1,0 0,-1-1,1 1,1 0,-1 0,0 1,1-1,0 0,0 0,0 1,1-1,-1 0,1 1,0-1,1 1,-1-1,1 0,-1 1,1-1,0 0,1 1,6 3,0 0,0-1,1 0,0-1,0 0,0 0,1-1,0 0,0-1,0 0,1 0,-1-1,1-1,0 0,9 1,27 9,74 37,-118-47,0-1,0 1,0 0,0 0,0 0,0 0,-1 0,1 1,-1-1,1 1,-1 0,0 0,0 0,0 0,-1 0,1 0,-1 0,1 0,-1 1,0-1,0 1,-1-1,1 1,-1-1,0 1,0-1,0 1,0-1,0 1,-1-1,0 1,1-1,-1 0,-1 3,-4 2,-1-1,1 1,-1-1,0 0,-1 0,0-1,0 0,0 0,-1-1,0 0,0-1,0 0,0 0,-1-1,0 0,5-1,-193 51,96-54,85-5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81 378,'23'-16,"0"0,-2-2,0 0,-1-2,-1 0,0-1,-2-1,2-4,-13 17,1-1,-2-1,0 1,0-1,-1 0,0 0,0 0,-2 0,1-4,-2 12,0 0,-1 0,0-1,1 1,-1 0,0 0,-1-1,1 1,-1 0,1 0,-1 0,0 0,0-1,0 1,-1 1,1-1,-1 0,1 0,-1 0,0 1,0-1,0 1,-1-1,1 1,0 0,-1 0,0 0,1 0,-1 1,0-1,0 1,0 0,0-1,-3 1,-2 1,0 1,-1 0,1 0,0 1,-1 0,1 0,0 1,1 1,-1-1,0 1,1 0,0 1,0-1,0 1,1 1,-1 0,1-1,1 2,-1-1,1 1,0 0,0 0,1 0,0 1,0 0,-8 10,2-1,0 2,0-1,2 1,0 1,2 0,-2 7,6-19,0 0,0 1,1-1,0 1,1-1,0 1,0 0,1-1,0 1,0-1,1 1,0-1,0 0,1 0,1 0,-1 0,1 0,4 5,-4-8,0 0,1 0,0 0,0-1,0 0,0 0,1 0,-1-1,1 0,0 0,0 0,0-1,0 0,1 0,-1 0,1-1,-1 0,1-1,-1 1,1-1,-1 0,1-1,-1 1,1-1,6-2,10-3,0 0,0-2,0 0,-1-1,-1-2,12-6,-11 4,-1-1,0-1,0 0,-2-2,0 0,6-9,2-2,-3 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6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179 624,'-23'24,"2"1,0 1,2 1,1 0,1 2,2 0,0 1,-8 29,22-57,0 1,0 0,0 0,0 0,0 0,1 0,0 0,0 0,0 0,0 0,0 0,0-1,1 1,-1 0,1 0,0 0,0 0,0 0,0-1,0 1,1 0,-1-1,1 1,0-1,0 1,0-1,0 0,0 0,0 0,1 0,-1 0,1-1,-1 1,1-1,-1 0,1 1,0-1,0 0,0-1,0 1,1 0,10 0,0 0,0-1,0 0,-1-1,1-1,0 0,0-1,-1 0,0-1,0-1,0 0,0-1,-1 0,1-1,-2 0,1-1,-1 0,0-1,-1-1,0 1,0-1,-1-1,-1 0,0 0,0-1,3-7,11-11,-2 0,-1-2,-2 0,-1-1,-1-1,-2 0,-1-1,-2-1,-2 1,-1-2,-1-4,-2 10,-1 1,-2 0,-1-1,-2 1,0 0,-2 0,-2 0,0 0,-2 1,-8-18,15 43,-1 0,0 0,0 0,0 0,0 0,-1 0,1 1,-1-1,0 1,0 0,-1-1,1 2,-1-1,1 0,-1 1,0-1,0 1,0 0,0 0,0 1,0-1,-1 1,1 0,-1 0,1 1,-1-1,1 1,-1 0,1 0,-1 0,1 1,0-1,-1 1,1 0,-1 1,1-1,0 1,0 0,0 0,0 0,0 0,-1 2,-12 12,1 1,0 1,2 0,0 1,1 0,1 1,1 0,0 1,2 1,1 0,0 0,2 0,0 1,2 0,0 0,2 0,0 0,2 0,1 13,-1-8,2 0,1 0,1-1,2 1,0-1,2 0,1 0,1-1,1 0,2-1,3 5,-6-13,0-2,1 1,1-2,0 1,1-2,0 0,1 0,1-1,0-1,0 0,1-1,1-1,0-1,0 0,0-1,1-1,4 1,109 5,-106-13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0 410,'32'-37,"-3"-1,-1-1,-2-1,-1-2,-3 0,-1-2,-2 0,3-18,-17 102,-5-21,10 137,-8-150,-1 0,1 0,1 0,-1 0,1 0,0-1,0 0,1 1,-1-1,1 0,0 0,1-1,-1 1,1-1,0 0,0-1,0 1,1-1,-1 0,1 0,0 0,-1-1,4 1,-2-1,0 0,0-1,0 0,0 0,0-1,0 0,1 0,-1-1,0 0,0 0,0 0,-1-1,1 0,0-1,0 1,-1-1,0 0,0-1,0 0,0 0,0 0,-1-1,1 1,-1-1,0 0,-1-1,1 1,-1-1,2-5,86-189,-77 137,-16 57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7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0 341,'44'-20,"-1"-2,-1-3,-1 0,-1-3,-2-1,2-5,14-45,-53 77,0 0,0 0,0 0,0 0,-1 0,1 0,0 0,-1 0,0 0,1 0,-1-1,0 1,0 0,-1 0,1 0,0 0,-1-1,1 1,-1 0,1 0,-1 0,0 0,0 0,0 0,0 1,0-1,-1 0,1 0,-1 1,1-1,-1 1,1-1,-1 1,0 0,0-1,1 1,-1 0,0 0,0 0,0 1,-1-1,-2 0,0-1,-1 2,1-1,-1 1,1 0,-1 0,1 0,0 1,-1 0,1 0,-1 0,1 1,0-1,0 1,0 1,0-1,0 1,1 0,-1 0,-2 2,-83 77,79-70,1 1,0 1,0 0,1 0,1 1,1 0,0 0,-2 10,6-20,2 1,-1 0,1-1,-1 1,2 0,-1 0,1 0,-1 0,2 0,-1 0,1 0,0 0,0 0,0-1,1 1,0 0,0-1,1 1,-1-1,1 0,0 0,1 0,-1 0,1 0,2 1,2-1,1 0,0 0,1-1,-1 0,1-1,-1 0,1 0,0-1,0 0,0-1,1 0,-1-1,0 0,0-1,0 0,0 0,0-1,0 0,0-1,0 0,-1-1,7-3,18-6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580 0,'-72'35,"2"3,1 3,3 3,1 3,59-44,0 1,1 0,-1 0,1 1,0-1,0 1,0 0,1 0,0 1,0-1,0 1,0 0,1 0,0 0,1 1,-1-1,1 1,0-1,1 1,0 0,-1 6,5-9,1 1,0-1,0 1,0-1,1 0,-1-1,1 1,0-1,0 0,0 0,0-1,0 1,1-1,-1 0,1-1,0 1,-1-1,1 0,0 0,4-1,-3 1,-5-1,0-1,1 1,-1 0,1 0,-1 0,0 0,1 0,-1 0,1 0,-1 1,0-1,1 1,-1 0,0 0,0 0,0 0,1 0,-1 0,0 1,0-1,-1 0,1 1,0 0,0-1,-1 1,1 0,-1 0,0 0,1 0,-1 0,0 0,0 1,0-1,0 0,-1 0,1 1,-1-1,1 0,-1 1,0-1,0 1,0-1,0 0,-1 2,-4 5,-1-1,-1 1,0-1,0 0,0-1,-1 0,0 0,-1-1,-5 4,2-1,-138 68,72-43,58-23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8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437 652,'-35'14,"0"2,1 2,1 1,0 1,2 2,0 1,1 2,2 1,-9 11,27-29,0 1,1 1,0-1,1 1,0 1,1-1,0 1,1 1,0-1,0 1,1 0,1 0,0 1,1 0,0-1,1 1,0 8,2-18,0 0,1 0,-1 0,1 1,0-1,0 0,0 0,1 0,-1 0,0-1,1 1,0 0,0-1,0 1,0-1,0 1,0-1,1 0,-1 0,1 0,-1 0,1 0,0-1,0 1,0-1,0 0,0 0,0 0,0 0,0 0,0-1,1 1,104-13,-63-8,-1-2,-1-2,-1-2,-1-1,-2-2,0-2,-3-2,0-1,26-34,-38 44,-1-1,-1-1,-1-1,-1-1,-1-1,-2 0,-1-2,-2 0,0 0,-2-1,-2-1,-1 0,2-18,-8 28,-1-1,-1 1,-1-1,-1 1,-2 0,0 0,-1 0,-1 0,-6-14,8 28,0 0,0 1,-1 0,-1 0,1 0,-1 0,0 1,-1-1,0 1,0 1,-1-1,1 1,-1 0,-1 1,1-1,-1 1,0 1,0 0,0 0,-1 0,1 1,-1 1,0-1,0 1,-7 0,4 1,0 1,0 1,-1 0,1 1,0 0,0 0,1 2,-1-1,0 2,1-1,0 1,0 1,1 0,-1 1,1 0,1 0,-1 1,-7 9,-6 6,0 2,2 0,1 2,1 0,1 1,-6 14,13-23,0 0,1 2,0-1,2 1,1 0,0 0,2 1,0 0,2 0,0 0,1 1,2-1,0 1,1-1,1 0,2 1,0-1,1-1,1 1,1-1,1 0,1 0,0-1,2 0,9 12,-3-13,2 0,-1-2,2 0,1-1,0-1,0-1,2-1,-1-1,2-1,0-1,0-1,0-1,1-1,1-1,-1-2,1 0,-1-2,1-1,19-1,-2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49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454 164,'-58'36,"1"2,2 3,3 3,1 1,-26 32,68-67,-1-1,0 1,0-1,1 2,1-1,0 2,1-1,0 1,0 0,1 0,-3 9,9-19,-1-1,0 1,1 0,-1 0,1-1,0 1,0 0,-1 0,1 0,0 0,1-1,-1 1,0 0,0 0,1 0,-1 0,1-1,0 1,-1 0,1-1,0 1,0 0,0-1,0 1,0-1,0 0,1 1,-1-1,0 0,1 0,-1 1,1-1,-1 0,1-1,0 1,-1 0,1 0,0-1,0 1,-1-1,1 1,0-1,1 0,83-6,-50-6,-1-2,-1-1,0-2,-1-1,-1-2,-1-1,0-1,-2-2,22-22,-27 23,0 0,-2-2,0-1,-2 0,2-6,6-2,-27 65,-9 1,3-20,1 1,0 0,1 0,0 1,1-1,0 1,1-1,1 1,0 0,1-1,1 1,0-1,0 1,2-1,3 11,-5-19,1-1,0 0,-1 0,1 0,1 0,-1 0,0-1,1 1,0-1,0 0,0 0,0 0,0-1,1 1,-1-1,1 0,0-1,-1 1,1-1,0 0,0 0,0 0,0-1,0 1,0-1,0 0,0-1,0 1,0-1,0 0,0-1,0 1,9-3,-1-1,0 0,0 0,0-1,-1-1,0 0,0-1,0 0,-1-1,-1 0,1-1,8-11,-1-1,0 0,-2-1,-1-1,-1-1,-1 0,-1-1,-1 0,-2 0,0-1,-2-1,1-9,-35 104,23-57,1 1,0-1,0 1,1-1,0 1,1 0,0 0,1 0,0 0,1 0,0-1,1 1,0 0,0 0,2-1,-1 0,1 1,0-1,1-1,0 1,1-1,0 0,0 0,1 0,0-1,1 0,0-1,0 0,7 5,-9-8,0-2,0 1,0 0,0-1,0 0,1-1,-1 0,0 0,1 0,-1 0,1-1,-1 0,1-1,-1 1,1-1,-1-1,1 1,-1-1,0 0,0 0,0-1,0 0,0 0,-1 0,1-1,-1 0,0 0,0 0,0 0,-1-1,1 0,-1 0,-1 0,1-1,0 1,-1-1,2-5,16-30,-2-2,-2 0,-2-1,-2 0,-1-2,-3 1,-2-1,0-9,-1-4,77 478,-68-368,6 11,-2 1,-3 0,-3 1,-2 1,-3 0,-4 0,-2 0,-2 0,-7 37,3-83,0-1,-2 1,0-1,-1 0,0 0,-2-1,0 0,-1 0,0-1,-2-1,0 0,0 0,-1-1,-1-1,-1 0,0-1,0 0,-1-1,-13 6,14-9,0-1,-1 0,0-1,0-1,-1 0,0-2,1 1,-12-1,23-3,0 1,-1-1,1-1,0 1,0-1,-1 0,1 0,0-1,0 1,0-1,0 0,0-1,1 1,-1-1,1 0,-1 0,1 0,0 0,0-1,1 0,-1 0,1 0,-1 0,1-1,1 1,-1-1,1 1,-1-1,0-3,-2-9,0 1,1-1,0 0,2-1,0 1,0 0,2-1,0 1,1 0,1-1,1 1,0 0,1 0,5-12,4-6,1 0,1 1,2 1,1 0,2 1,9-10,3-1,1 1,3 1,1 3,2 0,1 3,2 1,2 2,0 2,2 2,41-17,51 4,-107 37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0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0 650,'144'-49,"2"7,1 5,120-11,190-16,249 4,-68 32,356 16,-620 14,273-30,106-35,-206 6,202-40,-380 58,-78 12,-267 27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1,'-24'38,"-23"28,-7 1,4-4,7-14,11-10,10-12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0,'-134'574,"36"-356,97-216,-8 59,32-61,-7-8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8:57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735 170,'-41'372,"15"-206,-8-2,-17 37,44-168,-23 51,25-111,10 7</inkml:trace>
  <inkml:trace contextRef="#ctx0" brushRef="#br0" timeOffset="295.963">311 199,'34'-14,"49"-10,20-6,3 3,-8 0,-11 6,-10 6,-9 5,-7 5,-8-1,-9-1,-6 2,-6 1,-3 2,-2 1,-5 5,-7 7,-5 2</inkml:trace>
  <inkml:trace contextRef="#ctx0" brushRef="#br0" timeOffset="711.346">1440 623,'-24'15,"1"1,1 1,0 0,1 2,2 1,0 1,0 0,2 1,1 1,1 1,-7 14,-3 68,25-103,0-1,0 1,0 0,0-1,1 1,-1-1,1 1,-1 0,1-1,0 1,0-1,0 0,0 1,0-1,1 0,-1 0,1 0,-1 1,1-2,0 1,0 0,0 0,0-1,0 1,0-1,1 1,-1-1,0 0,1 0,-1 0,1 0,-1 0,1-1,-1 1,1-1,-1 0,1 0,1 0,10-2,0-1,0-1,-1-1,0 0,0 0,0-2,-1 1,1-2,-2 1,1-2,-1 1,0-2,-1 1,0-2,-1 1,0-1,0 0,-1-1,-1 0,0-1,-1 1,3-10,-3 13,-1-1,0 0,0 0,-2 0,1-1,-1 1,0-1,-1 0,-1 0,0 0,0 0,-1 0,0 0,-1 0,0 0,-1 0,0 0,-1 1,0-1,0 0,-1 1,-1 0,0 0,0 1,-1-1,0 1,-1 0,0 0,-5-4,9 10,-1 0,0 1,0-1,1 1,-1 0,-1 0,1 0,0 1,0-1,-1 1,1 0,-1 0,1 1,-1-1,1 1,-1 0,1 0,-1 0,0 1,1 0,0 0,-1 0,1 0,-1 1,1-1,0 1,0 0,0 1,0-1,0 1,1-1,-1 1,1 0,0 1,0-1,0 0,0 1,0 0,-2 3,-11 19,1-2</inkml:trace>
  <inkml:trace contextRef="#ctx0" brushRef="#br0" timeOffset="1177.422">1920 679,'-22'19,"1"0,1 2,1 0,1 1,1 1,1 0,1 2,1-1,1 2,1 0,1 2,10-26,-1 1,1 0,0 0,0 0,1 0,-1 0,0 0,1-1,0 1,0 0,0 0,0 0,0 0,1 0,-1 0,1 0,0 0,0 0,0 0,0 0,0-1,1 1,-1 0,1-1,-1 1,1-1,0 0,0 0,0 1,1-1,-1-1,0 1,1 0,-1 0,1-1,0 0,-1 1,1-1,0 0,0 0,0-1,0 1,0 0,0-1,0 0,0 0,0 0,0 0,0 0,1-1,17-4,-1-1,0-1,-1-1,1 0,-1-2,-1 0,0-1,0-1,-1 0,-1-2,0 0,-1-1,0 0,-1-1,-1 0,-1-2,2-2,9-8,-1-1,-1 0,-2-2,-1 0,-1-1,-1-1,-3 0,0-1,-2-1,-2 0,-1 0,-2-1,-1 1,-2-1,-1-35,-3 59,-1 0,0 1,-1-1,0 0,-1 1,0 0,-1 0,0 0,0 0,-1 1,-1 0,0 0,0 1,-1 0,0 0,-1 1,0 0,0 0,-1 1,1 0,-2 1,1 0,-1 0,0 1,0 1,0 0,-1 4,1 1,0 0,0 1,0 1,0-1,0 2,1-1,-1 2,1-1,0 1,0 1,1 0,-1 0,2 1,-1 0,0 1,1-1,1 2,0-1,-7 10,-1 2,0 0,1 0,2 2,0 0,1 0,1 1,1 0,2 1,0 0,1 0,1 0,2 1,0-1,2 1,0 0,2 0,1 0,1-1,1 1,1-1,1 0,1 0,1 0,1-1,1-1,2 1,9 13,-10-21,1-1,0 0,1-1,1 0,0-1,1 0,0-2,1 0,0 0,0-1,1-1,0-1,0-1,1 0,0-1,0-1,0-1,9 1,2-1</inkml:trace>
  <inkml:trace contextRef="#ctx0" brushRef="#br0" timeOffset="2229.666">2767 594,'-19'-1,"0"1,0 1,0 1,1 1,-1 0,1 1,-1 2,1-1,1 2,-1 0,1 2,1-1,-1 2,1 0,1 1,0 1,1 0,0 1,1 1,0 0,1 0,-2 6,9-11,1 1,0 0,1 0,0 0,1 0,0 1,1-1,0 1,0-1,1 1,0-1,1 1,1-1,0 3,-1-8,0-1,0 0,0 0,0 0,1 0,0 0,0-1,0 1,0 0,1-1,-1 0,1 1,0-1,0 0,0 0,0-1,0 1,1-1,-1 1,1-1,0 0,0 0,0-1,0 1,0-1,0 0,0 0,0 0,0-1,0 1,1-1,-1 0,0 0,0-1,4 0,12-5,-1-1,0-1,0 0,0-2,-1 0,-1-1,0-1,0-1,-1 0,-1-1,0-1,-1 0,0-1,-2 0,0-1,-1 0,3-7,160-225,-144 215,-27 66,-32 63,22-78,0 1,1 0,0 1,2-1,0 1,1 0,1 0,1 0,1 0,0 0,2 0,0 0,1 0,0 0,-2-16,0 0,1 0,-1 0,0 0,1 0,-1-1,1 1,0 0,0-1,0 1,0-1,1 0,-1 0,1 0,-1 0,1 0,0 0,-1-1,1 1,0-1,0 0,0 0,0 0,0 0,1 0,-1-1,0 0,0 1,0-1,1 0,-1-1,0 1,1-1,4 0,-1-1,0 0,1 0,-1-1,0 0,-1 0,1-1,-1 0,1 0,-1 0,0-1,-1 0,5-5,12-16,-1-2,-2 0,-1-2,-1 0,-2-1,7-17,-7 15,28-31,-31 94,-24 52,8-71,2 1,0-1,0 1,1-1,0 1,1-1,0 1,1 0,0-1,1 1,0-1,4 9,-5-16,1 0,0 1,0-1,0 0,0 0,0-1,1 1,0-1,0 1,0-1,0 0,0 0,1 0,-1 0,1-1,0 1,0-1,0 0,0 0,0 0,0-1,1 0,-1 1,1-2,-1 1,0 0,1-1,-1 0,1 0,-1 0,1 0,-1-1,1 0,-1 0,0 0,1-1,-1 1,0-1,0 0,1-1,7-7,0 0,0-1,-2-1,1 0,-1 0,-1-1,-1 0,1-1,-2 0,0 0,-1 0,0-1,-1 0,-1-1,14-28,79-183,-79 196,-18 30,0 1,0-1,1 1,-1 0,0-1,0 1,1-1,-1 1,0 0,0-1,1 1,-1 0,0-1,1 1,-1 0,1-1,-1 1,0 0,1 0,-1 0,1-1,-1 1,1 0,-1 0,1 0,-1 0,0 0,1 0,-1 0,1 0,-1 0,1 0,-1 0,1 0,-1 0,1 0,-1 0,1 1,-1-1,0 0,1 0,-1 1,1-1,-1 0,0 0,1 1,-1-1,0 0,1 1,-1-1,0 0,0 1,1-1,-1 1,0-1,0 1,0-1,1 0,-1 1,0-1,0 1,0-1,0 1,0-1,0 1,0-1,0 1,0-1,5 164,-6-120,11 466,-3-442,-3 0,-4 0,-2 0,-3 0,-3-1,-3 1,-8 19,11-60,-1 0,-1-1,-1 0,-2 0,-13 19,22-38,0 0,-1 0,-1 0,1-1,-1 0,0 0,0-1,0 1,-1-1,0 0,0-1,-1 0,1 0,-1-1,1 0,-1 0,0 0,0-1,-1-1,1 1,-6-1,9-1,0 0,0-1,0 1,0-1,0 0,0-1,1 1,-1-1,0 0,1 0,-1-1,1 1,0-1,0 0,0 0,0 0,0-1,1 1,0-1,-1 0,1 0,1 0,-1 0,1-1,-1 1,1-1,0 1,0-2,-27-140,26 99,2 1,2 0,2 0,3 0,1 1,2-1,2 2,2-1,2 2,2 0,2 0,2 2,10-14,-29 50,1-1,-1 0,2 1,-1 0,0 0,1 0,0 0,1 0,-1 1,1 0,-1-1,1 2,0-1,1 1,-1 0,1 0,-1 0,1 1,0-1,0 2,0-1,0 1,0-1,4 1,7 4</inkml:trace>
  <inkml:trace contextRef="#ctx0" brushRef="#br0" timeOffset="3013.325">1 1468,'270'-12,"-1"-12,59-22,-110 16,1304-101,-1342 119,821-67,-630 75,-370 4,0 0,-1 0,1 1,-1-1,1 0,0 0,-1 1,1-1,-1 0,1 0,0 0,-1 0,1 0,0 0,-1 0,1 0,0 0,-1 0,1 0,0 0,-1-1,1 1,-1 0,1 0,0-1,-1 1,1 0,-1-1,1 1,-1 0,1-1,-1 1,1-1,-1 1,1-1,-1 1,0-1,1 1,-1-1,0 0,0 1,1-1,-1 1,0-1,0 0,0 1,0-1,-6-5</inkml:trace>
  <inkml:trace contextRef="#ctx0" brushRef="#br0" timeOffset="3667.311">4432 481,'0'5,"0"-4,0 4,-5 0,-2 5,1 0</inkml:trace>
  <inkml:trace contextRef="#ctx0" brushRef="#br0" timeOffset="3983.815">4516 735,'-10'0,"-2"4,4 3,0-1,-4-1,0-1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4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0,'-11'178,"-82"278,54-239,13-33,24-172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0:02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0,'-98'327,"96"-324,0 1,1-1,-1 1,1-1,0 1,0 0,0 0,0 0,1 0,-1 0,1 0,0-1,0 1,1 0,-1 0,1 0,0 0,0 0,0 0,0-1,1 1,0-1,-1 1,1-1,0 1,1-1,-1 0,1 0,-1 0,1 0,0-1,0 1,0-1,0 0,1 1,2 0,14 1,0-2,0 0,0-2,0 0,0-1,0-1,13-3,-24 4,0-1,0 0,0 0,-1-1,1 0,-1-1,1 1,-1-2,0 1,-1-1,6-5,3-4</inkml:trace>
  <inkml:trace contextRef="#ctx0" brushRef="#br0" timeOffset="615.809">506 0,'-37'73,"4"1,-24 76,42-107,-62 202,-6-9,73-213,0-5</inkml:trace>
  <inkml:trace contextRef="#ctx0" brushRef="#br0" timeOffset="1217.934">703 791,'0'5,"-4"6,-8 1,5-1,2-7,8-5,7-1,3-6,3-2,0-3,1 0,-7 2,-5 9,-8 8,-8 4,2 0,3-2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5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31 452,'-4'0,"-8"0,5 0,2-5,3 3,1 3</inkml:trace>
  <inkml:trace contextRef="#ctx0" brushRef="#br0" timeOffset="6211.399">117 932,'-5'0,"-7"0,0 5,1-4,7-1,10-1,3-6,5 0,-4 0,-5 6,-2-1,-2-1</inkml:trace>
  <inkml:trace contextRef="#ctx0" brushRef="#br0" timeOffset="6866.6">737 141,'20'249,"-12"217,-8-442,-22 82,19-98</inkml:trace>
  <inkml:trace contextRef="#ctx0" brushRef="#br0" timeOffset="7349.907">1048 283,'49'-25,"-10"3,1 3,1 1,0 1,1 3,33-7,-72 20,0 0,0 1,0-1,0 1,0-1,0 1,0 0,0 0,0 0,0 1,0-1,0 1,0 0,0 0,0 0,0 0,0 0,0 1,-1-1,1 1,0-1,-1 1,0 0,1 0,-1 0,0 1,0-1,0 1,0-1,-1 1,1-1,-1 1,1 0,-1 0,0 0,0-1,0 1,0 0,-1 0,1 1,-1-1,0 0,0 0,0 0,0 0,-1 0,1 0,-1 0,0 0,1 0,-2 2,-10 22,0 0,-2-1,-1-1,-1 0,-1-1,-1-1,-1 0,-1-2,-1 0,-4 2,16-16,6-6,0 1,-1-1,1 1,0 0,0 0,0 0,0 0,0 0,1 1,-1-1,1 1,0 0,-1 0,1 0,0 0,1 0,-1 0,0 0,1 1,0-1,0 1,0-1,0 1,1-1,-1 1,1-1,0 1,0 0,0-1,0 1,1-1,-1 1,1-1,0 1,0-1,0 1,1-1,0 1,9 4,0 0,1 0,1-1,-1 0,1-1,0-1,0 0,1-1,2 0,79 34,-91-36,0-1,1 1,-1 0,0 0,0 0,-1 1,1-1,0 1,-1 0,0 0,1 0,-1 1,0-1,-1 1,1 0,-1-1,1 1,-1 0,0 1,-1-1,1 0,-1 0,0 1,0-1,0 1,0-1,-1 1,0-1,0 1,0-1,-1 1,1-1,-1 1,0-1,0 1,-1-1,0 3,-9 6,0 0,0-1,-1-1,0 0,-1-1,0 0,-1-1,0 0,0-1,-1-1,0 0,0-1,-1-1,-6 1,-82 7,92-13</inkml:trace>
  <inkml:trace contextRef="#ctx0" brushRef="#br0" timeOffset="7627.875">1866 734,'-5'20,"-2"10,6 0,3-4</inkml:trace>
  <inkml:trace contextRef="#ctx0" brushRef="#br0" timeOffset="7961.834">2374 0,'-15'39,"-4"22,1 5,3-3,5-8,4-9,7-7,9-5,7-9,6-8,3-8,3-5,0-3,1-1,0-7,-1-5,-5-7,-6 1</inkml:trace>
  <inkml:trace contextRef="#ctx0" brushRef="#br0" timeOffset="8228.566">2713 0,'-19'44,"-12"42,0 17,1-5,4-9,3-15,5-11,1-10,3-11,4-2,-1-3,2-3,1-3,3-2,3 0,0-1,7-1,1-4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1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 1,'-106'658,"66"-152,17-152,12-246,19-84,18-48,-8-2,-2-1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880 0,'-34'441,"15"-102,15 38,9-310,-14-96,-2 0,-1 1,-1 0,-1 1,-9-12,-9-17,14 18,-2 0,-2 2,-2 1,0 1,-3 1,0 1,-3 1,0 2,-2 1,0 1,-2 2,-21-11,49 32,0 0,0 1,-1 0,0 0,1 0,-1 1,0 0,0 0,0 1,0 0,-1 0,1 1,0 0,0 0,-1 0,1 1,0 0,0 1,0-1,0 2,0-1,0 1,1 0,-1 0,1 0,0 1,-2 1,-7 10,1 1,1 0,0 1,1 1,1-1,1 2,1-1,0 2,1-1,1 1,1 0,1 0,1 1,0 0,2 0,0-1,2 10,-3 18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2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60,'-24'69,"3"1,3 1,3 1,3 0,1 27,8-73,1 0,2-1,0 1,2 0,0 0,4 8,-5-27,0-1,1 0,0 0,0 0,0 0,1 0,0 0,0-1,1 1,-1-1,1 0,0 0,1 0,-1 0,1-1,0 0,0 0,0 0,1-1,-1 0,1 0,0 0,0 0,0-1,0 0,0 0,4 0,-2-1,-1-1,1 0,-1 0,0-1,1 0,-1 0,1-1,-1 1,0-2,0 1,0-1,0 0,-1 0,1-1,-1 0,0 0,0-1,0 1,0-1,-1-1,3-3,96-132,-99 132,148-238,-129 215,-24 32,1 0,0 0,-1 0,1 0,0 0,-1 0,1 0,0 0,-1 0,1 0,0 0,-1 1,1-1,0 0,-1 0,1 0,0 1,-1-1,1 1,-1-1,1 0,-1 1,1-1,-1 1,1-1,-1 1,1-1,-1 1,0-1,1 1,-1 0,0-1,1 1,-1-1,0 1,0 0,0-1,0 1,0 0,1-1,-1 1,0 0,0-1,-1 1,1 0,0-1,0 1,0 0,0-1,0 1,-1 0,1-1,-1 1,-3 192,-1-166,3 0,0 0,1 0,2 0,1 0,1 0,1 0,7 22,-10-43,2-1,-1 0,0 1,1-1,0 0,1 0,-1-1,1 1,-1-1,1 0,1 1,-1-2,1 1,-1-1,1 1,0-1,0 0,0-1,1 1,-1-1,1 0,-1-1,1 1,0-1,-1 0,1-1,0 1,0-1,0 0,-1-1,1 1,0-1,0 0,-1-1,1 1,0-1,-1 0,0-1,4-1,4-4,0-1,-1 0,1 0,-2-2,1 1,-2-2,1 1,-2-2,0 1,0-1,-1 0,0-1,2-8,63-195,7-204,-71 356,-7 40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3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0,'-10'29,"-3"43,1 19,2-1,3-7,3-12,2-9,6-10,2-9,0-7,0-5,-2-3,-2-6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1,'-5'43,"-2"43,1 12,1-2,2-11,0-12,2-12,6-13,1-9,1-7,3-3,0-3,-2-5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1 298,'43'-14,"34"-10,17-5,4 2,-7 0,-3 1,-8 0,-8 4,-6 1,-5 4,-3 1,-7 2,-7 4,-6-1,-5 1,-8 7,-8 4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0 190,'58'-15,"23"-4,8-4,-6 2,-9-1,-10 4,-8 1,-8 2,-8-1,-6 3,-8 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17.6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0,'7'2,"0"-1,0 2,-1-1,1 1,-1 0,1 0,-1 1,0-1,0 2,0-1,-1 0,0 1,0 0,0 1,0-1,-1 1,0 0,0 0,0 0,-1 0,0 1,0-1,1 7,120 316,-120-318,1 1,0-1,1-1,1 1,0-1,0 0,1 0,0-1,0 0,1-1,0 0,1 0,0-1,0 0,1 0,-1-2,1 1,1-1,-1-1,1 0,-1 0,1-1,0-1,5 0,209 4,-171 7,-13-3,0-1,0-3,0-1,18-1,-39-3,1 0,0 2,-1 0,1 2,-1 0,0 1,16 8,-18-9,1 0,0-1,0-1,1-1,-1-1,0-1,1 0,6-2,76 2,14 25,-69-14,-43-8,0-1,1 0,-1-1,1 1,0-1,-1 0,1-1,0 1,0-1,0 0,-1-1,1 1,0-1,0 0,-1-1,1 1,-1-1,2 0,5-8,0 0,0-1,-1 0,0 0,-1-1,0-1,7-12,46-52,16 3,2 3,58-36,-111 89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4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1,'-23'54,"3"0,2 2,2 0,-7 52,27 12,-4-115,1-1,1 1,-1-1,1 0,0 0,0 0,0 0,0 0,1 0,-1 0,1-1,0 1,0-1,0 0,1 0,-1 0,1-1,0 1,-1-1,1 1,0-1,1-1,-1 1,0 0,1-1,2-1,0 0,0-1,0 0,0 0,0-1,0 0,0 0,-1 0,1-1,-1 0,0-1,1 1,-2-1,1 0,0 0,-1-1,0 0,0 0,4-5,8-4,62-77,-66 69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4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1,'-78'179,"8"3,8 4,-15 91,-5 144,61-281,18-114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35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227 150,'4'7,"-31"171,20-153,-133 512,121-465,9-38,2 0,0 1,3 0,1 1,1 1,3-34,0 0,1 0,-1 0,1 0,-1 1,1-1,0 0,0 0,1 0,-1-1,1 1,-1 0,1 0,0-1,0 1,0-1,0 0,0 1,1-1,-1 0,1 0,-1-1,1 1,0 0,0-1,0 0,0 1,0-1,0 0,0-1,0 1,0 0,0-1,0 0,0 0,1 0,-1 0,0 0,0-1,0 1,0-1,0 0,0 0,0 0,0 0,0-1,0 1,0-1,0 0,18-9,-1-2,0 0,-1 0,0-2,-1-1,-1 0,0-1,-2 0,11-16,15-14,-40 44,1 1,-1 0,0 0,1-1,-1 1,1 0,0 0,0 0,-1 0,1 1,0-1,1 0,-1 1,0-1,0 1,1 0,-1 0,1 0,-1 0,1 0,-1 1,1-1,0 1,-1 0,1-1,0 1,-1 0,1 1,-1-1,1 0,0 1,-1-1,1 1,-1 0,1 0,-1 0,1 1,55 120,-56-118,0 0,0 1,0-1,1 0,0 0,0-1,0 1,0 0,0-1,1 0,-1 0,1 0,0 0,0 0,0-1,0 0,0 0,1 0,-1 0,1-1,-1 0,1 1,0-2,-1 1,1-1,0 1,0-1,-1 0,1-1,0 1,0-1,-1 0,5-2,15-6,0-2,0-1,-2-1,1 0,-2-2,0-1,0 0,-2-2,0 0,-1-1,-1-1,-1 0,-1-2,4-5,-5 1,-1-1,-1 0,-1 0,-1-1,-1 0,-2-1,-1 0,-1 0,-2-1,-1 1,-1-1,-1 1,-2-1,-1 1,-1-1,-2 1,0 1,-3-1,0 1,-11-23,13 32,0 0,-2 1,0 1,0-1,-2 1,0 1,-1 0,-1 1,0 0,-1 1,-1 0,0 1,0 1,-2 0,1 1,-1 1,-1 1,0 0,0 1,-1 1,-2 1,1 0,-1 2,0 0,0 2,0 0,0 1,0 1,0 1,0 1,0 1,0 1,0 1,1 0,-1 2,2 0,-1 1,1 2,0-1,1 2,0 1,1 0,0 1,1 1,0 0,2 1,-6 8,-43 70,43-55</inkml:trace>
  <inkml:trace contextRef="#ctx0" brushRef="#br0" timeOffset="3362.53">1271 657,'1'223,"-1"-219,0 0,1 0,-1 0,1 0,-1 0,1-1,0 1,1 0,-1 0,1-1,-1 1,1-1,0 1,1-1,-1 0,0 0,1 0,0 0,0 0,-1-1,2 1,-1-1,0 0,0 0,1 0,-1 0,1-1,0 1,-1-1,1 0,0 0,0 0,0 0,0-1,0 0,0 0,-1 0,1 0,0-1,0 1,0-1,8-1,-1 0,0-1,0 0,0 0,0-2,-1 1,0-1,0-1,0 0,0 0,-1-1,0 0,0-1,-1 1,0-2,-1 1,1-1,-2 0,1-1,-1 0,-1 0,0 0,0-1,-1 1,0-1,2-10,2-4,-4 15,0-2,0 1,-1 0,0-1,-1 0,-1 1,0-1,0 0,-1 0,-1-11,-5 10,0 6</inkml:trace>
  <inkml:trace contextRef="#ctx0" brushRef="#br0" timeOffset="3797.09">1892 827,'12'-1,"1"-1,-1 0,0-1,-1 0,1-1,-1 0,1-1,-1 0,0-1,-1 0,0 0,0-2,0 1,-1-1,0 0,0-1,-1 0,0 0,-1-1,0 0,1-2,-7 9,-1 1,1-1,0 0,-1 0,1 1,-1-1,0 0,0 0,0 1,0-1,-1 0,1 0,-1 1,1-1,-1 0,0 1,0-1,0 0,0 1,-1-1,1 1,-1 0,0 0,1-1,-1 1,0 0,0 0,0 1,-1-1,1 0,0 1,-1-1,1 1,-1 0,1 0,-1 0,1 0,-1 0,0 1,0-1,1 1,-1-1,0 1,0 0,1 0,-1 1,0-1,0 0,-1 1,-11 4,0 0,0 0,1 2,-1 0,1 0,1 1,-1 1,2 1,-1-1,1 2,1 0,0 0,0 1,1 1,1-1,0 2,1-1,0 1,1 0,0 1,-1 7,6-17,-1 1,0 0,0 0,1 0,0 0,0 1,0-1,1 1,0-1,0 1,0-1,1 1,0 0,1-1,-1 1,1-1,1 1,-1-1,1 1,0-1,1 0,-1 0,1 0,4 6,1-5,2 0,-1-1,1 0,0 0,0-1,1 0,-1-1,1 0,0-1,0 0,1-1,-1 0,0-1,1 0,-1 0,1-2,-1 1,1-1,-1-1,5-1,27 1,-17 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4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0 286,'17'61,"-7"216,-12-210,2 1,4 0,7 31,-7-76,0-1,2 1,0-1,2 0,0-1,10 18,-15-35,1-1,-1 0,0 0,1 0,0 0,0-1,0 1,0-1,0 0,0 0,0-1,1 1,-1-1,1 0,-1 0,1-1,-1 1,1-1,-1 0,1 0,0-1,-1 1,1-1,-1 0,1 0,-1 0,0-1,1 0,-1 1,0-2,0 1,0 0,-1-1,1 0,0 0,-1 0,0 0,0 0,0-1,2-1,41-48,-3-3,-1-1,-4-2,20-41,-58 100,23-32,-23 32,0-1,0 1,1-1,-1 1,0 0,0-1,1 1,-1-1,1 1,-1-1,0 1,1 0,-1-1,1 1,-1 0,1 0,-1-1,1 1,-1 0,1 0,-1 0,1 0,-1 0,1-1,-1 1,1 0,0 0,-1 0,1 0,-1 1,1-1,-1 0,1 0,-1 0,1 0,-1 0,1 1,-1-1,1 0,-1 1,1-1,-1 0,1 1,-1-1,0 0,1 1,-1-1,0 1,1-1,-1 0,0 1,1-1,-1 1,0-1,0 1,0-1,1 1,-1 0,0-1,0 1,0-1,0 1,21 103,-20-89,0 0,1 0,1 0,0 0,1-1,1 1,0-1,0 0,2-1,0 1,0-1,2-1,-1 1,1-1,1-1,3 3,-9-11,-1-1,1 1,1-1,-1 1,0-1,0-1,1 1,-1-1,1 1,0-1,-1 0,1-1,0 1,-1-1,1 0,0 0,0-1,-1 1,1-1,0 0,-1 0,1-1,-1 1,1-1,-1 0,0 0,0-1,0 1,0-1,0 0,0 0,0-1,13-11,-1-1,0-1,-1 0,-1-1,-1 0,3-6,8-16,-1-2,-1 0,-3-1,-2-1,-1-1,-3 0,-1-1,-3 0,1-20,-5-70,-5 122</inkml:trace>
  <inkml:trace contextRef="#ctx0" brushRef="#br0" timeOffset="385.725">1412 878,'16'-20,"-1"-2,0 0,-2 0,0-2,-2 0,0 0,-2 0,-1-2,0 1,2-22,-10 45,1 0,-1 0,0 0,0-1,0 1,0 0,0 0,0 0,0 0,-1-1,1 1,-1 0,1 0,-1 0,0 0,0 0,0 0,0 0,0 1,-1-1,1 0,-1 1,1-1,-1 0,1 1,-1 0,0-1,1 1,-1 0,0 0,0 0,0 0,0 0,0 1,0-1,0 0,-1 1,1 0,0-1,0 1,0 0,0 0,-1 0,1 1,0-1,0 0,0 1,0-1,0 1,-2 1,-11 3,-1 1,1 1,1 0,0 1,0 1,0 0,1 1,0 1,1 0,0 0,1 1,0 0,1 1,1 1,0-1,0 2,2-1,0 1,0 0,1 0,1 1,1 0,0 1,2-9,0-1,0 1,1 0,0 0,0 0,1 0,0 0,0 0,1 0,0 0,1 0,0 0,0 0,0-1,1 1,0-1,1 1,0-1,0 0,0-1,1 1,0-1,0 0,0 0,1 0,0-1,0 0,1 0,5 3,0-2,0 0,1-1,0 0,0-1,1 0,-1-1,1-1,-1 0,1-1,0 0,0-1,0-1,-1 0,1-1,0-1,-1 0,0 0,1-1,-2-1,1 0,0-1,4-3,119-87,-109 72</inkml:trace>
  <inkml:trace contextRef="#ctx0" brushRef="#br0" timeOffset="746.875">2004 597,'-27'34,"7"-12,1 2,1 0,1 1,1 0,1 1,2 1,0 1,2 0,-4 15,14-40,0 1,0-1,1 1,-1-1,0 1,1-1,0 1,0-1,0 1,1 0,-1-1,1 1,-1-1,1 1,1-1,-1 1,0-1,1 0,-1 0,1 0,0 0,0 0,0 0,1 0,-1 0,1-1,-1 1,1-1,0 0,0 0,0 0,0 0,0-1,1 1,-1-1,0 0,1 1,-1-2,1 1,-1 0,1-1,-1 1,1-1,0 0,-1 0,2-1,8-3,0 0,0-1,0-1,-1 0,0 0,0-2,0 1,-1-1,0-1,-1 0,4-4,4-3,9-12,-1-2,-2 0,-2-2,0 0,-2-1,-2-1,-1-1,-1-1,-2 0,-2-1,-1 0,4-32,-9 50,-1 1,-1-1,-1 0,0 0,-2 0,0 0,-1 0,-1 0,0 0,-2 0,0 0,-1 0,-1 1,-1-1,0 1,-3-2,8 17,-1-1,1 1,-1 0,0 0,0 0,0 0,-1 1,1-1,-1 0,0 1,1 0,-1-1,0 1,0 0,0 1,-1-1,1 1,0-1,-1 1,1 0,-1 0,1 0,-1 1,1-1,-1 1,1 0,-1 0,0 0,1 0,-1 1,1 0,-1-1,1 1,-1 0,1 1,0-1,-1 1,1-1,0 1,0 0,0 0,-15 13,2-1,0 2,1 0,1 1,0 1,1 0,1 0,1 2,0-1,2 1,0 1,2-1,0 1,1 1,1 0,1-1,1 1,1 0,1 1,0-1,2 0,1 0,1 0,3 15,-2-15,1 0,1-1,0 0,2 0,0 0,2-1,0 0,1-1,1 0,0-1,2 0,0-1,1-1,1 0,0-1,1 0,1-2,0 0,1-1,0-1,1 0,8 1,6 1,-4-3</inkml:trace>
  <inkml:trace contextRef="#ctx0" brushRef="#br0" timeOffset="1485.857">2455 1076,'197'-407,"-152"306,-45 101,0 0,0 1,-1-1,1 0,0 1,0-1,0 1,0-1,0 0,0 1,0-1,-1 0,1 1,0-1,0 1,0-1,0 0,1 1,-1-1,0 0,0 1,0-1,0 0,0 1,0-1,1 1,-1-1,0 0,0 0,0 1,1-1,-1 0,0 1,0-1,1 0,-1 0,0 1,1-1,-1 0,0 0,1 0,-1 0,0 1,1-1,-1 0,1 0,-1 0,0 0,1 0,-1 0,0 0,1 0,-1 0,1 0,-1 0,0 0,1 0,-1-1,0 1,1 0,-1 0,0 0,1 0,-1-1,0 1,1 0,-1 0,0-1,1 1,-1 0,2 34,-2-32,18 165,-17-162,0 0,1 0,0 0,0 0,0 0,1 0,-1-1,1 1,0-1,0 1,1-1,-1 0,1-1,0 1,0-1,1 1,-1-1,0 0,1-1,0 1,0-1,0 0,0 0,0 0,0-1,0 0,1 0,-1 0,0-1,1 0,2-1,1-1,-1-1,0 1,0-1,0-1,0 0,-1 0,1 0,-1-1,0 0,-1 0,1-1,-1 0,0 0,0 0,-1-1,0 0,0 0,0 0,-1-1,0 0,-1 1,1-4,23-72,16-24,-31 94</inkml:trace>
  <inkml:trace contextRef="#ctx0" brushRef="#br0" timeOffset="1765.75">3132 878,'38'-15,"-1"-2,-1-2,-1-2,0-1,5-6,-29 21,-1 0,-1 0,1-1,-1 0,-1-1,1 0,-1 0,-1-1,0 0,0 0,-1-1,-1 0,0 0,3-8,-8 16,0 0,-1 0,1 0,-1 0,0 0,0 0,0 1,0-1,0 0,0 0,-1 1,1-1,-1 1,0-1,0 1,0 0,0-1,0 1,-1 0,1 0,-1 1,1-1,-1 1,1-1,-1 1,0 0,0 0,0 0,0 0,0 0,0 1,0-1,0 1,0 0,0 0,0 0,0 0,0 1,0-1,0 1,0 0,0-1,1 1,-1 1,0-1,0 0,-2 2,-10 6,1-1,0 2,0 0,1 1,1 0,-1 1,2 0,0 1,0 1,1-1,1 2,0-1,1 1,1 0,0 1,1 0,1 0,0 0,1 1,0 7,3-19,0 0,0 1,1-1,-1 0,1 1,1-1,-1 1,1-1,0 0,0 0,0 1,1-1,0 0,0 0,0 0,0-1,1 1,0-1,0 1,0-1,1 0,-1 0,1 0,0 0,0-1,0 0,1 0,-1 0,1 0,0 0,0-1,0 0,0 0,0-1,0 1,0-1,0 0,2 0,51-2,-32-5</inkml:trace>
  <inkml:trace contextRef="#ctx0" brushRef="#br0" timeOffset="2064.891">4092 398,'-205'139,"167"-110,30-22,-5 1,1 1,0 0,1 1,0 0,0 1,1 0,0 0,1 1,1 1,0-1,-6 14,12-23,1-1,1 1,-1-1,0 1,1-1,-1 1,1 0,0-1,0 1,0 0,0 0,0-1,0 1,1-1,0 1,-1 0,1-1,0 1,0-1,0 1,1-1,-1 0,1 0,-1 1,1-1,0 0,-1 0,1 0,0-1,0 1,1 0,-1-1,84 28,-45-19,-39-10,-1 0,0 1,0-1,1 0,-1 1,0-1,0 1,0-1,0 1,1 0,-1-1,0 1,0 0,0 0,0 0,-1-1,1 1,0 0,0 0,0 1,-1-1,1 0,-1 0,1 0,-1 0,1 0,-1 1,0-1,1 0,-1 0,0 1,0-1,0 0,0 1,0-1,0 0,0 0,-1 1,1-1,0 0,-1 0,1 0,-1 1,1-1,-1 0,1 0,-1 0,0 0,0 0,0 0,1 0,-2 1,-53 49,51-48,-198 109,183-101</inkml:trace>
  <inkml:trace contextRef="#ctx0" brushRef="#br0" timeOffset="2731.931">4600 625,'-251'146,"231"-132,0 2,2 0,0 0,1 2,1 0,0 1,1 1,2 0,0 1,-8 19,18-36,1 1,0-1,1 1,-1 0,1 0,0 0,0 0,0 0,1 0,0 0,0 0,0 0,0 0,1 0,0-1,0 1,0 0,1 0,0 0,0-1,0 1,0-1,1 1,-1-1,1 0,0 0,1 0,-1-1,1 1,-1-1,1 1,0-1,0-1,1 1,-1 0,1-1,-1 0,1 0,-1 0,1-1,0 0,0 0,0 0,1 0,20 0,-1-2,1 0,-1-2,0-1,0 0,0-2,-1-1,0-1,0-1,-1-1,0-2,0 0,-1-1,-1-1,-1-1,12-11,13-6,-1-1,-3-3,0-1,-3-2,-1-2,-2-1,-2-2,-1-1,7-20,-28 46,-2 0,0 0,-1-1,-1-1,-1 1,-1-1,-1 0,-1 0,0 0,-2-1,0 1,-2-1,0 1,-1 0,-2 0,0 0,-1 0,-1 0,-1 1,0 0,-2 0,0 1,-2 0,0 1,-5-6,8 17,-1 0,0 0,0 1,-1 1,0-1,0 1,0 1,0 0,-1 0,0 1,0 1,1 0,-2 0,1 1,0 0,0 1,0 0,0 1,0 0,0 1,0 0,0 1,0 0,1 1,-1 0,1 1,0 0,0 0,1 1,-1 0,1 1,1 0,-1 0,1 1,1 0,-1 0,1 1,1 0,-5 8,-6 13,1-1,1 2,2 0,1 1,1 0,2 1,2 0,0 0,3 0,0 1,2 0,2 3,1-16,0 0,1 0,2 0,0-1,1 1,1-1,1 0,1 0,0-1,2 0,0-1,1 0,11 13,-15-20,1-2,0 1,1-1,0 0,0-1,1 0,0-1,1 0,-1 0,1-1,0-1,1 0,0 0,0-1,0-1,0 0,0 0,0-1,1-1,-1 0,1-1,0 0,8-2,119-36,-100 22</inkml:trace>
  <inkml:trace contextRef="#ctx0" brushRef="#br0" timeOffset="3600.896">5588 484,'-60'16,"1"2,1 3,1 2,1 3,-32 21,68-36,1 1,0 1,0 1,2 1,0 0,0 1,-5 9,16-19,2 0,-1 0,0 0,1 1,1 0,-1 0,1 0,0 0,0 1,1-1,0 1,1-1,-1 1,2 0,-1 0,1-1,0 1,0 0,1 0,0-1,1 1,-1 0,3 3,-2-7,0 0,0 0,1 0,-1 0,1 0,0-1,0 1,0-1,1 0,-1 0,1 0,0 0,-1-1,1 1,0-1,1 0,-1-1,0 1,1-1,-1 1,1-1,-1 0,1-1,-1 1,1-1,0 0,-1 0,1-1,132-25,-105 11,-1-2,0-1,-1-2,-1-1,-1-1,-1-1,-2-2,0-1,19-24,63-61,-76 90,-31 21,1-1,-1 1,1 0,-1 0,1 0,-1 0,1 0,0 0,-1 0,1 0,-1 0,1 0,-1 0,1 0,-1 1,1-1,-1 0,1 0,-1 0,1 1,-1-1,1 0,-1 1,1-1,-1 0,0 1,1-1,-1 1,1-1,-1 0,0 1,0-1,1 1,-1-1,0 1,0-1,1 1,-1-1,0 1,0-1,0 1,0 0,0-1,0 1,0-1,0 1,0-1,0 1,0-1,0 1,-1-1,1 1,0 0,0-1,0 0,-1 1,1-1,0 1,-1-1,-2 24,1-18,0 0,0 0,0 0,1 1,0-1,0 0,0 1,1-1,0 1,0-1,1 1,0-1,0 0,0 1,1-1,0 0,0 0,1 0,0 0,0 0,0-1,0 1,1-1,0 0,0 0,1 0,-1-1,1 1,0-1,0 0,0-1,1 1,1 0,-1-3,0 1,1-2,-1 1,1 0,-1-1,1-1,-1 1,1-1,-1 0,0 0,1-1,-1 1,0-2,0 1,0-1,0 1,-1-2,1 1,-1-1,2-1,97-89,61-109,-133 158,-33 111,-9-21,6-30,1-1,0 0,1 1,0-1,2 1,0 0,0-1,1 4,0-11,0-1,-1 1,2-1,-1 0,1 1,0-1,0 0,1 0,0 0,0-1,0 1,1-1,-1 1,1-1,1 0,-1-1,1 1,0-1,0 0,0 0,0 0,1-1,-1 0,1 0,0 0,0-1,0 1,1-2,-1 1,0-1,1 0,-1 0,0 0,1-1,-1 0,1-1,-1 1,1-1,5-2,5-5,0-1,-1 0,0-1,-1-1,0 0,-1-1,0-1,-1 0,0-1,8-13,-20 27,28-38,-2 0,-2-1,-2-2,-1 0,-2-2,10-33,-25 63,10-19,-14 32,0-1,0 1,-1 0,1 0,0 0,0-1,-1 1,1 0,0 0,0 0,-1 0,1 0,0 0,0 1,-1-1,1 0,0 0,-1 1,1-1,0 0,0 1,-1-1,1 0,-1 1,1-1,0 1,-1-1,1 1,-1-1,1 1,-1 0,1-1,-1 1,0 0,1-1,-1 1,0 0,0-1,1 1,-1 0,0 0,0-1,0 1,0 0,0 0,240 454,-219-413,-1 1,-2 1,-3 1,-1 0,-2 0,-3 1,-1 1,-2 0,-3 0,-1 0,-3 0,-1 0,-3 0,-2 0,-1-1,-3 0,-2-1,-1 0,-3-1,-2 0,-1-2,-2 0,-2-2,-2 0,-9 8,19-26,-1-1,0-1,-2 0,0-2,-1 0,-1-1,-1-1,0-1,-1-1,-1-1,0-1,0-1,-1-1,0-2,-16 4,38-11,-1 0,0 0,0-1,0 1,0-1,0 1,0-1,1-1,-1 1,0 0,0-1,0 0,0 0,0 0,1 0,-1-1,0 1,1-1,0 0,-1 0,1-1,0 1,0 0,0-1,0 0,0 0,1 0,-1 0,1 0,0 0,0-1,0 1,0-1,1 1,0-1,-1 0,1 0,0 1,1-1,-1 0,1-1,-1-26,1-1,2 0,1 1,2 0,1 0,1 0,4-8,12-36,3 2,3 1,4 2,2 0,3 3,4 1,20-23,-20 34,1 2,3 2,2 2,2 3,2 1,2 3,2 2,15-6,-14 16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58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0,'-15'10,"6"-5,0 0,1 1,0 0,0 0,1 1,0 0,0 0,0 1,1-1,0 2,6-8,1-1,-1 1,1 0,0 0,-1-1,1 1,0 0,-1-1,1 1,0-1,0 1,0-1,0 1,-1-1,1 0,0 1,0-1,0 0,0 0,0 0,0 1,0-1,0 0,0 0,0-1,0 1,0 0,0 0,0 0,0 0,-1-1,1 1,0-1,0 1,0 0,0-1,-1 0,2 0,-1 1,5-1,0 0,-1-1,1 1,0-1,-1 0,1-1,-1 0,0 0,0 0,0 0,0-1,-1 1,1-1,2-4,-24 6,2 7,1 0,0 2,1 0,-1 0,1 1,1 1,0 0,-6 6,3 2,6-2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58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1,'-15'10,"-9"7,0 6,-2 0,4-1,11-2,12-6,5-10,7-5,-3-3,-9 0,-4 4,-7 3,4 1,7-5,4-2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42:4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705 257,'11'57,"-2"1,-3 0,-3 1,-2 22,4 81,17 357,-22-496</inkml:trace>
  <inkml:trace contextRef="#ctx0" brushRef="#br0" timeOffset="386.574">565 370,'6'-19,"2"1,1 0,0 0,1 1,0 0,2 1,0 0,1 1,0 1,1-1,1 2,0 0,1 1,11-6,-12 8,1 2,-1 0,1 1,1 1,-1 0,1 2,0-1,0 2,0 0,1 2,-1-1,13 2,-19 1,-1-1,1 2,-1-1,0 1,0 1,1 0,-2 0,1 1,0 1,-1-1,0 2,0-1,0 1,0 0,-1 1,0 0,-1 0,0 1,0 0,0 0,3 7,-5-5,0-1,-1 2,0-1,0 0,-1 1,-1 0,0 0,0-1,-1 1,0 0,-1 0,-1 0,1 0,-2 0,1 0,-2 0,1 0,-1-1,-1 1,-3 6,-5 11,-2-1,0-1,-1 0,-2-1,-1-1,0-1,-4 2,-14 10,-1-1,-2-2,-1-1,-2-3,-23 12,6-3,27-8,32-29,-1 1,1-1,0 1,-1 0,1-1,0 1,-1 0,1-1,0 1,0 0,0-1,0 1,-1 0,1-1,0 1,0 0,0 0,0-1,1 1,-1 0,0-1,0 1,0 0,1-1,-1 1,0 0,0-1,1 1,-1-1,1 1,-1 0,1-1,-1 1,1-1,-1 1,1-1,-1 0,1 1,-1-1,1 1,0-1,-1 0,1 0,0 1,-1-1,1 0,0 0,-1 0,1 0,0 0,-1 1,1-1,1-1,141 17,58 67,-151-57,-8-12,-23-11</inkml:trace>
  <inkml:trace contextRef="#ctx0" brushRef="#br0" timeOffset="719.076">1609 934,'103'-57,"-3"-5,25-24,-117 81,1-1,-1 0,0 0,-1-1,1 0,-1 0,-1-1,1 0,-2 0,1-1,-1 1,0-1,0 0,-1-1,-1 1,2-6,-5 12,0 0,0 1,0-1,-1 0,1 1,-1-1,0 1,1-1,-1 1,-1-1,1 1,0-1,0 1,-1 0,1 0,-1 0,0 0,0 0,1 0,-1 0,-1 1,1-1,0 0,0 1,0 0,-1 0,1 0,-1 0,1 0,-1 0,0 0,-85-11,71 14,0 1,-1 0,2 1,-1 1,0 1,1 0,0 2,1-1,-1 2,1 0,1 1,0 0,0 1,1 1,1 0,-5 6,8-8,0 0,0 0,1 1,1 0,0 1,1 0,0 0,0 0,1 1,1 0,0 0,1 0,1 0,0 1,0-1,1 1,1-1,1 1,0-1,0 1,2 5,0-12,0 0,0 0,0 0,1-1,0 1,1-1,-1 0,1 0,0-1,1 1,-1-1,1 0,0 0,0-1,1 0,-1 0,1-1,0 1,0-1,3 0,151 34,-133-36</inkml:trace>
  <inkml:trace contextRef="#ctx0" brushRef="#br0" timeOffset="1198.743">2201 963,'10'-11,"206"-233,-107 151,-108 92,-1 1,1-1,0 1,-1 0,1-1,0 1,0 0,-1-1,1 1,0 0,0 0,0 0,-1 0,1 0,0 0,0 0,0 0,-1 0,1 0,0 0,0 0,0 0,-1 1,1-1,0 0,0 1,-1-1,1 0,0 1,-1-1,1 1,0-1,-1 1,1-1,-1 1,1 0,-1-1,1 1,-1 0,0-1,1 1,-1 0,0 0,1-1,-1 1,0 0,0 0,0 0,0-1,1 1,-1 0,3 44,-14 10,9-49,0 0,0 0,0 0,0 0,1 1,0-1,1 0,-1 1,1-1,0 1,1-1,0 0,0 1,0-1,1 0,-1 0,2 0,-1 0,2 4,1-8,-1 1,1-1,0 0,-1-1,1 1,0-1,0 0,0 0,0 0,0-1,0 1,0-1,1-1,-1 1,0-1,0 1,0-2,0 1,-1 0,1-1,0 0,0 0,-1-1,1 1,-1-1,0 0,0 0,3-3,2 1,246-181,-254 185,0 0,-1 0,1 1,0-1,0 0,0 0,0 0,0 0,0 1,0-1,0 0,0 1,0-1,0 1,0 0,0-1,1 1,-1 0,0-1,0 1,0 0,1 0,-1 0,0 0,0 0,0 0,1 1,-1-1,0 0,0 1,0-1,0 0,1 1,-1 0,0-1,0 1,0-1,0 1,0 0,0 0,-1 0,1 0,0 0,0-1,-1 1,1 1,0-1,-1 0,1 0,0 1,41 190,-14-150,-12-30</inkml:trace>
  <inkml:trace contextRef="#ctx0" brushRef="#br0" timeOffset="1438.692">3387 878,'0'0</inkml:trace>
  <inkml:trace contextRef="#ctx0" brushRef="#br0" timeOffset="2170.841">3499 426,'-9'0,"-4"5,1 2</inkml:trace>
  <inkml:trace contextRef="#ctx0" brushRef="#br0" timeOffset="2749.489">3697 991,'38'-90,"4"2,41-62,-76 138,-5 6,1 0,0 1,1-1,-1 1,1-1,0 1,0 0,1 1,0-1,-1 1,1 0,1 0,0 0,-4 4,0 1,0-1,0 1,-1 0,1 0,0 0,-1 0,1 0,-1 0,1 0,-1 1,0-1,1 0,-1 1,0-1,0 1,0-1,0 1,0 0,0-1,-1 1,1 0,-1 0,1 0,-1-1,1 1,-1 0,0 0,0 0,0 0,0 0,0 0,0-1,-1 1,1 0,-1 0,0 1,1-1,-1 5,0 1,1-1,0 1,0-1,0 1,1-1,0 1,0-1,1 0,0 0,1 1,-1-2,1 1,0 0,1 0,0-1,0 0,0 0,1 0,0 0,0-1,0 1,1-1,0-1,0 1,0-1,3 1,-3-3,1-1,1-1,-1 1,0-1,0 0,0-1,0 1,0-1,0-1,0 0,-1 0,1 0,0 0,-1-1,1 0,-1-1,0 1,0-1,-1-1,1 1,-1-1,0 0,0 0,0 0,-1-1,1 1,-1-2,11-14,-1-2,-1 1,-1-2,-1 0,-1 0,5-20,-7 16,-2 3</inkml:trace>
  <inkml:trace contextRef="#ctx0" brushRef="#br0" timeOffset="6633.777">5052 567,'-31'22,"0"0,2 2,1 1,1 2,1 1,1 0,-15 24,-4 43,43-92,1-1,-1 1,1-1,0 1,0-1,0 1,0-1,1 1,-1 0,1-1,-1 1,1-1,0 0,0 1,0-1,0 0,0 1,1-1,-1 0,1 0,-1 0,1 0,0 0,0 0,0-1,0 1,0-1,0 1,0-1,1 0,-1 0,0 0,1 0,-1 0,1 0,-1-1,1 1,0-1,10 1,1-1,-1-1,0 0,0 0,0-1,0-1,0 0,-1-1,1 0,-1-1,0-1,0 0,-1 0,1-1,-2-1,11-7,-9 7,43-31,-1-2,-2-2,-2-2,38-47,-61 63,-1-2,-1-1,-2-1,-2 0,0-2,-3-1,-1 0,-1-1,-3-1,6-24,-17 55,0 0,0 0,-1 0,0-1,0 1,-1 0,0-1,0 1,-1 0,0-1,0 1,-1 0,0 0,0 0,0 0,-1 0,0 1,-1-1,1 1,-1 0,-1 0,1 0,-1 0,0 1,0 0,0 0,-1 0,0 1,0-1,0 1,0 1,-1-1,0 1,1 0,-1 1,0 0,0 0,-1 0,1 1,0 0,-5 0,-5 4,0 1,0 1,0 0,1 1,0 1,0 0,1 1,0 1,0 0,1 1,0 1,1 0,0 1,0 0,2 1,-1 1,2 0,-8 12,0-3,1 1,1 1,1 1,2 0,0 1,1 1,8-17,0-1,1 1,0 0,1 0,0 0,1 0,0 0,0 1,1-1,1 0,0 0,0 0,1 0,1 0,0 0,0 0,3 3,4 0,0-1,2 0,-1 0,2-2,0 1,0-1,1-1,0-1,0 0,1-1,1 0,-1-1,1-1,1 0,-1-1,16 2,4 3,0-1,0-1,1-3,0-1,0-1,0-2,0-2,0-1,0-2,0-2,0-1,-1-2,1-2,-16 2,-1 0,0-1,-1-2,0 0,-1 0,15-15,-22 16,0 1,-1-1,-1-1,1 0,-2 0,0-1,-1 0,0 0,0-1,-2 1,0-2,0 1,-2 0,1-1,-2 0,0 0,-1 1,0-1,-1 0,-1 0,0-1,0 13,1 1,-1-1,1 0,-1 0,0 1,0-1,0 0,0 1,-1-1,1 1,-1-1,1 1,-1 0,0 0,0-1,0 1,0 1,0-1,-1 0,1 0,-1 1,1 0,-1-1,1 1,-1 0,0 0,1 0,-1 1,0-1,0 1,0-1,1 1,-1 0,0 0,0 0,0 0,-2 1,-104 34,90-21,0 1,1 0,0 1,1 2,1-1,1 2,1 0,0 1,1 0,1 1,1 0,1 1,-6 21,12-36,1 0,0 0,0 0,1 0,0 0,0 0,0 1,1-1,0 0,1 1,0-1,0 1,0-1,1 1,0-1,1 1,-1-1,2 0,-1 0,1 0,0 0,0 0,1 0,-1-1,2 0,-1 0,1 0,0 0,0-1,0 1,1-1,0-1,0 1,4 2,14 1,-1-1,1 0,0-2,0-1,1-1,-1-1,1-1,0-1,-1-1,1-1,-1-1,0-2,0 0,0-2,0 0,-1-2,0 0,-1-2,3-2,22-7,0-1,-2-3,-1-2,-1-2,-1-1,-2-2,-1-2,-1-2,27-33,-26 15,-1-1,-3-2,23-51,-56 104,1 0,-1 0,0-1,0 1,-1 0,1-1,-1 1,1-1,-1 0,0 1,-1-1,1 0,-1 1,1-1,-1 0,0 0,0 0,-1 1,1-1,-1 0,0 0,0 1,0-1,-1 1,1-1,-1 1,0-1,1 1,-2 0,1 0,0 0,-1 0,1 0,-1 0,0 1,0 0,0-1,0 1,0 0,0 0,-1 1,1-1,-1 1,1-1,-1 1,0 0,1 1,-1-1,0 0,0 1,-15 4,1 0,-1 1,1 1,0 1,0 0,1 2,0 0,0 0,1 2,1 0,0 1,0 0,-8 10,-55 72,77-91,-1 0,0 0,1 0,0 1,0-1,0 0,0 1,1-1,-1 0,1 1,0-1,0 1,0-1,0 1,0-1,1 1,0-1,0 0,0 1,0-1,0 0,1 0,-1 1,1-1,0 0,0-1,0 1,0 0,1-1,-1 1,1-1,-1 0,2 1,16 9,1-1,0 0,1-2,0-1,0-1,1 0,0-2,0-1,0 0,23-1,27 7,-51-6,10 0,0 1,0 2,-1 1,1 2,-2 1,0 1,1 2,-25-9,0 0,-1 1,1 0,-1 0,0 0,-1 0,0 1,0 0,0-1,-1 2,0-1,0 0,-1 1,1-1,-2 1,1-1,-1 1,-1 0,1 0,-1 0,0-1,-1 1,0 0,0 0,-1-1,0 1,0-1,-1 1,0-1,0 0,-1 0,0 0,0-1,-4 6,-2 10,2-3</inkml:trace>
  <inkml:trace contextRef="#ctx0" brushRef="#br0" timeOffset="7854.465">0 1301,'1136'-58,"1278"60,-1481-2,-726-9,167-30,-90 6,368-46,-501 69,153 9,-132 3,145-2,-119-28,-30 27,-143 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9:27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2286 2833,'-906'571,"901"-568,-29 23,33-26,1 1,-1 0,1-1,-1 1,1-1,0 1,-1-1,1 1,0 0,-1-1,1 1,0 0,0-1,0 1,0 0,-1-1,1 1,0 0,0 0,0-1,1 1,-1 0,0-1,0 1,0 0,0-1,1 1,-1 0,0-1,0 1,1 0,-1-1,1 1,-1-1,1 1,-1-1,1 1,-1-1,1 1,-1-1,1 1,-1-1,1 0,0 1,-1-1,1 0,0 0,-1 1,1-1,0 0,-1 0,1 0,18 6,1-1,-1-1,1-1,0 0,-1-2,1 0,17-2,-10 1,212 17,-236-17,0 0,0 1,0-1,0 0,0 1,0 0,0-1,-1 1,1 0,0 1,0-1,-1 0,1 1,-1 0,0-1,1 1,-1 0,0 0,0 0,0 1,0-1,0 0,-1 1,1-1,-1 1,1 0,-1-1,0 1,0 0,0 0,-1-1,1 1,-1 0,1 0,-1 0,0 0,0 0,0 0,-1 0,1 0,-1 0,0 0,1-1,-1 1,0 0,-2 2,-12 22,-3 0,0-1,-1-1,-1 0,-2-2,0 0,-4 0,1 2,-200 175,224-199,-35 39,35-39,1 0,-1-1,1 1,-1 0,0 0,1-1,0 1,-1 0,1 0,-1 0,1 0,0 0,0 0,-1 0,1 0,0 0,0 0,0 0,0-1,0 1,0 0,1 0,-1 0,0 0,0 0,1 0,-1 0,0 0,1 0,-1-1,1 1,-1 0,1 0,0 0,-1-1,1 1,0 0,-1-1,1 1,0-1,0 1,0-1,-1 1,1-1,0 1,0-1,0 0,1 1,11 0,0 0,0-1,1 0,-1-1,0-1,0 0,0-1,0 0,0-1,0 0,-1-1,0 0,0-1,6-5,-1 4,55-24,-1-4,-2-2,-1-3,22-20,-78 50,0 0,0-1,-1 0,-1-1,0 0,0-1,-1 1,4-10,-1-2</inkml:trace>
  <inkml:trace contextRef="#ctx0" brushRef="#br0" timeOffset="250.621">1806 2579,'-121'1002,"102"-671,17 98,2-406,1 0,1 0,1 0,1 0,1 0,2-1,6 17,-3-16</inkml:trace>
  <inkml:trace contextRef="#ctx0" brushRef="#br0" timeOffset="-3497.952">932 998,'-18'45,"2"1,2 0,2 0,2 2,2-1,2 1,1 23,-6 32,-5 171,-7-86,9-130,7-34</inkml:trace>
  <inkml:trace contextRef="#ctx0" brushRef="#br0" timeOffset="-3216.927">0 1365,'134'-84,"3"6,141-58,-217 108,-29 12,78-38,3 5,2 5,80-18,-174 56,0 2,0 0,1 2,-1 0,1 1,11 2,-31-1,0 0,0 0,-1 0,1 0,0 1,0-1,-1 0,1 1,0-1,-1 1,1 0,-1 0,1 0,0-1,-1 2,0-1,1 0,-1 0,0 0,1 0,-1 1,0-1,0 1,0-1,0 1,0-1,-1 1,1-1,0 1,-1 0,1 0,-1-1,1 3,-3 14</inkml:trace>
  <inkml:trace contextRef="#ctx0" brushRef="#br0" timeOffset="-2930.969">254 2240,'84'-26,"-1"-3,-2-4,-1-3,-59 27,92-48,-3-4,14-16,-59 37,-29 19,0 1,1 3,1 0,0 3,5 0,-16 7</inkml:trace>
  <inkml:trace contextRef="#ctx0" brushRef="#br0" timeOffset="-2414.665">1412 2043,'172'-379,"-155"346,1 0,2 1,2 1,1 0,1 2,22-20,-45 47,0 0,0 1,0-1,1 0,-1 1,1 0,-1-1,1 1,-1 0,1-1,0 1,0 0,0 0,-1 1,1-1,0 0,0 1,0-1,0 1,0-1,0 1,1 0,-1 0,0 0,0 0,0 0,0 0,0 1,0-1,0 1,0 0,0-1,0 1,0 0,-1 0,1 0,0 0,0 0,-1 1,1-1,-1 1,1-1,-1 1,0-1,1 1,-1 0,4 8,-1 0,0 0,0 0,-1 1,0 0,-1-1,0 1,-1 0,0 0,-1 0,0 2,2 23,-2-34,0 0,0-1,-1 1,1 0,0-1,1 1,-1 0,0-1,0 1,1 0,-1-1,1 1,0 0,-1-1,1 1,0-1,0 1,0-1,0 0,0 1,0-1,0 0,0 0,1 0,-1 1,0-2,1 1,-1 0,1 0,-1 0,1 0,0-1,-1 1,1-1,-1 0,1 1,0-1,-1 0,1 0,0 0,0 0,-1 0,1 0,0 0,-1-1,1 1,0-1,-1 1,1-1,13-8,1 0,-2-1,0-1,0 0,-1-1,0-1,-1 0,2-4,12-10,18-19,-9 8,1 2,2 1,35-24,-72 58,0 0,-1 0,1 0,0 0,0 1,0-1,0 0,0 1,0-1,0 0,0 1,0-1,0 1,0 0,0-1,0 1,1 0,-1 0,0 0,0-1,0 1,0 0,1 1,-1-1,0 0,0 0,0 0,0 1,0-1,1 1,-1-1,0 1,0-1,0 1,0-1,0 1,0 0,-1 0,1-1,0 1,0 0,0 0,-1 0,1 0,0 0,-1 0,1 0,-1 0,0 0,1 0,-1 1,0-1,1 0,-1 0,0 0,0 0,0 1,0-1,0 0,0 92,-1-81,0 1,0 0,1 0,1-1,0 1,1 0,0-1,1 1,4 10,5 2</inkml:trace>
  <inkml:trace contextRef="#ctx0" brushRef="#br0" timeOffset="-1948.947">2682 1394,'0'490,"-11"-432,-15-92,22 12,1 0,0 0,2 0,1 0,0 0,2 0,0 0,2 0,0 1,1-1,2 1,0 0,1 1,2-3,7-33,1 0,4 1,1 1,3 1,3 2,1 1,3 1,1 1,3 2,28-25,-63 68,0 0,0 0,0 0,1 0,-1 0,1 1,0-1,0 1,0 0,0 0,0 0,0 0,1 1,-1-1,0 1,1 0,-1 0,1 0,0 0,-1 1,1-1,0 1,-1 0,1 0,0 0,0 1,-1-1,1 1,-1 0,1 0,-1 0,1 1,-1-1,1 1,-1 0,0 0,3 2,-2 7,0 0,-1 0,-1 1,1 0,-2-1,0 1,0 0,-1 0,0 0,-1 0,-1-1,1 1,-2 0,0-1,0 0,-1 1,-1-1,0-1,0 1,-5 7,-3 11,-1 0,-2 0,0-1,-2-1,-1-1,-1 0,-1-2,-2 0,0-2,-5 3,3-7</inkml:trace>
  <inkml:trace contextRef="#ctx0" brushRef="#br0" timeOffset="-1319.466">3359 1196,'2'3,"-1"0,1 1,0-1,0 0,0 0,0 0,1 0,-1 0,1-1,0 1,0-1,0 0,0 0,0 0,0 0,0 0,1-1,-1 1,1-1,-1 0,1 0,-1 0,1 0,0-1,-1 0,1 0,0 0,-1 0,1 0,0-1,-1 1,1-1,0 0,-1 0,1-1,-1 1,0-1,1 1,6-5,1 1,-1-1,0-1,-1 0,0 0,0-1,0 0,-1-1,0 1,-1-2,5-6,72-94,-83 109,0 1,0 1,0-1,1 0,-1 0,0 0,0 1,0-1,0 0,0 1,0-1,0 1,0-1,0 1,0-1,0 1,-1 0,1 0,0-1,0 1,0 0,-1 0,1 0,-1 0,1 0,0 0,-1 0,0 0,1 0,-1 0,0 0,1 0,-1 0,0 0,0 0,0 1,0-1,0 0,0 0,0 0,0 0,-1 0,1 0,0 0,-1 0,1 0,-1 1,2 5,0-1,1 0,-1 0,1 0,1 0,-1 0,1 0,0-1,0 1,1-1,-1 0,1 0,0 0,1-1,-1 1,1-1,0 0,0 0,0-1,0 1,1-1,-1 0,1-1,0 1,0-1,0 0,0-1,0 0,1 0,2 0,6 2,1-2,0 0,0-1,0 0,0-2,0 0,0 0,-1-1,1-1,-1-1,7-3,-3-4,0-1,-1-1,0 0,-1-1,-1-1,0-1,-1 0,-1-1,-1-1,0 0,-2 0,0-2,-1 1,-1-1,-1 0,3-16,16-23,-2 5,-2-1,-2-1,-3 0,-2-2,-3 0,-3 0,-2-1,-3 0,-2-26,-4 70,0 1,-1 0,-1 0,0 0,-1 0,0 1,-2 0,-1-4,6 15,0-1,-1 1,0 0,1 0,-1 0,0 0,-1 0,1 0,0 0,-1 1,1-1,-1 1,0 0,0 0,0 0,0 0,0 1,0-1,-1 1,1-1,0 1,-1 0,1 1,-1-1,0 0,1 1,-1 0,1 0,-1 0,1 0,-1 1,1-1,-1 1,1 0,-1 0,1 0,-2 2,-7 4,0 1,1 0,0 1,1 1,0 0,0 0,1 1,0 0,1 0,1 1,-1 0,2 1,0-1,-4 13,-3 7,1 1,2 1,1-1,1 2,2-1,2 1,1 0,2 0,1 0,3 24,-1-41,1 1,1-1,0 1,2-1,0-1,1 1,0-1,2 0,0 0,0-1,2-1,0 0,1 0,0-1,1 0,1-1,0-1,0 0,2-1,-1-1,1 0,1-1,0 0,0-2,0 0,16 3,-27-9,0 0,1 0,-1-1,1 0,0 0,-1-1,0 0,1 0,-1 0,1-1,-1 0,0 0,0-1,0 0,0 0,12-6</inkml:trace>
  <inkml:trace contextRef="#ctx0" brushRef="#br0" timeOffset="-996.998">4996 378,'-19'10,"0"0,2 2,-1 0,1 1,1 1,0 0,1 2,1-1,1 2,0 0,1 0,-8 15,20-31,-1 1,0-1,1 1,-1-1,0 1,1-1,0 1,-1-1,1 1,0 0,0-1,0 1,0 0,0-1,0 1,0-1,1 1,-1 0,1-1,-1 1,1-1,-1 1,1-1,0 0,0 1,0-1,0 1,0-1,0 0,0 0,0 0,0 0,1 0,-1 0,0 0,1 0,-1 0,1 0,64 10,-39-8,-24-4,1 1,0-1,-1 1,1 0,-1 0,1 1,0-1,-1 1,1 0,-1 0,0 0,1 0,-1 0,0 1,1 0,-1-1,0 1,0 0,-1 1,1-1,0 0,-1 1,1 0,-1-1,0 1,0 0,0 0,0 0,0 0,-1 1,1-1,-1 0,0 1,0-1,0 1,-1-1,1 1,-1 0,0-1,0 1,0-1,-1 3,-6 7,-2 0,0 0,0-1,-1 0,-1 0,0-1,0-1,-1 0,0-1,-1 0,0 0,0-2,-1 1,0-2,-14 5,23-8,-39 19,27-14</inkml:trace>
  <inkml:trace contextRef="#ctx0" brushRef="#br0" timeOffset="-678.961">5278 717,'81'-72,"-3"-3,-4-4,-4-3,8-16,-68 85,-1 0,0 0,-1-1,-1 0,0 0,0-1,-2 0,0 0,-1 0,2-11,-5 24,-1 1,0-1,0 0,1 1,-1-1,0 0,-1 1,1-1,0 0,0 0,-1 1,1-1,-1 1,1-1,-1 0,0 1,1-1,-1 1,0-1,0 1,0 0,0-1,0 1,-1 0,1 0,0 0,-1 0,1 0,0 0,-1 0,1 0,-1 1,0-1,1 0,-1 1,1-1,-1 1,0 0,0 0,1-1,-1 1,0 0,1 0,-1 1,0-1,1 0,-2 1,-75 31,53-12,1 1,1 1,1 1,0 1,2 1,1 1,1 0,2 2,0-1,2 2,1 0,1 1,2 0,-5 21,14-41,-1 0,2 1,-1-1,1 0,1 1,0-1,0 1,1-1,1 0,-1 0,2 0,-1 0,1-1,1 1,0-1,0 0,1 0,0-1,0 0,1 0,0 0,0-1,1 0,8 6,-3-3,0-1,1 0,0 0,1-2,0 1,0-2,0 0,1-1,0-1,0 0,0-1,0-1,1 0,-1-1,4-1,13 0</inkml:trace>
  <inkml:trace contextRef="#ctx0" brushRef="#br0" timeOffset="3433.802">3077 3962,'0'-307,"4"272,1-1,2 1,1 0,1 1,3 0,0 0,2 1,2 1,3-3,-19 33,0 1,1-1,0 1,-1 0,1-1,0 1,0-1,0 1,0 0,0 0,0 0,0-1,0 1,0 0,0 0,1 1,-1-1,1 0,-1 0,0 1,1-1,-1 0,1 1,-1 0,1-1,-1 1,1 0,0 0,-1 0,1 0,-1 0,1 0,0 0,-1 0,1 1,-1-1,1 1,-1-1,1 1,-1-1,0 1,1 0,-1 0,0 0,1 0,-1 0,0 0,0 0,0 0,0 0,0 1,0-1,0 0,0 1,-1-1,1 1,0-1,0 2,40 120,-26-52,-15-70,0-1,0 1,0-1,0 1,0 0,0-1,1 1,-1-1,0 0,0 1,0-1,1 1,-1-1,0 1,1-1,-1 1,0-1,1 0,-1 1,1-1,-1 0,1 1,-1-1,0 0,1 0,-1 0,1 1,-1-1,1 0,-1 0,1 0,0 0,-1 0,1 0,-1 0,1 0,-1 0,1 0,-1 0,1 0,-1 0,1 0,-1 0,1-1,-1 1,1 0,-1 0,1-1,-1 1,0 0,1-1,-1 1,1 0,-1-1,0 1,1-1,-1 1,0 0,1-1,-1 1,0-1,0 1,1-1,17-33,20-55,-23 45,3 2,1 0,2 2,2 0,1 1,2 2,25-27,-50 62,0 1,-1 0,1-1,0 1,0 0,0 0,0-1,1 1,-1 0,0 0,0 0,1 1,-1-1,0 0,1 0,-1 1,1-1,-1 1,1-1,-1 1,1 0,0-1,-1 1,1 0,-1 0,1 0,0 0,-1 1,1-1,-1 0,1 1,-1-1,1 1,-1-1,1 1,-1 0,0-1,1 1,-1 0,0 0,1 0,-1 0,0 0,0 0,0 1,0-1,1 1,31 124,-16 58,-17-181,0 0,0 0,0 0,1 0,-1 0,1 0,0 0,-1 0,1 0,1 0,-1 0,0-1,1 1,0 0,-1-1,1 1,0-1,0 0,0 1,1-1,-1 0,0-1,1 1,0 0,-1-1,1 1,0-1,0 0,-1 0,4 1,15-1</inkml:trace>
  <inkml:trace contextRef="#ctx0" brushRef="#br0" timeOffset="3703.529">4177 2946,'-97'280,"96"-277,-1-1,1 0,0 1,0-1,0 1,0-1,1 1,-1-1,1 1,-1-1,1 1,0 0,0-1,0 1,0 0,1-1,-1 1,1-1,-1 1,1-1,0 1,0-1,0 1,1-1,-1 0,0 0,1 1,-1-1,1 0,0 0,0-1,0 1,0 0,0-1,0 1,0-1,1 1,-1-1,0 0,1 0,-1 0,1 0,-1-1,1 1,-1-1,1 1,0-1,-1 0,1 0,0 0,-1 0,3-1,9-6,-1 0,1-1,-1-1,-1 0,0-1,0 0,0-1,-2 0,1-1,-2 0,1 0,-2-1,1 0,5-14,0 2,0-1,-2-1,0 0,-2-1,-2 0,0-1,1-12,-8 35,-1 0,1 0,-1 0,-1 0,1 0,-1 0,0 0,0 0,0 0,-1 0,0 0,0 1,-1-1,1 1,-1 0,-1 0,1 0,-1 0,1 0,-1 1,-1-1,1 1,-1 0,1 0,-1 1,0 0,0 0,-1 0,1 0,-1 1,1 0,-1 0,0 0,0 1,0-1,0 2,0-1,-4 1,-49 21,34-3</inkml:trace>
  <inkml:trace contextRef="#ctx0" brushRef="#br0" timeOffset="4219.196">4572 3143,'1'-55,"1"0,3 0,3 0,2 0,2 1,3 1,8-16,-21 64,-2 1,1 0,0-1,0 1,1 0,-1 1,1-1,0 0,0 0,0 1,0-1,1 1,0 0,-1-1,1 1,0 1,0-1,1 0,-1 1,1-1,-1 1,1 0,0 0,0 1,1-1,-2 4,0 1,0-1,0 1,0 0,0 0,-1 0,1 0,-1 0,0 1,0-1,0 1,0 0,-1-1,1 1,-1 0,0 0,0 0,-1 0,1 2,1-1,17 79,-18-83,-1-1,0 1,1 0,-1 0,0 0,1-1,-1 1,1 0,0 0,-1-1,1 1,-1-1,1 1,0 0,-1-1,1 1,0-1,0 0,0 1,-1-1,1 0,0 1,0-1,0 0,0 0,-1 1,1-1,0 0,0 0,0 0,0 0,0-1,0 1,-1 0,1 0,0 0,0-1,0 1,0 0,-1-1,1 1,0-1,0 1,-1-1,1 1,0-1,-1 1,1-1,0 0,-1 0,39-38,-34 33,135-179,-138 183,54-51,-54 53,-1-1,0 0,0 1,1-1,-1 0,0 1,1-1,-1 1,0 0,1 0,-1-1,1 1,-1 0,0 0,1 0,-1 0,1 1,-1-1,0 0,1 1,-1-1,1 0,-1 1,0 0,0-1,1 1,-1 0,0 0,0-1,0 1,0 0,0 0,0 0,0 0,0 1,0-1,0 0,-1 0,1 1,0-1,-1 0,1 0,-1 1,0-1,1 1,-1-1,0 0,0 1,0-1,0 1,7 82,-8-77,1 0,-1 1,1-1,0 1,1-1,0 1,0-1,1 1,0-1,0 0,0 0,1 0,0 0,1 0,0-1,0 0,4 6,8 1</inkml:trace>
  <inkml:trace contextRef="#ctx0" brushRef="#br0" timeOffset="4569.979">5363 2579,'56'-62,"-3"-2,-3-3,38-65,-84 125,52-98,-55 101,1 1,-1-1,0 1,0-1,0 1,-1-1,1 1,-1-1,0 0,0 1,0-1,0 0,-1 1,1-1,-1 1,0-1,0 1,0-1,-1 1,1 0,-1-1,0 1,0 0,0 0,0 0,-1 0,1 1,-1-1,-1-1,1 2,0 0,0 1,0-1,0 0,0 1,0 0,0 0,-1 0,1 0,0 0,-1 1,1 0,-1-1,1 1,-1 0,1 1,0-1,-1 1,1-1,0 1,-1 0,1 0,0 1,0-1,0 1,0-1,0 1,0 0,0 0,0 0,1 0,-1 1,-67 88,60-71,1-1,1 1,1 0,1 1,1 0,0 0,2 0,0 11,2-25,0 0,1 1,0-1,0 0,1 0,0 1,0-1,1 0,0 0,0 0,1-1,0 1,0-1,0 1,1-1,0 0,0 0,0 0,1-1,0 1,0-1,1-1,-1 1,1-1,0 0,6 3,-3-3,1-1,0 0,0 0,0-2,1 1,-1-1,0 0,1-1,-1-1,0 1,0-2,1 1,-1-1,0-1,0 0,0 0,7-4,14-5</inkml:trace>
  <inkml:trace contextRef="#ctx0" brushRef="#br0" timeOffset="4947.973">5786 2382,'169'-314,"-145"286,-2 49,44 74,-63-93,0 1,0-1,0 0,0 0,1 0,-1 0,1 0,0-1,-1 0,1 1,0-2,0 1,-1 0,1-1,0 1,0-1,0 0,0-1,0 1,0-1,0 1,-1-1,1 0,0-1,-1 1,1 0,0-1,2-2,9-7,0-1,-1-1,-1 0,0-1,-1 0,0-1,-1 0,-1-1,0 0,-1-1,-1 0,-1 0,0-1,41-153,-46 147</inkml:trace>
  <inkml:trace contextRef="#ctx0" brushRef="#br0" timeOffset="5235.144">6661 942,'0'43,"5"43,1 17,0 0,4-8,0-15,3-11,-1-9,-1-8,0-5,0-5,2-5,0-4,-4-2,3-3,-2 0,-2-6</inkml:trace>
  <inkml:trace contextRef="#ctx0" brushRef="#br0" timeOffset="5484.305">6436 1535,'38'-19,"32"-7,9-3,-9 3</inkml:trace>
  <inkml:trace contextRef="#ctx0" brushRef="#br0" timeOffset="5720.591">7056 1535,'24'24,"23"-2,7-14,0-13,-10-11,-7-12,-5-6,-3-7,-7-1,-2 1,-4 4,-6 2,-4 4,-3 1,-2 1,-1 10,-1 9</inkml:trace>
  <inkml:trace contextRef="#ctx0" brushRef="#br0" timeOffset="6071.119">7761 1619,'14'-87,"4"1,3 1,25-62,-39 120,2 1,1 1,1 0,2 0,0 1,1 1,16-20,-30 42,1 0,-1 0,0 0,1 0,-1 0,1 0,-1 0,1 0,0 1,-1-1,1 0,0 0,0 1,-1-1,1 0,0 1,0-1,0 1,0-1,0 1,0 0,-1-1,1 1,0 0,0-1,0 1,0 0,0 0,1 0,-1 0,0 0,0 0,0 0,0 1,0-1,0 0,-1 0,1 1,0-1,0 1,0-1,0 1,0-1,0 1,0-1,-1 1,1 0,0-1,-1 1,1 0,0 0,-1 0,1-1,-1 1,1 0,-1 0,1 0,-1 0,0 0,0 0,1 0,-1 0,8 49,-9-44,1 0,0 0,0 0,0 0,1 0,0 0,0 0,0 0,1 0,0-1,0 1,0-1,1 1,0-1,0 0,0 0,1 0,0 0,0-1,0 1,0-1,1 0,-1 0,1-1,0 1,0-1,0 0,6 2,1-6,0 0,0-1,0-1,0 1,-1-2,1 0,-1 0,0-1,0 0,0-1,-1 0,0-1,0 0,-1-1,8-7,148-123,-164 137,1 0,-1 0,0 1,0-1,0 0,1 1,-1-1,0 1,1-1,-1 1,0-1,1 1,-1 0,0 0,1 0,-1 0,1 0,-1 0,1 0,-1 0,0 1,1-1,-1 0,0 1,1-1,-1 1,0 0,0-1,1 1,-1 0,0 0,0 0,0-1,0 1,0 0,0 1,0-1,0 0,-1 0,1 0,0 1,25 63,-19-40,0-13,0 0,1-1,0 0,1-1,0 0,0 0,1-1,0 0,1-1,0 0,1 0,-1-1,1-1,0 0,1-1,0 0,0-1,0 0,0-1,0 0,5-1,6 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7986 0 0,'0'0'3063'0'0,"0"0"-1069"0"0,0 0-539 0 0,0 0-59 0 0,0 0 66 0 0,0 0-49 0 0,0 0-187 0 0,0 0-238 0 0,0 0-217 0 0,0 0-156 0 0,0 0-86 0 0,0 0-53 0 0,0 0-6 0 0,66 7 3243 0 0,288 8-1888 0 0,-303-11-930 0 0,-78-31-428 0 0,-52-71-170 0 0,26-5-358 0 0,53 77-2323 0 0,18 22-7588 0 0,-9 4-2051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13443 0 0,'0'0'1792'0'0,"0"0"-506"0"0,0 0-191 0 0,0 0 141 0 0,0 0 123 0 0,0 0-61 0 0,0 0-253 0 0,0 0-285 0 0,0 0-201 0 0,0 0-85 0 0,0 0-28 0 0,0 0-16 0 0,10-1-5 0 0,181-9 3019 0 0,9-20-2548 0 0,-146 9-1430 0 0,-48 17-1678 0 0,-12 0-7153 0 0,3 4-2375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6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10354 0 0,'0'0'2111'0'0,"0"0"-224"0"0,0 0-41 0 0,0 0-37 0 0,0 0-144 0 0,0 0-289 0 0,0 0-323 0 0,0 0-200 0 0,0 0-79 0 0,0 0-33 0 0,0 0-19 0 0,0 0-71 0 0,0 0-78 0 0,2 7 885 0 0,-43 29-645 0 0,41-35-752 0 0,0-1-11 0 0,0 0-12 0 0,0 0-9 0 0,0 0 8 0 0,0 0 24 0 0,0 0-7 0 0,45-38 482 0 0,-45 38-393 0 0,0 0 0 0 0,0 0 0 0 0,0 0 0 0 0,0-1 0 0 0,-1 1 0 0 0,1 0 1 0 0,0 0-1 0 0,0-1 0 0 0,0 1-143 0 0,-13 10 221 0 0,13-13-455 0 0,0 3-200 0 0,0 0-259 0 0,0-3-2083 0 0,0 2-6020 0 0,0 1-4331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18732 0 0,'0'0'1578'0'0,"0"0"-667"0"0,0 0-245 0 0,0 0 175 0 0,0 0 189 0 0,0 0 47 0 0,0 0-137 0 0,0 0-208 0 0,0 0-185 0 0,0 0-190 0 0,0 0-67 0 0,32 1-86 0 0,100 1-67 0 0,-5-1-144 0 0,-77-5-1360 0 0,-18 0-7149 0 0,-20 1-3723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01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331 118 4953 0 0,'0'0'2547'0'0,"0"0"-516"0"0,0 0-308 0 0,0 0-64 0 0,0 0-22 0 0,0 0-80 0 0,0 0-155 0 0,0 0-259 0 0,0 0-276 0 0,0 0-216 0 0,0 0-125 0 0,0 0-72 0 0,0 0-41 0 0,-13 7-21 0 0,-41 25-44 0 0,50-29-282 0 0,0 0-1 0 0,0 0 0 0 0,1 0 0 0 0,-1 0 1 0 0,1 1-1 0 0,0-1 0 0 0,0 1 0 0 0,0 0 1 0 0,1 0-1 0 0,-1 0 0 0 0,1 0 0 0 0,0 1 1 0 0,0-1-1 0 0,0 0 0 0 0,0 3-65 0 0,-1 3 122 0 0,-147 413 1685 0 0,86-276-1515 0 0,93-243 1235 0 0,37-74-1464 0 0,-8-2 0 0 0,13-81-63 0 0,-49 194 26 0 0,-8 94-78 0 0,4 49 534 0 0,4-1 0 0 0,4-2 1 0 0,19 40-483 0 0,61 122 544 0 0,-85-202-588 0 0,-40-60-4470 0 0,9 6 880 0 0,5 5-2815 0 0,2 3-4894 0 0</inkml:trace>
  <inkml:trace contextRef="#ctx0" brushRef="#br0" timeOffset="239.018">11 545 10482 0 0,'0'0'3430'0'0,"0"0"-1713"0"0,0 0-802 0 0,0 0-27 0 0,0 0 161 0 0,0 0 181 0 0,0 0 37 0 0,0 0-56 0 0,0 0-111 0 0,0 0-180 0 0,0 0-134 0 0,0 0-112 0 0,30-5-96 0 0,97-19-87 0 0,109-46 588 0 0,-196 69-2037 0 0,-27 3-2850 0 0,-2 0-5161 0 0,-6-2-4129 0 0</inkml:trace>
  <inkml:trace contextRef="#ctx0" brushRef="#br0" timeOffset="-5371.673">1462 582 2336 0 0,'0'0'2052'0'0,"0"0"-379"0"0,0 0-78 0 0,0 0 140 0 0,0 0 99 0 0,0 0-83 0 0,0 0-212 0 0,0 0-304 0 0,0 0-264 0 0,0 0-170 0 0,0 0-104 0 0,-3-8-60 0 0,-11-36 538 0 0,14 42-907 0 0,-1-1 0 0 0,0 1-1 0 0,0-1 1 0 0,-1 1 0 0 0,1-1 0 0 0,0 1 0 0 0,-1 0-1 0 0,0 0 1 0 0,1 0 0 0 0,-1 0 0 0 0,0 0 0 0 0,0 0-1 0 0,0 0 1 0 0,0 0 0 0 0,0 1 0 0 0,-1-1 0 0 0,1 1-1 0 0,0 0 1 0 0,-1 0 0 0 0,1-1 0 0 0,-1 1 0 0 0,1 1-1 0 0,-1-1-267 0 0,-110-8 1840 0 0,86 10-1279 0 0,16 0-467 0 0,1 1-1 0 0,-1 1 0 0 0,1 0 0 0 0,0 0 1 0 0,-1 1-1 0 0,2 0 0 0 0,-1 1 0 0 0,0 0 1 0 0,-5 4-94 0 0,-1 0 103 0 0,1 1-44 0 0,1 1-1 0 0,0 0 0 0 0,1 1 0 0 0,0 1 1 0 0,1 0-1 0 0,0 0 0 0 0,1 2 0 0 0,1-1 1 0 0,0 1-1 0 0,1 1 0 0 0,0 0 1 0 0,2 0-1 0 0,-6 14-58 0 0,3-5 75 0 0,0 0 0 0 0,2 0 0 0 0,0 0-1 0 0,2 1 1 0 0,1 0 0 0 0,0 13-75 0 0,4-26 2 0 0,-2 9 64 0 0,1 0 0 0 0,1 0 0 0 0,2 0 1 0 0,0 0-1 0 0,1 1 0 0 0,5 20-66 0 0,35 55 172 0 0,-32-82-103 0 0,1 1-1 0 0,0-2 0 0 0,1 0 0 0 0,1 0 0 0 0,0-1 0 0 0,1 0 0 0 0,6 3-68 0 0,-2-4 60 0 0,1-2-1 0 0,0 0 1 0 0,0-1-1 0 0,1-1 1 0 0,1-1-1 0 0,0 0 1 0 0,18 3-60 0 0,-15-2 30 0 0,0-2 1 0 0,0-1 0 0 0,1 0 0 0 0,0-2 0 0 0,0-1-1 0 0,0-1 1 0 0,0-1 0 0 0,1-1 0 0 0,4-2-31 0 0,42-16 99 0 0,45-26 50 0 0,-19-33-113 0 0,-45 19-36 0 0,-33 33 0 0 0,35-61 0 0 0,-22-40 0 0 0,-44 42 0 0 0,-5 50 0 0 0,-49-72 0 0 0,29 61 0 0 0,-63-53 0 0 0,83 89 0 0 0,1 1 0 0 0,-1 1 0 0 0,0 0 0 0 0,-1 1 0 0 0,0 1 0 0 0,0 0 0 0 0,0 2 0 0 0,0 0 0 0 0,-1 1 0 0 0,1 0 0 0 0,-18 2 0 0 0,-26-6 0 0 0,-11-9-851 0 0,65 10 126 0 0,-7-3-2241 0 0,9 3-7542 0 0,4 5-1880 0 0</inkml:trace>
  <inkml:trace contextRef="#ctx0" brushRef="#br0" timeOffset="-2151.014">1401 541 1568 0 0,'0'0'2677'0'0,"0"0"-547"0"0,0 0-65 0 0,0 0 92 0 0,0 0-73 0 0,0 0-245 0 0,0 0-369 0 0,0 0-355 0 0,0 0-247 0 0,0 0-109 0 0,0 0-48 0 0,0 0-16 0 0,0 0-23 0 0,7 4 1726 0 0,-70 44-1253 0 0,-279 209-755 0 0,272-202-382 0 0,61-40-158 0 0,9-14 122 0 0,0-1 3 0 0,0 0-11 0 0,0 0-19 0 0,0 0 11 0 0,17 0-20 0 0,65-39 204 0 0,-50 19-154 0 0,395-234-533 0 0,-350 207-179 0 0,-130 91-1022 0 0,21-21 1704 0 0,-65 46-145 0 0,3 5-1 0 0,-20 24 190 0 0,98-83-166 0 0,0 0 1 0 0,1 1-1 0 0,0 1 0 0 0,2 1 0 0 0,0 0 0 0 0,-10 19 166 0 0,23-36-11 0 0,0 0-1 0 0,0-1 1 0 0,0 1-1 0 0,1 0 1 0 0,-1 0-1 0 0,0 0 1 0 0,0 0-1 0 0,1-1 1 0 0,-1 1-1 0 0,1 0 1 0 0,-1 0-1 0 0,1-1 1 0 0,-1 1-1 0 0,1 0 0 0 0,0-1 1 0 0,-1 1-1 0 0,1-1 1 0 0,0 1-1 0 0,-1 0 1 0 0,1-1-1 0 0,0 0 1 0 0,-1 1-1 0 0,1-1 1 0 0,0 1-1 0 0,0-1 1 0 0,0 0-1 0 0,0 0 1 0 0,-1 1-1 0 0,1-1 1 0 0,0 0-1 0 0,0 0 1 0 0,0 0-1 0 0,0 0 1 0 0,0 0-1 0 0,0 0 1 0 0,-1 0-1 0 0,1 0 1 0 0,0 0-1 0 0,0-1 1 0 0,0 1-1 0 0,0 0 0 0 0,0 0 1 0 0,-1-1-1 0 0,1 1 1 0 0,0-1-1 0 0,0 1 1 0 0,-1-1-1 0 0,1 1 1 0 0,0-1-1 0 0,-1 1 1 0 0,1-1-1 0 0,0 1 1 0 0,-1-1-1 0 0,1 0 1 0 0,-1 0-1 0 0,1 1 1 0 0,-1-1-1 0 0,1 0 12 0 0,157-101-84 0 0,-79 51-36 0 0,-26 15 73 0 0,1 2 0 0 0,2 2 1 0 0,1 3-1 0 0,49-17 47 0 0,-88 42-167 0 0,-20 11-122 0 0,-27 16-59 0 0,25-20 400 0 0,-340 244-1091 0 0,166-104 44 0 0,175-141 895 0 0,1 0 0 0 0,-1 0 0 0 0,1 1 0 0 0,-1-1 0 0 0,1 1 0 0 0,0 0 0 0 0,0-1 0 0 0,0 1 0 0 0,1 0 0 0 0,-1 0-1 0 0,1 0 1 0 0,-1 1 0 0 0,1-1 0 0 0,0 0 0 0 0,0 0 0 0 0,1 1 0 0 0,-1-1 0 0 0,1 1 0 0 0,-1 0 100 0 0,50-8-1874 0 0,152-120 1846 0 0,-134 78 108 0 0,277-162 710 0 0,-326 201-841 0 0,-20 11 1000 0 0,-388 267-806 0 0,229-146-248 0 0,140-95-202 0 0,45-32 90 0 0,70-45 459 0 0,231-154 45 0 0,-275 167-163 0 0,93-46-296 0 0,-148 90 137 0 0,-208 155 110 0 0,-91 68 1 0 0,282-208-269 0 0,44-22-7 0 0,69-53 501 0 0,340-207 855 0 0,-394 241-1290 0 0,-38 22 258 0 0,-79 70 401 0 0,-266 202-509 0 0,268-215 396 0 0,79-63-408 0 0,-1 0 0 0 0,0 0 1 0 0,0 0-1 0 0,0 1 0 0 0,0-1 0 0 0,0 0 0 0 0,0 0 1 0 0,1 0-1 0 0,-1 0 0 0 0,0 0 0 0 0,0 1 0 0 0,0-1 0 0 0,0 0 1 0 0,0 0-1 0 0,0 0 0 0 0,0 0 0 0 0,0 1 0 0 0,0-1 0 0 0,0 0 1 0 0,0 0-1 0 0,0 0 0 0 0,0 1 0 0 0,0-1 0 0 0,0 0 1 0 0,0 0-1 0 0,0 0 0 0 0,0 0 0 0 0,0 1 0 0 0,0-1 0 0 0,0 0 1 0 0,0 0-1 0 0,0 0 0 0 0,0 0 0 0 0,0 1-4 0 0,21-8 197 0 0,226-157 696 0 0,21 3-172 0 0,-268 161-714 0 0,0 0 0 0 0,0 0 0 0 0,0 0 0 0 0,0 1 0 0 0,0-1 0 0 0,0 0 0 0 0,0 0 0 0 0,0 1 0 0 0,0-1 0 0 0,0 0 0 0 0,0 0 0 0 0,0 1 0 0 0,0-1 0 0 0,0 0 0 0 0,0 0 0 0 0,0 1 0 0 0,0-1 0 0 0,0 0 0 0 0,0 0 0 0 0,0 1 0 0 0,1-1 0 0 0,-1 0 0 0 0,0 0 0 0 0,0 0 0 0 0,0 1 0 0 0,0-1 0 0 0,1 0 0 0 0,-1 0 0 0 0,0 0 0 0 0,0 0 0 0 0,0 0 0 0 0,1 1 0 0 0,-1-1 0 0 0,0 0-7 0 0,-24 23 215 0 0,-247 214 193 0 0,236-204-265 0 0,52-33-291 0 0,55-49-534 0 0,-46 26-4488 0 0,-16 15-5188 0 0</inkml:trace>
  <inkml:trace contextRef="#ctx0" brushRef="#br0" timeOffset="2569.891">1811 821 4881 0 0,'0'0'1440'0'0,"0"0"-70"0"0,0 0 81 0 0,0 0 24 0 0,0 0-116 0 0,0 0-278 0 0,0 0-315 0 0,0 0-218 0 0,0 0-92 0 0,0 0 32 0 0,0 0 92 0 0,0 0 102 0 0,0 0 41 0 0,8 8 10722 0 0,67-45-9973 0 0,174-85-1277 0 0,266-116 212 0 0,-137 42-251 0 0,-204 101-36 0 0,-135 76-88 0 0,-15 11-34 0 0,-24 8 30 0 0,0 0 12 0 0,0 0-17 0 0,0 0-14 0 0,0 0-39 0 0,0 0 35 0 0,0 0 15 0 0,0 0-5 0 0,0 0 11 0 0,0 0-7 0 0,0 0-22 0 0,0 0 18 0 0,0 0-3 0 0,0 0 3 0 0,0 0 2 0 0,0 0 0 0 0,0 0-14 0 0,0 0 14 0 0,0 0-5 0 0,0 0-18 0 0,0 0 11 0 0,0 0 6 0 0,0 0-11 0 0,0 0 8 0 0,0 0-12 0 0,-15 8 224 0 0,-14-8-155 0 0,10 1-58 0 0,1-1 0 0 0,-1-1 0 0 0,1 0 0 0 0,0-1 0 0 0,-1-1 0 0 0,1-1 0 0 0,-2-2-7 0 0,-76-61 62 0 0,73 46-44 0 0,2 3 4 0 0,21 56-81 0 0,35 91 71 0 0,-11 95 17 0 0,-50-129-38 0 0,74-158 90 0 0,1 3-80 0 0,-28 36-1 0 0,0-2 0 0 0,-2 1 1 0 0,-1-2-1 0 0,-1-1 0 0 0,-1 0 1 0 0,-2-1-1 0 0,6-17 0 0 0,-5-17-1702 0 0,-19 63-7538 0 0,2 3-3484 0 0</inkml:trace>
  <inkml:trace contextRef="#ctx0" brushRef="#br0" timeOffset="5996.959">2461 958 0 0 0,'0'0'3323'0'0,"0"0"-775"0"0,0 0-285 0 0,0 0-128 0 0,0 0-180 0 0,0 0-249 0 0,0 0-270 0 0,0 0-206 0 0,0 0-218 0 0,0 0-165 0 0,0 0-95 0 0,0 0-76 0 0,5-3 377 0 0,-4 2 3012 0 0,-113 0-711 0 0,74 8-2948 0 0,-41 13 231 0 0,-16 24-119 0 0,10 4-142 0 0,22-9-55 0 0,38-19-258 0 0,-32 61 168 0 0,41-52-185 0 0,-20 66 89 0 0,25-35-35 0 0,11 75 139 0 0,46-38-114 0 0,-38-84-105 0 0,1 0 0 0 0,0 0 0 0 0,1-1 0 0 0,0-1 0 0 0,1 0 0 0 0,0 0 0 0 0,1-1 0 0 0,0-1 0 0 0,8 5-20 0 0,37 19-40 0 0,9-11 89 0 0,-23-14-11 0 0,13 3 38 0 0,28-4 37 0 0,70-3 153 0 0,-97-15-45 0 0,3-10-34 0 0,35-24-62 0 0,7-21-125 0 0,-14-4 0 0 0,-32-7 0 0 0,-40 54 0 0 0,-1-17 0 0 0,-11 13 0 0 0,-3-75 0 0 0,-23-9 0 0 0,-25 26 0 0 0,-18 30 0 0 0,-5 4 0 0 0,3 10 0 0 0,-28-3 0 0 0,17 25 0 0 0,-60 16 0 0 0,48 10 0 0 0,41 7 0 0 0,15-5 0 0 0,-42 24 0 0 0,-10 11 0 0 0,53-14 0 0 0,-18 28 0 0 0,-3 8 0 0 0,8 23 0 0 0,31-15 0 0 0,14-66-595 0 0,5-17-389 0 0,29-23-3660 0 0,-19 19 214 0 0,0 0-3944 0 0,-6 2-4470 0 0</inkml:trace>
  <inkml:trace contextRef="#ctx0" brushRef="#br0" timeOffset="7586.928">2143 998 3529 0 0,'0'0'2428'0'0,"0"0"-665"0"0,0 0-182 0 0,0 0 88 0 0,0 0 98 0 0,0 0-93 0 0,0 0-287 0 0,0 0-416 0 0,0 0-336 0 0,0 0-155 0 0,0 0-17 0 0,0 0 17 0 0,-11 18-35 0 0,-76 119 657 0 0,-144 154 185 0 0,185-226-1419 0 0,59-61-340 0 0,18-11 471 0 0,10-13-164 0 0,-1-2 0 0 0,-1-2 0 0 0,0-1 0 0 0,17-16 165 0 0,223-188-2707 0 0,-93 61-139 0 0,-177 156 2501 0 0,-16 13 45 0 0,-19 17 105 0 0,-52 46 1261 0 0,2 4-1 0 0,-65 75-1065 0 0,4 19 856 0 0,111-117 18 0 0,51-43-314 0 0,97-65 447 0 0,-107 52-949 0 0,281-222 268 0 0,-190 145-515 0 0,-105 87 111 0 0,-42 27-495 0 0,-349 327 526 0 0,315-280 471 0 0,75-72-420 0 0,1-1-1 0 0,0 1 1 0 0,0 0-1 0 0,0-1 1 0 0,0 1 0 0 0,0-1-1 0 0,1 1 1 0 0,-1-1-1 0 0,0 1 1 0 0,0-1 0 0 0,0 0-1 0 0,0 0 1 0 0,0 1-1 0 0,0-1 1 0 0,1 0-1 0 0,-1 0 1 0 0,0 0 0 0 0,0 0-1 0 0,0-1 1 0 0,0 1-1 0 0,1 0 1 0 0,-1 0 0 0 0,0-1-1 0 0,0 1 1 0 0,0-1-1 0 0,0 1 1 0 0,0-1-1 0 0,0 1 1 0 0,0-1 0 0 0,0 1-1 0 0,0-1 1 0 0,0 0-4 0 0,206-132 20 0 0,36-50-348 0 0,-156 120-843 0 0,-102 68 37 0 0,-303 303 697 0 0,143-143 1728 0 0,161-139-914 0 0,41-28 138 0 0,136-101 354 0 0,-129 80-843 0 0,317-230 262 0 0,-243 173-724 0 0,-214 174 205 0 0,-144 99 325 0 0,91-78 615 0 0,116-78-282 0 0,66-38-381 0 0,81-53 522 0 0,141-111-257 0 0,-17 1-300 0 0,-207 150-107 0 0,-23 24-66 0 0,-65 57 157 0 0,-2-3-1 0 0,-3-3 0 0 0,-11 3 6 0 0,-28 23-28 0 0,-26 27 439 0 0,138-114-411 0 0,-1 0 1 0 0,1 0-1 0 0,-1 1 1 0 0,1-1-1 0 0,-1 0 0 0 0,0 0 1 0 0,1 0-1 0 0,-1 0 1 0 0,1 0-1 0 0,-1 1 1 0 0,0-1-1 0 0,1 0 0 0 0,-1 0 1 0 0,0 0-1 0 0,1 1 1 0 0,-1-1-1 0 0,0 0 1 0 0,1 1-1 0 0,-1-1 0 0 0,0 0 1 0 0,0 1-1 0 0,1-1 1 0 0,-1 0-1 0 0,0 1 1 0 0,0-1-1 0 0,0 0 0 0 0,1 1 1 0 0,-1-1-1 0 0,0 1 1 0 0,0-1-1 0 0,0 1 1 0 0,0-1-1 0 0,0 0 0 0 0,0 1 1 0 0,0-1-1 0 0,0 1 1 0 0,0-1-1 0 0,0 1 1 0 0,0-1-1 0 0,0 0 0 0 0,0 1 1 0 0,0-1-1 0 0,-1 1 1 0 0,1-1-1 0 0,0 0 1 0 0,0 1-1 0 0,0-1 0 0 0,0 0 1 0 0,-1 1-1 0 0,1-1 1 0 0,0 0-1 0 0,-1 1 1 0 0,1-1-1 0 0,0 0 0 0 0,0 1 1 0 0,-1-1-1 0 0,1 0 1 0 0,-1 0-1 0 0,1 1 1 0 0,0-1-1 0 0,-1 0 0 0 0,38-8 105 0 0,175-109 232 0 0,71-58-438 0 0,-187 119-217 0 0,-86 56-415 0 0,-20 14 428 0 0,-24 17 32 0 0,-121 91-4033 0 0,-88 49 4306 0 0,232-162-891 0 0,16-6-5350 0 0,-1-3-2449 0 0</inkml:trace>
  <inkml:trace contextRef="#ctx0" brushRef="#br0" timeOffset="35418.846">3509 1613 5609 0 0,'0'0'3088'0'0,"0"0"-759"0"0,0 0-374 0 0,0 0-67 0 0,0 0-32 0 0,0 0-162 0 0,0 0-247 0 0,0 0-289 0 0,0 0-257 0 0,0 0-190 0 0,0 0-111 0 0,1-6-62 0 0,2-16-47 0 0,-2 17-68 0 0,-1 5-72 0 0,0 0-58 0 0,0 0-77 0 0,0 0-32 0 0,8 22 566 0 0,1 57 37 0 0,-4 0 0 0 0,-3 0 0 0 0,-4 15-787 0 0,1 9 241 0 0,-12-33-333 0 0,9-108-3767 0 0,0-5-1433 0 0,8 14-3641 0 0,-2 18-1911 0 0</inkml:trace>
  <inkml:trace contextRef="#ctx0" brushRef="#br0" timeOffset="35971.082">3525 1661 5297 0 0,'0'0'2506'0'0,"0"0"-104"0"0,0 0-84 0 0,0 0-70 0 0,0 0-162 0 0,0 0-316 0 0,0 0-341 0 0,0 0-299 0 0,0 0-217 0 0,0 0-148 0 0,0 0-87 0 0,0 0-51 0 0,0 0-57 0 0,-3-3-38 0 0,-11-10-70 0 0,45-8 1628 0 0,1 4-1879 0 0,1 2 0 0 0,1 2-1 0 0,0 1 1 0 0,0 1 0 0 0,2 2 0 0 0,-1 1-1 0 0,5 2-210 0 0,-32 5 11 0 0,-7 0-10 0 0,1 0 1 0 0,0 1 0 0 0,-1-1-1 0 0,1 0 1 0 0,0 1 0 0 0,-1 0-1 0 0,1-1 1 0 0,0 1 0 0 0,0 0-1 0 0,-1 0 1 0 0,1 0 0 0 0,0 0-1 0 0,0 0 1 0 0,-1 0-1 0 0,1 1 1 0 0,0-1 0 0 0,0 1-1 0 0,-1-1 1 0 0,1 1 0 0 0,0 0-1 0 0,-1-1 1 0 0,1 1 0 0 0,-1 0-1 0 0,1 0 1 0 0,-1 0 0 0 0,1 0-1 0 0,-1 0 1 0 0,0 0 0 0 0,1 1-1 0 0,-1-1 1 0 0,0 0 0 0 0,0 1-1 0 0,0-1 1 0 0,0 1 0 0 0,0-1-1 0 0,0 1 1 0 0,-1 0 0 0 0,1 1-2 0 0,-3 6 12 0 0,-1 1 1 0 0,0-1 0 0 0,-1 0-1 0 0,0 0 1 0 0,0 0 0 0 0,-1-1-1 0 0,0 1 1 0 0,-1-1 0 0 0,0 0 0 0 0,0-1-1 0 0,-1 1 1 0 0,0-1 0 0 0,0 0-1 0 0,0-1 1 0 0,-1 0 0 0 0,0 0-1 0 0,0-1 1 0 0,-3 1-13 0 0,-20 19 25 0 0,19-15 8 0 0,10-9-35 0 0,0-1 1 0 0,0 1 0 0 0,0 0-1 0 0,0-1 1 0 0,0 1-1 0 0,0 0 1 0 0,0 0 0 0 0,0 1-1 0 0,0-1 1 0 0,0 0-1 0 0,1 0 1 0 0,-1 1 0 0 0,1-1-1 0 0,-1 1 1 0 0,1 0-1 0 0,-1-1 1 0 0,1 1 0 0 0,0 0-1 0 0,0 0 1 0 0,0 0-1 0 0,0 0 1 0 0,0 0 0 0 0,0 0-1 0 0,1 0 1 0 0,-1 0-1 0 0,1 0 1 0 0,-1 0 0 0 0,1 0-1 0 0,0 0 1 0 0,0 0-1 0 0,0 1 1 0 0,0-1 0 0 0,0 0-1 0 0,0 0 1 0 0,0 0-1 0 0,1 0 1 0 0,-1 0 0 0 0,1 0-1 0 0,0 0 1 0 0,0 0-1 0 0,0 0 1 0 0,0 0 0 0 0,0 0-1 0 0,0 0 1 0 0,0 0-1 0 0,0 0 1 0 0,1-1-1 0 0,-1 1 1 0 0,1-1 0 0 0,0 1 1 0 0,154 55 32 0 0,-150-57-27 0 0,0 2 1 0 0,0-1-1 0 0,0 1 1 0 0,-1 0-1 0 0,1 0 1 0 0,0 0-1 0 0,-1 1 0 0 0,0 0 1 0 0,0 0-1 0 0,0 0 1 0 0,0 1-1 0 0,0-1 1 0 0,-1 1-1 0 0,1 1 1 0 0,-1-1-1 0 0,0 0 1 0 0,0 1-1 0 0,-1 0 1 0 0,1 0-1 0 0,-1 0 1 0 0,0 0-1 0 0,-1 1 1 0 0,1-1-1 0 0,-1 1 1 0 0,0-1-1 0 0,0 1 1 0 0,-1 0-1 0 0,1 5-5 0 0,-2-8 19 0 0,0 1 0 0 0,0-1-1 0 0,0 0 1 0 0,-1 1 0 0 0,1-1 0 0 0,-1 1-1 0 0,0-1 1 0 0,0 0 0 0 0,0 0 0 0 0,0 1 0 0 0,-1-1-1 0 0,1 0 1 0 0,-1 0 0 0 0,0 0 0 0 0,0-1-1 0 0,0 1 1 0 0,0 0 0 0 0,0-1 0 0 0,0 1-1 0 0,-1-1 1 0 0,0 0 0 0 0,1 0 0 0 0,-1 0 0 0 0,0 0-1 0 0,0 0 1 0 0,-3 1-19 0 0,-9 8-6 0 0,-1-1-1 0 0,0-1 0 0 0,-1-1 1 0 0,0 0-1 0 0,0-1 1 0 0,-1-1-1 0 0,1 0 1 0 0,-1-1-1 0 0,-1-2 0 0 0,1 1 1 0 0,-1-2-1 0 0,1-1 1 0 0,-4 0 6 0 0,-25-15-5637 0 0,41 10-990 0 0,-1 4-5988 0 0</inkml:trace>
  <inkml:trace contextRef="#ctx0" brushRef="#br0" timeOffset="40189.223">1668 1683 0 0 0,'0'0'488'0'0,"0"0"520"0"0,0 0 45 0 0,0 0 8 0 0,0 0 93 0 0,0 0 95 0 0,0 0 30 0 0,0 0-32 0 0,0 0-77 0 0,0 0-82 0 0,0 0-86 0 0,0 0-110 0 0,0 0-103 0 0,3 7 7587 0 0,-3-4-8107 0 0,-99 64 636 0 0,67-42-738 0 0,1-2-8 0 0,-18 14 63 0 0,-13 4 213 0 0,-36 14 208 0 0,34-27-214 0 0,-25 9-197 0 0,11 12 158 0 0,51-31-157 0 0,7-7 77 0 0,-1 0-250 0 0,-19 14 98 0 0,-10 17 93 0 0,20-17-107 0 0,-42 26 195 0 0,2-18-203 0 0,12 0 49 0 0,40-14-89 0 0,-19 7 24 0 0,9-1-24 0 0,-9 2 0 0 0,-2 2 14 0 0,-9 0 155 0 0,27-10-206 0 0,21-19-42 0 0,-24 26 215 0 0,15-19-195 0 0,51-110 1016 0 0,-34 84-1041 0 0,-2 0 0 0 0,0-1 1 0 0,-1 0-1 0 0,-1 0 1 0 0,-1 0-1 0 0,0-1 0 0 0,-2 1 1 0 0,0-1-1 0 0,-2 1 1 0 0,-2-19-13 0 0,-15-82 70 0 0,18 120-83 0 0,0 1 18 0 0,0 0-10 0 0,0 0-2 0 0,0 0 22 0 0,0 0-28 0 0,0 0-10 0 0,0 0-16 0 0,0 0 17 0 0,0 0 18 0 0,7 2 4 0 0,1 0 1 0 0,0 0-1 0 0,-1 1 1 0 0,0-1 0 0 0,0 2-1 0 0,0-1 1 0 0,0 1-1 0 0,0 0 1 0 0,-1 0 0 0 0,0 1-1 0 0,1 0 1 0 0,-2 0-1 0 0,1 1 1 0 0,4 5-1 0 0,7 4-43 0 0,172 152 95 0 0,-22-25-23 0 0,-50-31 9 0 0,-88-82-12 0 0,-78-31 1001 0 0,-237-47-971 0 0,212 35-41 0 0,-23-23 6 0 0,51 29 35 0 0,4 5 3 0 0,41 3-30 0 0,-3-6-1566 0 0,4 5-3154 0 0,3 0-4104 0 0,2 1-3834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1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7186 0 0,'0'0'5659'0'0,"0"0"-2857"0"0,0 0-1035 0 0,0 0-125 0 0,0 0-107 0 0,0 0-147 0 0,0 0-234 0 0,0 0-265 0 0,0 0-191 0 0,0 0-127 0 0,0 0-79 0 0,0 0-68 0 0,0 0-15 0 0,-2-4-18 0 0,-7-3 199 0 0,8 23 546 0 0,1 8-595 0 0,-21 296 1190 0 0,-46 89-1399 0 0,67-324-374 0 0,11-97-782 0 0,-2-16-938 0 0,-6 18-1321 0 0,0 1-3546 0 0,-3 5-5543 0 0</inkml:trace>
  <inkml:trace contextRef="#ctx0" brushRef="#br0" timeOffset="468.128">243 781 12219 0 0,'0'0'2335'0'0,"0"0"-381"0"0,0 0-206 0 0,0 0-130 0 0,0 0-151 0 0,0 0-160 0 0,0 0-194 0 0,0 0-134 0 0,0 0-112 0 0,0 0-127 0 0,0 0-124 0 0,0 0-141 0 0,33 3-108 0 0,100 8-89 0 0,-70-19 87 0 0,-55 2-292 0 0,1 1-14 0 0,1 0 0 0 0,-1-1 0 0 0,-1 0 1 0 0,1 0-1 0 0,-1-1 0 0 0,0 0 0 0 0,-1 0 0 0 0,1-1 0 0 0,-2 0 1 0 0,1-1-1 0 0,-1 1 0 0 0,0-1 0 0 0,-1 0 0 0 0,0-1 1 0 0,0 1-1 0 0,-1-1 0 0 0,0 0 0 0 0,-1 0 0 0 0,0 0 1 0 0,-1-1-1 0 0,0 1 0 0 0,-1-1 0 0 0,0 1 0 0 0,0-1 1 0 0,-1 1-1 0 0,-1-10-59 0 0,-2 15 4 0 0,0 1 0 0 0,0-1-1 0 0,0 1 1 0 0,-1 0 0 0 0,0 0 0 0 0,0 0 0 0 0,0 1 0 0 0,0-1 0 0 0,0 1 0 0 0,-1 0 0 0 0,1 0 0 0 0,-1 1 0 0 0,0-1 0 0 0,0 1-1 0 0,0 0 1 0 0,0 1 0 0 0,0-1 0 0 0,0 1 0 0 0,0 0 0 0 0,-1 0 0 0 0,1 0 0 0 0,-1 1 0 0 0,1 0 0 0 0,0 0 0 0 0,-1 0-1 0 0,1 1 1 0 0,0 0 0 0 0,-1 0 0 0 0,1 0 0 0 0,-5 2-4 0 0,-2 1 8 0 0,0 0 0 0 0,0 0 0 0 0,0 1 0 0 0,1 1 0 0 0,-1 0 0 0 0,1 1 0 0 0,1 0 0 0 0,-1 0 0 0 0,1 1 0 0 0,1 0 0 0 0,-1 1 0 0 0,1 0 0 0 0,1 1 0 0 0,0 0 0 0 0,0 0 0 0 0,1 1 0 0 0,0 0 0 0 0,1 0 0 0 0,0 0 0 0 0,1 1 0 0 0,0 0 0 0 0,1 0 0 0 0,0 0 0 0 0,1 1 0 0 0,1-1 0 0 0,0 1 0 0 0,0 0 0 0 0,1 0 0 0 0,1-1 0 0 0,0 2-8 0 0,4-4 57 0 0,-1-1 0 0 0,2 0 0 0 0,-1-1 0 0 0,1 1 0 0 0,1-1 0 0 0,0 0 1 0 0,0 0-1 0 0,0-1 0 0 0,1 1 0 0 0,0-1 0 0 0,1-1 0 0 0,-1 0 0 0 0,1 0 0 0 0,0 0 0 0 0,1-1 0 0 0,-1 0 0 0 0,1-1 0 0 0,0 0 0 0 0,0 0 0 0 0,1-1 0 0 0,-1 0 0 0 0,1 0 0 0 0,4-1-57 0 0,21 7 133 0 0,1-1-1 0 0,0-2 0 0 0,0-1 0 0 0,0-3 1 0 0,0 0-1 0 0,1-3 0 0 0,3-1-132 0 0,-34 2-24 0 0,1-1 0 0 0,0 0 0 0 0,0 0 0 0 0,0-1-1 0 0,0 0 1 0 0,-1 0 0 0 0,1-1 0 0 0,-1 0 0 0 0,0 0 0 0 0,0 0 0 0 0,0-1 0 0 0,5-3 24 0 0,-7-8-1687 0 0,-10 8-4197 0 0,-1 3-7020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1:55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221 338 7810 0 0,'0'0'1796'0'0,"0"0"-417"0"0,0 0-292 0 0,0 0-34 0 0,0 0 132 0 0,0 0 128 0 0,0 0-16 0 0,0 0-152 0 0,0 0-207 0 0,0 0-222 0 0,0 0-145 0 0,-5-7-105 0 0,-14-17-56 0 0,14 18-42 0 0,5 6-41 0 0,0 0-43 0 0,0 0-28 0 0,0 0-24 0 0,0 0-17 0 0,0 0 6 0 0,0 0 6 0 0,0 0 10 0 0,0 0 2 0 0,0 0-13 0 0,0 0-27 0 0,0 0-9 0 0,0 0-16 0 0,24 386 2578 0 0,-13-40-3321 0 0,-15-360-15321 0 0,4 10 5036 0 0</inkml:trace>
  <inkml:trace contextRef="#ctx0" brushRef="#br0" timeOffset="412.433">0 257 12347 0 0,'0'0'1383'0'0,"0"0"-67"0"0,0 0 3 0 0,0 0 50 0 0,0 0 26 0 0,0 0-149 0 0,0 0-288 0 0,0 0-282 0 0,0 0-214 0 0,0 0-127 0 0,0 0-39 0 0,0 0 34 0 0,0 0 22 0 0,23-28 10 0 0,74-85-7 0 0,-94 109-326 0 0,0 0 0 0 0,1 1 0 0 0,-1-1 0 0 0,1 1 0 0 0,0 0 0 0 0,0 0 0 0 0,0 0 0 0 0,1 0 0 0 0,-1 1 0 0 0,1-1 0 0 0,-1 1 0 0 0,1 0 0 0 0,0 1 0 0 0,0-1 0 0 0,0 1 0 0 0,0 0 0 0 0,0 0 0 0 0,0 1 0 0 0,2 0-29 0 0,11-2 115 0 0,1-3-48 0 0,1 1 0 0 0,-1 0 0 0 0,1 2 0 0 0,0 0 0 0 0,-1 2 0 0 0,1 0 0 0 0,0 1 0 0 0,0 1 0 0 0,-1 1 0 0 0,1 0 1 0 0,-1 2-1 0 0,0 0 0 0 0,0 1 0 0 0,0 1 0 0 0,-1 1 0 0 0,0 1 0 0 0,10 6-67 0 0,-24-12 26 0 0,0 1 0 0 0,0 0 0 0 0,-1 0 0 0 0,1 0 0 0 0,-1 0 0 0 0,0 0 0 0 0,0 1 1 0 0,-1-1-1 0 0,1 1 0 0 0,-1 0 0 0 0,0 0 0 0 0,0 0 0 0 0,-1 0 0 0 0,1 0 0 0 0,-1 0 0 0 0,0 0 0 0 0,0 1 0 0 0,-1-1 0 0 0,0 0 0 0 0,0 0 1 0 0,0 1-1 0 0,0-1 0 0 0,-1 0 0 0 0,0 0 0 0 0,0 1 0 0 0,-2 3-26 0 0,-2 4 63 0 0,0 0 1 0 0,0 0-1 0 0,-2-1 1 0 0,1 0-1 0 0,-2 0 1 0 0,0 0 0 0 0,0-1-1 0 0,-1-1 1 0 0,-6 7-64 0 0,-22 19 24 0 0,-2-2 1 0 0,-1-2-1 0 0,-1-2 1 0 0,-2-1-1 0 0,0-3 1 0 0,-2-1 0 0 0,-19 6-25 0 0,18-16-870 0 0,46-15 433 0 0,13-4-1413 0 0,52-9-1129 0 0,-24 1-3892 0 0,-26 8-4242 0 0</inkml:trace>
  <inkml:trace contextRef="#ctx0" brushRef="#br0" timeOffset="1626.577">908 599 10202 0 0,'0'0'1550'0'0,"0"0"-366"0"0,0 0-53 0 0,0 0 211 0 0,0 0 126 0 0,0 0-58 0 0,0 0-280 0 0,0 0-313 0 0,0 0-184 0 0,0 0-98 0 0,0 0-32 0 0,0 0-27 0 0,0 0-40 0 0,-8 2-25 0 0,-9 2-70 0 0,0 0 0 0 0,0 2 0 0 0,0 0 0 0 0,1 1 0 0 0,0 0 0 0 0,0 1 0 0 0,-4 4-341 0 0,3 0 112 0 0,0 1 1 0 0,0 1 0 0 0,1 1-1 0 0,1 0 1 0 0,0 1 0 0 0,2 1-1 0 0,0 0 1 0 0,0 1 0 0 0,2 0-1 0 0,0 1 1 0 0,1 0-1 0 0,1 1 1 0 0,-6 19-113 0 0,14-37 13 0 0,0 0 0 0 0,0 0 0 0 0,0 0 0 0 0,0 0 0 0 0,0 0 0 0 0,1 0 0 0 0,-1 1 0 0 0,1-1 0 0 0,-1 0 0 0 0,1 0 0 0 0,0 1 0 0 0,0-1 0 0 0,0 0-1 0 0,0 0 1 0 0,1 1 0 0 0,-1-1 0 0 0,0 0 0 0 0,1 0 0 0 0,0 0 0 0 0,-1 0 0 0 0,1 0 0 0 0,0 1 0 0 0,0-1 0 0 0,0-1 0 0 0,1 1 0 0 0,-1 0 0 0 0,0 0 0 0 0,1 0 0 0 0,-1-1 0 0 0,1 1 0 0 0,-1 0 0 0 0,1-1 0 0 0,0 0 0 0 0,0 1 0 0 0,0-1-1 0 0,-1 0 1 0 0,1 0 0 0 0,0 0 0 0 0,1 0 0 0 0,-1 0 0 0 0,0 0 0 0 0,0-1 0 0 0,0 1 0 0 0,0-1 0 0 0,1 0 0 0 0,-1 1 0 0 0,0-1 0 0 0,0 0 0 0 0,2 0-13 0 0,8-2 83 0 0,-1-1 1 0 0,0 0-1 0 0,1 0 1 0 0,-1-1-1 0 0,-1-1 1 0 0,1 0-1 0 0,-1 0 0 0 0,1-1 1 0 0,-1 0-1 0 0,-1-1 1 0 0,1 0-1 0 0,0-1-83 0 0,11-7 103 0 0,13-7-3 0 0,0-2 0 0 0,-2-1 0 0 0,0-2 0 0 0,-2-1-1 0 0,-1-1 1 0 0,-2-1 0 0 0,-1-2 0 0 0,11-17-100 0 0,-7-7 92 0 0,-30 55-55 0 0,0 1 9 0 0,0 0-29 0 0,-23 24-233 0 0,18-17 196 0 0,-8 8 3 0 0,0 2 0 0 0,2 0 1 0 0,0 0-1 0 0,0 1 0 0 0,2 0 1 0 0,0 1-1 0 0,2 0 1 0 0,-5 16 16 0 0,11-33 0 0 0,1 0 1 0 0,0 0-1 0 0,0-1 1 0 0,0 1-1 0 0,0 0 1 0 0,0 0-1 0 0,0 0 0 0 0,0 0 1 0 0,0 0-1 0 0,1 0 1 0 0,-1 0-1 0 0,1 0 1 0 0,-1 0-1 0 0,1-1 1 0 0,0 1-1 0 0,0 0 1 0 0,0 0-1 0 0,0-1 1 0 0,0 1-1 0 0,0-1 1 0 0,0 1-1 0 0,1-1 1 0 0,-1 1-1 0 0,1-1 1 0 0,-1 0-1 0 0,1 0 1 0 0,-1 1-1 0 0,1-1 1 0 0,0 0-1 0 0,-1-1 1 0 0,1 1-1 0 0,0 0 1 0 0,0 0-1 0 0,0-1 1 0 0,-1 1-1 0 0,1-1 0 0 0,0 1 1 0 0,0-1-1 0 0,1 0 0 0 0,78 4 124 0 0,-61-8-89 0 0,-1-1 0 0 0,0-1 0 0 0,-1 0-1 0 0,1-2 1 0 0,-1 0 0 0 0,0-1 0 0 0,-1 0 0 0 0,0-2-1 0 0,-1 0 1 0 0,0-1 0 0 0,-1 0 0 0 0,7-8-35 0 0,-8 9 13 0 0,-1-1 0 0 0,-1 0 0 0 0,0-1 1 0 0,-1 0-1 0 0,0 0 0 0 0,-1-1 0 0 0,-1-1 0 0 0,0 0 1 0 0,-1 0-1 0 0,4-11-13 0 0,-11 24 1 0 0,0 0 0 0 0,0 0 0 0 0,0 0 1 0 0,0 0-1 0 0,0 0 0 0 0,-1 0 0 0 0,1-1 0 0 0,-1 1 1 0 0,1 0-1 0 0,-1-1 0 0 0,0 1 0 0 0,0 0 0 0 0,0-1 1 0 0,0 1-1 0 0,0 0 0 0 0,0-1 0 0 0,-1 1 0 0 0,1 0 1 0 0,-1-1-1 0 0,0 1 0 0 0,1 0 0 0 0,-1 0 0 0 0,0 0 1 0 0,0 0-1 0 0,-1 0 0 0 0,1 0 0 0 0,0 0 0 0 0,-1 0 1 0 0,1 0-1 0 0,-1 0 0 0 0,1 1 0 0 0,-1-1 0 0 0,0 1 1 0 0,0-1-1 0 0,0 1 0 0 0,0 0 0 0 0,0-1 0 0 0,0 1 1 0 0,0 0-1 0 0,0 0 0 0 0,-1 0-1 0 0,0 2-18 0 0,0-1 1 0 0,0 0-1 0 0,0 1 0 0 0,0-1 0 0 0,0 1 1 0 0,0 0-1 0 0,0 0 0 0 0,0 0 1 0 0,0 0-1 0 0,0 1 0 0 0,1-1 0 0 0,-1 1 1 0 0,1-1-1 0 0,-1 1 0 0 0,1 0 0 0 0,0 0 1 0 0,-1 0-1 0 0,1 0 0 0 0,0 1 1 0 0,0-1-1 0 0,1 1 0 0 0,-1-1 0 0 0,0 1 1 0 0,1-1-1 0 0,0 1 0 0 0,-1 0 0 0 0,1 0 1 0 0,0 0-1 0 0,0 0 0 0 0,1 0 0 0 0,-1 0 1 0 0,1 0-1 0 0,-1 0 0 0 0,1 2 18 0 0,2-3-3 0 0,1 1 1 0 0,-1 0-1 0 0,1-1 0 0 0,0 0 0 0 0,0 0 0 0 0,-1 0 0 0 0,1 0 0 0 0,1 0 0 0 0,-1-1 0 0 0,0 1 1 0 0,0-1-1 0 0,1 0 0 0 0,-1 0 0 0 0,0 0 0 0 0,1 0 0 0 0,-1 0 0 0 0,1-1 0 0 0,1 0 3 0 0,8 2 6 0 0,-6-2-6 0 0,1 1 1 0 0,-1 0 0 0 0,0 0 0 0 0,0 1-1 0 0,0 0 1 0 0,0 0 0 0 0,0 1-1 0 0,0 0 1 0 0,0 0 0 0 0,-1 0 0 0 0,6 4-1 0 0,-9-1 2 0 0,0 1 0 0 0,0-1 0 0 0,0 0 1 0 0,-1 1-1 0 0,0 0 0 0 0,0-1 1 0 0,0 1-1 0 0,-1 0 0 0 0,0 0 0 0 0,-1 0 1 0 0,0 0-1 0 0,0 0 0 0 0,0 0 0 0 0,-1 0 1 0 0,0 0-1 0 0,0 0 0 0 0,0-1 0 0 0,-1 1 1 0 0,0 0-1 0 0,-2 3-2 0 0,-17 96-19 0 0,23-105 21 0 0,-1 1-1 0 0,1-1 0 0 0,0 0 1 0 0,0 0-1 0 0,0 0 0 0 0,-1 1 1 0 0,1-2-1 0 0,0 1 0 0 0,0 0 1 0 0,1 0-1 0 0,-1-1 0 0 0,0 1 1 0 0,0-1-1 0 0,0 0 0 0 0,0 1 1 0 0,0-1-1 0 0,1 0 0 0 0,-1 0 1 0 0,0 0-1 0 0,0-1 0 0 0,0 1 1 0 0,0-1-1 0 0,1 1 0 0 0,-1-1 1 0 0,0 1-1 0 0,0-1 0 0 0,0 0 1 0 0,0 0-1 0 0,-1 0 0 0 0,1 0 1 0 0,0-1-1 0 0,0 1 0 0 0,0 0 1 0 0,0-2-2 0 0,26-14 24 0 0,0-1 1 0 0,-2-2-1 0 0,0 0 1 0 0,-2-2-1 0 0,0-1 1 0 0,-1-1 0 0 0,-2 0-1 0 0,0-2 1 0 0,-2-1-1 0 0,-1 0 1 0 0,-1-1-1 0 0,1-5-24 0 0,23-35 31 0 0,-21 38-25 0 0,-1-2 1 0 0,-1-1-1 0 0,-1 0 1 0 0,-2-1-1 0 0,-2 0 1 0 0,-1-1 0 0 0,-2-1-1 0 0,1-7-6 0 0,-9 27 5 0 0,1 3 9 0 0,-1 1-1 0 0,0-1 1 0 0,-1 1 0 0 0,0-1 0 0 0,-1 1-1 0 0,0-1 1 0 0,-1 1 0 0 0,-1-1 0 0 0,0 1-1 0 0,0-1 1 0 0,-4-7-14 0 0,6 20 2 0 0,-1-1-1 0 0,1 1 0 0 0,0 0 1 0 0,-1-1-1 0 0,1 1 1 0 0,0-1-1 0 0,-1 1 0 0 0,1 0 1 0 0,-1 0-1 0 0,1-1 1 0 0,-1 1-1 0 0,1 0 1 0 0,-1 0-1 0 0,1-1 0 0 0,-1 1 1 0 0,1 0-1 0 0,-1 0 1 0 0,1 0-1 0 0,-1 0 1 0 0,1 0-1 0 0,-1 0 0 0 0,1 0 1 0 0,-1 0-1 0 0,1 0 1 0 0,-1 0-1 0 0,1 0 0 0 0,-1 0 1 0 0,1 0-1 0 0,-1 1 1 0 0,1-1-1 0 0,-1 0 1 0 0,1 0-1 0 0,-1 0 0 0 0,1 1 1 0 0,-1-1-1 0 0,1 0 1 0 0,-1 1-1 0 0,1-1 1 0 0,0 0-1 0 0,-1 1 0 0 0,1-1 1 0 0,0 0-1 0 0,-1 1 1 0 0,1-1-1 0 0,0 1 1 0 0,-1-1-1 0 0,1 1 0 0 0,0-1 1 0 0,0 1-1 0 0,0-1 1 0 0,0 1-1 0 0,-1-1 0 0 0,1 1 1 0 0,0-1-1 0 0,0 1 1 0 0,0-1-1 0 0,0 1 1 0 0,0-1-1 0 0,0 1 0 0 0,0-1-1 0 0,-17 39-3 0 0,16-37 10 0 0,-14 48 48 0 0,2 1 0 0 0,2 1 0 0 0,2 0 0 0 0,3 0 0 0 0,2 1 0 0 0,2-1-1 0 0,2 1 1 0 0,5 28-55 0 0,43 177 47 0 0,-34-218-58 0 0,-14-40 5 0 0,-20-59-3433 0 0,-9-8-1607 0 0,14 21-4189 0 0,10 34-1724 0 0</inkml:trace>
  <inkml:trace contextRef="#ctx0" brushRef="#br0" timeOffset="1909.008">1674 426 8906 0 0,'0'0'3142'0'0,"0"0"-576"0"0,0 0-406 0 0,0 0-339 0 0,0 0-284 0 0,0 0-307 0 0,0 0-266 0 0,0 0-210 0 0,0 0-93 0 0,0 0-7 0 0,0 0 39 0 0,0 0 67 0 0,12-2-49 0 0,138-7 1413 0 0,211-10-465 0 0,-213 19-2763 0 0,-133 11-1375 0 0,-13-4-1380 0 0,-2 1-4235 0 0,0-4-4151 0 0</inkml:trace>
  <inkml:trace contextRef="#ctx0" brushRef="#br0" timeOffset="23668.783">2487 603 13843 0 0,'0'0'1522'0'0,"0"0"-449"0"0,0 0 39 0 0,0 0 259 0 0,0 0 135 0 0,0 0-170 0 0,0 0-337 0 0,0 0-265 0 0,0 0-162 0 0,0 0-37 0 0,0 0-17 0 0,5 12-28 0 0,12 39-50 0 0,-16-45-345 0 0,0 0 0 0 0,0 0-1 0 0,0 0 1 0 0,-1 0 0 0 0,0 0 0 0 0,0 0 0 0 0,-1 0 0 0 0,1 0 0 0 0,-1 0-1 0 0,0 0 1 0 0,-1 0 0 0 0,0-1 0 0 0,0 1 0 0 0,0 0 0 0 0,0-1-1 0 0,-1 0 1 0 0,-1 2-95 0 0,-9 26 167 0 0,-4 37-612 0 0,35-93-1391 0 0,-9-6-1574 0 0,-7 9-4479 0 0,-1 19 6967 0 0,-1-7-10542 0 0</inkml:trace>
  <inkml:trace contextRef="#ctx0" brushRef="#br0" timeOffset="23922.914">2581 268 12075 0 0,'0'0'3691'0'0,"0"0"-1217"0"0,0 0-602 0 0,0 0-155 0 0,0 0-197 0 0,0 0-305 0 0,0 0-302 0 0,0 0-274 0 0,0 0-197 0 0,0 0-117 0 0,0 0-102 0 0,0 0-73 0 0,0 0-36 0 0,-10 2-35 0 0,-31 9-58 0 0,40-11-32 0 0,0 1-1 0 0,1-1 1 0 0,-1 0 0 0 0,0 1-1 0 0,0-1 1 0 0,0 1 0 0 0,0-1 0 0 0,1 1-1 0 0,-1 0 1 0 0,0-1 0 0 0,0 1 0 0 0,1 0-1 0 0,-1-1 1 0 0,0 1 0 0 0,1 0-1 0 0,-1 0 1 0 0,1 0 0 0 0,-1-1 0 0 0,1 1-1 0 0,0 0 1 0 0,-1 0 0 0 0,1 0-1 0 0,0 0 1 0 0,-1 0 0 0 0,1 0 0 0 0,0 0-1 0 0,0 0 1 0 0,0 0 0 0 0,0 0 0 0 0,0 0-1 0 0,0 0 1 0 0,0 0 0 0 0,0 0-1 0 0,1 0 1 0 0,-1 0 0 0 0,0-1 0 0 0,0 1-1 0 0,1 0 1 0 0,-1 0 0 0 0,1 0-1 0 0,-1 0 12 0 0,12 15-3750 0 0,-6-13-3071 0 0,-2-2-5598 0 0</inkml:trace>
  <inkml:trace contextRef="#ctx0" brushRef="#br0" timeOffset="24432.685">2971 555 6529 0 0,'0'0'4167'0'0,"0"0"-1975"0"0,0 0-637 0 0,0 0 19 0 0,0 0-19 0 0,0 0-158 0 0,0 0-314 0 0,0 0-311 0 0,0 0-178 0 0,0 0-73 0 0,0 0-19 0 0,0 0-17 0 0,0 0-1 0 0,3-2-6 0 0,9-10 506 0 0,-12 11-505 0 0,0 1-8 0 0,0 0-34 0 0,0 0-21 0 0,0 0-16 0 0,0 0-17 0 0,0 0-24 0 0,-28 0 1234 0 0,19 2-1546 0 0,1-1-1 0 0,-1 2 1 0 0,1-1-1 0 0,-1 1 0 0 0,1 1 1 0 0,0-1-1 0 0,0 1 1 0 0,1 1-1 0 0,-1-1 0 0 0,1 1 1 0 0,0 1-1 0 0,0-1 1 0 0,1 1-1 0 0,0 1 0 0 0,0-1 1 0 0,0 1-1 0 0,0 0 1 0 0,1 0-1 0 0,1 0 0 0 0,-1 1 1 0 0,1 0-1 0 0,0 0 1 0 0,1 0-1 0 0,0 0 1 0 0,-1 5-47 0 0,2-9 5 0 0,1 0 1 0 0,-1-1-1 0 0,1 1 1 0 0,0 0 0 0 0,0 0-1 0 0,0 0 1 0 0,1 0 0 0 0,0 0-1 0 0,-1 0 1 0 0,1 0-1 0 0,0 0 1 0 0,1 0 0 0 0,-1 0-1 0 0,1 0 1 0 0,0 0 0 0 0,0 0-1 0 0,0 0 1 0 0,1 0 0 0 0,-1-1-1 0 0,1 1 1 0 0,0 0-1 0 0,0-1 1 0 0,0 1 0 0 0,0-1-1 0 0,1 0 1 0 0,-1 0 0 0 0,3 3-6 0 0,11 2 54 0 0,0 0 1 0 0,1-1 0 0 0,-1-1 0 0 0,1 0 0 0 0,1-2-1 0 0,-1 1 1 0 0,1-2 0 0 0,-1-1 0 0 0,1 0-1 0 0,0-1 1 0 0,0-1 0 0 0,14-1-55 0 0,-9-47-4689 0 0,-21 42 3590 0 0,3-9-6202 0 0,0 10-4949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364 124 1592 0 0,'0'0'1694'0'0,"0"0"101"0"0,0 0 240 0 0,0 0 166 0 0,0 0-84 0 0,0 0-204 0 0,0 0-303 0 0,0 0-272 0 0,0 0-195 0 0,0 0-193 0 0,0 0-122 0 0,-1-3-112 0 0,-1-3-1203 0 0,-3 12 5869 0 0,-58 230-3463 0 0,44-177-1737 0 0,-90 201 185 0 0,91-225-338 0 0,-2 0-1 0 0,-2-2 1 0 0,0 0-1 0 0,-3-2 1 0 0,-21 23-29 0 0,35-39 55 0 0,11-22 170 0 0,1 6-220 0 0,47-87 125 0 0,50-121-30 0 0,-20 39-126 0 0,-41 93 8 0 0,-21 37 28 0 0,3 2 0 0 0,0 0 0 0 0,3 1 0 0 0,1 1 1 0 0,2 1-1 0 0,1 1 0 0 0,1 2 0 0 0,18-16-10 0 0,-44 47 7 0 0,0-1 0 0 0,0 1-1 0 0,0-1 1 0 0,1 1 0 0 0,-1-1 0 0 0,1 1 0 0 0,-1 0 0 0 0,1-1-1 0 0,-1 1 1 0 0,1 0 0 0 0,-1 0 0 0 0,1 0 0 0 0,0 1 0 0 0,0-1-1 0 0,0 0 1 0 0,-1 1 0 0 0,1-1 0 0 0,0 1 0 0 0,0-1 0 0 0,0 1-1 0 0,0 0 1 0 0,0 0 0 0 0,0 0 0 0 0,0 0 0 0 0,0 0 0 0 0,0 0-1 0 0,-1 0 1 0 0,1 1 0 0 0,0-1 0 0 0,0 1 0 0 0,0 0 0 0 0,0-1-1 0 0,0 1 1 0 0,-1 0 0 0 0,1 0 0 0 0,0 0 0 0 0,-1 0 0 0 0,1 0-1 0 0,-1 1 1 0 0,1-1 0 0 0,-1 0-7 0 0,43 238 875 0 0,14-17-494 0 0,48 35-267 0 0,-89-196 60 0 0,-17-60-148 0 0,0-1 7 0 0,0 0 15 0 0,0 0 12 0 0,0 0 5 0 0,0 0 37 0 0,0 0 23 0 0,-28-3 363 0 0,-27-34-345 0 0,21 7-106 0 0,-5-9-31 0 0,-2 3 0 0 0,-2 1 0 0 0,-1 2 1 0 0,-1 3-1 0 0,-2 1 0 0 0,-1 2 0 0 0,-26-9-6 0 0,-109-30-45 0 0,110 40-435 0 0,80 27-7906 0 0,-1 5 1330 0 0,1-2-5248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89 12187 0 0,'0'0'1767'0'0,"0"0"-248"0"0,0 0-126 0 0,0 0 20 0 0,0 0 26 0 0,0 0-118 0 0,0 0-205 0 0,0 0-209 0 0,0 0-213 0 0,0 0-155 0 0,0 0-87 0 0,0 0-28 0 0,0 0-8 0 0,-3 0 20 0 0,-2 4-315 0 0,0-1 0 0 0,1 1 0 0 0,0 0 0 0 0,-1 1 0 0 0,2-1 0 0 0,-1 1 0 0 0,0 0 0 0 0,1 0 1 0 0,0 0-1 0 0,0 0 0 0 0,1 1 0 0 0,-1-1 0 0 0,1 1 0 0 0,0-1 0 0 0,0 1 0 0 0,1 0 0 0 0,0 0 0 0 0,0 5-121 0 0,-2-1 112 0 0,-14 59 293 0 0,4 1-1 0 0,2 1 1 0 0,4 0 0 0 0,2 23-405 0 0,2-38 107 0 0,-18 75-42 0 0,10-89-189 0 0,11-42 25 0 0,0 0-33 0 0,0 0-49 0 0,0 0-76 0 0,20-27-3735 0 0,-2-6 134 0 0,-9 9-5901 0 0,-6 12-1816 0 0</inkml:trace>
  <inkml:trace contextRef="#ctx0" brushRef="#br0" timeOffset="595.23">5 37 6961 0 0,'0'0'5134'0'0,"0"0"-2747"0"0,0 0-828 0 0,0 0 12 0 0,0 0 1 0 0,0 0-76 0 0,0 0-175 0 0,0 0-278 0 0,0 0-243 0 0,0 0-173 0 0,0 0-162 0 0,0 0-88 0 0,0 0-26 0 0,1-5 12 0 0,-1 4-332 0 0,0-1 1 0 0,1 1-1 0 0,-1-1 1 0 0,1 1-1 0 0,-1-1 0 0 0,1 1 1 0 0,0-1-1 0 0,0 1 1 0 0,0 0-1 0 0,-1-1 1 0 0,1 1-1 0 0,1 0 0 0 0,-1 0 1 0 0,0-1-1 0 0,0 1 1 0 0,0 0-1 0 0,1 0 1 0 0,-1 0-1 0 0,0 1 0 0 0,1-1 1 0 0,-1 0-1 0 0,1 0 1 0 0,-1 1-1 0 0,1-1 1 0 0,-1 1-1 0 0,1-1 0 0 0,-1 1 1 0 0,1 0-1 0 0,-1 0 1 0 0,1-1-1 0 0,0 1 0 0 0,-1 0 1 0 0,1 0-1 0 0,0 1 1 0 0,-1-1-1 0 0,1 0 1 0 0,-1 0-1 0 0,1 1 0 0 0,0 0-31 0 0,306-4 1701 0 0,-298 2-1679 0 0,0 1 1 0 0,1 1 0 0 0,-1 0-1 0 0,0 0 1 0 0,0 1-1 0 0,-1 0 1 0 0,1 1-1 0 0,0 0 1 0 0,-1 0 0 0 0,0 1-1 0 0,1 1 1 0 0,-2-1-1 0 0,1 2 1 0 0,1 0-23 0 0,-8-2 24 0 0,-1 0 0 0 0,0-1 0 0 0,0 1 0 0 0,0 0 0 0 0,0 0 0 0 0,-1 0 0 0 0,0 0 0 0 0,1 0 0 0 0,-1 0 0 0 0,-1 0 0 0 0,1 0 0 0 0,-1 0 0 0 0,1 0 0 0 0,-1 0 0 0 0,0 0 0 0 0,-1-1 0 0 0,1 1 0 0 0,-1 0 0 0 0,1 0 0 0 0,-1-1 0 0 0,0 0 0 0 0,0 1 0 0 0,-1-1 0 0 0,1 0 0 0 0,-1 0 0 0 0,1 0 0 0 0,-1 0 0 0 0,0 0 0 0 0,0-1 0 0 0,-2 2-24 0 0,3-2-8 0 0,-143 154 317 0 0,143-153-311 0 0,-1 0-1 0 0,1 0 0 0 0,1 1 0 0 0,-1-1 0 0 0,0 1 1 0 0,1-1-1 0 0,-1 1 0 0 0,1-1 0 0 0,0 1 1 0 0,0 0-1 0 0,1 0 0 0 0,-1-1 0 0 0,1 1 0 0 0,0 0 1 0 0,0 0-1 0 0,0 0 0 0 0,0 0 0 0 0,1-1 0 0 0,0 1 1 0 0,-1 0-1 0 0,1-1 0 0 0,1 1 0 0 0,-1 0 0 0 0,0-1 1 0 0,1 1-1 0 0,0-1 0 0 0,0 0 0 0 0,0 1 0 0 0,0-1 1 0 0,0 0-1 0 0,2 1 3 0 0,110 91 28 0 0,-100-88-4 0 0,0 0 1 0 0,0 1-1 0 0,-1 1 0 0 0,-1 0 1 0 0,1 0-1 0 0,-1 2 0 0 0,-1-1 1 0 0,0 2-1 0 0,-1-1 0 0 0,0 1 1 0 0,0 1-1 0 0,-2 0 1 0 0,1 0-1 0 0,-2 1 0 0 0,0 0 1 0 0,0 0-1 0 0,-2 1 0 0 0,1 0 1 0 0,-2 0-1 0 0,0 0 1 0 0,-1 0-1 0 0,0 8-24 0 0,-6-15 44 0 0,0 0 0 0 0,-1 0 0 0 0,0 0 0 0 0,-1 0 1 0 0,0-1-1 0 0,0 0 0 0 0,-1 0 0 0 0,1 0 0 0 0,-1-1 0 0 0,-1 0 0 0 0,1 0 0 0 0,-1 0 1 0 0,0-1-1 0 0,-1 0 0 0 0,1-1 0 0 0,-1 1 0 0 0,0-1 0 0 0,0-1 0 0 0,0 1 0 0 0,-1-2 1 0 0,1 1-1 0 0,-1-1 0 0 0,-5 1-44 0 0,-13 4 32 0 0,0-1 0 0 0,-1-2 0 0 0,0 0 0 0 0,1-2 1 0 0,-1-1-1 0 0,0-1 0 0 0,0-2 0 0 0,-10-2-32 0 0,16 1 6 0 0,0-2 1 0 0,0 0-1 0 0,0-2 0 0 0,1 0 0 0 0,0-1 1 0 0,0-1-1 0 0,1-1 0 0 0,0-1 0 0 0,-6-5-6 0 0,25 15-26 0 0,0 1-1 0 0,0-1 0 0 0,0 1 1 0 0,0-1-1 0 0,0 1 0 0 0,0-1 1 0 0,0 1-1 0 0,0-1 0 0 0,1 0 1 0 0,-1 1-1 0 0,0-1 0 0 0,0 0 0 0 0,1 0 1 0 0,-1 1-1 0 0,1-1 0 0 0,-1 0 1 0 0,1 0-1 0 0,-1 0 0 0 0,1 0 1 0 0,-1 0-1 0 0,1 0 0 0 0,0 0 1 0 0,-1 0-1 0 0,1 0 0 0 0,0 0 1 0 0,0 0-1 0 0,0 0 0 0 0,0 0 1 0 0,0 0-1 0 0,0 0 0 0 0,0 0 1 0 0,0 0-1 0 0,0 0 0 0 0,1 0 1 0 0,-1 0-1 0 0,0 0 0 0 0,1 0 1 0 0,-1 0-1 0 0,1 0 0 0 0,-1 0 1 0 0,1 0-1 0 0,-1 0 0 0 0,1 1 1 0 0,-1-1-1 0 0,1 0 0 0 0,0 0 1 0 0,0 0-1 0 0,-1 1 0 0 0,1-1 1 0 0,0 1-1 0 0,0-1 0 0 0,0 0 27 0 0,25-15-3068 0 0,0 4-6239 0 0,-21 10 5383 0 0,5-5-9574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26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446 423 0 0 0,'0'0'954'0'0,"0"0"348"0"0,0 0 197 0 0,0 0 92 0 0,0 0-14 0 0,0 0-46 0 0,0 0-70 0 0,0 0-82 0 0,0 0-78 0 0,0 0-102 0 0,0 0-136 0 0,7 0-117 0 0,25 0 174 0 0,-14 0 2301 0 0,-19-1 3074 0 0,-7-2-3380 0 0,-52-18-3276 0 0,-104 13 84 0 0,159 9 78 0 0,-1 0 1 0 0,1 1-1 0 0,0-1 1 0 0,-1 1-1 0 0,1 0 1 0 0,0 1-1 0 0,0-1 0 0 0,0 1 1 0 0,1 0-1 0 0,-1 0 1 0 0,1 1-1 0 0,-1-1 1 0 0,1 1-1 0 0,0 0 1 0 0,0 0-1 0 0,1 0 1 0 0,-1 0-1 0 0,1 1 1 0 0,0 0-1 0 0,0 0 1 0 0,1-1-1 0 0,-1 1 1 0 0,1 1-1 0 0,0-1 1 0 0,1 0-1 0 0,-1 0 1 0 0,1 1-1 0 0,-1 3-1 0 0,2-6 2 0 0,-1 1-1 0 0,0-1 1 0 0,1 0 0 0 0,-1 1 0 0 0,1-1-1 0 0,0 1 1 0 0,0-1 0 0 0,0 0-1 0 0,1 1 1 0 0,-1-1 0 0 0,1 0-1 0 0,0 1 1 0 0,0-1 0 0 0,0 0 0 0 0,0 0-1 0 0,1 1 1 0 0,-1-1 0 0 0,1 0-1 0 0,0-1 1 0 0,-1 1 0 0 0,2 0-1 0 0,-1 0 1 0 0,0-1 0 0 0,0 1 0 0 0,1-1-1 0 0,-1 0 1 0 0,1 0 0 0 0,0 0-1 0 0,0 0 1 0 0,0 0 0 0 0,0-1-1 0 0,0 1 1 0 0,0-1 0 0 0,0 1 0 0 0,0-1-1 0 0,0 0 1 0 0,1-1 0 0 0,-1 1-1 0 0,0-1 1 0 0,1 1-2 0 0,10 0 12 0 0,0 0 1 0 0,0 0-1 0 0,0-1 1 0 0,0-1-1 0 0,0-1 0 0 0,0 0 1 0 0,0 0-1 0 0,0-2 0 0 0,0 0 1 0 0,-1 0-1 0 0,12-6-12 0 0,-7 4 34 0 0,-19 6 3 0 0,1 0 0 0 0,0-1 0 0 0,0 1 0 0 0,0 0 0 0 0,0 0 0 0 0,-1-1-1 0 0,1 1 1 0 0,0 0 0 0 0,0-1 0 0 0,0 1 0 0 0,0 0 0 0 0,0 0 0 0 0,0-1 0 0 0,0 1-1 0 0,0 0 1 0 0,0-1 0 0 0,0 1 0 0 0,0 0 0 0 0,0-1-37 0 0,-24 4 8 0 0,0 1 0 0 0,0 2 0 0 0,0 0 1 0 0,1 1-1 0 0,0 1 0 0 0,1 1 0 0 0,-1 2 0 0 0,-12 7-8 0 0,23-12-1 0 0,-5 2 3 0 0,0 0 0 0 0,1 2 0 0 0,1 0 0 0 0,-1 0 0 0 0,1 1 0 0 0,1 1 0 0 0,0 1 0 0 0,1 0 0 0 0,0 0 1 0 0,1 2-1 0 0,-1 2-2 0 0,10-12 3 0 0,1 0 1 0 0,0 0 0 0 0,0 0-1 0 0,0 0 1 0 0,1 0 0 0 0,0 1-1 0 0,0-1 1 0 0,0 0 0 0 0,1 1-1 0 0,0-1 1 0 0,0 1 0 0 0,0-1-1 0 0,0 0 1 0 0,1 1 0 0 0,0-1-1 0 0,0 0 1 0 0,1 1 0 0 0,-1-1-1 0 0,1 0 1 0 0,0 0 0 0 0,1 0-1 0 0,-1 0 1 0 0,1-1 0 0 0,2 4-4 0 0,1-2 25 0 0,-1 0 0 0 0,1 0 1 0 0,0-1-1 0 0,1 0 0 0 0,-1 0 1 0 0,1-1-1 0 0,0 1 0 0 0,0-1 1 0 0,0-1-1 0 0,1 0 0 0 0,-1 0 1 0 0,1 0-1 0 0,0-1 0 0 0,0 0 1 0 0,-1 0-1 0 0,2-1 0 0 0,-1 0 1 0 0,0 0-1 0 0,0-1 0 0 0,4-1-25 0 0,-2 2 20 0 0,1-2 0 0 0,0 1-1 0 0,0-1 1 0 0,-1-1 0 0 0,1 0-1 0 0,-1-1 1 0 0,1 0-1 0 0,-1 0 1 0 0,0-1 0 0 0,0 0-1 0 0,1-2-19 0 0,-9 3-204 0 0,0-1 0 0 0,0 0 0 0 0,0 0-1 0 0,-1 0 1 0 0,1 0 0 0 0,-1 0-1 0 0,0 0 1 0 0,0 0 0 0 0,0 0 0 0 0,0-1-1 0 0,-1 1 1 0 0,0 0 0 0 0,0 0-1 0 0,0-1 1 0 0,0 1 0 0 0,-1 0 0 0 0,1 0-1 0 0,-2-3 205 0 0,1-14-2444 0 0,1 13 1298 0 0,0-15-7131 0 0,2 14-3931 0 0</inkml:trace>
  <inkml:trace contextRef="#ctx0" brushRef="#br0" timeOffset="450.242">372 0 12995 0 0,'0'0'1955'0'0,"0"0"-356"0"0,0 0-264 0 0,0 0-36 0 0,0 0 30 0 0,0 0-68 0 0,0 0-190 0 0,0 0-266 0 0,0 0-214 0 0,0 0-123 0 0,0 0-21 0 0,0 0 21 0 0,-6 11 15 0 0,-19 37 9 0 0,15 33 859 0 0,11-59-1022 0 0,-1 71 249 0 0,-3 1-1 0 0,-5-1 0 0 0,-5 14-577 0 0,-11 1 119 0 0,-4-1-1 0 0,-4-2 0 0 0,-9 9-118 0 0,34-96-1 0 0,0 0 1 0 0,2 0-1 0 0,0 0 0 0 0,1 1 1 0 0,1 0-1 0 0,1-1 0 0 0,1 1 1 0 0,0 0-1 0 0,1 0 0 0 0,2 5 1 0 0,-4-8-1652 0 0,3-37-1721 0 0,3 9-2181 0 0,-2 4-3407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4001 0 0,'0'0'2228'0'0,"0"0"-403"0"0,0 0-104 0 0,0 0 53 0 0,0 0-3 0 0,0 0-154 0 0,0 0-285 0 0,0 0-311 0 0,0 0-243 0 0,0 0-149 0 0,0 0-77 0 0,2-1-61 0 0,5-7-47 0 0,-5 6-33 0 0,-2 2-51 0 0,2 7 3271 0 0,5 23-2422 0 0,2 251 937 0 0,-9-279-2128 0 0,0 1 0 0 0,0-1 0 0 0,0 1 0 0 0,0-1 0 0 0,0 1 0 0 0,0-1 0 0 0,1 1 0 0 0,-1-1 0 0 0,1 0 0 0 0,0 1 0 0 0,0-1 1 0 0,0 0-1 0 0,0 1 0 0 0,0-1 0 0 0,0 0 0 0 0,1 0 0 0 0,-1 0 0 0 0,0 0 0 0 0,1 0 0 0 0,0 0 0 0 0,0 0 0 0 0,-1-1 0 0 0,1 1 0 0 0,0 0 1 0 0,0-1-1 0 0,0 0 0 0 0,1 1 0 0 0,-1-1 0 0 0,0 0 0 0 0,0 0 0 0 0,1 0 0 0 0,-1-1 0 0 0,1 1 0 0 0,-1 0 0 0 0,1-1 0 0 0,-1 0 0 0 0,0 1 1 0 0,1-1-1 0 0,-1 0 0 0 0,1 0 0 0 0,-1-1 0 0 0,1 1 0 0 0,-1 0 0 0 0,1-1 0 0 0,-1 0 0 0 0,1 1 0 0 0,1-2-18 0 0,12-14 80 0 0,1-1 0 0 0,-2-1-1 0 0,0 0 1 0 0,-2-1 0 0 0,0 0 0 0 0,-1-1-1 0 0,-1-1 1 0 0,0 0 0 0 0,-2 0 0 0 0,4-13-80 0 0,-12 53-20 0 0,2-1 1 0 0,0 0-1 0 0,1 1 1 0 0,0-1-1 0 0,2-1 1 0 0,0 1 0 0 0,6 10 19 0 0,-11-24 4 0 0,1-1 0 0 0,-1 0 1 0 0,1 0-1 0 0,-1 0 1 0 0,1 0-1 0 0,0 0 0 0 0,0 0 1 0 0,1-1-1 0 0,-1 1 0 0 0,0-1 1 0 0,1 1-1 0 0,-1-1 1 0 0,1 0-1 0 0,0 0 0 0 0,0 0 1 0 0,0 0-1 0 0,0-1 1 0 0,0 1-1 0 0,0-1 0 0 0,0 0 1 0 0,1 1-1 0 0,-1-2 0 0 0,0 1 1 0 0,1 0-1 0 0,-1-1 1 0 0,1 1-1 0 0,-1-1 0 0 0,1 0-4 0 0,2-3 38 0 0,0 0-1 0 0,1 0 0 0 0,-2-1 0 0 0,1 0 1 0 0,0 0-1 0 0,-1 0 0 0 0,0-1 0 0 0,0 0 1 0 0,0 0-1 0 0,-1 0 0 0 0,1-1 1 0 0,-1 1-1 0 0,-1-1 0 0 0,1 0 0 0 0,-1 0 1 0 0,0 0-1 0 0,0-1 0 0 0,-1 1 0 0 0,2-7-37 0 0,27-109 359 0 0,-31 122-349 0 0,0 0-28 0 0,0 0-58 0 0,0 0-22 0 0,0 0-35 0 0,-8 40-5152 0 0,8-36 4246 0 0,0 0-1382 0 0,0-1-2752 0 0,0-3-6818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2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11290 0 0,'0'0'4384'0'0,"0"0"-2546"0"0,0 0-755 0 0,0 0 169 0 0,0 0 131 0 0,0 0-110 0 0,0 0-252 0 0,0 0-284 0 0,0 0-230 0 0,0 0-139 0 0,0 0-89 0 0,0 0-82 0 0,0 0-61 0 0,2 30-54 0 0,10 89-46 0 0,-10-40-1326 0 0,-5-84-2855 0 0,0 1 1343 0 0,2 2-2060 0 0,-1-1-6657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0,'0'0'2633'0'0,"0"0"-641"0"0,0 0-655 0 0,0 0-521 0 0,0 0-320 0 0,0 0-320 0 0,0 0-392 0 0,0 0-432 0 0,0 0-721 0 0,0 0-2503 0 0,0 0-7651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17420 0 0,'0'0'1855'0'0,"0"0"-598"0"0,0 0-182 0 0,0 0 96 0 0,0 0 32 0 0,0 0-104 0 0,0 0-247 0 0,0 0-269 0 0,0 0-171 0 0,0 0-92 0 0,0 0-46 0 0,0 0-34 0 0,0 0-31 0 0,9-3-28 0 0,28-9-27 0 0,-35 12-134 0 0,-1 0 0 0 0,0 0 0 0 0,1 0 0 0 0,-1 0 0 0 0,1 1 0 0 0,-1-1 0 0 0,0 0 0 0 0,1 1 0 0 0,-1-1 0 0 0,0 1 0 0 0,1-1 0 0 0,-1 1 0 0 0,0 0 0 0 0,0 0 0 0 0,1-1 0 0 0,-1 1 0 0 0,0 0 0 0 0,0 0 0 0 0,0 0 0 0 0,0 0 0 0 0,0 0 0 0 0,0 0 0 0 0,-1 1 0 0 0,1-1 0 0 0,0 0 0 0 0,-1 0 0 0 0,1 1 0 0 0,0-1 0 0 0,-1 0 0 0 0,0 1 0 0 0,1-1 0 0 0,-1 0 0 0 0,0 1 0 0 0,1-1 0 0 0,-1 1 0 0 0,0 0-20 0 0,1 2 91 0 0,15 62 499 0 0,-14 391 217 0 0,-16-307-797 0 0,-5-65 54 0 0,19-85-76 0 0,0 0 0 0 0,0 0 10 0 0,0 0-10 0 0,0 0 16 0 0,0-27-711 0 0,16-52-4423 0 0,-13 73 4425 0 0,11-23-6898 0 0,-7 19-4212 0 0</inkml:trace>
  <inkml:trace contextRef="#ctx0" brushRef="#br0" timeOffset="325.494">312 70 5433 0 0,'0'0'4053'0'0,"0"0"-1478"0"0,0 0-561 0 0,0 0-39 0 0,0 0-96 0 0,0 0-206 0 0,0 0-288 0 0,0 0-285 0 0,0 0-221 0 0,0 0-145 0 0,0 0-111 0 0,0 0-99 0 0,0 0-52 0 0,1-5-41 0 0,6-11 159 0 0,-1 37 816 0 0,0 60-671 0 0,-3 0 0 0 0,-3 0-1 0 0,-6 22-734 0 0,-30 125 103 0 0,20-139-356 0 0,28-77-2175 0 0,2-14-4626 0 0,-9-1-5214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15339 0 0,'0'0'1653'0'0,"0"0"-420"0"0,0 0-285 0 0,0 0 6 0 0,0 0 80 0 0,0 0-18 0 0,0 0-121 0 0,0 0-203 0 0,0 0-201 0 0,0 0-170 0 0,0 12 387 0 0,20 253 2399 0 0,-24-196-2867 0 0,-2-1 0 0 0,-4 1-1 0 0,-16 55-239 0 0,18-83 61 0 0,7-30-3544 0 0,1-39-3160 0 0,0 16-607 0 0,0 4-3841 0 0</inkml:trace>
  <inkml:trace contextRef="#ctx0" brushRef="#br0" timeOffset="367.949">1 11 14219 0 0,'0'0'1887'0'0,"0"0"-375"0"0,0 0-271 0 0,0 0-16 0 0,0 0 28 0 0,0 0-95 0 0,0 0-257 0 0,0 0-201 0 0,0 0-97 0 0,0 0-50 0 0,0 0 11 0 0,0 0-18 0 0,0 0-37 0 0,22 2-66 0 0,147 7 598 0 0,-113-10-604 0 0,-32-1-298 0 0,0 2 0 0 0,0 0 0 0 0,-1 2 0 0 0,1 0 0 0 0,0 2 0 0 0,22 6-139 0 0,16 16 100 0 0,-36-19-189 0 0,-26-7 22 0 0,0 0-25 0 0,0 0-49 0 0,-1-1-5225 0 0,-5-5 408 0 0,4 6-393 0 0,-3 0-5702 0 0</inkml:trace>
  <inkml:trace contextRef="#ctx0" brushRef="#br0" timeOffset="675.583">38 250 12371 0 0,'0'0'2303'0'0,"0"0"-585"0"0,0 0-388 0 0,0 0-5 0 0,0 0-5 0 0,0 0-165 0 0,0 0-271 0 0,0 0-220 0 0,0 0-98 0 0,0 0-14 0 0,0 0 32 0 0,0 0 24 0 0,0 0-37 0 0,17 4-42 0 0,132 21 1164 0 0,34-20-608 0 0,-117-16-2984 0 0,-55 3-2302 0 0,-3-3-3476 0 0,-6 7-4219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16 111 3233 0 0,'0'0'2148'0'0,"0"0"-111"0"0,0 0-4 0 0,0 0 100 0 0,0 0-9 0 0,0 0-137 0 0,0 0-252 0 0,0 0-301 0 0,0 0-264 0 0,0 0-205 0 0,0 0-141 0 0,-2-4-114 0 0,0 0-1408 0 0,2 4 890 0 0,0 0 0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0-192 0 0,-1 49 626 0 0,-1-29-567 0 0,1 1 0 0 0,0-1 0 0 0,2 1 0 0 0,1-1 0 0 0,0 0 0 0 0,1 0 0 0 0,2 0 0 0 0,0 0 0 0 0,1-1 0 0 0,0 1 0 0 0,10 17-59 0 0,-14-34 8 0 0,-1-1 0 0 0,1 1 0 0 0,0-1 0 0 0,-1 1 0 0 0,1-1 0 0 0,1 0 0 0 0,-1 0 0 0 0,0 1 0 0 0,0-2 0 0 0,1 1 0 0 0,-1 0 0 0 0,1 0 0 0 0,-1-1-1 0 0,1 1 1 0 0,0-1 0 0 0,0 0 0 0 0,0 0 0 0 0,-1 0 0 0 0,1 0 0 0 0,0-1 0 0 0,0 1 0 0 0,0-1 0 0 0,0 1 0 0 0,0-1 0 0 0,0 0 0 0 0,1-1 0 0 0,-1 1 0 0 0,0 0 0 0 0,0-1 0 0 0,0 1 0 0 0,-1-1 0 0 0,1 0 0 0 0,3-1-8 0 0,80-59 316 0 0,-53 27-255 0 0,-2-1 0 0 0,-2-1-1 0 0,0-2 1 0 0,-3-1 0 0 0,6-14-61 0 0,-9 12 8 0 0,-18 93-35 0 0,-4-24 38 0 0,-2-23-10 0 0,1 0 1 0 0,0 1-1 0 0,0-1 0 0 0,1 0 0 0 0,-1 0 0 0 0,1 0 0 0 0,0 0 0 0 0,0 0 1 0 0,1 0-1 0 0,0 0 0 0 0,-1 0 0 0 0,2 0 0 0 0,-1 0 0 0 0,0-1 0 0 0,3 3-1 0 0,-3-4 2 0 0,1 1-1 0 0,0-1 0 0 0,1 1 0 0 0,-1-1 0 0 0,0 0 1 0 0,1 0-1 0 0,0-1 0 0 0,0 1 0 0 0,-1-1 0 0 0,2 0 1 0 0,-1 0-1 0 0,0 0 0 0 0,0 0 0 0 0,1-1 0 0 0,-1 0 1 0 0,0 1-1 0 0,1-2 0 0 0,0 1 0 0 0,-1 0 0 0 0,4-1-1 0 0,-3 0 19 0 0,0 0 1 0 0,1 0-1 0 0,-1 0 0 0 0,0 0 0 0 0,1-1 0 0 0,-1 0 0 0 0,0 0 0 0 0,0-1 0 0 0,0 1 1 0 0,0-1-1 0 0,0 0 0 0 0,0 0 0 0 0,0-1 0 0 0,-1 0 0 0 0,4-2-19 0 0,9-7 114 0 0,-1-1 0 0 0,0-1 1 0 0,-1 0-1 0 0,-1-1 0 0 0,0-1 0 0 0,-1 0 0 0 0,-1-1 0 0 0,0 0 1 0 0,-2-1-1 0 0,4-7-114 0 0,-11 19-12 0 0,0 0 0 0 0,-1 0 0 0 0,1 0 1 0 0,-1-1-1 0 0,0 1 0 0 0,-1-1 0 0 0,0 0 0 0 0,0 0 1 0 0,0 1-1 0 0,-1-1 0 0 0,0 0 0 0 0,-1-6 12 0 0,-10 1-1916 0 0,2 6-6989 0 0,4 6-4001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 2336 0 0,'0'0'3157'0'0,"0"0"-1484"0"0,0 0-448 0 0,0 0 143 0 0,0 0 285 0 0,0 0 219 0 0,0 0-1 0 0,0 0-245 0 0,0 0-303 0 0,0 0-220 0 0,0 0-136 0 0,0 0-87 0 0,0 0-51 0 0,1-7-54 0 0,3-23-61 0 0,-3 23-60 0 0,-1 7-57 0 0,0 0-47 0 0,0 0-47 0 0,0 9 964 0 0,3 552 1438 0 0,-21-392-2700 0 0,18-168-189 0 0,0-1-3 0 0,0 0-6 0 0,0 0 26 0 0,24-34 166 0 0,50-72-156 0 0,-49 78-43 0 0,-12 10 2 0 0,2 2 0 0 0,0 0 0 0 0,1 1 0 0 0,0 0 0 0 0,1 1 0 0 0,1 1 0 0 0,0 1 0 0 0,11-6-2 0 0,-28 17 0 0 0,1 0 1 0 0,-1 0-1 0 0,0 1 0 0 0,0-1 1 0 0,1 0-1 0 0,-1 1 0 0 0,1-1 1 0 0,-1 1-1 0 0,1-1 0 0 0,-1 1 1 0 0,0 0-1 0 0,1-1 0 0 0,0 1 1 0 0,-1 0-1 0 0,1 0 1 0 0,-1 0-1 0 0,1 0 0 0 0,-1 0 1 0 0,1 1-1 0 0,-1-1 0 0 0,1 0 1 0 0,-1 1-1 0 0,0-1 0 0 0,1 1 1 0 0,-1-1-1 0 0,1 1 0 0 0,-1 0 1 0 0,0 0-1 0 0,1-1 1 0 0,-1 1-1 0 0,10 160 145 0 0,-11-75-10 0 0,20-35 26 0 0,-18-50-153 0 0,-2-1-13 0 0,0 0 5 0 0,16-19-248 0 0,8-19-3333 0 0,-16 28-3814 0 0,-6 7-5078 0 0</inkml:trace>
  <inkml:trace contextRef="#ctx0" brushRef="#br0" timeOffset="417.678">596 633 14363 0 0,'0'0'1630'0'0,"0"0"-563"0"0,0 0-132 0 0,0 0 165 0 0,0 0 105 0 0,0 0-38 0 0,0 0-129 0 0,0 0-133 0 0,0 0-138 0 0,0 0-87 0 0,0 0-77 0 0,0 0-91 0 0,0 0-62 0 0,25-2-52 0 0,79-7-52 0 0,-51-17 213 0 0,-48 22-499 0 0,1-1-1 0 0,0-1 1 0 0,-1 1 0 0 0,0-1 0 0 0,0 0 0 0 0,-1 0 0 0 0,1 0 0 0 0,-1-1 0 0 0,-1 0 0 0 0,1 0 0 0 0,-1 0 0 0 0,-1 0 0 0 0,1 0 0 0 0,-1 0 0 0 0,0-1 0 0 0,-1 1 0 0 0,1-1 0 0 0,-2 1 0 0 0,1-1 0 0 0,-1-3-60 0 0,-2 8 2 0 0,0 1 0 0 0,0 0 1 0 0,0 0-1 0 0,0 0 1 0 0,0 0-1 0 0,-1 1 1 0 0,1-1-1 0 0,-1 1 1 0 0,1-1-1 0 0,-1 1 0 0 0,1 0 1 0 0,-1 0-1 0 0,0 0 1 0 0,0 0-1 0 0,1 1 1 0 0,-1-1-1 0 0,0 1 1 0 0,0 0-1 0 0,0-1 1 0 0,0 1-1 0 0,0 1 0 0 0,0-1 1 0 0,1 0-1 0 0,-1 1 1 0 0,0-1-1 0 0,0 1 1 0 0,0 0-1 0 0,1 0 1 0 0,-1 0-1 0 0,0 0 1 0 0,1 0-3 0 0,-21 13-17 0 0,1 0 0 0 0,1 2 1 0 0,0 0-1 0 0,2 1 0 0 0,-1 1 1 0 0,-3 7 16 0 0,16-19-2 0 0,0-1 0 0 0,0 2 0 0 0,0-1 0 0 0,1 1 0 0 0,0 0 0 0 0,1 0 0 0 0,0 1 0 0 0,0-1 0 0 0,0 1 0 0 0,1 0 0 0 0,0 1 0 0 0,0-1 0 0 0,1 1 0 0 0,1 0 0 0 0,-1-1 0 0 0,1 1 0 0 0,1 0 0 0 0,-1 0 0 0 0,2 1 0 0 0,-1-1 0 0 0,1 0 0 0 0,1 0 0 0 0,-1 0 0 0 0,2 5 1 0 0,3-7 8 0 0,1-1-1 0 0,-1 0 0 0 0,1-1 0 0 0,0 1 0 0 0,0-1 0 0 0,1 0 0 0 0,-1-1 0 0 0,1 1 0 0 0,0-2 0 0 0,0 1 0 0 0,1 0 0 0 0,-1-1 0 0 0,1-1 0 0 0,-1 1 0 0 0,1-1 0 0 0,0-1 1 0 0,0 1-1 0 0,0-1 0 0 0,0-1 0 0 0,0 1 0 0 0,0-1 0 0 0,4-1-6 0 0,1-2-150 0 0,0-1 0 0 0,0 0 0 0 0,-1-1 0 0 0,0 0 1 0 0,0-1-1 0 0,0 0 0 0 0,0-1 0 0 0,-1 0 0 0 0,-1-1 0 0 0,1 0 1 0 0,-1-1-1 0 0,0 0 0 0 0,-1 0 0 0 0,6-8 150 0 0,-2 5-1351 0 0,3-3-2382 0 0,-8 5-2560 0 0,-3-1-5968 0 0</inkml:trace>
  <inkml:trace contextRef="#ctx0" brushRef="#br0" timeOffset="762.601">1017 781 15179 0 0,'0'0'1542'0'0,"0"0"-429"0"0,0 0-98 0 0,0 0 59 0 0,0 0 25 0 0,0 0-87 0 0,0 0-174 0 0,0 0-124 0 0,0 0-27 0 0,0 0 8 0 0,0 0-24 0 0,0 0-39 0 0,0 0-52 0 0,0-5 288 0 0,5-19-701 0 0,0 0 0 0 0,2 1 0 0 0,0 0 0 0 0,1 0 0 0 0,2 1 0 0 0,0 0 0 0 0,1 0 0 0 0,2 1 0 0 0,0 1 0 0 0,7-9-167 0 0,56-37 76 0 0,-69 95-1371 0 0,-7 2-2114 0 0,0-18-3502 0 0,0-5-5210 0 0</inkml:trace>
  <inkml:trace contextRef="#ctx0" brushRef="#br0" timeOffset="1115.273">1280 641 8618 0 0,'0'0'1846'0'0,"0"0"-42"0"0,0 0 108 0 0,0 0-14 0 0,0 0-127 0 0,0 0-197 0 0,0 0-207 0 0,0 0-147 0 0,0 0-114 0 0,0 0-117 0 0,32-3-145 0 0,100-12-106 0 0,-61-8 457 0 0,-64 20-1080 0 0,0 0 0 0 0,0 0 0 0 0,0-1 1 0 0,0 0-1 0 0,0 0 0 0 0,-1 0 0 0 0,0-1 1 0 0,0 0-1 0 0,0-1 0 0 0,0 1 0 0 0,-1-1 1 0 0,0 0-1 0 0,0 0 0 0 0,-1-1 0 0 0,0 1 1 0 0,0-1-1 0 0,0 0 0 0 0,-1 0 0 0 0,0-1 0 0 0,0 1 1 0 0,-1-1-1 0 0,1-3-115 0 0,-5 9 8 0 0,1 0 0 0 0,-1 0 0 0 0,0 1-1 0 0,1-1 1 0 0,-1 1 0 0 0,0-1 0 0 0,0 1 0 0 0,0 0 0 0 0,-1 0 0 0 0,1 0 0 0 0,0 0 0 0 0,0 0-1 0 0,0 0 1 0 0,-1 1 0 0 0,1-1 0 0 0,0 1 0 0 0,-1-1 0 0 0,1 1 0 0 0,-1 0 0 0 0,1 0-1 0 0,0 0 1 0 0,-1 0 0 0 0,1 1 0 0 0,-1-1 0 0 0,1 1 0 0 0,0-1 0 0 0,-1 1 0 0 0,1 0-1 0 0,0 0 1 0 0,0 0 0 0 0,0 0 0 0 0,0 0 0 0 0,-2 1-8 0 0,-13 7-3 0 0,0 0 0 0 0,1 1 0 0 0,0 0 0 0 0,1 2 0 0 0,0 0 0 0 0,1 0 0 0 0,0 2 0 0 0,1-1 0 0 0,0 2 0 0 0,1 0 0 0 0,1 0 0 0 0,-5 11 3 0 0,12-21 0 0 0,0 0 0 0 0,1 0 0 0 0,-1 0-1 0 0,1 1 1 0 0,1-1 0 0 0,-1 1 0 0 0,1 0 0 0 0,0-1 0 0 0,0 1 0 0 0,1 0 0 0 0,0 0-1 0 0,0 1 1 0 0,0-1 0 0 0,1 0 0 0 0,0 0 0 0 0,0 0 0 0 0,0 0 0 0 0,1 0-1 0 0,0 1 1 0 0,0-1 0 0 0,1 0 0 0 0,-1 0 0 0 0,1-1 0 0 0,1 1 0 0 0,-1 0 0 0 0,1-1-1 0 0,0 1 1 0 0,0-1 0 0 0,0 0 0 0 0,1 0 0 0 0,0 0 0 0 0,0-1 0 0 0,0 1-1 0 0,1-1 1 0 0,-1 0 0 0 0,1 0 0 0 0,0 0 0 0 0,0-1 0 0 0,1 0 0 0 0,3 2 0 0 0,1 0-2 0 0,-1 0 1 0 0,1-2 0 0 0,0 1-1 0 0,0-1 1 0 0,1 0 0 0 0,-1-1-1 0 0,0-1 1 0 0,1 1 0 0 0,-1-2-1 0 0,1 1 1 0 0,0-1 0 0 0,-1-1-1 0 0,1 0 1 0 0,-1-1 0 0 0,1 0-1 0 0,-1 0 1 0 0,0-1 0 0 0,1 0 1 0 0,42-25-1002 0 0,-23 2-7428 0 0,-20 17-4284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4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4 6457 0 0,'0'0'2376'0'0,"0"0"-537"0"0,0 0-38 0 0,0 0 225 0 0,0 0 125 0 0,0 0-105 0 0,0 0-332 0 0,0 0-407 0 0,0 0-294 0 0,0 0-173 0 0,0 0-110 0 0,3-1-63 0 0,-3 1-610 0 0,0-1 0 0 0,0 1 0 0 0,1 0 0 0 0,-1 0 1 0 0,1 0-1 0 0,-1-1 0 0 0,0 1 0 0 0,1 0 0 0 0,-1 0 0 0 0,0 0 1 0 0,1 0-1 0 0,-1 0 0 0 0,1 0 0 0 0,-1 0 0 0 0,0 0 1 0 0,1 0-1 0 0,-1 0 0 0 0,1 0 0 0 0,-1 0 0 0 0,1 0 0 0 0,-1 0 1 0 0,0 0-1 0 0,1 0 0 0 0,-1 0 0 0 0,0 0 0 0 0,1 0 0 0 0,-1 1 1 0 0,1-1-1 0 0,-1 0 0 0 0,0 0 0 0 0,1 0 0 0 0,-1 1 1 0 0,0-1-1 0 0,1 0 0 0 0,-1 1 0 0 0,0-1 0 0 0,0 0 0 0 0,1 1 1 0 0,-1-1-1 0 0,0 0 0 0 0,0 1 0 0 0,0-1 0 0 0,1 0 0 0 0,-1 1 1 0 0,0-1-1 0 0,0 0 0 0 0,0 1 0 0 0,0-1 0 0 0,0 1 1 0 0,0-1-1 0 0,0 1 0 0 0,0-1 0 0 0,0 0 0 0 0,0 1 0 0 0,0-1 1 0 0,0 1-1 0 0,0-1 0 0 0,0 0 0 0 0,0 1 0 0 0,0-1 1 0 0,0 1-1 0 0,-1-1 0 0 0,1 0 0 0 0,0 1 0 0 0,0-1 0 0 0,0 0 1 0 0,-1 1-58 0 0,2 9-261 0 0,-4 503 2489 0 0,12-294-2146 0 0,-7-263-6582 0 0,-3 16-2908 0 0,-1 16-2674 0 0</inkml:trace>
  <inkml:trace contextRef="#ctx0" brushRef="#br0" timeOffset="228.363">0 428 15843 0 0,'0'0'1195'0'0,"0"0"-264"0"0,0 0 27 0 0,0 0 209 0 0,0 0 129 0 0,0 0-72 0 0,0 0-205 0 0,0 0-205 0 0,0 0-142 0 0,0 0-92 0 0,0 0-69 0 0,34-6-81 0 0,105-20-108 0 0,66-31 226 0 0,-48 17-2801 0 0,-145 37 881 0 0,2 0-1822 0 0,-5 1-3589 0 0,-3-1-5101 0 0</inkml:trace>
  <inkml:trace contextRef="#ctx0" brushRef="#br0" timeOffset="641.291">687 48 11787 0 0,'0'0'2107'0'0,"0"0"-446"0"0,0 0-271 0 0,0 0-95 0 0,0 0-90 0 0,0 0-179 0 0,0 0-234 0 0,0 0-124 0 0,0 0 15 0 0,0 0 59 0 0,0 0 56 0 0,0 0-41 0 0,0 0-80 0 0,1 21-73 0 0,1 149 645 0 0,-24 133-327 0 0,22-281-889 0 0,-1-14-28 0 0,0 1 0 0 0,1-1 0 0 0,0 0 0 0 0,1 1 0 0 0,0-1 0 0 0,0 0 0 0 0,0 0 1 0 0,1 0-1 0 0,1 0 0 0 0,-1 0 0 0 0,1 0 0 0 0,0 0 0 0 0,3 2-5 0 0,-4-8 7 0 0,1-1 0 0 0,-1 0 0 0 0,1-1 0 0 0,-1 1 0 0 0,1 0 0 0 0,0-1 0 0 0,-1 1-1 0 0,1-1 1 0 0,0 0 0 0 0,-1 0 0 0 0,1 0 0 0 0,0 0 0 0 0,-1-1 0 0 0,1 1 0 0 0,0-1 0 0 0,-1 1 0 0 0,1-1 0 0 0,-1 0 0 0 0,1 0-1 0 0,-1 0 1 0 0,1 0 0 0 0,-1-1 0 0 0,0 1 0 0 0,1-1 0 0 0,-1 1 0 0 0,0-1 0 0 0,0 0 0 0 0,0 0 0 0 0,0 0 0 0 0,-1 0 0 0 0,1 0-1 0 0,0-1-6 0 0,35-31 92 0 0,-28 24-74 0 0,1 0 0 0 0,0 0 0 0 0,1 1 0 0 0,0 0 0 0 0,0 1 0 0 0,1 1 1 0 0,0 0-1 0 0,0 0 0 0 0,1 1 0 0 0,0 1 0 0 0,12-4-18 0 0,-22 10 6 0 0,-1 0-1 0 0,1 0 1 0 0,0 1 0 0 0,0-1-1 0 0,-1 1 1 0 0,1-1 0 0 0,-1 1-1 0 0,1 0 1 0 0,-1 0 0 0 0,0 0-1 0 0,0 1 1 0 0,0-1 0 0 0,0 0-1 0 0,0 1 1 0 0,-1-1 0 0 0,1 1-1 0 0,-1 0 1 0 0,1-1-1 0 0,-1 1 1 0 0,0 0 0 0 0,0 0-1 0 0,0 0 1 0 0,-1 0 0 0 0,1 0-1 0 0,-1 0 1 0 0,1 0 0 0 0,-1 0-1 0 0,0 0 1 0 0,0 0 0 0 0,-1 0-1 0 0,1 0 1 0 0,-1 0 0 0 0,1 0-1 0 0,-1 0 1 0 0,-1 2-6 0 0,3 7 10 0 0,8 98 88 0 0,-9-109-115 0 0,1-1 1 0 0,-1 1 0 0 0,0-1 0 0 0,1 1-1 0 0,-1 0 1 0 0,1-1 0 0 0,-1 1 0 0 0,1-1-1 0 0,-1 0 1 0 0,1 1 0 0 0,-1-1 0 0 0,1 1-1 0 0,-1-1 1 0 0,1 0 0 0 0,0 1 0 0 0,-1-1-1 0 0,1 0 1 0 0,0 0 0 0 0,-1 1 0 0 0,1-1-1 0 0,0 0 1 0 0,-1 0 0 0 0,1 0 0 0 0,0 0-1 0 0,0 0 1 0 0,-1 0 0 0 0,1 0-1 0 0,0 0 1 0 0,-1 0 0 0 0,1 0 0 0 0,0 0-1 0 0,-1-1 1 0 0,1 1 0 0 0,0 0 0 0 0,-1 0-1 0 0,1-1 1 0 0,0 1 0 0 0,-1 0 0 0 0,1-1-1 0 0,-1 1 1 0 0,1-1 0 0 0,-1 1 0 0 0,1-1-1 0 0,-1 1 1 0 0,1-1 0 0 0,-1 1 0 0 0,1-1-1 0 0,-1 1 1 0 0,0-1 0 0 0,1 0 0 0 0,-1 1-1 0 0,0-1 17 0 0,26-35-2225 0 0,-24 33 1703 0 0,7-12-2274 0 0,-3 5-3081 0 0,-2 2-6272 0 0</inkml:trace>
  <inkml:trace contextRef="#ctx0" brushRef="#br0" timeOffset="1057.879">1189 615 10122 0 0,'0'0'4636'0'0,"0"0"-2174"0"0,0 0-583 0 0,0 0-72 0 0,0 0-151 0 0,0 0-216 0 0,0 0-290 0 0,0 0-292 0 0,0 0-193 0 0,0 0-153 0 0,0 0-106 0 0,34-7-57 0 0,102-24-73 0 0,-80 7 95 0 0,-50 16-281 0 0,0 3-50 0 0,-1 0 0 0 0,0-1 0 0 0,-1 0 0 0 0,1 0 0 0 0,-1-1 0 0 0,0 1 0 0 0,-1-1 0 0 0,1 0 0 0 0,-1 0 0 0 0,-1 0 0 0 0,1 0 0 0 0,-1-1 0 0 0,-1 1 0 0 0,1-1 0 0 0,-1 1 0 0 0,0-1 0 0 0,-1 0-1 0 0,0 1 1 0 0,0-1 0 0 0,-1 1 0 0 0,0-2-40 0 0,0 7-7 0 0,-1 0 0 0 0,0 1 0 0 0,1-1-1 0 0,-1 0 1 0 0,0 1 0 0 0,0-1 0 0 0,0 1-1 0 0,0 0 1 0 0,0 0 0 0 0,0 0 0 0 0,-1 0 0 0 0,1 0-1 0 0,0 0 1 0 0,0 0 0 0 0,-1 1 0 0 0,1-1-1 0 0,-1 1 1 0 0,1 0 0 0 0,0 0 0 0 0,-1-1-1 0 0,1 2 1 0 0,-1-1 0 0 0,1 0 0 0 0,0 0-1 0 0,-1 1 1 0 0,1-1 0 0 0,0 1 0 0 0,-1 0 0 0 0,1 0-1 0 0,0 0 1 0 0,0 0 0 0 0,0 0 0 0 0,-2 1 7 0 0,-13 8-14 0 0,1 0 1 0 0,0 0 0 0 0,1 2-1 0 0,0 0 1 0 0,1 1 0 0 0,0 0-1 0 0,1 1 1 0 0,0 0 0 0 0,1 1-1 0 0,1 1 1 0 0,-2 4 13 0 0,7-11 8 0 0,0 0 1 0 0,1 1 0 0 0,-1 0-1 0 0,2 0 1 0 0,0 0-1 0 0,0 0 1 0 0,1 1 0 0 0,0 0-1 0 0,0 0 1 0 0,2-1-1 0 0,-1 1 1 0 0,1 1 0 0 0,1-1-1 0 0,0 0 1 0 0,0 0-1 0 0,1 0 1 0 0,1 0 0 0 0,1 5-9 0 0,-1-10 10 0 0,1 0 1 0 0,0 0 0 0 0,0 0 0 0 0,1 0 0 0 0,0-1 0 0 0,0 1 0 0 0,0-1 0 0 0,0 0-1 0 0,1 0 1 0 0,0-1 0 0 0,0 1 0 0 0,0-1 0 0 0,1 0 0 0 0,-1 0 0 0 0,1-1-1 0 0,0 0 1 0 0,0 0 0 0 0,0 0 0 0 0,0-1 0 0 0,1 0 0 0 0,-1 0 0 0 0,1 0-11 0 0,147 15 405 0 0,-76-30-1017 0 0,-48 1-4808 0 0,-23 8-5797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92 385 1088 0 0,'0'0'1690'0'0,"0"0"-62"0"0,0 0 130 0 0,0 0 184 0 0,0 0 86 0 0,0 0-71 0 0,0 0-226 0 0,0 0-300 0 0,0 0-280 0 0,0 0-239 0 0,0 0-185 0 0,-5 0 785 0 0,118-8 3711 0 0,-92 5-4910 0 0,0-2 0 0 0,0 0 0 0 0,-1-1-1 0 0,0-1 1 0 0,0-1 0 0 0,16-10-313 0 0,-20 10 81 0 0,-1 0 0 0 0,0-1 0 0 0,-1-1 0 0 0,0 0 0 0 0,-1-1-1 0 0,0 0 1 0 0,0-1 0 0 0,-1-1 0 0 0,-1 0 0 0 0,0 0 0 0 0,-1-1 0 0 0,-1 0 0 0 0,0-1 0 0 0,0 0 0 0 0,-2-1 0 0 0,0 0-1 0 0,-1 0 1 0 0,1-5-81 0 0,-6-42 402 0 0,-2 62-395 0 0,0-1 1 0 0,-1 1-1 0 0,1 0 0 0 0,0 0 1 0 0,0 0-1 0 0,-1 0 1 0 0,1 0-1 0 0,-1 0 0 0 0,1 0 1 0 0,-1 0-1 0 0,1 0 1 0 0,-1 1-1 0 0,1-1 0 0 0,-1 1 1 0 0,0-1-1 0 0,1 1 1 0 0,-1-1-1 0 0,0 1 0 0 0,1 0 1 0 0,-1 0-1 0 0,0 0 1 0 0,1 0-1 0 0,-1 0 1 0 0,0 0-1 0 0,0 1 0 0 0,1-1 1 0 0,-1 1-1 0 0,0-1 1 0 0,1 1-1 0 0,-1-1 0 0 0,1 1 1 0 0,-1 0-1 0 0,1 0 1 0 0,-1 0-1 0 0,1 0 0 0 0,0 0 1 0 0,-1 0-1 0 0,1 0 1 0 0,0 0-1 0 0,0 0 0 0 0,-1 1 1 0 0,1-1-1 0 0,0 0 1 0 0,1 1-1 0 0,-1-1 0 0 0,0 1 1 0 0,0 0-8 0 0,-12 14 15 0 0,1 1 0 0 0,1 0 0 0 0,0 0 0 0 0,1 1 0 0 0,1 1 0 0 0,1 0 0 0 0,1 0 0 0 0,0 0 0 0 0,1 1 0 0 0,2 0 0 0 0,0 0 0 0 0,0 3-15 0 0,-8 248 216 0 0,62 193 421 0 0,-49-449-623 0 0,0 0 0 0 0,-1 0 1 0 0,-1 1-1 0 0,-1-1 0 0 0,0 0 0 0 0,-1 0 0 0 0,0 0 0 0 0,-1 0 0 0 0,-1-1 0 0 0,0 0 0 0 0,-1 0 0 0 0,0 0 0 0 0,-2 0 0 0 0,1-1 0 0 0,-2 0 0 0 0,1-1 0 0 0,-9 9-14 0 0,1-5-5 0 0,-1 0 0 0 0,-1-2 1 0 0,0 0-1 0 0,-1 0 0 0 0,0-2 0 0 0,-1-1 0 0 0,0 0 1 0 0,-1-1-1 0 0,0-1 0 0 0,0-1 0 0 0,-1-2 0 0 0,0 0 0 0 0,-8 1 5 0 0,29-7 0 0 0,-1 1-3 0 0,1 0 1 0 0,-1-1-1 0 0,0 1 0 0 0,0-1 1 0 0,0 1-1 0 0,0-1 0 0 0,0 1 1 0 0,0-1-1 0 0,0 0 0 0 0,0 0 1 0 0,0 0-1 0 0,0 0 0 0 0,0-1 1 0 0,0 1-1 0 0,0 0 0 0 0,0-1 1 0 0,0 0-1 0 0,0 1 1 0 0,0-1-1 0 0,0 0 0 0 0,0 0 1 0 0,1 0-1 0 0,-1 0 0 0 0,0 0 1 0 0,1 0-1 0 0,-1 0 0 0 0,1-1 1 0 0,-1 1-1 0 0,1-1 0 0 0,0 1 1 0 0,-1-1-1 0 0,1 1 0 0 0,0-1 1 0 0,0 0-1 0 0,0 0 0 0 0,0 0 1 0 0,0 1-1 0 0,1-1 0 0 0,-1-2 3 0 0,2-8-6 0 0,1-1 0 0 0,1 1 0 0 0,0 0 0 0 0,1 0 0 0 0,0 0 0 0 0,1 0 0 0 0,0 1 0 0 0,1-1 0 0 0,0 1-1 0 0,1 1 1 0 0,0-1 0 0 0,1 1 0 0 0,0 1 0 0 0,1-1 0 0 0,6-5 6 0 0,-7 5 6 0 0,70-76 74 0 0,3 4-1 0 0,4 3 1 0 0,22-12-80 0 0,-105 89 5 0 0,2-2-2 0 0,0 0 0 0 0,0 1 0 0 0,0-1 0 0 0,0 1 0 0 0,0 0 0 0 0,1 0 0 0 0,0 0 0 0 0,-1 1 0 0 0,1-1 0 0 0,0 1 0 0 0,0 0 0 0 0,1 1 0 0 0,-1-1 0 0 0,0 1 0 0 0,0 0 0 0 0,1 0 0 0 0,-1 1 0 0 0,1 0 0 0 0,0 0-3 0 0,44 32-74 0 0,-50-32 55 0 0,0 0-14 0 0,0 0-7 0 0,0 0-40 0 0,0 0-84 0 0,0 0-114 0 0,0 0-158 0 0,0 0-271 0 0,0 0-438 0 0,0-2-2742 0 0,0 0-5449 0 0,0-1-3159 0 0</inkml:trace>
  <inkml:trace contextRef="#ctx0" brushRef="#br0" timeOffset="374.859">825 705 14699 0 0,'0'0'2073'0'0,"0"0"-441"0"0,0 0-218 0 0,0 0-127 0 0,0 0-169 0 0,0 0-209 0 0,0 0-200 0 0,0 0-157 0 0,0 0-84 0 0,0 0-54 0 0,0 0-64 0 0,0 0-67 0 0,-20 27-53 0 0,-62 85-41 0 0,47-45 56 0 0,33-64-228 0 0,1 0-1 0 0,0 0 1 0 0,-1 0-1 0 0,1 1 0 0 0,0-1 1 0 0,1 0-1 0 0,-1 1 1 0 0,1-1-1 0 0,-1 1 1 0 0,1-1-1 0 0,0 0 0 0 0,0 1 1 0 0,0-1-1 0 0,1 1 1 0 0,-1-1-1 0 0,1 0 1 0 0,0 1-1 0 0,0-1 0 0 0,0 0 1 0 0,0 0-1 0 0,1 0 1 0 0,-1 0-1 0 0,1 0 1 0 0,0 0-1 0 0,0 0 0 0 0,0 0 1 0 0,0-1-1 0 0,0 1 1 0 0,1-1-1 0 0,-1 1 1 0 0,1-1-1 0 0,-1 0 0 0 0,1 0 1 0 0,0 0-1 0 0,0 0 1 0 0,0-1-1 0 0,0 1 1 0 0,0-1-1 0 0,1 0 0 0 0,-1 0 1 0 0,0 0-17 0 0,6-1 80 0 0,-1-1 1 0 0,0 1 0 0 0,0-2-1 0 0,1 1 1 0 0,-1-1 0 0 0,0-1-1 0 0,0 1 1 0 0,-1-1-1 0 0,1-1 1 0 0,-1 1 0 0 0,1-1-1 0 0,-1 0 1 0 0,0-1 0 0 0,-1 0-1 0 0,1 0 1 0 0,-1-1-1 0 0,0 1 1 0 0,0-1 0 0 0,-1-1-1 0 0,1 1 1 0 0,-1-1 0 0 0,-1 0-1 0 0,1 0 1 0 0,-1 0-1 0 0,-1 0 1 0 0,1-1 0 0 0,-1 0-1 0 0,-1 0 1 0 0,1 0 0 0 0,-1 0-1 0 0,-1 0 1 0 0,1 0-1 0 0,-1 0 1 0 0,-1-1 0 0 0,0-6-81 0 0,1 9 0 0 0,0 1 1 0 0,-1-1 0 0 0,0 1-1 0 0,0-1 1 0 0,0 1 0 0 0,0 0-1 0 0,-1-1 1 0 0,0 1 0 0 0,0-1-1 0 0,-1 1 1 0 0,1 0-1 0 0,-1 0 1 0 0,0 0 0 0 0,-1 0-1 0 0,1 0 1 0 0,-1 0 0 0 0,0 1-1 0 0,0-1 1 0 0,0 1 0 0 0,-1 0-1 0 0,1 0 1 0 0,-1 0-1 0 0,0 0 1 0 0,-1 1 0 0 0,1-1-1 0 0,2 3-80 0 0,1-1 0 0 0,-1 1 0 0 0,0 0 1 0 0,1-1-1 0 0,-1 1 0 0 0,0 0 0 0 0,0 0 1 0 0,0 0-1 0 0,0 0 0 0 0,0 1 0 0 0,-1-1 0 0 0,1 0 1 0 0,0 1-1 0 0,0 0 0 0 0,0-1 0 0 0,0 1 0 0 0,-1 0 1 0 0,1 0-1 0 0,0 0 0 0 0,0 0 0 0 0,0 1 1 0 0,-1-1-1 0 0,1 1 0 0 0,0-1 0 0 0,0 1 0 0 0,0 0 1 0 0,0-1-1 0 0,0 1 0 0 0,0 0 0 0 0,0 1 1 0 0,0-1-1 0 0,0 0 0 0 0,1 0 0 0 0,-1 1 0 0 0,0-1 1 0 0,1 1-1 0 0,-1 0 0 0 0,1-1 0 0 0,-1 1 1 0 0,1 0-1 0 0,0 0 0 0 0,0 0 0 0 0,0 0 0 0 0,0 0 1 0 0,0 0 79 0 0,-4 8-1132 0 0,-3 5-4367 0 0,5-7-6450 0 0</inkml:trace>
  <inkml:trace contextRef="#ctx0" brushRef="#br0" timeOffset="615.29">1055 1015 10986 0 0,'0'0'2393'0'0,"0"0"-421"0"0,0 0-131 0 0,0 0-77 0 0,0 0-146 0 0,0 0-227 0 0,0 0-259 0 0,0 0-177 0 0,0 0-116 0 0,0 0-114 0 0,0 0-118 0 0,0 0-82 0 0,0 0-33 0 0,-2-6-59 0 0,-1-8-292 0 0,1 0 0 0 0,0-1 0 0 0,1 1 1 0 0,1 0-1 0 0,0-1 0 0 0,1 1 1 0 0,1-1-1 0 0,0 1 0 0 0,0 0 0 0 0,2 0 1 0 0,0 0-1 0 0,0 0 0 0 0,1 1 1 0 0,1-1-1 0 0,0 1 0 0 0,1 1 0 0 0,1-2-141 0 0,69-64 155 0 0,-47 67-344 0 0,-29 48-1337 0 0,-1-11-687 0 0,0-9-5943 0 0,0-13-3940 0 0</inkml:trace>
  <inkml:trace contextRef="#ctx0" brushRef="#br0" timeOffset="978.32">1532 658 10426 0 0,'0'0'3945'0'0,"0"0"-1442"0"0,0 0-637 0 0,0 0-232 0 0,0 0-213 0 0,0 0-182 0 0,0 0-231 0 0,0 0-201 0 0,0 0-139 0 0,0 0-126 0 0,0 0-79 0 0,0 0-69 0 0,0 0-59 0 0,-12 0-56 0 0,-36 1-36 0 0,0 32 251 0 0,40-23-403 0 0,4-6-79 0 0,1 0-1 0 0,-1 1 1 0 0,1 0 0 0 0,0-1-1 0 0,0 1 1 0 0,1 1-1 0 0,-1-1 1 0 0,1 0 0 0 0,0 0-1 0 0,1 1 1 0 0,-1-1 0 0 0,1 1-1 0 0,0 0 1 0 0,0-1-1 0 0,1 1 1 0 0,-1 0 0 0 0,2-1-1 0 0,-1 1 1 0 0,0 0 0 0 0,1-1-1 0 0,0 1 1 0 0,0 0-1 0 0,1-1 1 0 0,0 0 0 0 0,0 1-1 0 0,0-1 1 0 0,0 0 0 0 0,1 0-1 0 0,0 0 1 0 0,0 0-1 0 0,0 0 1 0 0,1-1 0 0 0,-1 1-1 0 0,1-1 1 0 0,0 0 0 0 0,1 0-1 0 0,-1-1 1 0 0,1 1-1 0 0,-1-1 1 0 0,1 0 0 0 0,0 0-1 0 0,0-1 1 0 0,0 1 0 0 0,1-1-1 0 0,-1 0 1 0 0,4 0-12 0 0,-5 0 13 0 0,0-1-1 0 0,1 0 1 0 0,-1-1 0 0 0,1 1 0 0 0,-1-1-1 0 0,1 0 1 0 0,-1 0 0 0 0,1 0 0 0 0,-1-1 0 0 0,1 0-1 0 0,-1 1 1 0 0,0-1 0 0 0,1-1 0 0 0,-1 1-1 0 0,0-1 1 0 0,0 0 0 0 0,0 0 0 0 0,0 0-1 0 0,0 0 1 0 0,0-1 0 0 0,-1 1 0 0 0,1-1 0 0 0,-1 0-1 0 0,1 0 1 0 0,-1-1 0 0 0,0 1-13 0 0,8-12-164 0 0,33-51-3534 0 0,-38 58-10 0 0,-3 5-1058 0 0,-3-1-7282 0 0</inkml:trace>
  <inkml:trace contextRef="#ctx0" brushRef="#br0" timeOffset="1370.675">1740 853 9938 0 0,'0'0'2543'0'0,"0"0"-622"0"0,0 0-194 0 0,0 0-38 0 0,0 0-106 0 0,0 0-190 0 0,0 0-205 0 0,0 0-182 0 0,0 0-144 0 0,0 0-83 0 0,0 0-89 0 0,0 0-79 0 0,0 0-47 0 0,19 5-76 0 0,58 14-60 0 0,-73-18-373 0 0,-1-1 1 0 0,1 1 0 0 0,0-1-1 0 0,0 0 1 0 0,-1 1-1 0 0,1-2 1 0 0,0 1-1 0 0,-1 0 1 0 0,1-1-1 0 0,0 0 1 0 0,-1 1-1 0 0,1-2 1 0 0,0 1 0 0 0,-1 0-1 0 0,1-1 1 0 0,-1 1-1 0 0,0-1 1 0 0,0 0-1 0 0,0 0 1 0 0,0 0-1 0 0,0-1 1 0 0,2-1-56 0 0,8-6 151 0 0,2 2-71 0 0,-1-1 0 0 0,0-1 0 0 0,0 0 0 0 0,-1-1-1 0 0,0-1 1 0 0,-1 0 0 0 0,-1 0 0 0 0,0-1 0 0 0,0-1-1 0 0,-1 0 1 0 0,-1 0 0 0 0,6-13-80 0 0,-14 25 5 0 0,0 0 1 0 0,0 0-1 0 0,0 0 1 0 0,-1 0-1 0 0,1 0 1 0 0,0 0-1 0 0,-1 0 0 0 0,1 0 1 0 0,-1 0-1 0 0,0 0 1 0 0,0 0-1 0 0,0 0 0 0 0,0-1 1 0 0,0 1-1 0 0,0 0 1 0 0,-1 0-1 0 0,1 0 1 0 0,-1 0-1 0 0,1 0 0 0 0,-1 0 1 0 0,0 0-1 0 0,0 0 1 0 0,1 0-1 0 0,-2 0 0 0 0,1 0 1 0 0,0 0-1 0 0,0 1 1 0 0,-1-1-1 0 0,1 0 1 0 0,0 1-1 0 0,-1-1 0 0 0,0 1 1 0 0,1 0-1 0 0,-1-1 1 0 0,0 1-1 0 0,0 0 0 0 0,0 0 1 0 0,0 0-1 0 0,0 0 1 0 0,0 1-1 0 0,0-1 1 0 0,0 0-1 0 0,0 1-5 0 0,-4-2-2 0 0,-1 0 0 0 0,0 1-1 0 0,1 0 1 0 0,-1 1 0 0 0,0-1 0 0 0,1 1-1 0 0,-1 0 1 0 0,0 1 0 0 0,0 0 0 0 0,1 0 0 0 0,-1 0-1 0 0,1 1 1 0 0,-4 1 2 0 0,-5 4-5 0 0,0 0 0 0 0,1 1 1 0 0,0 0-1 0 0,0 2 0 0 0,1-1 0 0 0,1 1 1 0 0,-1 1-1 0 0,2 0 0 0 0,-1 1 0 0 0,2 0 0 0 0,0 1 1 0 0,0 0-1 0 0,1 1 0 0 0,1 0 0 0 0,0 0 0 0 0,1 1 1 0 0,-6 14 4 0 0,12-22 2 0 0,0 1 1 0 0,0 0 0 0 0,0-1 0 0 0,1 1 0 0 0,0-1-1 0 0,0 1 1 0 0,1 0 0 0 0,0-1 0 0 0,1 1 0 0 0,-1-1-1 0 0,1 1 1 0 0,1-1 0 0 0,-1 0 0 0 0,1 0-1 0 0,1 0 1 0 0,-1 0 0 0 0,1-1 0 0 0,0 1 0 0 0,1-1-1 0 0,0 0 1 0 0,0 0 0 0 0,0 0 0 0 0,0-1-1 0 0,1 0 1 0 0,0 0 0 0 0,0-1 0 0 0,0 1 0 0 0,1-1-1 0 0,-1 0 1 0 0,1-1 0 0 0,0 0 0 0 0,0 0-1 0 0,1 0 1 0 0,-1-1 0 0 0,0 0 0 0 0,4 0-3 0 0,12 4 29 0 0,0-1 1 0 0,1-2-1 0 0,-1 0 1 0 0,1-1-1 0 0,0-1 1 0 0,18-3-30 0 0,-11 2 27 0 0,-17-1-140 0 0,0 0 1 0 0,0-1-1 0 0,-1-1 0 0 0,1 0 1 0 0,-1-1-1 0 0,0-1 0 0 0,0 0 1 0 0,0 0-1 0 0,0-1 0 0 0,-1-1 1 0 0,0 0-1 0 0,-1-1 0 0 0,7-5 113 0 0,3-8-4041 0 0,-18 17 1625 0 0,4-4-10092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5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164 548 4609 0 0,'0'0'2251'0'0,"0"0"-739"0"0,0 0-215 0 0,0 0 90 0 0,0 0 142 0 0,0 0 24 0 0,0 0-180 0 0,0 0-283 0 0,0 0-254 0 0,0 0-193 0 0,0 0-147 0 0,-8-2-53 0 0,-28-4-45 0 0,33 6-326 0 0,1 0-1 0 0,0 0 0 0 0,-1 1 0 0 0,1-1 0 0 0,0 1 0 0 0,0 0 0 0 0,-1-1 0 0 0,1 1 0 0 0,0 0 0 0 0,0 1 0 0 0,0-1 1 0 0,0 0-1 0 0,0 0 0 0 0,0 1 0 0 0,0-1 0 0 0,1 1 0 0 0,-1 0 0 0 0,1-1 0 0 0,-1 1 0 0 0,1 0 0 0 0,-1 0 0 0 0,1 0 1 0 0,0 0-1 0 0,-1 1-71 0 0,-6 8 389 0 0,1-2-263 0 0,0 1 1 0 0,0 0-1 0 0,1 1 1 0 0,0-1 0 0 0,1 1-1 0 0,0 0 1 0 0,1 0-1 0 0,0 1 1 0 0,0 0 0 0 0,2-1-1 0 0,-1 1 1 0 0,1 0 0 0 0,1 0-1 0 0,0 0 1 0 0,1 0-1 0 0,1 11-126 0 0,0-19 54 0 0,1-1-1 0 0,-1 1 0 0 0,1-1 0 0 0,-1 0 1 0 0,1 1-1 0 0,0-1 0 0 0,0 0 0 0 0,0 0 1 0 0,1 0-1 0 0,-1-1 0 0 0,1 1 0 0 0,0-1 1 0 0,-1 1-1 0 0,1-1 0 0 0,0 0 0 0 0,0 0 1 0 0,1 0-1 0 0,-1 0 0 0 0,0-1 1 0 0,1 1-1 0 0,-1-1 0 0 0,1 0 0 0 0,-1 0 1 0 0,1 0-1 0 0,0 0 0 0 0,-1-1 0 0 0,1 1 1 0 0,0-1-1 0 0,-1 0 0 0 0,1 0 0 0 0,0-1 1 0 0,-1 1-1 0 0,1-1 0 0 0,0 0 0 0 0,-1 0 1 0 0,1 0-1 0 0,-1 0 0 0 0,1 0 0 0 0,-1-1 1 0 0,0 0-1 0 0,1 1 0 0 0,-1-1 0 0 0,0 0 1 0 0,0-1-1 0 0,-1 1 0 0 0,2-1-53 0 0,9-6 72 0 0,0 0-1 0 0,-1-1 1 0 0,0 0-1 0 0,0-1 1 0 0,-1 0 0 0 0,-1-1-1 0 0,0 0 1 0 0,0 0-1 0 0,-1-1 1 0 0,-1-1-1 0 0,0 1 1 0 0,-1-1 0 0 0,-1-1-1 0 0,0 1 1 0 0,-1-1-1 0 0,0 0 1 0 0,-1 0-1 0 0,-1-1 1 0 0,0 1 0 0 0,-2-1-1 0 0,1 1 1 0 0,-2-1-1 0 0,0 0 1 0 0,-1 0-72 0 0,1 13-33 0 0,-1-1-1 0 0,0 1 1 0 0,1 0 0 0 0,-1 0-1 0 0,-1-1 1 0 0,1 1 0 0 0,0 0-1 0 0,-1 0 1 0 0,1 0-1 0 0,-1 1 1 0 0,0-1 0 0 0,0 0-1 0 0,0 1 1 0 0,-1-1 0 0 0,1 1-1 0 0,0 0 1 0 0,-1-1 0 0 0,0 1-1 0 0,1 0 1 0 0,-1 1 0 0 0,0-1-1 0 0,0 0 1 0 0,0 1 0 0 0,0 0-1 0 0,0 0 1 0 0,0 0 0 0 0,-1 0-1 0 0,1 0 1 0 0,0 0 0 0 0,0 1-1 0 0,-1 0 1 0 0,1 0 0 0 0,0 0-1 0 0,-2 0 34 0 0,-2-1-163 0 0,0 1 0 0 0,0 1 0 0 0,0-1 0 0 0,0 1 0 0 0,0 0 0 0 0,0 1 0 0 0,0 0 0 0 0,0 0 0 0 0,0 0 0 0 0,0 1 0 0 0,1 0 0 0 0,0 0 0 0 0,-1 1 0 0 0,1-1-1 0 0,-3 4 164 0 0,-12 22-777 0 0,52-28 768 0 0,-19-3 79 0 0,0 0 0 0 0,0-1 0 0 0,0 0 0 0 0,-1-1 0 0 0,0 0 0 0 0,1-1 0 0 0,-2 0 1 0 0,1-1-1 0 0,0-1-70 0 0,4-1 97 0 0,34-17 245 0 0,-2-2 1 0 0,-1-3-1 0 0,-1-1 1 0 0,-1-2-1 0 0,-1-4-342 0 0,-32 27 34 0 0,-1 0 0 0 0,0-1 0 0 0,-1 0 0 0 0,0 0 0 0 0,-1-1 0 0 0,0-1-1 0 0,-1 1 1 0 0,0-1 0 0 0,-1 0 0 0 0,-1 0 0 0 0,0-1 0 0 0,-1 0 0 0 0,0 0 0 0 0,-1 0 0 0 0,0 0-1 0 0,-1-1 1 0 0,-1-7-34 0 0,-1 23 2 0 0,-1 0 0 0 0,1 0 0 0 0,-1 0-1 0 0,1 0 1 0 0,-1 0 0 0 0,1 0 0 0 0,-1 0-1 0 0,0 0 1 0 0,1-1 0 0 0,-1 1 0 0 0,0 0-1 0 0,0 0 1 0 0,1-1 0 0 0,-1 1 0 0 0,0-1-1 0 0,0 1 1 0 0,0-1 0 0 0,0 1 0 0 0,0-1-1 0 0,0 1 1 0 0,0-1 0 0 0,0 0 0 0 0,0 1 0 0 0,0-1-1 0 0,0 0 1 0 0,0 0 0 0 0,0 0 0 0 0,0 0-1 0 0,0 0 1 0 0,0 0 0 0 0,-1 0 0 0 0,1 0-1 0 0,0-1 1 0 0,0 1 0 0 0,0 0 0 0 0,0-1-1 0 0,0 1 1 0 0,0 0 0 0 0,0-1 0 0 0,1 1-1 0 0,-1-1 1 0 0,0 0 0 0 0,0 1 0 0 0,0-1-1 0 0,0 0 1 0 0,1 1 0 0 0,-1-1 0 0 0,0 0 0 0 0,0 0-1 0 0,1 0 1 0 0,-1 1 0 0 0,1-1 0 0 0,-1 0-1 0 0,1 0 1 0 0,-1 0 0 0 0,1 0 0 0 0,0 0-1 0 0,-1 0 1 0 0,1 0 0 0 0,0 0 0 0 0,0 0-1 0 0,0 0 1 0 0,0-1 0 0 0,0 1 0 0 0,0 0-1 0 0,0 0 1 0 0,0 0 0 0 0,0 0 0 0 0,0-1-2 0 0,-5 16 0 0 0,0 0 0 0 0,0 0 1 0 0,1 0-1 0 0,1 1 1 0 0,0-1-1 0 0,1 1 0 0 0,1 0 1 0 0,0-1-1 0 0,1 1 0 0 0,2 15 0 0 0,-2-2 11 0 0,3 12 7 0 0,2-1-1 0 0,1 0 0 0 0,2 0 0 0 0,11 29-17 0 0,-6-17-9 0 0,29 95 10 0 0,24 132 102 0 0,-61-244-93 0 0,-1-17 8 0 0,-1 0 1 0 0,-1 0-1 0 0,0 0 0 0 0,-1 0 0 0 0,-1 1 0 0 0,-1-1 0 0 0,0 0 0 0 0,-1 1 0 0 0,-1-1 0 0 0,0 0 0 0 0,-2-1 0 0 0,0 1 1 0 0,0-1-1 0 0,-2 0 0 0 0,-2 4-18 0 0,6-15 12 0 0,-1-1 1 0 0,1 0-1 0 0,-1 0 1 0 0,0-1-1 0 0,0 1 1 0 0,0-1-1 0 0,-1 0 1 0 0,1 0-1 0 0,-1 0 1 0 0,0 0-1 0 0,0-1 1 0 0,0 0-1 0 0,0 0 1 0 0,0 0-1 0 0,0-1 1 0 0,0 0-1 0 0,-1 0 1 0 0,1 0-1 0 0,0 0 1 0 0,-1-1-1 0 0,1 0 1 0 0,-1 0-1 0 0,1-1 1 0 0,0 1-1 0 0,-1-1 1 0 0,1 0-1 0 0,0 0 1 0 0,0-1-1 0 0,0 0 1 0 0,-1 0-1 0 0,2 0 1 0 0,-1-1-1 0 0,0 1 1 0 0,0-1-1 0 0,1 0 1 0 0,0 0-1 0 0,-1-1 1 0 0,1 1-1 0 0,1-1 1 0 0,-1 0-1 0 0,0 0 1 0 0,1 0-1 0 0,0-1 1 0 0,0 1-1 0 0,0-1 1 0 0,1 0-1 0 0,-1 0 1 0 0,1 0-1 0 0,0 0 1 0 0,1 0-1 0 0,-2-3-12 0 0,3-14 7 0 0,1 0 1 0 0,1 0-1 0 0,1 0 0 0 0,1 0 1 0 0,1 1-1 0 0,1-1 0 0 0,1 1 0 0 0,0 0 1 0 0,2 1-1 0 0,0 0 0 0 0,1 0 0 0 0,1 1 1 0 0,1 1-1 0 0,1 0 0 0 0,1 0 0 0 0,0 1 1 0 0,1 1-1 0 0,3-2-7 0 0,68-66-205 0 0,-17 29-552 0 0,-25 18-3151 0 0,-32 26-2490 0 0,-4 3-5839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4809 0 0,'0'0'2178'0'0,"0"0"-380"0"0,0 0-74 0 0,0 0 119 0 0,0 0 47 0 0,0 0-187 0 0,0 0-367 0 0,0 0-373 0 0,0 0-243 0 0,0 0-108 0 0,0 0-30 0 0,9 5 2429 0 0,-59 91-1635 0 0,-112 237-293 0 0,75-193-813 0 0,55-103-33 0 0,32-36-178 0 0,0-1 17 0 0,0 0 6 0 0,0 0 14 0 0,0 0 15 0 0,0 0 6 0 0,0 0-1 0 0,0 0 4 0 0,0 0-16 0 0,0 0 4 0 0,0 0-4 0 0,0 0-9 0 0,0 0-19 0 0,-10-8-42 0 0,45-62 118 0 0,100-150-103 0 0,-6 6 50 0 0,-89 162 27 0 0,12 38 225 0 0,-23 44-20 0 0,24 50 16 0 0,8 215 110 0 0,-2-127-306 0 0,-51-130 578 0 0,-38-41-538 0 0,11-4-181 0 0,1 0 1 0 0,0-2-1 0 0,0 0 1 0 0,1-1 0 0 0,1 0-1 0 0,-1-1 1 0 0,2-1-1 0 0,-1-1 1 0 0,1-1-11 0 0,-5-3 0 0 0,-180-137 16 0 0,182 139-37 0 0,0 0 1 0 0,-1 2-1 0 0,-1 0 1 0 0,0 1-1 0 0,-1 1 1 0 0,-5-2 20 0 0,-19-6-1915 0 0,58 41-4849 0 0,-5-15-83 0 0,-1-3-5278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32 7122 0 0,'0'0'3120'0'0,"0"0"-539"0"0,0 0-379 0 0,0 0-177 0 0,0 0-227 0 0,0 0-260 0 0,0 0-251 0 0,0 0-219 0 0,0 0-184 0 0,0 0-132 0 0,0 0-116 0 0,0 0-97 0 0,0 0-83 0 0,0-7-81 0 0,0-17-43 0 0,0 38 487 0 0,28 415 1617 0 0,-28-395-2421 0 0,1-5-1 0 0,-1 0-1 0 0,-1 0 0 0 0,-2-1 1 0 0,-1 1-1 0 0,-1-1 0 0 0,-5 17-13 0 0,2-6-327 0 0,8-37 159 0 0,0-2-37 0 0,0 0-54 0 0,0 0-68 0 0,0 0-74 0 0,0 0-114 0 0,8-18-2863 0 0,6-13-1203 0 0,-9 14-1860 0 0,-2 9-4285 0 0</inkml:trace>
  <inkml:trace contextRef="#ctx0" brushRef="#br0" timeOffset="589.729">44 121 2753 0 0,'0'0'4303'0'0,"0"0"-1071"0"0,0 0-477 0 0,0 0-305 0 0,0 0-387 0 0,0 0-348 0 0,0 0-304 0 0,0 0-223 0 0,0 0-190 0 0,0 0-192 0 0,0 0-165 0 0,0 0-151 0 0,0 0-102 0 0,-9-11-73 0 0,-25-33-57 0 0,34 44-244 0 0,0 0 1 0 0,0 0 0 0 0,1 1-1 0 0,-1-1 1 0 0,0 0 0 0 0,1 0-1 0 0,-1 0 1 0 0,0 1 0 0 0,1-1-1 0 0,-1 0 1 0 0,0 0 0 0 0,1 0-1 0 0,-1 0 1 0 0,1 0 0 0 0,-1 0-1 0 0,0 0 1 0 0,1 0 0 0 0,-1 0-1 0 0,0 0 1 0 0,1 0 0 0 0,-1 0-1 0 0,1 0 1 0 0,-1 0 0 0 0,0 0-1 0 0,1 0 1 0 0,-1 0 0 0 0,0 0-1 0 0,1 0 1 0 0,-1-1 0 0 0,0 1 0 0 0,1 0-1 0 0,-1 0 1 0 0,0 0 0 0 0,1-1-1 0 0,-1 1 1 0 0,0 0 0 0 0,0 0-1 0 0,1-1 1 0 0,-1 1 0 0 0,0 0-1 0 0,0-1 1 0 0,1 1 0 0 0,-1 0-1 0 0,0-1 1 0 0,0 1 0 0 0,0 0-1 0 0,0-1 1 0 0,0 1 0 0 0,1 0-1 0 0,-1-1 1 0 0,0 1 0 0 0,0 0-1 0 0,0-1 1 0 0,0 1 0 0 0,0-1-1 0 0,0 1 1 0 0,0 0 0 0 0,0-1-1 0 0,0 1 1 0 0,-1 0 0 0 0,1-1-1 0 0,0 1 1 0 0,0 0 0 0 0,0-1 0 0 0,0 1-1 0 0,0-1 1 0 0,-1 1-15 0 0,3 0 98 0 0,392 51 2615 0 0,-390-51-2705 0 0,0 0 1 0 0,0 0 0 0 0,0 1-1 0 0,-1-1 1 0 0,1 1 0 0 0,0 0-1 0 0,-1 0 1 0 0,1 0 0 0 0,0 0-1 0 0,-1 1 1 0 0,1-1-1 0 0,-1 1 1 0 0,0 0 0 0 0,1 0-1 0 0,-1 0 1 0 0,0 1 0 0 0,0-1-1 0 0,-1 1 1 0 0,1 0 0 0 0,0-1-1 0 0,-1 1 1 0 0,0 0 0 0 0,0 1-1 0 0,0-1 1 0 0,0 0 0 0 0,0 1-1 0 0,0-1 1 0 0,-1 1 0 0 0,0-1-1 0 0,0 1 1 0 0,0 0 0 0 0,0-1-1 0 0,0 1 1 0 0,-1 0 0 0 0,1 0-1 0 0,-1 0 1 0 0,0-1 0 0 0,0 1-1 0 0,-1 0 1 0 0,1 0-1 0 0,-1 0 1 0 0,0-1 0 0 0,0 2-9 0 0,-52 70 274 0 0,-19 45-174 0 0,72-113-100 0 0,0 0 0 0 0,1 0 0 0 0,-1 0 0 0 0,2 0 0 0 0,-1 0 0 0 0,1-1 0 0 0,0 1 0 0 0,0-1 0 0 0,0 1 0 0 0,1-1 0 0 0,0 0 0 0 0,1 1-1 0 0,-1-2 1 0 0,1 1 0 0 0,0 0 0 0 0,1-1 0 0 0,-1 0 0 0 0,1 0 0 0 0,0 0 0 0 0,0 0 0 0 0,1-1 0 0 0,-1 0 0 0 0,1 0 0 0 0,0-1 0 0 0,0 1-1 0 0,1-1 1 0 0,-1-1 0 0 0,0 1 0 0 0,5 0 0 0 0,28 22-44 0 0,-36-24 59 0 0,0 1 0 0 0,0 0 1 0 0,0-1-1 0 0,0 1 0 0 0,0 0 1 0 0,-1 1-1 0 0,1-1 0 0 0,-1 0 1 0 0,1 1-1 0 0,-1 0 0 0 0,0-1 1 0 0,0 1-1 0 0,0 0 0 0 0,0 0 1 0 0,-1 0-1 0 0,1 0 0 0 0,-1 0 1 0 0,0 1-1 0 0,0-1 0 0 0,0 0 1 0 0,0 1-1 0 0,0-1 0 0 0,-1 0 0 0 0,0 1 1 0 0,0-1-1 0 0,0 1 0 0 0,0-1 1 0 0,0 1-1 0 0,0-1 0 0 0,-1 0 1 0 0,0 1-1 0 0,0-1 0 0 0,0 0 1 0 0,0 1-1 0 0,0-1 0 0 0,0 0 1 0 0,-1 0-1 0 0,0 0 0 0 0,0 0 1 0 0,0 0-1 0 0,-1 1-15 0 0,-10 8 60 0 0,-1-1 1 0 0,0 0-1 0 0,-1 0 1 0 0,-1-2-1 0 0,1 0 1 0 0,-2 0-1 0 0,1-2 1 0 0,-1 0-1 0 0,0-1 1 0 0,0 0-1 0 0,-1-2 1 0 0,0 0-1 0 0,1-1 1 0 0,-14 0-61 0 0,-83-3 90 0 0,110 0-95 0 0,1-1 0 0 0,-1 1-1 0 0,1-1 1 0 0,-1-1-1 0 0,1 1 1 0 0,-1 0 0 0 0,1-1-1 0 0,0 1 1 0 0,0-1-1 0 0,0 0 1 0 0,0 0 0 0 0,0-1-1 0 0,0 1 1 0 0,0 0-1 0 0,1-1 1 0 0,-1 0 0 0 0,1 0-1 0 0,0 1 1 0 0,0-1-1 0 0,0-1 1 0 0,0 1-1 0 0,0 0 1 0 0,1 0 0 0 0,-1-1 5 0 0,1 1-268 0 0,1 1 1 0 0,-1 0 0 0 0,1-1 0 0 0,0 1-1 0 0,-1 0 1 0 0,1-1 0 0 0,0 1 0 0 0,1 0 0 0 0,-1 0-1 0 0,0-1 1 0 0,1 1 0 0 0,-1 0 0 0 0,1-1-1 0 0,0 1 1 0 0,-1 0 0 0 0,1 0 0 0 0,0 0-1 0 0,0 0 1 0 0,1 0 0 0 0,-1 0 0 0 0,0 0-1 0 0,1 0 1 0 0,-1 0 0 0 0,1 1 0 0 0,0-1 267 0 0,4-5-6438 0 0,-2 3-6194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07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250 199 208 0 0,'0'0'1403'0'0,"0"0"-267"0"0,0 0-13 0 0,0 0 69 0 0,0 0 25 0 0,0 0-64 0 0,0 0-145 0 0,0 0-169 0 0,0 0-83 0 0,0 0-19 0 0,0 0 87 0 0,0 0 128 0 0,1-1 4 0 0,0-1 10905 0 0,-1 1-11603 0 0,-31-6 2118 0 0,-48 14-703 0 0,-6 57-1683 0 0,79-57 10 0 0,0 0-1 0 0,1 1 1 0 0,-1 0 0 0 0,1 0-1 0 0,1 1 1 0 0,-1-1-1 0 0,2 1 1 0 0,-1 0-1 0 0,1 0 1 0 0,1 0-1 0 0,-1 0 1 0 0,1 1 0 0 0,1-1-1 0 0,0 1 1 0 0,0-1-1 0 0,1 1 1 0 0,0 0-1 0 0,1-1 1 0 0,0 1-1 0 0,1-1 1 0 0,1 6 0 0 0,0-11 0 0 0,0 0 0 0 0,1-1-1 0 0,-1 1 1 0 0,1-1 0 0 0,0 1 0 0 0,0-1 0 0 0,0 0-1 0 0,0-1 1 0 0,1 1 0 0 0,-1-1 0 0 0,1 0-1 0 0,0 0 1 0 0,-1 0 0 0 0,1-1 0 0 0,0 1 0 0 0,0-1-1 0 0,0 0 1 0 0,0-1 0 0 0,0 1 0 0 0,0-1 0 0 0,0 0-1 0 0,0 0 1 0 0,0-1 0 0 0,0 1 0 0 0,1-1 0 0 0,11 0 23 0 0,0 0-1 0 0,-1-1 1 0 0,1-1 0 0 0,0 0 0 0 0,-1-2 0 0 0,0 1 0 0 0,0-2 0 0 0,0 0 0 0 0,0-1-1 0 0,-1-1 1 0 0,0 0 0 0 0,-1-1 0 0 0,0-1 0 0 0,0 0 0 0 0,-1-1 0 0 0,-1 0 0 0 0,1-1 0 0 0,-2 0-1 0 0,10-13-22 0 0,-19 22 3 0 0,1 0-1 0 0,-1-1 0 0 0,0 1 1 0 0,-1 0-1 0 0,1 0 0 0 0,-1-1 1 0 0,1 1-1 0 0,-1-1 0 0 0,0 1 0 0 0,-1-1 1 0 0,1 0-1 0 0,0 1 0 0 0,-1-1 1 0 0,0 0-1 0 0,0 1 0 0 0,0-1 1 0 0,0 0-1 0 0,-1 0 0 0 0,1 1 0 0 0,-1-1 1 0 0,0 1-1 0 0,0-1 0 0 0,-1 1 1 0 0,1-1-1 0 0,0 1 0 0 0,-1-1 1 0 0,0 1-1 0 0,0 0 0 0 0,0 0 1 0 0,0 0-1 0 0,-1 0 0 0 0,1 0 0 0 0,-1 1 1 0 0,0-1-1 0 0,1 1 0 0 0,-1 0 1 0 0,0-1-1 0 0,-1 1 0 0 0,1 1 1 0 0,0-1-1 0 0,0 0 0 0 0,-1 1 0 0 0,1 0 1 0 0,-3-1-3 0 0,-10-4-275 0 0,-1 0 0 0 0,0 1-1 0 0,-1 1 1 0 0,1 1 0 0 0,-1 1 0 0 0,0 0 0 0 0,1 1 0 0 0,-1 1 0 0 0,0 1 0 0 0,-4 1 275 0 0,-21 7-3622 0 0,16 3-5803 0 0,14-5-3081 0 0</inkml:trace>
  <inkml:trace contextRef="#ctx0" brushRef="#br0" timeOffset="545.272">500 435 8378 0 0,'0'0'3490'0'0,"0"0"-803"0"0,0 0-509 0 0,0 0-271 0 0,0 0-256 0 0,0 0-263 0 0,0 0-294 0 0,0 0-241 0 0,0 0-158 0 0,0 0-69 0 0,0 0 4 0 0,0 0-21 0 0,0 0-59 0 0,16-16-46 0 0,99-90 643 0 0,13-33 263 0 0,-94 95-1218 0 0,-26 42-183 0 0,-15 27-101 0 0,1 0 130 0 0,5-21-40 0 0,0 1 0 0 0,0 0 0 0 0,1-1 1 0 0,-1 1-1 0 0,1 0 0 0 0,1 0 0 0 0,-1 0 1 0 0,1-1-1 0 0,0 1 0 0 0,0 0 0 0 0,0-1 1 0 0,0 1-1 0 0,1 0 0 0 0,0-1 0 0 0,0 0 0 0 0,0 1 1 0 0,0-1-1 0 0,1 0 0 0 0,0 0 0 0 0,0 0 1 0 0,0-1-1 0 0,0 1 0 0 0,0-1 0 0 0,1 0 1 0 0,-1 0-1 0 0,1 0 0 0 0,0 0 0 0 0,0 0 1 0 0,0-1-1 0 0,1 0 0 0 0,-1 0 0 0 0,0 0 0 0 0,1 0 1 0 0,-1-1-1 0 0,1 1 0 0 0,0-1 0 0 0,4 0 2 0 0,5 1 72 0 0,0-1 0 0 0,1 0 0 0 0,-1-1 0 0 0,1-1 0 0 0,-1-1 0 0 0,0 1 0 0 0,0-2 0 0 0,0 0 0 0 0,0-1 0 0 0,0 0 0 0 0,-1-1 0 0 0,0-1 0 0 0,0 0 0 0 0,0-1 0 0 0,0 0 0 0 0,-1-1 0 0 0,-1 0 0 0 0,1-1 0 0 0,-1 0 0 0 0,-1-1 0 0 0,0 0 0 0 0,0-1 0 0 0,-1 0 0 0 0,0-1 0 0 0,-1 1-1 0 0,5-11-71 0 0,-9 14 8 0 0,-1-1 0 0 0,1 1 0 0 0,-2-1 0 0 0,1 0-1 0 0,-1 0 1 0 0,-1 0 0 0 0,0 0 0 0 0,0 0-1 0 0,0 0 1 0 0,-2 0 0 0 0,1 0 0 0 0,-1-2-8 0 0,-24-16-1452 0 0,12 25-1941 0 0,0 1-3962 0 0,6 1-5615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1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0 0 0,'0'0'828'0'0,"0"0"467"0"0,0 0 129 0 0,0 0 27 0 0,0 0 75 0 0,0 0 105 0 0,0 0 96 0 0,0 0 39 0 0,0 0-58 0 0,0 0-133 0 0,24 0 11521 0 0,-15 0-13410 0 0,216-19 2599 0 0,-144 8-2158 0 0,42 0 397 0 0,-60 8-3200 0 0,-87 12-4331 0 0,15-3-97 0 0,5 1-4614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7946 0 0,'0'0'4497'0'0,"0"0"-2262"0"0,0 0-1008 0 0,0 0-114 0 0,0 0 66 0 0,0 0 59 0 0,0 0 11 0 0,0 0-107 0 0,0 0-114 0 0,0 0-104 0 0,0 0-129 0 0,0 0-72 0 0,0 0-69 0 0,10 7-54 0 0,30 20-48 0 0,26-17 771 0 0,114-28 194 0 0,3-23-1022 0 0,-126 38-831 0 0,-66 25-1958 0 0,-14 2-2756 0 0,14-17 761 0 0,1-1-3549 0 0,2-3-2792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219 520 5393 0 0,'0'0'1423'0'0,"0"0"-123"0"0,0 0 55 0 0,0 0 214 0 0,0 0 114 0 0,0 0-98 0 0,0 0-292 0 0,0 0-329 0 0,0 0-243 0 0,0 0-167 0 0,0 0-86 0 0,0 0-55 0 0,-12-2-57 0 0,-41-8-41 0 0,-9 26 751 0 0,55-12-917 0 0,2-2-76 0 0,-1 1 0 0 0,1 0-1 0 0,0-1 1 0 0,0 2 0 0 0,0-1 0 0 0,1 1-1 0 0,-1-1 1 0 0,1 1 0 0 0,0 0 0 0 0,0 1-1 0 0,0-1 1 0 0,1 1 0 0 0,-1 0 0 0 0,1 0-1 0 0,0 0 1 0 0,1 0 0 0 0,-1 0 0 0 0,1 1 0 0 0,0-1-1 0 0,0 1 1 0 0,1-1 0 0 0,-1 1 0 0 0,1 0-1 0 0,1 0 1 0 0,-1 0-73 0 0,3-3 89 0 0,-1 0 1 0 0,1 1-1 0 0,0-1 0 0 0,1 0 0 0 0,-1 0 1 0 0,0 0-1 0 0,1 0 0 0 0,-1 0 0 0 0,1-1 1 0 0,0 1-1 0 0,0-1 0 0 0,0 0 0 0 0,0 0 1 0 0,1 0-1 0 0,-1 0 0 0 0,0-1 0 0 0,1 1 1 0 0,0-1-1 0 0,-1 0 0 0 0,1 0 0 0 0,0 0 1 0 0,-1 0-1 0 0,1-1 0 0 0,0 1 0 0 0,1-1-89 0 0,6 0 141 0 0,1 0 0 0 0,-1-1-1 0 0,0 0 1 0 0,0-1-1 0 0,0 0 1 0 0,-1-1 0 0 0,1 0-1 0 0,0 0 1 0 0,-1-1 0 0 0,0-1-1 0 0,0 0 1 0 0,0 0 0 0 0,0-2-141 0 0,19-13 154 0 0,-1-2 1 0 0,-1 0 0 0 0,-2-2-1 0 0,0-1 1 0 0,-1-1 0 0 0,-2-1 0 0 0,-1-1-1 0 0,-1-1 1 0 0,-1-1 0 0 0,6-14-155 0 0,-16 28 6 0 0,-1 0 0 0 0,-1 0 0 0 0,0-1 0 0 0,-1 0 1 0 0,0 0-1 0 0,-2 0 0 0 0,0-1 0 0 0,-1 0 0 0 0,-1 1 1 0 0,0-1-1 0 0,-1 0 0 0 0,-1 0 0 0 0,-1 0 0 0 0,-3-14-6 0 0,4 28-19 0 0,0 0-1 0 0,-1 1 1 0 0,0-1 0 0 0,0 0-1 0 0,0 0 1 0 0,0 0-1 0 0,-1 1 1 0 0,1-1-1 0 0,-1 1 1 0 0,0-1 0 0 0,0 1-1 0 0,0 0 1 0 0,0-1-1 0 0,-1 1 1 0 0,0 0-1 0 0,1 1 1 0 0,-1-1 0 0 0,0 0-1 0 0,0 1 1 0 0,0 0-1 0 0,-1-1 1 0 0,1 1-1 0 0,-1 0 1 0 0,1 1 0 0 0,-1-1-1 0 0,1 1 1 0 0,-1 0-1 0 0,0-1 1 0 0,0 2-1 0 0,0-1 1 0 0,0 0 0 0 0,1 1-1 0 0,-1 0 1 0 0,0 0-1 0 0,0 0 1 0 0,0 0-1 0 0,0 0 1 0 0,0 1 0 0 0,0 0-1 0 0,0 0 1 0 0,1 0-1 0 0,-1 0 1 0 0,0 1-1 0 0,0 0 20 0 0,-5 5 12 0 0,1 0 0 0 0,0 2-1 0 0,0-1 1 0 0,0 1-1 0 0,1 0 1 0 0,1 0-1 0 0,-1 1 1 0 0,2-1-1 0 0,-1 1 1 0 0,1 1-1 0 0,1-1 1 0 0,0 1 0 0 0,0 0-1 0 0,1 0 1 0 0,1 0-1 0 0,0 0 1 0 0,0 1-1 0 0,1-1 1 0 0,0 1-1 0 0,1-1 1 0 0,1 0-1 0 0,-1 1 1 0 0,2-1 0 0 0,0 0-1 0 0,0 1 1 0 0,1-1-1 0 0,0 0 1 0 0,1-1-1 0 0,0 1 1 0 0,1-1-1 0 0,0 1 1 0 0,1-1-1 0 0,0-1 1 0 0,1 1 0 0 0,1 1-12 0 0,9 5 120 0 0,1-1 1 0 0,0 0 0 0 0,1-1 0 0 0,0-1 0 0 0,1-1-1 0 0,0-1 1 0 0,5 1-121 0 0,12 8 201 0 0,-26-8-8404 0 0,-8-11 3796 0 0,-2 2-4584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11034 0 0,'0'0'2557'0'0,"0"0"-497"0"0,0 0-263 0 0,0 0-150 0 0,0 0-216 0 0,0 0-271 0 0,0 0-272 0 0,0 0-222 0 0,0 0-137 0 0,0 0-74 0 0,0 0-18 0 0,0 0 67 0 0,0 0 64 0 0,2 1 74 0 0,8 3-386 0 0,0-2 0 0 0,1 0 0 0 0,-1 0 0 0 0,1 0 0 0 0,-1-1 0 0 0,1-1 0 0 0,-1 0 0 0 0,1-1 0 0 0,0 1 0 0 0,-1-2 0 0 0,1 0 0 0 0,-1 0-256 0 0,14-1 233 0 0,253-31 658 0 0,-263 33-1178 0 0,58-9 249 0 0,-29-4-5799 0 0,-37 10-987 0 0,0 1-5832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2:34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111 654 7306 0 0,'0'0'4140'0'0,"0"0"-1466"0"0,0 0-656 0 0,0 0-151 0 0,0 0-189 0 0,0 0-195 0 0,0 0-288 0 0,0 0-266 0 0,0 0-218 0 0,0 0-200 0 0,0 0-134 0 0,0 0-69 0 0,0 0-2 0 0,-2 1 50 0 0,0 2-255 0 0,1 0 1 0 0,-1 1-1 0 0,1-1 1 0 0,0 0-1 0 0,0 1 1 0 0,0-1-1 0 0,0 1 1 0 0,1-1 0 0 0,-1 1-1 0 0,1-1 1 0 0,0 1-1 0 0,0-1 1 0 0,0 1-1 0 0,1-1 1 0 0,-1 1-1 0 0,1-1 1 0 0,0 1-1 0 0,0-1 1 0 0,1 4-102 0 0,2 24 399 0 0,-3 137 252 0 0,-16-143-1400 0 0,3-32-2861 0 0,11 3 2418 0 0,-1-4-2621 0 0,-1 2-1701 0 0,0-1-6670 0 0</inkml:trace>
  <inkml:trace contextRef="#ctx0" brushRef="#br0" timeOffset="253.208">1 183 16756 0 0,'0'0'1368'0'0,"0"0"-464"0"0,0 0-528 0 0,0 0-232 0 0,0 0-88 0 0,0 0-8 0 0,0 0-8 0 0,0 0 8 0 0,0 0-32 0 0,0 0-88 0 0,0 0-144 0 0,0 0-312 0 0,0 0-632 0 0,0 0-2481 0 0,92 176-8274 0 0</inkml:trace>
  <inkml:trace contextRef="#ctx0" brushRef="#br0" timeOffset="672.944">341 956 12539 0 0,'0'0'3338'0'0,"0"0"-1398"0"0,0 0-560 0 0,0 0-31 0 0,0 0-56 0 0,0 0-138 0 0,0 0-229 0 0,0 0-213 0 0,0 0-126 0 0,0 0-63 0 0,0 0-41 0 0,0 0-56 0 0,0 0-54 0 0,6-17-55 0 0,15-51-38 0 0,-5 1 542 0 0,13-13-279 0 0,26 21-579 0 0,-54 60 32 0 0,1-1-1 0 0,0 1 1 0 0,-1 0-1 0 0,1-1 1 0 0,-1 1 0 0 0,1 0-1 0 0,-1 0 1 0 0,0 0-1 0 0,1 0 1 0 0,-1 0-1 0 0,0 0 1 0 0,0 0-1 0 0,1 0 1 0 0,-1 1 0 0 0,0-1-1 0 0,0 0 1 0 0,0 1-1 0 0,-1-1 1 0 0,1 1-1 0 0,0-1 1 0 0,0 1 0 0 0,-1 0-1 0 0,1-1 1 0 0,-1 1-1 0 0,0-1 1 0 0,1 1-1 0 0,-1 0 1 0 0,0-1-1 0 0,0 1 1 0 0,0 0 0 0 0,0-1-1 0 0,0 1 1 0 0,0 0-1 0 0,-1-1 1 0 0,1 1-1 0 0,0 0 1 0 0,-1 0 4 0 0,1 6-8 0 0,3 20 7 0 0,-4-23 0 0 0,2-1 1 0 0,-1 1 0 0 0,0 0-1 0 0,1-1 1 0 0,0 1 0 0 0,0-1-1 0 0,0 1 1 0 0,1-1 0 0 0,-1 0-1 0 0,1 1 1 0 0,0-1 0 0 0,0 0-1 0 0,0 0 1 0 0,1 0-1 0 0,2 2 1 0 0,-4-4 14 0 0,1 1-1 0 0,0-1 0 0 0,1 0 1 0 0,-1 0-1 0 0,0 0 0 0 0,0 0 0 0 0,1 0 1 0 0,0-1-1 0 0,-1 1 0 0 0,1-1 0 0 0,0 1 1 0 0,-1-1-1 0 0,1 0 0 0 0,0 0 0 0 0,0 0 1 0 0,0 0-1 0 0,0-1 0 0 0,0 1 0 0 0,0-1 1 0 0,0 0-1 0 0,0 0 0 0 0,0 0 0 0 0,0 0 1 0 0,1-1-1 0 0,-1 1 0 0 0,0-1 1 0 0,0 0-1 0 0,-1 1 0 0 0,1-1 0 0 0,0-1 1 0 0,0 1-1 0 0,0 0 0 0 0,-1-1 0 0 0,1 1 1 0 0,-1-1-1 0 0,1 0-13 0 0,-1 0 15 0 0,4-2 48 0 0,0 0 0 0 0,-1 0 0 0 0,0 0 0 0 0,1-1 0 0 0,-2 0-1 0 0,1 0 1 0 0,-1 0 0 0 0,1 0 0 0 0,-1-1 0 0 0,-1 0 0 0 0,1 0-1 0 0,-1 0 1 0 0,0 0 0 0 0,0 0 0 0 0,-1-1 0 0 0,0 1 0 0 0,0-1 0 0 0,-1 0-1 0 0,0 0 1 0 0,0-1-63 0 0,-1-2 400 0 0,2-11-3877 0 0,9 12-7938 0 0,-7 8-993 0 0</inkml:trace>
  <inkml:trace contextRef="#ctx0" brushRef="#br0" timeOffset="1016.107">1155 39 14043 0 0,'0'0'2507'0'0,"0"0"-514"0"0,0 0-320 0 0,0 0-144 0 0,0 0-130 0 0,0 0-184 0 0,0 0-259 0 0,0 0-253 0 0,0 0-203 0 0,0 0-110 0 0,0 0-50 0 0,0 0 9 0 0,0 0 36 0 0,2 5 38 0 0,9 25-85 0 0,-2 1 0 0 0,-2 1 0 0 0,-1-1 0 0 0,-1 1 1 0 0,-1 0-1 0 0,-3 0 0 0 0,0 4-338 0 0,0 281 305 0 0,-40-85-357 0 0,39-263-4800 0 0,-1 11-1389 0 0,1 12-5689 0 0</inkml:trace>
  <inkml:trace contextRef="#ctx0" brushRef="#br0" timeOffset="1265.209">914 499 12587 0 0,'0'0'3809'0'0,"0"0"-1952"0"0,0 0-847 0 0,0 0-98 0 0,0 0 92 0 0,0 0 103 0 0,0 0-29 0 0,0 0-133 0 0,0 0-138 0 0,0 0-113 0 0,0 0-117 0 0,0 0-109 0 0,37 4-100 0 0,116 14-118 0 0,19-14 79 0 0,30-27-1239 0 0,-184 20 213 0 0,-1 0-1940 0 0,-5 2-4983 0 0,-10 1-4125 0 0</inkml:trace>
  <inkml:trace contextRef="#ctx0" brushRef="#br0" timeOffset="1675.949">1472 624 5953 0 0,'0'0'1965'0'0,"0"0"-184"0"0,0 0-79 0 0,0 0-64 0 0,0 0-115 0 0,0 0-154 0 0,0 0-175 0 0,0 0-134 0 0,0 0-78 0 0,0 0-74 0 0,0 0-53 0 0,0 0-31 0 0,32 8-52 0 0,100 20-42 0 0,-69-30 336 0 0,-55-3-824 0 0,0 3-105 0 0,0 0 0 0 0,-1-1 0 0 0,1 0 0 0 0,-1 0 0 0 0,1-1 0 0 0,-1 1 0 0 0,0-2 0 0 0,0 1 1 0 0,-1-1-1 0 0,0 0 0 0 0,1 0 0 0 0,-2-1 0 0 0,1 0 0 0 0,-1 0 0 0 0,0 0 0 0 0,0-1 0 0 0,0 0 0 0 0,-1 0 0 0 0,0 0 0 0 0,0 0 0 0 0,-1-1 0 0 0,0 1 0 0 0,-1-1 1 0 0,1 0-1 0 0,-1 0 0 0 0,-1 0 0 0 0,1-7-137 0 0,-2 13 8 0 0,-1 0 1 0 0,0 0 0 0 0,0 0 0 0 0,0 0 0 0 0,0 0-1 0 0,0 0 1 0 0,0 0 0 0 0,-1 0 0 0 0,1 0-1 0 0,-1 1 1 0 0,1-1 0 0 0,-1 1 0 0 0,1-1-1 0 0,-1 1 1 0 0,0-1 0 0 0,0 1 0 0 0,0 0-1 0 0,0 0 1 0 0,0 0 0 0 0,0 0 0 0 0,0 0-1 0 0,0 0 1 0 0,0 1 0 0 0,0-1 0 0 0,0 1 0 0 0,-1 0-1 0 0,1-1 1 0 0,0 1 0 0 0,0 0 0 0 0,-1 0-1 0 0,-1 1-8 0 0,-70 11-69 0 0,54-3 48 0 0,1 1-1 0 0,0 1 0 0 0,1 1 0 0 0,1 0 1 0 0,-1 1-1 0 0,2 1 0 0 0,0 1 0 0 0,1 0 0 0 0,0 1 1 0 0,1 1-1 0 0,1 0 0 0 0,1 1 0 0 0,0 0 0 0 0,1 1 1 0 0,-2 7 21 0 0,11-22-6 0 0,-1 0 1 0 0,1 0 0 0 0,1 0 0 0 0,-1 0 0 0 0,1 1-1 0 0,0-1 1 0 0,-1 0 0 0 0,2 1 0 0 0,-1-1 0 0 0,1 1-1 0 0,-1-1 1 0 0,1 1 0 0 0,0-1 0 0 0,1 1-1 0 0,-1-1 1 0 0,1 0 0 0 0,0 1 0 0 0,0-1 0 0 0,0 0-1 0 0,1 1 1 0 0,-1-1 0 0 0,1 0 0 0 0,0 0 0 0 0,1 0-1 0 0,-1 0 1 0 0,0-1 0 0 0,1 1 0 0 0,0-1 0 0 0,0 1-1 0 0,0-1 1 0 0,0 0 0 0 0,1 0 0 0 0,0 0 5 0 0,12 4-27 0 0,1 0 0 0 0,0-1 0 0 0,0-1 0 0 0,0-1 0 0 0,1 0 0 0 0,0-2 0 0 0,0 0 0 0 0,-1-1 1 0 0,1 0-1 0 0,0-1 0 0 0,0-2 0 0 0,0 0 0 0 0,0 0 0 0 0,-1-2 0 0 0,1 0 0 0 0,-1-1 0 0 0,0-1 1 0 0,2-1 26 0 0,70-35-2384 0 0,-61 25-1622 0 0,-1-1-4290 0 0,-17 10-3575 0 0</inkml:trace>
  <inkml:trace contextRef="#ctx0" brushRef="#br0" timeOffset="2007.139">2059 897 14043 0 0,'0'0'1919'0'0,"0"0"-288"0"0,0 0-73 0 0,0 0-107 0 0,0 0-156 0 0,0 0-160 0 0,0 0-123 0 0,0 0-61 0 0,0 0-38 0 0,0 0-94 0 0,0 0-132 0 0,0 0-144 0 0,0 0-139 0 0,5-9-87 0 0,29-67 425 0 0,-29 64-627 0 0,0-10-53 0 0,1 0 0 0 0,1 1 0 0 0,1-1 0 0 0,1 1 0 0 0,1 1 1 0 0,0 0-1 0 0,2 0 0 0 0,0 1 0 0 0,1 1 0 0 0,1 0 0 0 0,1 0 1 0 0,1 2-1 0 0,0 0 0 0 0,1 1 0 0 0,0 0 0 0 0,5-1-62 0 0,-21 15-47 0 0,0 1 0 0 0,0-1 0 0 0,0 0 0 0 0,0 0 0 0 0,1 1-1 0 0,-1-1 1 0 0,0 0 0 0 0,1 1 0 0 0,-1-1 0 0 0,0 1 0 0 0,1 0 0 0 0,-1-1 0 0 0,1 1-1 0 0,-1 0 1 0 0,0 0 0 0 0,1 0 0 0 0,-1 0 0 0 0,1 0 0 0 0,-1 0 0 0 0,0 0-1 0 0,1 1 1 0 0,-1-1 0 0 0,1 1 0 0 0,-1-1 0 0 0,0 1 0 0 0,0-1 0 0 0,1 1 0 0 0,-1-1-1 0 0,0 1 1 0 0,0 0 0 0 0,1 0 0 0 0,-1 0 0 0 0,0 0 0 0 0,0 0 0 0 0,0 0 0 0 0,0 0-1 0 0,-1 0 1 0 0,1 0 0 0 0,0 0 0 0 0,0 0 0 0 0,-1 1 0 0 0,1-1 0 0 0,0 0-1 0 0,-1 1 1 0 0,1-1 0 0 0,-1 0 0 0 0,0 1 0 0 0,1-1 0 0 0,-1 0 0 0 0,0 1 0 0 0,0-1-1 0 0,0 1 1 0 0,0-1 47 0 0,0 17-3232 0 0,0-11-5498 0 0,0-3-3930 0 0</inkml:trace>
  <inkml:trace contextRef="#ctx0" brushRef="#br0" timeOffset="3478.439">2963 705 3817 0 0,'0'0'3200'0'0,"0"0"-1022"0"0,0 0-357 0 0,0 0 16 0 0,0 0-35 0 0,0 0-151 0 0,0 0-221 0 0,0 0-309 0 0,0 0-222 0 0,0 0-148 0 0,0 0-105 0 0,0 0-74 0 0,0 0-50 0 0,-30-4-43 0 0,-93-12-64 0 0,57 23 189 0 0,55-1-476 0 0,3-4-80 0 0,-1 1 0 0 0,1 0 0 0 0,0 1 1 0 0,0 0-1 0 0,0 0 0 0 0,1 1 0 0 0,0 0 0 0 0,-1 0 0 0 0,1 0 0 0 0,1 1 0 0 0,-1 0 0 0 0,1 1 1 0 0,0-1-1 0 0,1 1 0 0 0,0 0 0 0 0,0 1 0 0 0,0-1 0 0 0,1 1 0 0 0,0 0 0 0 0,0 0 1 0 0,1 0-1 0 0,0 0 0 0 0,1 1 0 0 0,0-1 0 0 0,0 3-48 0 0,0-6 19 0 0,1 0 0 0 0,0 0 1 0 0,1 0-1 0 0,-1 0 0 0 0,1 0 0 0 0,0 1 0 0 0,0-1 0 0 0,1 0 1 0 0,0 0-1 0 0,-1 0 0 0 0,2 0 0 0 0,-1 0 0 0 0,0 0 0 0 0,1 0 1 0 0,0 0-1 0 0,0-1 0 0 0,1 1 0 0 0,-1-1 0 0 0,1 1 0 0 0,0-1 1 0 0,0 0-1 0 0,1 0 0 0 0,-1 0 0 0 0,1-1 0 0 0,0 1 0 0 0,0-1 0 0 0,0 0 1 0 0,0 0-1 0 0,0 0 0 0 0,1-1 0 0 0,-1 1 0 0 0,1-1 0 0 0,0 0 1 0 0,0 0-1 0 0,2 0-19 0 0,1-3 112 0 0,1 1 0 0 0,0-1 0 0 0,-1-1-1 0 0,1 0 1 0 0,-1 0 0 0 0,1 0 0 0 0,-1-1 0 0 0,0-1 0 0 0,0 1 0 0 0,0-1 0 0 0,-1 0 0 0 0,1-1 0 0 0,-1 0 0 0 0,0 0-1 0 0,0-1 1 0 0,-1 0 0 0 0,0 0 0 0 0,0 0 0 0 0,5-7-112 0 0,-2 4 36 0 0,100-130 474 0 0,-108 139-513 0 0,0 1-1 0 0,0-1 1 0 0,0 0-1 0 0,0 1 0 0 0,0-1 1 0 0,0 1-1 0 0,-1 0 0 0 0,1-1 1 0 0,0 1-1 0 0,0-1 1 0 0,0 1-1 0 0,-1 0 0 0 0,1 0 1 0 0,0 0-1 0 0,-1-1 0 0 0,1 1 1 0 0,-1 0-1 0 0,1 0 1 0 0,-1 0-1 0 0,1 0 0 0 0,-1 0 1 0 0,0 0-1 0 0,1 0 0 0 0,-1 0 1 0 0,0 0-1 0 0,0 0 1 0 0,0 0-1 0 0,0 0 0 0 0,0 0 1 0 0,0 0-1 0 0,0 0 0 0 0,0 0 1 0 0,0 0-1 0 0,0 0 1 0 0,0 0-1 0 0,-1 0 0 0 0,1 0 1 0 0,-1 0 3 0 0,2 1-3 0 0,26 107 10 0 0,-26-105 4 0 0,1 1 0 0 0,0-1-1 0 0,0 0 1 0 0,1 0 0 0 0,-1 0 0 0 0,1 0 0 0 0,0-1-1 0 0,0 1 1 0 0,0-1 0 0 0,0 1 0 0 0,1-1 0 0 0,-1 0-1 0 0,1-1 1 0 0,0 1 0 0 0,0 0 0 0 0,0-1 0 0 0,0 0-1 0 0,0 0 1 0 0,1 0 0 0 0,-1-1 0 0 0,0 1 0 0 0,1-1-1 0 0,-1 0 1 0 0,1 0 0 0 0,0-1 0 0 0,-1 1 0 0 0,1-1-1 0 0,0 0 1 0 0,-1-1 0 0 0,1 1 0 0 0,0-1 0 0 0,-1 0-1 0 0,1 0 1 0 0,-1 0 0 0 0,1 0 0 0 0,-1-1 0 0 0,0 0-1 0 0,0 0 1 0 0,1 0 0 0 0,-1 0 0 0 0,0-1-1 0 0,3-2-10 0 0,203-156 645 0 0,-191 150-645 0 0,0 1 1 0 0,1 1-1 0 0,0 1 0 0 0,0 0 1 0 0,1 2-1 0 0,0 0 1 0 0,0 2-1 0 0,0 0 1 0 0,1 1-1 0 0,0 1 1 0 0,-1 2-1 0 0,21 0 0 0 0,-77 0 505 0 0,19-4-492 0 0,0 1 0 0 0,0 0-1 0 0,0 0 1 0 0,0 2-1 0 0,0 0 1 0 0,-1 1-1 0 0,-10 1-12 0 0,20 0-2 0 0,1 0-1 0 0,0 0 1 0 0,0 0-1 0 0,0 1 1 0 0,0 0-1 0 0,0 0 1 0 0,1 1-1 0 0,-1-1 1 0 0,1 1-1 0 0,-1 1 1 0 0,1-1-1 0 0,0 1 1 0 0,0-1-1 0 0,0 2 1 0 0,1-1-1 0 0,0 0 1 0 0,-1 1-1 0 0,2 0 1 0 0,-1 0-1 0 0,0 0 1 0 0,1 0-1 0 0,0 1 1 0 0,0-1-1 0 0,1 1 1 0 0,-1 0-1 0 0,1-1 1 0 0,1 1-1 0 0,-1 0 1 0 0,1 0-1 0 0,0 1 1 0 0,0-1-1 0 0,1 2 3 0 0,-1-4-2 0 0,2 0 0 0 0,-1 0 0 0 0,0 0-1 0 0,1 0 1 0 0,0 0 0 0 0,0 0 0 0 0,0 0 0 0 0,0 0-1 0 0,1 0 1 0 0,0 0 0 0 0,-1 0 0 0 0,1-1-1 0 0,1 1 1 0 0,-1-1 0 0 0,0 1 0 0 0,1-1 0 0 0,0 0-1 0 0,0 0 1 0 0,0 0 0 0 0,0 0 0 0 0,0-1-1 0 0,0 1 1 0 0,1-1 0 0 0,-1 0 0 0 0,1 0 0 0 0,0 0-1 0 0,0 0 3 0 0,8 3 6 0 0,0 0 0 0 0,1-1-1 0 0,-1 0 1 0 0,1 0 0 0 0,0-2-1 0 0,0 1 1 0 0,1-2 0 0 0,-1 0-1 0 0,0 0 1 0 0,0-2 0 0 0,1 1-1 0 0,-1-2 1 0 0,0 1 0 0 0,0-2-1 0 0,0 0 1 0 0,0 0-1 0 0,12-6-5 0 0,23-10 63 0 0,-1-3-1 0 0,-1-1 1 0 0,-1-2-1 0 0,-1-3-62 0 0,-23 15 30 0 0,42-31 90 0 0,-3-2 0 0 0,-2-3 0 0 0,-3-3 0 0 0,-1-2 0 0 0,27-38-120 0 0,-78 89 3 0 0,23-26 13 0 0,-2-1 1 0 0,0-1-1 0 0,-2-1 0 0 0,-2-2 0 0 0,-1 0 0 0 0,-1 0 0 0 0,-2-2 1 0 0,2-12-17 0 0,1-84 52 0 0,-20 129-50 0 0,0 0 1 0 0,0 0 0 0 0,0 1 0 0 0,0-1 0 0 0,0 1 0 0 0,-1-1 0 0 0,1 1-1 0 0,-1-1 1 0 0,0 1 0 0 0,1 0 0 0 0,-1 0 0 0 0,0 0 0 0 0,0 0 0 0 0,-1 0-1 0 0,1 0 1 0 0,0 0 0 0 0,-1 1 0 0 0,1-1 0 0 0,-1 1 0 0 0,1 0 0 0 0,-1 0-1 0 0,0 0 1 0 0,1 0 0 0 0,-1 0 0 0 0,0 1 0 0 0,0-1 0 0 0,0 1 0 0 0,0-1-1 0 0,1 1 1 0 0,-1 0 0 0 0,0 0 0 0 0,0 1 0 0 0,0-1 0 0 0,0 1-1 0 0,1-1 1 0 0,-1 1 0 0 0,0 0 0 0 0,0 0 0 0 0,1 0 0 0 0,-1 0 0 0 0,1 0-1 0 0,-1 1 1 0 0,1-1 0 0 0,-1 1 0 0 0,1 0 0 0 0,0 0 0 0 0,0 0 0 0 0,0 0-1 0 0,0 0 1 0 0,-1 0-3 0 0,-6 7 2 0 0,0 0 0 0 0,0 1 0 0 0,1 0 0 0 0,0 0 0 0 0,1 1 0 0 0,0 0 0 0 0,1 0 0 0 0,0 0 0 0 0,0 1 0 0 0,2 0 0 0 0,-1 0 0 0 0,2 1 0 0 0,-1-1 0 0 0,0 8-2 0 0,-13 181 39 0 0,18-163-12 0 0,2-1-1 0 0,1 0 1 0 0,2 0 0 0 0,2 0-1 0 0,1-1 1 0 0,11 26-27 0 0,67 166-8 0 0,-84-246-1246 0 0,-50-91-2781 0 0,20 67-1173 0 0,18 29 2356 0 0,-1-3-8938 0 0</inkml:trace>
  <inkml:trace contextRef="#ctx0" brushRef="#br0" timeOffset="3719.381">3869 367 12771 0 0,'0'0'2876'0'0,"0"0"-991"0"0,0 0-548 0 0,0 0-47 0 0,0 0 124 0 0,0 0 74 0 0,0 0-98 0 0,0 0-257 0 0,36-4-231 0 0,120-11-190 0 0,241-18 1620 0 0,-73 13-2073 0 0,-186 18-7729 0 0,-122 2-4903 0 0</inkml:trace>
  <inkml:trace contextRef="#ctx0" brushRef="#br0" timeOffset="6805.46">4811 875 11731 0 0,'0'0'2169'0'0,"0"0"-476"0"0,0 0-258 0 0,0 0-84 0 0,0 0-91 0 0,0 0-96 0 0,0 0-145 0 0,0 0-169 0 0,0 0-144 0 0,0 0-150 0 0,0 0-125 0 0,0 0-67 0 0,0 0-66 0 0,-12 33-62 0 0,-36 103-51 0 0,3-48 24 0 0,8-51-617 0 0,16-29-5352 0 0,13-5-5895 0 0</inkml:trace>
  <inkml:trace contextRef="#ctx0" brushRef="#br0" timeOffset="43129.094">3556 1526 344 0 0,'0'0'962'0'0,"0"0"-80"0"0,0 0 196 0 0,0 0 290 0 0,0 0 269 0 0,0 0 128 0 0,0 0-20 0 0,0 0-121 0 0,0 0-161 0 0,0 0-128 0 0,0 0-57 0 0,0 0-26 0 0,0 0-45 0 0,-6-5-88 0 0,-23-22 836 0 0,36 20 5162 0 0,25 6-7460 0 0,-26 1 1037 0 0,249 22 1126 0 0,33-26-1142 0 0,-155-7-498 0 0,-133 11-161 0 0,0 0-10 0 0,0 0-9 0 0,0 0 19 0 0,0 0 3 0 0,0 0-3 0 0,0 0 2 0 0,0 0-3 0 0,0 0 0 0 0,0 0 16 0 0,0 0 14 0 0,0 0-14 0 0,0 0-8 0 0,0 0-10 0 0,0 0-24 0 0,0 0 25 0 0,0 0 10 0 0,0 0-10 0 0,0 0 16 0 0,0 0-1 0 0,0 0-4 0 0,0 0 18 0 0,0 0 26 0 0,0 0-23 0 0,0 0 2 0 0,-15-3 206 0 0,-108-111 2 0 0,113 104-673 0 0,-19-27 603 0 0,43 13-7902 0 0,-9 21-4889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1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 7538 0 0,'0'0'3210'0'0,"0"0"-711"0"0,0 0-371 0 0,0 0-191 0 0,0 0-209 0 0,0 0-229 0 0,0 0-267 0 0,0 0-206 0 0,0 0-153 0 0,0 0-127 0 0,0 0-87 0 0,0 0-75 0 0,0 0-88 0 0,1-3-35 0 0,-1 3-383 0 0,0 1 0 0 0,0-1-1 0 0,0 0 1 0 0,0 0 0 0 0,0 1-1 0 0,0-1 1 0 0,1 0 0 0 0,-1 0-1 0 0,0 1 1 0 0,0-1 0 0 0,0 0 0 0 0,0 0-1 0 0,1 0 1 0 0,-1 1 0 0 0,0-1-1 0 0,0 0 1 0 0,0 0 0 0 0,1 0-1 0 0,-1 0 1 0 0,0 1 0 0 0,0-1-1 0 0,1 0 1 0 0,-1 0 0 0 0,0 0-1 0 0,0 0 1 0 0,1 0 0 0 0,-1 0-1 0 0,0 0 1 0 0,1 0 0 0 0,-1 0-1 0 0,0 0 1 0 0,0 0 0 0 0,1 0-1 0 0,-1 0 1 0 0,0 0 0 0 0,1 0-78 0 0,1 13-20 0 0,0 134 1041 0 0,-6-94-913 0 0,-1-1 0 0 0,-3 0 0 0 0,-3 0 0 0 0,-7 22-108 0 0,1-4 53 0 0,-2 7-17 0 0,8-39-34 0 0,2 2 0 0 0,1-1 1 0 0,2 1-1 0 0,0 35-2 0 0,8-65-722 0 0,4-28 149 0 0,45-95-4807 0 0,-40 91 2652 0 0,-1 2-3706 0 0,-1 10-5376 0 0</inkml:trace>
  <inkml:trace contextRef="#ctx0" brushRef="#br0" timeOffset="335.871">22 113 9250 0 0,'0'0'4114'0'0,"0"0"-1472"0"0,0 0-759 0 0,0 0-164 0 0,0 0-128 0 0,0 0-216 0 0,0 0-275 0 0,0 0-279 0 0,0 0-196 0 0,0 0-121 0 0,0 0-41 0 0,0 0 6 0 0,0 0 31 0 0,9-1 17 0 0,519-64 2835 0 0,-476 53-3097 0 0,-20 4-899 0 0,-30 10-2704 0 0,-14 4 1323 0 0,1-1-3222 0 0,2 2-6971 0 0</inkml:trace>
  <inkml:trace contextRef="#ctx0" brushRef="#br0" timeOffset="584.288">19 411 10474 0 0,'0'0'4592'0'0,"0"0"-2429"0"0,0 0-765 0 0,0 0 161 0 0,0 0 142 0 0,0 0-99 0 0,0 0-248 0 0,0 0-282 0 0,0 0-216 0 0,0 0-160 0 0,31 6-113 0 0,101 16-83 0 0,-32-20 345 0 0,-75-6-635 0 0,48-7 317 0 0,0-1-601 0 0,-23 9-3312 0 0,-49 4-462 0 0,0 2-6037 0 0</inkml:trace>
  <inkml:trace contextRef="#ctx0" brushRef="#br0" timeOffset="1488.106">705 628 14243 0 0,'0'0'1503'0'0,"0"0"-467"0"0,0 0-164 0 0,0 0 5 0 0,0 0 23 0 0,0 0-40 0 0,0 0-125 0 0,0 0-115 0 0,0 0-77 0 0,0 0-26 0 0,0 0-43 0 0,0 0-25 0 0,0 0-42 0 0,-15 22-47 0 0,-77 107 255 0 0,-59 84 449 0 0,119-172-832 0 0,31-41-180 0 0,1 0-16 0 0,0 0 7 0 0,0 0-6 0 0,34-30 1465 0 0,278-303-853 0 0,-279 299-557 0 0,-21 71-3 0 0,-10 4-7 0 0,3-1 0 0 0,1 0 0 0 0,2 0-1 0 0,8 20-81 0 0,-15-53 7 0 0,36 100 29 0 0,-37-107-20 0 0,0 0 1 0 0,1 1-1 0 0,-1-1 0 0 0,0 0 1 0 0,0 1-1 0 0,0-1 0 0 0,1 1 1 0 0,-1-1-1 0 0,0 0 0 0 0,0 1 1 0 0,0-1-1 0 0,0 1 0 0 0,0-1 1 0 0,0 1-1 0 0,0-1 0 0 0,0 0 1 0 0,0 1-1 0 0,0-1 0 0 0,0 1 1 0 0,0-1-1 0 0,0 0 0 0 0,0 1 1 0 0,0-1-1 0 0,0 1 0 0 0,-1-1 1 0 0,1 1-1 0 0,0-1 1 0 0,0 0-1 0 0,0 1 0 0 0,-1-1 1 0 0,1 0-1 0 0,0 1 0 0 0,0-1 1 0 0,-1 0-1 0 0,1 1 0 0 0,0-1 1 0 0,-1 0-1 0 0,1 0 0 0 0,0 1 1 0 0,-1-1-1 0 0,1 0 0 0 0,-1 0 1 0 0,1 0-1 0 0,0 0 0 0 0,-1 1 1 0 0,1-1-1 0 0,-1 0 0 0 0,1 0 1 0 0,0 0-1 0 0,-1 0 0 0 0,1 0 1 0 0,-1 0-1 0 0,1 0 0 0 0,-1 0 1 0 0,1 0-1 0 0,0 0 0 0 0,-1 0 1 0 0,1 0-1 0 0,-1-1 0 0 0,1 1 1 0 0,0 0-1 0 0,-1 0 1 0 0,1 0-1 0 0,-1 0-16 0 0,-5-1-83 0 0,-4 0 98 0 0,0 0 0 0 0,1-1 0 0 0,0-1 0 0 0,-1 0-1 0 0,1 0 1 0 0,0-1 0 0 0,0 0 0 0 0,1 0 0 0 0,-1-1 0 0 0,1 0 0 0 0,-2-2-15 0 0,-32-17 40 0 0,-130-61-247 0 0,157 76-1242 0 0,26 4-11224 0 0,-6 5 539 0 0</inkml:trace>
  <inkml:trace contextRef="#ctx0" brushRef="#br0" timeOffset="2434.752">1005 827 13051 0 0,'0'0'3196'0'0,"0"0"-1431"0"0,0 0-621 0 0,0 0-58 0 0,0 0-83 0 0,0 0-111 0 0,0 0-160 0 0,0 0-173 0 0,0 0-110 0 0,0 0-47 0 0,0 0-8 0 0,0 0-15 0 0,0 0-8 0 0,14-3 1 0 0,67-22 327 0 0,123 20 945 0 0,-173 3-1551 0 0,-22 1 231 0 0,-23 0 478 0 0,2 2-567 0 0,-32-16-178 0 0,-70-14-36 0 0,114 29-23 0 0,1 1 0 0 0,-1-1 0 0 0,0 0 0 0 0,1 1 0 0 0,-1-1 0 0 0,0 1 0 0 0,1-1 0 0 0,-1 0 0 0 0,0 1 0 0 0,0-1-1 0 0,0 1 1 0 0,1-1 0 0 0,-1 1 0 0 0,0-1 0 0 0,0 1 0 0 0,0-1 0 0 0,0 1 0 0 0,0-1 0 0 0,0 1 0 0 0,0-1 0 0 0,0 1-1 0 0,0-1 1 0 0,0 1 0 0 0,0-1 0 0 0,0 1 0 0 0,-1-1 0 0 0,1 1 0 0 0,0-1 0 0 0,0 0 0 0 0,0 1 0 0 0,-1-1 0 0 0,1 1 0 0 0,0-1-1 0 0,0 1 1 0 0,-1-1 0 0 0,1 0 0 0 0,0 1 0 0 0,-1-1 0 0 0,1 0 0 0 0,-1 1 0 0 0,1-1 0 0 0,0 0 0 0 0,-1 1 0 0 0,1-1 0 0 0,-1 0-1 0 0,1 0 1 0 0,-1 0 0 0 0,1 1 0 0 0,-1-1 0 0 0,1 0 0 0 0,-1 0 0 0 0,1 0 0 0 0,-1 0 0 0 0,1 0 0 0 0,0 0 0 0 0,-1 0 0 0 0,1 0-1 0 0,-1 0 1 0 0,1 0 0 0 0,-1 0 0 0 0,1 0 0 0 0,-1-1 0 0 0,1 1 0 0 0,-1 0 0 0 0,1 0 0 0 0,-1 0 2 0 0,7 16-27 0 0,14 89 69 0 0,-16-7-21 0 0,-4-94-37 0 0,1-1 12 0 0,0-2 24 0 0,40-34 191 0 0,75-106-5 0 0,-77 91-1862 0 0,-35 44-6563 0 0,-2 3-3978 0 0</inkml:trace>
  <inkml:trace contextRef="#ctx0" brushRef="#br0" timeOffset="2699.872">1685 647 17756 0 0,'0'0'2364'0'0,"0"0"-1205"0"0,0 0-417 0 0,0 0 69 0 0,0 0 79 0 0,0 0 40 0 0,0 0-113 0 0,0 0-144 0 0,0 0-133 0 0,0 0-83 0 0,0 0-59 0 0,0 0-38 0 0,-10 18-38 0 0,-32 59-47 0 0,6 42 536 0 0,32-13-891 0 0,4-106-63 0 0,1 1 1 0 0,0 0-1 0 0,0-1 1 0 0,0 1-1 0 0,0 0 1 0 0,0-1-1 0 0,0 1 1 0 0,0-1-1 0 0,0 0 0 0 0,0 1 1 0 0,0-1-1 0 0,0 0 1 0 0,0 1-1 0 0,0-1 1 0 0,0 0-1 0 0,0 0 1 0 0,0 0-1 0 0,0 0 1 0 0,0 0-1 0 0,0 0 1 0 0,0 0-1 0 0,0 0 0 0 0,0-1 1 0 0,0 1-1 0 0,0 0 1 0 0,1-1-1 0 0,-2 1 1 0 0,1-1-1 0 0,0 1 1 0 0,0-1-1 0 0,0 1 1 0 0,0-1-1 0 0,0 1 0 0 0,0-1 1 0 0,0 0-1 0 0,-1 0 1 0 0,1 0-1 0 0,0 1 1 0 0,-1-1-1 0 0,1 0 1 0 0,0 0-1 0 0,-1 0 1 0 0,1 0 142 0 0,4-8-3110 0 0,-3 3-2116 0 0,0-1-6229 0 0</inkml:trace>
  <inkml:trace contextRef="#ctx0" brushRef="#br0" timeOffset="3249.064">1567 658 16540 0 0,'0'0'1883'0'0,"0"0"-447"0"0,0 0-154 0 0,0 0-69 0 0,0 0-142 0 0,0 0-168 0 0,0 0-186 0 0,0 0-198 0 0,0 0-84 0 0,0 0-44 0 0,0 0-33 0 0,0 0 16 0 0,0 0-18 0 0,9-1-47 0 0,197-12 990 0 0,-204 13-1294 0 0,0 0 1 0 0,-1 1-1 0 0,1-1 0 0 0,0 1 0 0 0,0 0 0 0 0,-1-1 0 0 0,1 1 1 0 0,0 0-1 0 0,-1 0 0 0 0,1 0 0 0 0,-1 0 0 0 0,1 0 1 0 0,-1 1-1 0 0,1-1 0 0 0,-1 0 0 0 0,0 1 0 0 0,0-1 1 0 0,0 1-1 0 0,0-1 0 0 0,0 1 0 0 0,0 0 0 0 0,0-1 0 0 0,0 1 1 0 0,-1 0-1 0 0,1-1 0 0 0,0 1 0 0 0,-1 0 0 0 0,0 0 1 0 0,1 0-1 0 0,-1 0 0 0 0,0-1 0 0 0,0 1 0 0 0,0 0 0 0 0,0 0 1 0 0,0 0-1 0 0,-1 0 0 0 0,1 0 0 0 0,0-1 0 0 0,-1 1 1 0 0,0 0-1 0 0,1 0 0 0 0,-1-1 0 0 0,0 1 0 0 0,0 0 0 0 0,0-1 1 0 0,0 1-1 0 0,0-1 0 0 0,0 1 0 0 0,0-1 0 0 0,-1 1 1 0 0,1-1-1 0 0,0 0 0 0 0,-1 0-5 0 0,-26 24 120 0 0,21-20-106 0 0,1 0 0 0 0,0 1-1 0 0,0 0 1 0 0,0-1 0 0 0,1 2 0 0 0,0-1 0 0 0,0 1-1 0 0,0 0 1 0 0,1 0 0 0 0,0 0 0 0 0,-2 4-14 0 0,7-7 0 0 0,0-1 0 0 0,0 1 0 0 0,0 0-1 0 0,0-1 1 0 0,0 1 0 0 0,1-1 0 0 0,-1 0 0 0 0,1 1 0 0 0,0-1 0 0 0,0 0-1 0 0,0 0 1 0 0,1 0 0 0 0,-1-1 0 0 0,1 1 0 0 0,-1 0 0 0 0,1-1 0 0 0,0 0-1 0 0,0 1 1 0 0,0-1 0 0 0,0 0 0 0 0,1-1 0 0 0,-1 1 0 0 0,0 0-1 0 0,1-1 1 0 0,-1 0 0 0 0,1 0 0 0 0,-1 0 0 0 0,1 0 0 0 0,0-1 0 0 0,-1 1-1 0 0,1-1 1 0 0,0 0 0 0 0,3 0 0 0 0,20 8 36 0 0,-23-7-18 0 0,1 0 0 0 0,-1 0 1 0 0,1 0-1 0 0,-1 1 0 0 0,0-1 1 0 0,0 1-1 0 0,0 0 0 0 0,0 0 0 0 0,0 1 1 0 0,0-1-1 0 0,-1 1 0 0 0,1 0 1 0 0,-1 0-1 0 0,0 0 0 0 0,0 1 1 0 0,0-1-1 0 0,0 1 0 0 0,0-1 0 0 0,-1 1 1 0 0,0 0-1 0 0,1 0 0 0 0,-2 0 1 0 0,1 0-1 0 0,0 1 0 0 0,-1-1 1 0 0,0 0-1 0 0,0 1 0 0 0,0-1 1 0 0,0 1-1 0 0,-1-1 0 0 0,0 1 0 0 0,0-1 1 0 0,0 1-19 0 0,-57 28 496 0 0,36-25-429 0 0,9-2-58 0 0,1-1 0 0 0,-1 0 0 0 0,0-1 0 0 0,0-1 0 0 0,0 0 1 0 0,-1 0-1 0 0,1-1 0 0 0,-1-1 0 0 0,1 0 0 0 0,-1-1 0 0 0,0 0 0 0 0,0-1-9 0 0,-18-31-1202 0 0,20 13-2161 0 0,3 4-5009 0 0,4 8-4302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4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572 288 0 0 0,'17'4'2347'0'0,"-8"-4"3445"0"0,-9 0-4322 0 0,-5-16 10064 0 0,-9 4-6614 0 0,-46-14-6533 0 0,45 21 3063 0 0,-10-2-1326 0 0,0 1 1 0 0,0 2-1 0 0,-1 0 0 0 0,0 2 0 0 0,1 0 0 0 0,-1 2 1 0 0,0 1-1 0 0,-2 1-124 0 0,16 0 35 0 0,1-1 1 0 0,-1 2-1 0 0,1-1 1 0 0,0 2-1 0 0,-1-1 1 0 0,1 2-1 0 0,1-1 1 0 0,-1 2-1 0 0,1-1 1 0 0,0 1-1 0 0,-4 4-35 0 0,8 53 49 0 0,12-55-38 0 0,0 0 1 0 0,1-1-1 0 0,0 1 1 0 0,0-2-1 0 0,1 1 1 0 0,-1-1-1 0 0,2 0 1 0 0,-1-1 0 0 0,0 0-1 0 0,1 0 1 0 0,0-1-1 0 0,0 0 1 0 0,0 0-1 0 0,1-1 1 0 0,3 0-12 0 0,3 4 49 0 0,69 29 25 0 0,-84-33-61 0 0,0 0 0 0 0,0 0 0 0 0,-1 0 0 0 0,0 0 1 0 0,1 0-1 0 0,-1 0 0 0 0,0 0 0 0 0,0 0 0 0 0,-1 0 1 0 0,1 0-1 0 0,-1 0 0 0 0,1 0 0 0 0,-1-1 0 0 0,0 1 1 0 0,0 0-1 0 0,0 0 0 0 0,-1 0 0 0 0,1-1 1 0 0,-1 1-1 0 0,1-1 0 0 0,-1 1 0 0 0,0-1 0 0 0,0 0 1 0 0,0 0-1 0 0,0 1 0 0 0,0-1 0 0 0,0-1 0 0 0,-1 1 1 0 0,1 0-1 0 0,-1-1 0 0 0,1 1 0 0 0,-1-1 0 0 0,0 1 1 0 0,1-1-1 0 0,-2 0-13 0 0,-3 4 23 0 0,-75 57 125 0 0,48-39-114 0 0,2 1 0 0 0,1 2 0 0 0,1 1 0 0 0,-18 22-34 0 0,42-43 5 0 0,0 1 0 0 0,1 0 0 0 0,0 0 0 0 0,0 1-1 0 0,1-1 1 0 0,0 1 0 0 0,0 0 0 0 0,1 0 0 0 0,0 1 0 0 0,0-1 0 0 0,1 1-1 0 0,0-1 1 0 0,1 1 0 0 0,-1 0 0 0 0,2-1 0 0 0,-1 1 0 0 0,1 6-5 0 0,3-12 28 0 0,-1 0 0 0 0,0 1 0 0 0,1-1-1 0 0,-1 0 1 0 0,1 0 0 0 0,0 0 0 0 0,0-1 0 0 0,0 1 0 0 0,0-1 0 0 0,1 1 0 0 0,-1-1 0 0 0,1 0 0 0 0,-1-1 0 0 0,1 1 0 0 0,0 0 0 0 0,-1-1 0 0 0,4 1-28 0 0,134 6 889 0 0,-111-10-811 0 0,0-1-1 0 0,0-1 1 0 0,0-2-1 0 0,-1-1 1 0 0,0-1-1 0 0,12-6-77 0 0,-40 13 101 0 0,18-8-892 0 0,-26-4-5929 0 0,1 9 46 0 0,3-3-5639 0 0</inkml:trace>
  <inkml:trace contextRef="#ctx0" brushRef="#br0" timeOffset="363.564">250 1 7090 0 0,'0'0'2812'0'0,"0"0"-650"0"0,0 0-279 0 0,0 0-83 0 0,0 0-2 0 0,0 0-110 0 0,0 0-255 0 0,0 0-362 0 0,0 0-313 0 0,0 0-231 0 0,0 0-161 0 0,0 0-16 0 0,0 0 108 0 0,0 2 123 0 0,13 202 2601 0 0,-6 1-2375 0 0,-3 264-275 0 0,-33-156-1481 0 0,31-295-418 0 0,1-13-1604 0 0,1-3-3452 0 0,-2-2-5388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93 343 3569 0 0,'0'0'1807'0'0,"0"0"-105"0"0,0 0-33 0 0,0 0 42 0 0,0 0 19 0 0,0 0-128 0 0,0 0-265 0 0,0 0-339 0 0,0 0-315 0 0,0 0-214 0 0,0 0-81 0 0,0 0 62 0 0,0 0 124 0 0,7-1 120 0 0,23-7 183 0 0,0-2 0 0 0,0-1-1 0 0,-1 0 1 0 0,-1-3 0 0 0,0 0 0 0 0,22-16-877 0 0,-31 17 179 0 0,-1 0 1 0 0,0-2 0 0 0,-1 0-1 0 0,-1 0 1 0 0,0-2-1 0 0,-1 0 1 0 0,-1-1-1 0 0,-1 0 1 0 0,0-1-1 0 0,-2 0 1 0 0,3-8-180 0 0,-8-10 967 0 0,-15 46-1174 0 0,-13 45 184 0 0,2 2 0 0 0,3 0 0 0 0,2 1 0 0 0,2 1 0 0 0,0 23 23 0 0,11-72-4 0 0,-40 289 118 0 0,5 136-114 0 0,34-394-2 0 0,-1-1 1 0 0,-3 0-1 0 0,0 0 0 0 0,-3 0 1 0 0,-12 32 1 0 0,19-63 4 0 0,0-1 1 0 0,0 0 0 0 0,-1 0-1 0 0,1 0 1 0 0,-2 0 0 0 0,1 0-1 0 0,-1-1 1 0 0,0 0-1 0 0,0 0 1 0 0,0 0 0 0 0,-1-1-1 0 0,0 0 1 0 0,0 0 0 0 0,-1 0-1 0 0,1-1 1 0 0,-1 0-1 0 0,0 0 1 0 0,0-1 0 0 0,0 0-1 0 0,-1 0 1 0 0,1 0 0 0 0,-1-1-1 0 0,1 0 1 0 0,-1-1-1 0 0,0 0 1 0 0,0 0 0 0 0,1 0-1 0 0,-8-1-4 0 0,8-4 5 0 0,1 1 1 0 0,0-1-1 0 0,0 0 0 0 0,1-1 1 0 0,-1 1-1 0 0,1-1 0 0 0,0 0 0 0 0,0-1 1 0 0,1 1-1 0 0,-1-1 0 0 0,1 0 1 0 0,0 0-1 0 0,1 0 0 0 0,-1 0 0 0 0,1-1 1 0 0,1 0-1 0 0,-1 1 0 0 0,1-1 1 0 0,0 0-1 0 0,1 0 0 0 0,0 0 0 0 0,0 0 1 0 0,0 0-1 0 0,1-1 0 0 0,0 1 1 0 0,1-3-6 0 0,1-14 13 0 0,2 0 1 0 0,1 1 0 0 0,1-1-1 0 0,1 1 1 0 0,0 0 0 0 0,2 1-1 0 0,1 0 1 0 0,1 1 0 0 0,0 0 0 0 0,2 0-1 0 0,1 1 1 0 0,0 1 0 0 0,1 0-1 0 0,1 1 1 0 0,1 1 0 0 0,0 1-1 0 0,1 0 1 0 0,1 1 0 0 0,0 1 0 0 0,2 1-1 0 0,-1 0 1 0 0,10-2-14 0 0,126-52-3 0 0,-99 66-659 0 0,-24 4-3345 0 0,-4-10-9264 0 0,-24 4 3280 0 0</inkml:trace>
  <inkml:trace contextRef="#ctx0" brushRef="#br0" timeOffset="274.177">846 730 7146 0 0,'0'0'3138'0'0,"0"0"-555"0"0,0 0-345 0 0,0 0-217 0 0,0 0-367 0 0,0 0-526 0 0,0 0-454 0 0,0 0-233 0 0,0 0-23 0 0,0 0 16 0 0,0 0-10 0 0,0 0-42 0 0,-22 25-35 0 0,-67 80-46 0 0,42-26 229 0 0,44-63-435 0 0,0-12-55 0 0,2 1 0 0 0,-1-1-1 0 0,0 1 1 0 0,1-1 0 0 0,0 1-1 0 0,0-1 1 0 0,0 1 0 0 0,1 0-1 0 0,-1-1 1 0 0,1 1-1 0 0,0 0 1 0 0,1 0 0 0 0,-1-1-1 0 0,1 1 1 0 0,0 0 0 0 0,0-1-1 0 0,0 1 1 0 0,1-1-1 0 0,0 1 1 0 0,-1-1 0 0 0,1 0-1 0 0,1 0 1 0 0,-1 0 0 0 0,1 0-1 0 0,0 0 1 0 0,0 0 0 0 0,0-1-1 0 0,0 1 1 0 0,0-1-1 0 0,1 0 1 0 0,0 0 0 0 0,-1 0-1 0 0,1-1 1 0 0,0 1 0 0 0,0-1-1 0 0,1 0 1 0 0,-1 0-1 0 0,0 0 1 0 0,2 0-40 0 0,-1-2 93 0 0,0 1 0 0 0,0-1 0 0 0,1 0 0 0 0,-1-1 0 0 0,0 1 0 0 0,0-1 0 0 0,0 0 0 0 0,0 0 0 0 0,0-1 0 0 0,0 1 0 0 0,0-1 0 0 0,-1 0-1 0 0,1-1 1 0 0,0 1 0 0 0,-1-1 0 0 0,0 0 0 0 0,0 0 0 0 0,1 0 0 0 0,-2 0 0 0 0,1-1 0 0 0,0 0 0 0 0,-1 1 0 0 0,0-1 0 0 0,0-1 0 0 0,0 1 0 0 0,0 0 0 0 0,0-1 0 0 0,-1 1 0 0 0,0-1 0 0 0,1-3-93 0 0,2-3 38 0 0,-1-1 1 0 0,0 1 0 0 0,-1-1 0 0 0,0 0-1 0 0,-1 0 1 0 0,0 0 0 0 0,-1 0 0 0 0,0 0-1 0 0,-1 0 1 0 0,0 0 0 0 0,-1-1 0 0 0,0 1-1 0 0,-1 0 1 0 0,-1 0 0 0 0,0 1 0 0 0,0-1-1 0 0,-1 0 1 0 0,-1 1 0 0 0,1 0-1 0 0,-2 0 1 0 0,-5-8-39 0 0,11 19-57 0 0,0-1-1 0 0,0 0 0 0 0,0 1 1 0 0,0-1-1 0 0,-1 1 0 0 0,1-1 1 0 0,0 1-1 0 0,0-1 0 0 0,-1 1 1 0 0,1-1-1 0 0,0 1 0 0 0,-1 0 1 0 0,1-1-1 0 0,0 1 0 0 0,-1-1 0 0 0,1 1 1 0 0,-1 0-1 0 0,1-1 0 0 0,0 1 1 0 0,-1 0-1 0 0,1-1 0 0 0,-1 1 1 0 0,1 0-1 0 0,-1 0 0 0 0,1-1 1 0 0,-1 1-1 0 0,1 0 0 0 0,-1 0 1 0 0,1 0-1 0 0,-1 0 0 0 0,0 0 1 0 0,1 0-1 0 0,-1 0 0 0 0,1 0 1 0 0,-1 0-1 0 0,1 0 0 0 0,-1 0 1 0 0,1 0-1 0 0,-1 0 0 0 0,1 0 1 0 0,-1 1-1 0 0,1-1 0 0 0,-1 0 1 0 0,1 0-1 0 0,-1 1 0 0 0,1-1 1 0 0,-1 0-1 0 0,1 1 0 0 0,-1-1 1 0 0,1 0-1 0 0,-1 1 0 0 0,1-1 1 0 0,0 0-1 0 0,-1 1 0 0 0,1-1 1 0 0,0 1-1 0 0,0-1 0 0 0,-1 1 58 0 0,-9 37-6903 0 0,7-22-767 0 0,-2-7-3514 0 0</inkml:trace>
  <inkml:trace contextRef="#ctx0" brushRef="#br0" timeOffset="599.008">1098 1032 3065 0 0,'0'0'2543'0'0,"0"0"-159"0"0,0 0-180 0 0,0 0-259 0 0,0 0-246 0 0,0 0-142 0 0,0 0-137 0 0,0 0-140 0 0,0 0-72 0 0,0 0-19 0 0,0 0-4 0 0,0 0-24 0 0,0 0-47 0 0,13-4 1908 0 0,-13-12-2480 0 0,-1 0-302 0 0,1 0 0 0 0,0 0 0 0 0,1 0 0 0 0,1 0 0 0 0,1 0 0 0 0,0 0 0 0 0,1 1 0 0 0,0-1 0 0 0,1 1 0 0 0,4-7-240 0 0,-7 16-15 0 0,1-1-1 0 0,0 1 0 0 0,0-1 0 0 0,1 1 1 0 0,0 0-1 0 0,0 0 0 0 0,0 1 1 0 0,1-1-1 0 0,-1 1 0 0 0,1 0 0 0 0,1 0 1 0 0,-1 0-1 0 0,1 1 0 0 0,-1 0 1 0 0,1 0-1 0 0,1 1 0 0 0,-1-1 0 0 0,0 1 1 0 0,1 0-1 0 0,0 1 0 0 0,-1 0 0 0 0,1 0 1 0 0,0 0-1 0 0,4 1 16 0 0,16 30-3658 0 0,-18-14-5401 0 0,-7-12-2772 0 0</inkml:trace>
  <inkml:trace contextRef="#ctx0" brushRef="#br0" timeOffset="952.996">1664 675 0 0 0,'0'0'1432'0'0,"0"0"245"0"0,0 0 275 0 0,0 0 142 0 0,0 0 52 0 0,0 0-15 0 0,0 0-44 0 0,0 0-155 0 0,0 0-235 0 0,0 0-281 0 0,0 0-260 0 0,0 0-144 0 0,5-8-97 0 0,13-24-87 0 0,-59 24 1106 0 0,33 8-1825 0 0,0 0 0 0 0,0 1 0 0 0,0 0 0 0 0,0 0 0 0 0,0 1 0 0 0,0 0 0 0 0,1 0 0 0 0,-1 1 0 0 0,0 0 0 0 0,1 0 0 0 0,0 1 0 0 0,0 0 0 0 0,0 0 0 0 0,0 1 0 0 0,1-1 0 0 0,-1 2 0 0 0,1-1 0 0 0,1 1 0 0 0,-1 0 0 0 0,1 0 0 0 0,0 0 0 0 0,0 1 0 0 0,1-1 0 0 0,0 1 0 0 0,0 1 0 0 0,-2 4-109 0 0,4-6 16 0 0,0 0-1 0 0,1 0 1 0 0,0 0-1 0 0,0 0 1 0 0,0 0 0 0 0,0 0-1 0 0,1 0 1 0 0,0 1-1 0 0,1-1 1 0 0,-1 0-1 0 0,1 0 1 0 0,0 0-1 0 0,1 0 1 0 0,-1 0 0 0 0,1 0-1 0 0,1 0 1 0 0,-1-1-1 0 0,1 1 1 0 0,0-1-1 0 0,0 0 1 0 0,0 1-1 0 0,1-1 1 0 0,0-1 0 0 0,0 1-1 0 0,0 0 1 0 0,0-1-1 0 0,3 2-15 0 0,1 0 32 0 0,0-1 0 0 0,-1 0-1 0 0,2-1 1 0 0,-1 0 0 0 0,1 0 0 0 0,-1 0-1 0 0,1-1 1 0 0,0-1 0 0 0,0 1 0 0 0,0-1-1 0 0,0-1 1 0 0,1 0 0 0 0,-1 0 0 0 0,0-1-1 0 0,1 0 1 0 0,-1 0 0 0 0,0-1 0 0 0,1-1-1 0 0,-1 0 1 0 0,8-2-32 0 0,26-31-1950 0 0,-38 25-2810 0 0,-3 0-4053 0 0,-2 6-3274 0 0</inkml:trace>
  <inkml:trace contextRef="#ctx0" brushRef="#br0" timeOffset="1306.896">1881 851 2529 0 0,'0'0'2515'0'0,"0"0"-341"0"0,0 0 165 0 0,0 0 61 0 0,0 0-207 0 0,0 0-248 0 0,0 0-290 0 0,0 0-261 0 0,0 0-174 0 0,0 0-106 0 0,0 0-85 0 0,0 0-64 0 0,23 9-82 0 0,72 25-109 0 0,-91-32-679 0 0,0 0 0 0 0,0-1 0 0 0,1 1 0 0 0,-1-1 0 0 0,0 0 0 0 0,1 0 0 0 0,-1-1 0 0 0,1 0 0 0 0,-1 1 0 0 0,1-1 0 0 0,-1-1 0 0 0,0 1 0 0 0,1-1 0 0 0,-1 0 0 0 0,1 0-1 0 0,-1 0 1 0 0,0 0 0 0 0,0-1 0 0 0,0 1 0 0 0,1-1 0 0 0,-2 0 0 0 0,1-1 0 0 0,2-1-95 0 0,8-4 241 0 0,-6 5-182 0 0,0-1 0 0 0,0 0 0 0 0,-1 0 0 0 0,1-1 0 0 0,-1 0 0 0 0,0 0 0 0 0,-1-1 0 0 0,1 0 1 0 0,-1 0-1 0 0,0 0 0 0 0,-1-1 0 0 0,1 0 0 0 0,-1 0 0 0 0,-1-1 0 0 0,1 1 0 0 0,-1-1 0 0 0,-1 0 0 0 0,1 0 0 0 0,-1 0 0 0 0,-1 0 0 0 0,0-1 1 0 0,0 1-1 0 0,0-1 0 0 0,-1 0 0 0 0,0 1 0 0 0,-1-1 0 0 0,0-6-59 0 0,-3 11-9 0 0,0 1 0 0 0,0 0 0 0 0,0 0 0 0 0,0 0 0 0 0,0 0 0 0 0,-1 1 0 0 0,1-1 0 0 0,-1 1-1 0 0,0 0 1 0 0,0 0 0 0 0,0 0 0 0 0,0 1 0 0 0,0-1 0 0 0,0 1 0 0 0,0 0 0 0 0,0 0 0 0 0,-1 1 0 0 0,1-1 0 0 0,0 1 0 0 0,-1 0 0 0 0,1 0 0 0 0,0 0 0 0 0,-1 1 9 0 0,-8 0-12 0 0,1 1 1 0 0,-1 1-1 0 0,1 0 0 0 0,0 1 1 0 0,0 0-1 0 0,1 1 0 0 0,-1 0 1 0 0,1 0-1 0 0,0 2 0 0 0,0-1 1 0 0,1 1-1 0 0,0 1 0 0 0,0 0 1 0 0,1 0-1 0 0,0 1 1 0 0,0 0-1 0 0,1 1 0 0 0,0 0 1 0 0,1 0-1 0 0,0 1 0 0 0,1 0 1 0 0,0 0-1 0 0,0 0 0 0 0,2 1 1 0 0,-1-1-1 0 0,-1 8 12 0 0,4-11 0 0 0,0 0 1 0 0,1 0-1 0 0,0 0 0 0 0,0 0 0 0 0,1 0 1 0 0,0 0-1 0 0,0 0 0 0 0,1 0 1 0 0,0 0-1 0 0,0 0 0 0 0,1 0 0 0 0,0 0 1 0 0,0 0-1 0 0,1 0 0 0 0,0-1 0 0 0,1 0 1 0 0,-1 1-1 0 0,1-1 0 0 0,1-1 0 0 0,-1 1 1 0 0,1 0-1 0 0,1-1 0 0 0,-1 0 1 0 0,1 0-1 0 0,0-1 0 0 0,0 0 0 0 0,0 0 1 0 0,1 0-1 0 0,0-1 0 0 0,0 0 0 0 0,0 0 1 0 0,0 0-1 0 0,1-1 0 0 0,-1-1 0 0 0,5 2 0 0 0,11 3 9 0 0,1 0 0 0 0,0-2-1 0 0,0-1 1 0 0,1-1 0 0 0,-1-1-1 0 0,12-1-8 0 0,-9-1-271 0 0,22 0-527 0 0,-17-4-3678 0 0,-18 1-5803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3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198 596 3705 0 0,'0'0'1860'0'0,"0"0"-237"0"0,0 0-42 0 0,0 0 42 0 0,0 0 61 0 0,0 0-22 0 0,0 0-211 0 0,0 0-274 0 0,0 0-262 0 0,0 0-220 0 0,0 0-198 0 0,0 0-130 0 0,0 0-112 0 0,-4-3-71 0 0,3 2-151 0 0,-1 0-1 0 0,0 0 1 0 0,1 0 0 0 0,-1 1 0 0 0,1-1-1 0 0,-1 0 1 0 0,0 1 0 0 0,0-1 0 0 0,1 1-1 0 0,-1-1 1 0 0,0 1 0 0 0,0 0-1 0 0,0 0 1 0 0,0 0 0 0 0,1 0 0 0 0,-1 0-1 0 0,0 0 1 0 0,0 0 0 0 0,0 0 0 0 0,0 1-1 0 0,1-1 1 0 0,-1 1 0 0 0,0 0 0 0 0,1-1-1 0 0,-1 1 1 0 0,0 0 0 0 0,0 1-33 0 0,-9 3 144 0 0,0 0 0 0 0,0 1 0 0 0,1 0 1 0 0,0 1-1 0 0,1 0 0 0 0,-1 0 0 0 0,1 1 0 0 0,1 1 0 0 0,-1-1 1 0 0,-4 8-145 0 0,9-11 26 0 0,1-1 1 0 0,-1 1 0 0 0,1 0 0 0 0,0 0-1 0 0,0 0 1 0 0,1 0 0 0 0,0 1 0 0 0,0-1-1 0 0,0 1 1 0 0,0-1 0 0 0,1 1 0 0 0,0 0-1 0 0,0-1 1 0 0,1 1 0 0 0,-1 0 0 0 0,1 0-1 0 0,0 0 1 0 0,1-1 0 0 0,0 4-27 0 0,2-7 73 0 0,0 1 0 0 0,0-1 0 0 0,1 0 0 0 0,-1 0 0 0 0,1 0 1 0 0,-1 0-1 0 0,1-1 0 0 0,0 0 0 0 0,-1 1 0 0 0,1-1 0 0 0,0 0 0 0 0,0-1 1 0 0,0 1-1 0 0,0-1 0 0 0,0 0 0 0 0,0 0 0 0 0,0 0 0 0 0,0 0 0 0 0,0-1 0 0 0,-1 0 1 0 0,1 1-1 0 0,0-1 0 0 0,0-1 0 0 0,0 1 0 0 0,-1 0-73 0 0,12-5 114 0 0,0 0 0 0 0,-1 0 0 0 0,0-1 0 0 0,-1-1 1 0 0,1 0-1 0 0,-1-1 0 0 0,-1 0 0 0 0,0-1 0 0 0,0-1 0 0 0,-1 0 0 0 0,1-2-114 0 0,-7 8-5 0 0,0 0 0 0 0,-1-1 1 0 0,0 1-1 0 0,0-1 0 0 0,0 0 0 0 0,-1 0 0 0 0,0-1 1 0 0,0 1-1 0 0,0-1 0 0 0,-1 0 0 0 0,0 1 0 0 0,0-1 1 0 0,-1 0-1 0 0,0 0 0 0 0,0 0 0 0 0,-1 0 0 0 0,0-1 1 0 0,0 1-1 0 0,0 0 0 0 0,-1 0 0 0 0,0 0 0 0 0,-1 0 1 0 0,1 0-1 0 0,-1 1 0 0 0,0-1 0 0 0,-1 0 0 0 0,0 1 1 0 0,0 0-1 0 0,-1-1 0 0 0,1 1 5 0 0,-2 0-72 0 0,1-1 0 0 0,-1 1 1 0 0,0 1-1 0 0,-1-1 0 0 0,1 1 0 0 0,-1 0 0 0 0,0 0 0 0 0,-1 0 1 0 0,1 1-1 0 0,-1 0 0 0 0,0 0 0 0 0,0 1 0 0 0,0 0 0 0 0,-5-1 72 0 0,67-46 526 0 0,6-4-160 0 0,-2-3 1 0 0,-3-3-1 0 0,16-25-366 0 0,20-32 417 0 0,-92 117-417 0 0,0 0 0 0 0,-1 1 1 0 0,1-1-1 0 0,0 1 0 0 0,0-1 0 0 0,0 0 0 0 0,1 1 0 0 0,-1-1 0 0 0,0 0 0 0 0,0 1 0 0 0,0-1 0 0 0,0 0 1 0 0,0 1-1 0 0,0-1 0 0 0,0 0 0 0 0,1 1 0 0 0,-1-1 0 0 0,0 0 0 0 0,0 1 0 0 0,1-1 0 0 0,-1 0 0 0 0,0 1 0 0 0,0-1 1 0 0,1 0-1 0 0,-1 0 0 0 0,0 0 0 0 0,0 1 0 0 0,1-1 0 0 0,-1 0 0 0 0,0 0 0 0 0,1 0 0 0 0,-1 0 0 0 0,0 1 1 0 0,1-1-1 0 0,-1 0 0 0 0,1 0 0 0 0,-1 0 0 0 0,0 0 0 0 0,1 0 0 0 0,-1 0 0 0 0,0 0 0 0 0,1 0 0 0 0,-1 0 1 0 0,1 0-1 0 0,-1 0 0 0 0,0 0 0 0 0,1 0 0 0 0,-1-1 0 0 0,0 1 0 0 0,1 0 0 0 0,-1 0 0 0 0,0 0 0 0 0,1 0 1 0 0,-1-1-1 0 0,0 1 0 0 0,0 0 0 0 0,1 0 0 0 0,-1-1 0 0 0,0 1 0 0 0,1 0 0 0 0,-1 0 0 0 0,0-1 0 0 0,0 1 0 0 0,0 0 1 0 0,1-1-1 0 0,-1 1 0 0 0,0 0 0 0 0,0-1 0 0 0,0 1 0 0 0,4 41-48 0 0,-3-28 85 0 0,11 419 202 0 0,-13-293-255 0 0,-1 129-730 0 0,-10-1 1 0 0,-25 97 745 0 0,35-344 66 0 0,-1 0 0 0 0,0-1 0 0 0,-2 1 0 0 0,0-1 0 0 0,-1 0 0 0 0,-1-1 0 0 0,-1 0 0 0 0,-10 18-66 0 0,17-36 21 0 0,1 0-1 0 0,-1 1 1 0 0,0-1 0 0 0,1 0-1 0 0,-1 0 1 0 0,0 0 0 0 0,1 0-1 0 0,-1 0 1 0 0,0 0 0 0 0,0 0-1 0 0,1 0 1 0 0,-1 0 0 0 0,0 0-1 0 0,0 0 1 0 0,1 0 0 0 0,-1 0-1 0 0,0-1 1 0 0,1 1-1 0 0,-1 0 1 0 0,0 0 0 0 0,1-1-1 0 0,-1 1 1 0 0,0-1 0 0 0,1 1-1 0 0,-1 0 1 0 0,1-1 0 0 0,-1 1-1 0 0,0-1 1 0 0,1 0 0 0 0,0 1-1 0 0,-1-1 1 0 0,1 1 0 0 0,-1-1-1 0 0,1 0 1 0 0,0 1 0 0 0,-1-1-1 0 0,1 0 1 0 0,0 1 0 0 0,0-1-1 0 0,-1 0 1 0 0,1 1-1 0 0,0-1 1 0 0,0 0 0 0 0,0 0-1 0 0,0 1 1 0 0,0-1 0 0 0,0 0-1 0 0,0 0 1 0 0,0 1 0 0 0,0-1-1 0 0,0 0 1 0 0,1 1 0 0 0,-1-1-1 0 0,0 0-20 0 0,0-2 36 0 0,-15-63 98 0 0,4-1 1 0 0,2 0-1 0 0,3 0 1 0 0,3 0-1 0 0,5-36-134 0 0,-2 89-18 0 0,0-1 0 0 0,1 1 0 0 0,1 0-1 0 0,0 1 1 0 0,1-1 0 0 0,1 0 0 0 0,0 1 0 0 0,0-1-1 0 0,2 1 1 0 0,0 1 0 0 0,0-1 0 0 0,1 1 0 0 0,0 0 0 0 0,1 0-1 0 0,1 1 1 0 0,0 0 0 0 0,0 1 0 0 0,1 0 0 0 0,0 0-1 0 0,1 1 1 0 0,0 0 0 0 0,12-7 18 0 0,63-27-2323 0 0,-48 31-7256 0 0,-24 9-2733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0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10602 0 0,'0'0'2214'0'0,"0"0"-282"0"0,0 0-290 0 0,0 0-256 0 0,0 0-193 0 0,0 0-215 0 0,0 0-270 0 0,0 0-232 0 0,0 0-178 0 0,0 0-46 0 0,0 0 102 0 0,0 0 166 0 0,0 0 122 0 0,1 16 14 0 0,13 123 875 0 0,4 199 490 0 0,-18-330-2061 0 0,-1-1 0 0 0,0 1 1 0 0,-1 0-1 0 0,0-1 1 0 0,0 1-1 0 0,0-1 1 0 0,-1 0-1 0 0,0 1 1 0 0,-1-1-1 0 0,1-1 1 0 0,-1 1-1 0 0,-1-1 1 0 0,1 1-1 0 0,-2-1 40 0 0,6-6-136 0 0,0 0 0 0 0,0-1 1 0 0,0 1-1 0 0,0-1 0 0 0,0 1 0 0 0,0 0 0 0 0,0-1 1 0 0,0 1-1 0 0,0 0 0 0 0,0-1 0 0 0,0 1 0 0 0,-1 0 0 0 0,1-1 1 0 0,0 1-1 0 0,0 0 0 0 0,0 0 0 0 0,-1-1 0 0 0,1 1 1 0 0,0 0-1 0 0,0-1 0 0 0,-1 1 0 0 0,1 0 0 0 0,0 0 0 0 0,-1 0 1 0 0,1-1-1 0 0,0 1 0 0 0,-1 0 0 0 0,1 0 0 0 0,0 0 1 0 0,-1 0-1 0 0,1 0 0 0 0,0 0 0 0 0,-1-1 0 0 0,1 1 1 0 0,0 0-1 0 0,-1 0 0 0 0,1 0 0 0 0,0 0 0 0 0,-1 0 0 0 0,1 1 1 0 0,-1-1-1 0 0,1 0 0 0 0,0 0 0 0 0,-1 0 0 0 0,1 0 1 0 0,0 0-1 0 0,-1 0 0 0 0,1 0 0 0 0,0 1 0 0 0,-1-1 0 0 0,1 0 1 0 0,0 0-1 0 0,0 0 0 0 0,-1 1 0 0 0,1-1 0 0 0,0 0 1 0 0,-1 1 135 0 0,5-35-11498 0 0,2 25 3886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28 236 6497 0 0,'0'0'2592'0'0,"0"0"-472"0"0,0 0-312 0 0,0 0-102 0 0,0 0-87 0 0,0 0-111 0 0,0 0-213 0 0,0 0-209 0 0,0 0-178 0 0,0 0-150 0 0,0 0-120 0 0,0 0-77 0 0,-6-5-47 0 0,-15-15-48 0 0,33-6 697 0 0,132-81 413 0 0,-122 95-1475 0 0,1 1-1 0 0,0 1 1 0 0,0 1-1 0 0,1 0 1 0 0,0 2 0 0 0,0 1-1 0 0,1 1 1 0 0,0 1-1 0 0,0 1 1 0 0,0 2-1 0 0,0 0 1 0 0,11 2-101 0 0,-33-1 2 0 0,0 0 1 0 0,0 0-1 0 0,-1 0 0 0 0,1 1 0 0 0,0-1 1 0 0,-1 1-1 0 0,1-1 0 0 0,-1 1 0 0 0,1 0 1 0 0,0 0-1 0 0,-1 0 0 0 0,0 1 1 0 0,1-1-1 0 0,-1 0 0 0 0,0 1 0 0 0,0 0 1 0 0,0-1-1 0 0,0 1 0 0 0,0 0 1 0 0,0 0-1 0 0,0 0 0 0 0,0 0 0 0 0,-1 1 1 0 0,1-1-1 0 0,-1 0 0 0 0,0 1 0 0 0,0-1 1 0 0,0 1-1 0 0,0-1 0 0 0,0 1 1 0 0,0-1-1 0 0,-1 1 0 0 0,1 0 0 0 0,-1-1 1 0 0,1 3-3 0 0,-2 2 7 0 0,1-1 1 0 0,-1 1-1 0 0,0 0 1 0 0,0-1-1 0 0,-1 1 1 0 0,1 0 0 0 0,-2-1-1 0 0,1 0 1 0 0,-1 1-1 0 0,0-1 1 0 0,0 0-1 0 0,0-1 1 0 0,-1 1-1 0 0,0 0-7 0 0,-135 125 118 0 0,46-50-38 0 0,91-80-82 0 0,0 0 0 0 0,1 0 0 0 0,-1 0 1 0 0,1 0-1 0 0,0 0 0 0 0,-1 0 0 0 0,1 0 0 0 0,0 1 1 0 0,0-1-1 0 0,-1 1 0 0 0,1-1 0 0 0,0 1 0 0 0,0-1 1 0 0,1 1-1 0 0,-1-1 0 0 0,0 1 0 0 0,1 0 0 0 0,-1-1 1 0 0,0 1-1 0 0,1 0 0 0 0,0 0 0 0 0,-1-1 0 0 0,1 1 1 0 0,0 0-1 0 0,0 0 0 0 0,0 0 0 0 0,0-1 0 0 0,1 1 1 0 0,-1 0-1 0 0,0 0 0 0 0,1 0 0 0 0,-1-1 1 0 0,1 1-1 0 0,0 0 0 0 0,-1-1 0 0 0,1 1 0 0 0,0-1 1 0 0,0 1-1 0 0,0-1 0 0 0,0 1 0 0 0,0-1 0 0 0,0 1 1 0 0,1-1-1 0 0,-1 0 0 0 0,0 0 0 0 0,1 0 0 0 0,-1 0 1 0 0,1 0-1 0 0,-1 0 0 0 0,1 0 0 0 0,0 0 0 0 0,-1 0 1 0 0,1-1-1 0 0,0 1 0 0 0,0-1 2 0 0,117 38 2 0 0,-103-35 0 0 0,0 0-1 0 0,0 1 0 0 0,0 1 1 0 0,-1 1-1 0 0,0 0 1 0 0,0 1-1 0 0,0 0 0 0 0,-1 1 1 0 0,0 1-1 0 0,-1 0 0 0 0,12 12-1 0 0,-23-19 7 0 0,0 0-1 0 0,0 0 0 0 0,0 1 1 0 0,0-1-1 0 0,-1 1 0 0 0,1 0 1 0 0,-1-1-1 0 0,0 1 0 0 0,0 0 0 0 0,0 0 1 0 0,0 0-1 0 0,-1 0 0 0 0,1 0 1 0 0,-1 0-1 0 0,1 0 0 0 0,-1 0 1 0 0,0 0-1 0 0,0 0 0 0 0,-1 0 1 0 0,1 0-1 0 0,-1 0 0 0 0,1 0 0 0 0,-1-1 1 0 0,0 1-1 0 0,0 0 0 0 0,0 0 1 0 0,0 0-1 0 0,-1-1 0 0 0,1 1 1 0 0,-1-1-1 0 0,-1 3-6 0 0,-66 71 282 0 0,28-44-190 0 0,-1-3-1 0 0,-1 0 1 0 0,-1-3 0 0 0,-38 16-92 0 0,65-34-12 0 0,0 0 0 0 0,-1-1 0 0 0,0 0 0 0 0,0-2 0 0 0,-1 0 0 0 0,1-1 0 0 0,-1-1 0 0 0,0-1 0 0 0,0 0 0 0 0,-19-2 12 0 0,37 0-27 0 0,0 0 1 0 0,0 0-1 0 0,0-1 1 0 0,0 1-1 0 0,0 0 1 0 0,0-1-1 0 0,0 1 1 0 0,0 0-1 0 0,0-1 1 0 0,0 1 0 0 0,0-1-1 0 0,1 0 1 0 0,-1 1-1 0 0,0-1 1 0 0,0 0-1 0 0,0 1 1 0 0,1-1-1 0 0,-1 0 1 0 0,1 0-1 0 0,-1 0 1 0 0,0 0 0 0 0,1 0-1 0 0,-1 1 1 0 0,1-1-1 0 0,0 0 1 0 0,-1 0-1 0 0,1 0 1 0 0,0 0-1 0 0,-1 0 1 0 0,1 0-1 0 0,0 0 1 0 0,0 0-1 0 0,0-1 1 0 0,0 1 0 0 0,0 0-1 0 0,0 0 1 0 0,0 0-1 0 0,1 0 1 0 0,-1 0-1 0 0,0 0 1 0 0,0 0-1 0 0,1 0 1 0 0,-1 0-1 0 0,1 0 1 0 0,0 0 26 0 0,23-44-1997 0 0,26-1-3874 0 0,-41 38 2287 0 0,6-4-8180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5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86 0 0 0,'0'0'971'0'0,"0"0"483"0"0,0 0 253 0 0,0 0 216 0 0,0 0 136 0 0,0 0 35 0 0,0 0-115 0 0,0 0-250 0 0,0 0-239 0 0,0 0-223 0 0,0 0-191 0 0,-18-5-108 0 0,-55-17-79 0 0,17 17 2726 0 0,4 53-1531 0 0,42-39-2040 0 0,1 1-1 0 0,0 1 0 0 0,1 0 0 0 0,0 0 1 0 0,1 1-1 0 0,0-1 0 0 0,1 2 0 0 0,0-1 1 0 0,1 1-1 0 0,0 0 0 0 0,1 0 1 0 0,1 0-1 0 0,0 0 0 0 0,1 1 0 0 0,0-1 1 0 0,1 6-44 0 0,2-16 21 0 0,0 0-1 0 0,1 0 1 0 0,-1 0 0 0 0,1-1 0 0 0,0 1 0 0 0,0 0 0 0 0,0-1 0 0 0,0 0 0 0 0,1 1 0 0 0,-1-1 0 0 0,0 0 0 0 0,1 0 0 0 0,0 0 0 0 0,-1-1 0 0 0,1 1 0 0 0,0-1 0 0 0,0 1 0 0 0,0-1 0 0 0,0 0 0 0 0,0 0 0 0 0,0 0 0 0 0,0-1 0 0 0,1 1 0 0 0,-1-1 0 0 0,0 1 0 0 0,0-1 0 0 0,0 0 0 0 0,1 0 0 0 0,-1-1 0 0 0,0 1 0 0 0,0-1-1 0 0,0 1 1 0 0,1-1 0 0 0,0-1-21 0 0,10 2 142 0 0,1-2-46 0 0,1-2-1 0 0,-1 1 0 0 0,0-2 1 0 0,-1 0-1 0 0,1-1 0 0 0,-1 0 1 0 0,0-1-1 0 0,0 0 0 0 0,-1-2 0 0 0,0 1 1 0 0,-1-2-1 0 0,1 1 0 0 0,6-9-95 0 0,-12 12 36 0 0,0 1-1 0 0,0-1 1 0 0,-1 0-1 0 0,0 0 1 0 0,0-1-1 0 0,-1 0 1 0 0,0 0-1 0 0,0 0 1 0 0,0-1-1 0 0,-1 1 1 0 0,0-1-1 0 0,-1 0 1 0 0,0 0-1 0 0,0-1 1 0 0,-1 1-1 0 0,0-1 1 0 0,0 1-1 0 0,-1-1 1 0 0,0 1-1 0 0,0-1 1 0 0,-1 0-1 0 0,0 0 0 0 0,-1-5-34 0 0,-3 8-40 0 0,0 1 1 0 0,0 0 0 0 0,-1 0 0 0 0,1 1-1 0 0,-1-1 1 0 0,0 1 0 0 0,0 0 0 0 0,0 0-1 0 0,-1 1 1 0 0,1-1 0 0 0,-1 1 0 0 0,0 0 0 0 0,0 1-1 0 0,0 0 1 0 0,0 0 0 0 0,-1 0 0 0 0,1 0-1 0 0,0 1 1 0 0,-1 0 0 0 0,1 1 0 0 0,-1-1-1 0 0,1 1 1 0 0,-1 0 0 0 0,-4 2 38 0 0,-53 11-2578 0 0,47-2-821 0 0,0 4-3497 0 0,11-7-5140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50 13315 0 0,'0'0'2358'0'0,"0"0"-570"0"0,0 0-352 0 0,0 0-225 0 0,0 0-225 0 0,0 0-202 0 0,0 0-209 0 0,0 0-123 0 0,0 0 36 0 0,0 0 59 0 0,0 0 2 0 0,0 0-45 0 0,0 0-132 0 0,-4 15-102 0 0,-33 95 138 0 0,-57 59-220 0 0,72-132-191 0 0,22-37-5 0 0,0 0 24 0 0,0 0 11 0 0,15-29 414 0 0,70-110-77 0 0,28-64 18 0 0,-106 193-239 0 0,-9 17 30 0 0,-2 6-192 0 0,0 0 43 0 0,-1 5-19 0 0,0 0-1 0 0,2 1 1 0 0,-1-1-1 0 0,2 1 1 0 0,1 0-1 0 0,0 0 1 0 0,1-1-1 0 0,2 5-4 0 0,0-17 19 0 0,1 1 0 0 0,0-1 1 0 0,0 0-1 0 0,1 0 0 0 0,-1 0 0 0 0,1 0 0 0 0,1-1 0 0 0,-1 1 0 0 0,1-1 0 0 0,0 0 0 0 0,0-1 0 0 0,0 1 1 0 0,1-1-1 0 0,-1 0 0 0 0,1-1 0 0 0,0 1 0 0 0,1-1 0 0 0,-1 0 0 0 0,0 0 0 0 0,1-1 0 0 0,-1 0 0 0 0,1 0 0 0 0,0-1 1 0 0,0 0-1 0 0,0 0 0 0 0,0 0 0 0 0,0-1 0 0 0,0 0 0 0 0,-1 0 0 0 0,1-1 0 0 0,0 0 0 0 0,0 0 0 0 0,0-1 1 0 0,0 0-1 0 0,-1 0 0 0 0,1 0 0 0 0,-1-1 0 0 0,0 0 0 0 0,0 0 0 0 0,0-1 0 0 0,0 1 0 0 0,0-1 0 0 0,-1-1 0 0 0,2 0-19 0 0,-3 1 33 0 0,7-3 43 0 0,-1-1 1 0 0,0 0-1 0 0,0-1 1 0 0,-1 0-1 0 0,0-1 1 0 0,0 0-1 0 0,-1 0 1 0 0,0-1-1 0 0,-1 0 1 0 0,-1 0-1 0 0,1-1 1 0 0,-2 0-1 0 0,0 0 1 0 0,0 0 0 0 0,-1-1-1 0 0,0 0 1 0 0,-2 1-1 0 0,3-13-76 0 0,-5 16-547 0 0,-1-21 1282 0 0,-7 20-8565 0 0,7 10-3583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1T15:36:4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344 397,'-11'168,"-24"4,12-42,19-119,1 0,0 0,1 1,0-1,1 0,0 1,1-1,0 1,1-1,0 0,2 10,0-17,0-1,0 0,0 0,0-1,1 1,-1-1,1 1,-1-1,1 0,0-1,0 1,0-1,0 1,0-1,0 0,0-1,0 1,0-1,1 0,-1 0,0 0,0 0,0-1,0 1,1-1,-1 0,0-1,0 1,-1-1,1 1,0-1,0 0,-1-1,35-6,36-5,-58 9,1 1,0 1,0 0,0 2,1 0,-1 0,0 2,0 0,0 1,10 3,18 6,-25-7</inkml:trace>
  <inkml:trace contextRef="#ctx0" brushRef="#br0" timeOffset="486.524">1107 454,'-18'179,"-21"10,21-60,30-123,-2-10</inkml:trace>
  <inkml:trace contextRef="#ctx0" brushRef="#br0" timeOffset="978.988">1304 425,'11'-7,"0"1,0 0,0 0,1 1,0 1,0 0,0 1,0 0,1 0,-1 2,1 0,-1 0,1 1,0 0,-1 1,8 2,-16-2,-1 0,1 0,-1 0,0 0,1 0,-1 1,0 0,0-1,0 1,0 0,-1 1,1-1,0 0,-1 1,0 0,1-1,-1 1,0 0,-1 0,1 0,0 0,-1 1,0-1,1 0,-1 1,-1-1,1 0,0 1,-1-1,0 1,0-1,0 1,0-1,0 1,-1 1,-1 8,-1 0,-1 0,0 0,-1-1,0 1,-1-1,0 0,-6 8,-157 179,167-197,0-1,0 1,1 0,-1 1,0-1,1 0,-1 0,1 1,0-1,-1 1,1-1,1 1,-1-1,0 1,0 0,1-1,0 1,0 0,-1 0,1-1,1 1,-1 0,0 0,1-1,-1 1,1 0,0-1,0 1,0-1,0 1,0-1,1 1,-1-1,1 0,0 0,-1 0,1 0,0 0,0 0,0 0,1-1,-1 1,0-1,1 1,-1-1,2 1,9 1,-1 0,1-1,1 0,-1-1,0 0,0-1,0-1,1 0,-1 0,0-2,0 0,0 0,-1-1,1 0,-1-1,0-1,8-5,52-45,-58 44</inkml:trace>
  <inkml:trace contextRef="#ctx0" brushRef="#br0" timeOffset="3285.438">2038 30,'-10'42,"1"1,3 0,1 1,2-1,2 1,5 37,-3-6,-1 415,11-417,-11-72,0 0,0 1,1-1,-1 1,0-1,-1 1,1-1,0 1,0-1,-1 0,1 1,0-1,-1 1,1-1,-1 0,0 1,0-1,1 0,-1 0,0 0,0 0,0 1,0-1,0 0,0-1,0 1,-1 0,1 0,0 0,-1-1,1 1,0-1,-1 1,1-1,0 1,-1-1,1 0,-1 0,1 0,-1 1,-69 0,56-2,-215 15,-9 9,-305 49,279-41,41-16,39 8,60-33,122 10,0 1,0-1,0 0,-1 0,1-1,0 1,0 0,-1-1,1 0,0 0,0 0,0 0,0-1,0 1,1-1,-1 1,0-1,1 0,-1 0,1 0,-1-1,1 1,0 0,0-1,0 0,0 1,1-1,-1 0,1 0,0 0,-1 0,1 0,0-3,-1-16,0-1,2 1,1 0,0 0,2 0,0 0,2 0,2-7,4-21,21-173,-18 111,-10 92,-1 0,0 1,-1-2,-1 1,-1 0,-1 0,-3-13,-2 4,3 22,1 0,0-1,0 1,0-1,1 1,0-1,1 1,0-1,0 1,0-1,1 1,0-1,1 1,-1-1,1 1,1 0,0 0,0 0,0 0,1 0,1-2,9-2,0 0,1 1,1 0,0 2,0-1,0 2,1 0,0 1,0 1,1 1,0 0,-1 1,1 1,0 0,0 2,1 0,-1 1,0 1,15 3,34-3,214-2,-81-28,26-1,-1 1,142 29,-198-29,-58 26,-86 3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10274 0 0,'0'0'2549'0'0,"0"0"-998"0"0,0 0-418 0 0,0 0 113 0 0,0 0 197 0 0,0 0 67 0 0,0 0-170 0 0,0 0-253 0 0,0 0-202 0 0,0 0-155 0 0,0 0-106 0 0,0 0-63 0 0,35 6-47 0 0,109 19-41 0 0,-8-20 497 0 0,-107-8-788 0 0,315-45 465 0 0,-266 38-1937 0 0,-62 10-2433 0 0,1-1-3332 0 0,-15 1-4315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8210 0 0,'0'0'1372'0'0,"0"0"-304"0"0,0 0 101 0 0,0 0 303 0 0,0 0 252 0 0,0 0 18 0 0,0 0-220 0 0,0 0-227 0 0,0 0-194 0 0,0 0-182 0 0,0 0-116 0 0,0 0-59 0 0,-1 21-57 0 0,-4 64-91 0 0,-28 19 621 0 0,-156 294 110 0 0,134-258-1108 0 0,90-279 956 0 0,1 50-1178 0 0,4 3-1 0 0,49-79 4 0 0,-74 141 1 0 0,6-13 8 0 0,2 1-1 0 0,1 1 0 0 0,1 1 0 0 0,2 2 0 0 0,17-16-8 0 0,-41 46 4 0 0,-3 1-5 0 0,0 1 0 0 0,0-1 1 0 0,0 1-1 0 0,1-1 0 0 0,-1 1 0 0 0,0 0 0 0 0,0-1 1 0 0,1 1-1 0 0,-1-1 0 0 0,0 1 0 0 0,1-1 1 0 0,-1 1-1 0 0,0 0 0 0 0,1-1 0 0 0,-1 1 0 0 0,1 0 1 0 0,-1-1-1 0 0,0 1 0 0 0,1 0 0 0 0,-1 0 0 0 0,1 0 1 0 0,-1-1-1 0 0,1 1 0 0 0,-1 0 0 0 0,1 0 1 0 0,-1 0-1 0 0,1 0 0 0 0,-1 0 0 0 0,1 0 0 0 0,-1 0 1 0 0,1 0-1 0 0,-1 0 0 0 0,1 0 0 0 0,-1 0 0 0 0,1 0 1 0 0,-1 0-1 0 0,1 0 0 0 0,-1 0 0 0 0,1 1 1 0 0,-1-1-1 0 0,1 0 0 0 0,-1 0 0 0 0,1 1 0 0 0,-1-1 1 0 0,1 0-1 0 0,-1 0 0 0 0,0 1 0 0 0,1-1 0 0 0,-1 0 1 0 0,0 1-1 0 0,1-1 0 0 0,-1 1 0 0 0,0-1 1 0 0,1 1-1 0 0,-1-1 0 0 0,0 0 0 0 0,0 1 0 0 0,1-1 1 0 0,38 111 408 0 0,2-26-79 0 0,-24-53-208 0 0,-1 1 1 0 0,-2 0-1 0 0,-1 1 1 0 0,-2 0-1 0 0,-1 1 1 0 0,-2 2-122 0 0,-7-31 11 0 0,4 19 57 0 0,-2-1 0 0 0,0 1 0 0 0,-2-1 0 0 0,0 1 0 0 0,-2 0 0 0 0,-3 16-68 0 0,4-38 4 0 0,-6 21-73 0 0,3-33-1359 0 0,0-28-1584 0 0,-6 12-6358 0 0,6 18-2442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12771 0 0,'0'0'2451'0'0,"0"0"-792"0"0,0 0-447 0 0,0 0-60 0 0,0 0 10 0 0,0 0 6 0 0,0 0-42 0 0,0 0-110 0 0,0 0-70 0 0,0 0-82 0 0,0 0-97 0 0,38-11-126 0 0,118-38-95 0 0,-5 10 602 0 0,71 10-715 0 0,-161 48-2073 0 0,-41-2-8989 0 0,-18-13-2187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2489 0 0,'0'0'1636'0'0,"0"0"78"0"0,0 0 275 0 0,0 0 165 0 0,0 0-40 0 0,0 0-283 0 0,0 0-405 0 0,0 0-305 0 0,0 0-162 0 0,0 0-72 0 0,0 0-24 0 0,6 7 4953 0 0,83-14-2349 0 0,244-4-1557 0 0,-64 7-1193 0 0,-234 11-702 0 0,-34-7 21 0 0,-1 0-8 0 0,0 0-36 0 0,0 0 11 0 0,0 0 5 0 0,0 0 1 0 0,0 0 8 0 0,0 0 6 0 0,0 0-15 0 0,0 0 25 0 0,0 0-22 0 0,0 0-43 0 0,0 0 15 0 0,0 0 21 0 0,0 0 4 0 0,0 0-10 0 0,0 0-43 0 0,0 0-47 0 0,0 0-55 0 0,0 0-38 0 0,0 0-51 0 0,-20 9-11673 0 0,19-4 5577 0 0,0-4-5031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15 0 0 0,'0'0'1550'0'0,"0"0"69"0"0,0 0 250 0 0,0 0 265 0 0,0 0 24 0 0,0 0-228 0 0,0 0-379 0 0,0 0-332 0 0,0 0-204 0 0,0 0-38 0 0,0 0-35 0 0,0 0-70 0 0,0 0-31 0 0,-2 2-61 0 0,-5 5-18 0 0,5-5 29 0 0,2-2 24 0 0,4 1 3116 0 0,13 2-874 0 0,322-11-325 0 0,15-10-2281 0 0,-321 18-376 0 0,-33 0-52 0 0,0 0-31 0 0,0 0-4 0 0,0 0 28 0 0,0 0-39 0 0,-12-2-3232 0 0,-3 0-6705 0 0,11 2-1963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5985 0 0,'0'0'3825'0'0,"0"0"-1411"0"0,0 0-490 0 0,0 0-87 0 0,0 0-162 0 0,0 0-270 0 0,0 0-288 0 0,0 0-228 0 0,0 0-129 0 0,0 0-44 0 0,0 0-11 0 0,0 0-11 0 0,4 11 1799 0 0,40-3 889 0 0,191-17-1499 0 0,32-15-1385 0 0,-104 20-693 0 0,-153 10-729 0 0,-9-5-2973 0 0,0-1-3748 0 0,-1 0 7611 0 0,0 0-12391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2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15 4321 0 0,'0'0'1294'0'0,"0"0"-109"0"0,0 0 126 0 0,0 0 203 0 0,0 0 135 0 0,0 0 18 0 0,0 0-194 0 0,0 0-290 0 0,0 0-235 0 0,0 0-164 0 0,0 0-110 0 0,-4-3-58 0 0,-20-9 1835 0 0,3 61 1546 0 0,15-31-3653 0 0,2 0 0 0 0,0 0 1 0 0,1 1-1 0 0,1 0 0 0 0,1-1 0 0 0,0 1 1 0 0,2 0-1 0 0,1 10-344 0 0,-1 18 362 0 0,-1 29-41 0 0,-2 0-1 0 0,-4 0 1 0 0,-11 48-321 0 0,-28 83 215 0 0,76-303-4436 0 0,-26 71 2296 0 0,1-10-2936 0 0,-2 12-4338 0 0,-2 11 45 0 0</inkml:trace>
  <inkml:trace contextRef="#ctx0" brushRef="#br0" timeOffset="428.159">58 44 7322 0 0,'0'0'1793'0'0,"0"0"-198"0"0,0 0-88 0 0,0 0 15 0 0,0 0-12 0 0,0 0-115 0 0,0 0-231 0 0,0 0-287 0 0,0 0-213 0 0,0 0-65 0 0,0 0-1 0 0,0 0 26 0 0,-12 4 1774 0 0,50 13 1108 0 0,119-13-1080 0 0,136-32-1582 0 0,-240 50-940 0 0,-52-21-1225 0 0,12 8 3371 0 0,-11-6-6777 0 0,-4-2-6857 0 0,0-1 463 0 0</inkml:trace>
  <inkml:trace contextRef="#ctx0" brushRef="#br0" timeOffset="760.006">1 435 6385 0 0,'0'0'3935'0'0,"0"0"-1643"0"0,0 0-625 0 0,0 0 29 0 0,0 0 59 0 0,0 0-66 0 0,0 0-218 0 0,0 0-227 0 0,0 0-134 0 0,0 0-169 0 0,0 0-121 0 0,0 0-70 0 0,0 0-99 0 0,21 1-91 0 0,129 5 1029 0 0,91-24-715 0 0,-211 17-3200 0 0,-19 1-5712 0 0,-11 0-3945 0 0</inkml:trace>
  <inkml:trace contextRef="#ctx0" brushRef="#br0" timeOffset="1478.749">459 784 13131 0 0,'0'0'2520'0'0,"0"0"-601"0"0,0 0-369 0 0,0 0-88 0 0,0 0-103 0 0,0 0-216 0 0,0 0-241 0 0,0 0-212 0 0,0 0-186 0 0,0 0-109 0 0,0 0-55 0 0,0 0-53 0 0,8 4 765 0 0,-16 122 372 0 0,-10 20-1217 0 0,17-140-590 0 0,1-1 2170 0 0,-1-3-3682 0 0,1-2-3488 0 0,0-2-4853 0 0,0-1-787 0 0</inkml:trace>
  <inkml:trace contextRef="#ctx0" brushRef="#br0" timeOffset="2138.969">356 784 11835 0 0,'0'0'2855'0'0,"0"0"-508"0"0,0 0-380 0 0,0 0-299 0 0,0 0-310 0 0,0 0-322 0 0,0 0-286 0 0,0 0-190 0 0,0 0-111 0 0,0 0-2 0 0,0 0 13 0 0,0 0-6 0 0,13-2-26 0 0,95-21 623 0 0,104-14 213 0 0,-210 38-1262 0 0,-1 0-1 0 0,0 0 1 0 0,0 0 0 0 0,0 0-1 0 0,-1 1 1 0 0,1-1 0 0 0,0 0-1 0 0,0 0 1 0 0,-1 1 0 0 0,1-1 0 0 0,0 1-1 0 0,-1-1 1 0 0,0 1 0 0 0,1-1-1 0 0,-1 1 1 0 0,0-1 0 0 0,0 1-1 0 0,0-1 1 0 0,0 1 0 0 0,0-1-1 0 0,0 1 1 0 0,0-1 0 0 0,0 1 0 0 0,0-1-1 0 0,-1 1 1 0 0,1-1 0 0 0,-1 1-1 0 0,1-1 1 0 0,-1 0 0 0 0,0 1-1 0 0,1-1 1 0 0,-1 0 0 0 0,-1 2-2 0 0,-104 114 149 0 0,106-114-149 0 0,0-1 0 0 0,0 0 0 0 0,0 1 0 0 0,1-1 0 0 0,-1 1 0 0 0,1-1 0 0 0,-1 0-1 0 0,1 0 1 0 0,0 1 0 0 0,0-1 0 0 0,0 0 0 0 0,0 0 0 0 0,0 0 0 0 0,0 0 0 0 0,1 0 0 0 0,-1 0 0 0 0,1 0 0 0 0,-1-1-1 0 0,1 1 1 0 0,0 0 0 0 0,0-1 0 0 0,0 1 0 0 0,-1-1 0 0 0,1 0 0 0 0,1 0 0 0 0,-1 0 0 0 0,0 0 0 0 0,0 0 0 0 0,0 0-1 0 0,0 0 1 0 0,1-1 0 0 0,-1 1 0 0 0,0-1 0 0 0,1 1 0 0 0,0-1 0 0 0,17 9-3 0 0,7 4 2 0 0,-23-11 5 0 0,1-1 0 0 0,-1 1 0 0 0,0 0 0 0 0,0 0 1 0 0,0 0-1 0 0,0 0 0 0 0,0 1 0 0 0,0 0 0 0 0,-1 0 0 0 0,1 0 0 0 0,-1 0 0 0 0,0 0 1 0 0,0 1-1 0 0,0-1 0 0 0,0 1 0 0 0,2 3-4 0 0,0 6-32 0 0,-4-12 41 0 0,0 0 0 0 0,-1 0 1 0 0,1 1-1 0 0,0-1 0 0 0,-1 0 0 0 0,1 1 0 0 0,-1-1 0 0 0,1 0 0 0 0,-1 1 0 0 0,1-1 0 0 0,-1 1 0 0 0,0-1 0 0 0,0 1 0 0 0,0-1 0 0 0,0 1 0 0 0,0-1 0 0 0,0 1 0 0 0,0-1 0 0 0,0 1 0 0 0,-1-1 0 0 0,1 1 0 0 0,-1-1 0 0 0,1 0 0 0 0,-1 1 0 0 0,1-1 0 0 0,-1 0 0 0 0,0 1 0 0 0,0-1 0 0 0,1 0 0 0 0,-1 0 0 0 0,0 0 0 0 0,-1 2-9 0 0,-9 5 49 0 0,1 0 0 0 0,-1-1-1 0 0,0 0 1 0 0,-1-1-1 0 0,0 0 1 0 0,0-1 0 0 0,0 0-1 0 0,0-1 1 0 0,-1 0 0 0 0,0-1-1 0 0,0 0 1 0 0,0-1-1 0 0,-1 0-48 0 0,2-1-34 0 0,1-1 1 0 0,-1 1-1 0 0,0-2 0 0 0,0 0 0 0 0,0 0 0 0 0,1-1 0 0 0,-1 0 0 0 0,0-1 0 0 0,1-1 0 0 0,0 0 0 0 0,-3-1 34 0 0,5-3-2053 0 0,8 4-1930 0 0,1 1-4611 0 0,0 2-3404 0 0</inkml:trace>
  <inkml:trace contextRef="#ctx0" brushRef="#br0" timeOffset="3006.653">897 976 10682 0 0,'0'0'3429'0'0,"0"0"-1178"0"0,0 0-590 0 0,0 0-189 0 0,0 0-176 0 0,0 0-225 0 0,0 0-259 0 0,0 0-204 0 0,0 0-113 0 0,0 0-40 0 0,0 0-27 0 0,0 0-15 0 0,0 0-22 0 0,11-4-27 0 0,91-21 824 0 0,107 17-206 0 0,-208 8-997 0 0,-1 0 11 0 0,0 0 28 0 0,0 0 30 0 0,-28-4 664 0 0,-73-55-581 0 0,72 27 32 0 0,10 109-130 0 0,-1 55-18 0 0,-2-70-22 0 0,22-61 10 0 0,0-1-4 0 0,0 0-15 0 0,0 0 0 0 0,0 0 12 0 0,0 0 30 0 0,0 0-18 0 0,0 0-8 0 0,13-5 195 0 0,45-31 48 0 0,31-30-182 0 0,-49 26-143 0 0,-14 20-1063 0 0,-16 18-1998 0 0,1 1-3652 0 0,-6 1-5302 0 0</inkml:trace>
  <inkml:trace contextRef="#ctx0" brushRef="#br0" timeOffset="3859.564">1595 836 14315 0 0,'0'0'1895'0'0,"0"0"-643"0"0,0 0-259 0 0,0 0 5 0 0,0 0-31 0 0,0 0-89 0 0,0 0-127 0 0,0 0-174 0 0,0 0-87 0 0,0 0-56 0 0,0 0-42 0 0,0 0-39 0 0,-11 14-41 0 0,-76 87 316 0 0,-55 34-64 0 0,73-69-480 0 0,135-118 1918 0 0,84-71-1605 0 0,47-43-242 0 0,-87 92 11 0 0,-104 122-172 0 0,-10-32 24 0 0,1 0 0 0 0,1 1 0 0 0,0-1 0 0 0,1 1 1 0 0,1 0-1 0 0,0-1 0 0 0,1 1 0 0 0,2 9-18 0 0,17 50 47 0 0,-19-75-40 0 0,0-1 1 0 0,-1 1-1 0 0,1 0 1 0 0,-1-1-1 0 0,1 1 1 0 0,-1 0-1 0 0,1-1 0 0 0,-1 1 1 0 0,0 0-1 0 0,1 0 1 0 0,-1 0-1 0 0,0-1 1 0 0,1 1-1 0 0,-1 0 1 0 0,0 0-1 0 0,0 0 0 0 0,0-1 1 0 0,0 1-1 0 0,0 0 1 0 0,0 0-1 0 0,0 0 1 0 0,0 0-1 0 0,0-1 1 0 0,0 1-1 0 0,0 0 0 0 0,-1 0 1 0 0,1 0-1 0 0,0 0 1 0 0,-1-1-1 0 0,1 1 1 0 0,0 0-1 0 0,-1 0 1 0 0,1-1-1 0 0,-1 1 1 0 0,1 0-1 0 0,-1-1 0 0 0,1 1 1 0 0,-1-1-1 0 0,0 1 1 0 0,1-1-1 0 0,-1 1-7 0 0,-39 6 1074 0 0,24-11-1051 0 0,1-1 0 0 0,0-1 0 0 0,0-1 1 0 0,1 0-1 0 0,0-1 0 0 0,0 0 0 0 0,1-1 1 0 0,-8-6-24 0 0,-7-5-162 0 0,7 4-729 0 0,16 11-8931 0 0,5 4-2728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1 177 0 0 0,'0'0'2759'0'0,"0"0"-448"0"0,0 0 61 0 0,0 0 155 0 0,0 0-57 0 0,0 0-281 0 0,0 0-363 0 0,0 0-348 0 0,0 0-255 0 0,0 0-195 0 0,0 0-125 0 0,-1-11 4249 0 0,93 3-1105 0 0,-1 1-3934 0 0,165 14 625 0 0,-21 5-478 0 0,-205-5-177 0 0,-30-7-75 0 0,0 0-4 0 0,0 0-19 0 0,0 0-14 0 0,0 0-2 0 0,0 0 15 0 0,0 0 39 0 0,0 0 11 0 0,0 0 6 0 0,0 0-17 0 0,0 0 0 0 0,0 0-6 0 0,0 0-18 0 0,0 0 17 0 0,0 0-24 0 0,0 0-4 0 0,0 0 16 0 0,0 0 1 0 0,0 0-10 0 0,0 0 5 0 0,0 0 24 0 0,0 0-18 0 0,0 0 17 0 0,0 0-12 0 0,0 0-29 0 0,0 0 20 0 0,0 0 11 0 0,0 0 23 0 0,0 0 7 0 0,0 0-23 0 0,0 0-35 0 0,0 0 2 0 0,0 0 19 0 0,0 0 17 0 0,0 0 8 0 0,0 0-1 0 0,-17-4 952 0 0,-92-124-978 0 0,92 95-4 0 0,16 29 0 0 0,1 0-16 0 0,0 4-63 0 0,0 0-26 0 0,0 0-60 0 0,0 0-9 0 0,0 0-24 0 0,0 0-75 0 0,9-3-8100 0 0,-6 2 3708 0 0,0 1-7477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26 384 0 0,'0'0'1739'0'0,"0"0"3"0"0,0 0 84 0 0,0 0 6 0 0,0 0 15 0 0,0 0-117 0 0,0 0-298 0 0,0 0-216 0 0,0 0-176 0 0,0 0-113 0 0,0 0 3 0 0,-8-9 933 0 0,5 7 1514 0 0,0 3-3294 0 0,-1 0 0 0 0,1 0 0 0 0,-1 0 1 0 0,1 1-1 0 0,-1-1 0 0 0,1 1 1 0 0,0 0-1 0 0,0 0 0 0 0,0 0 0 0 0,0 0 1 0 0,0 1-1 0 0,1-1 0 0 0,-1 1 0 0 0,1 0 1 0 0,-1-1-1 0 0,1 1 0 0 0,0 0 0 0 0,0 1 1 0 0,0-1-1 0 0,1 0 0 0 0,-1 0 1 0 0,1 1-1 0 0,-1-1 0 0 0,1 1 0 0 0,0-1 1 0 0,1 1-1 0 0,-1 0 0 0 0,1-1 0 0 0,-1 1 1 0 0,1 0-1 0 0,0-1 0 0 0,1 3-83 0 0,-2-4 40 0 0,1-1-1 0 0,0 0 1 0 0,0 0-1 0 0,0 0 1 0 0,0 0 0 0 0,0 0-1 0 0,0 0 1 0 0,0 0-1 0 0,0 1 1 0 0,0-1-1 0 0,1 0 1 0 0,-1 0-1 0 0,0 0 1 0 0,1 0 0 0 0,-1 0-1 0 0,0 0 1 0 0,1 0-1 0 0,0 0 1 0 0,-1 0-1 0 0,1 0 1 0 0,0 0-1 0 0,-1 0 1 0 0,1-1 0 0 0,0 1-1 0 0,0 0 1 0 0,0 0-1 0 0,-1-1 1 0 0,1 1-1 0 0,0 0 1 0 0,0-1-1 0 0,0 1 1 0 0,0-1 0 0 0,0 1-1 0 0,0-1 1 0 0,0 0-1 0 0,1 1 1 0 0,-1-1-1 0 0,0 0 1 0 0,0 0-1 0 0,0 0 1 0 0,0 0 0 0 0,0 0-1 0 0,0 0 1 0 0,0 0-1 0 0,1 0 1 0 0,-1 0-1 0 0,0-1 1 0 0,0 1-1 0 0,0 0 1 0 0,0-1 0 0 0,0 1-1 0 0,0-1 1 0 0,0 1-40 0 0,6-3 111 0 0,-1-1 0 0 0,1 0 1 0 0,-1 0-1 0 0,0 0 0 0 0,0-1 0 0 0,0 0 1 0 0,-1 0-1 0 0,0 0 0 0 0,0-1 0 0 0,0 1 1 0 0,-1-1-1 0 0,0 0 0 0 0,0-1 1 0 0,0 1-1 0 0,-1-1 0 0 0,3-6-111 0 0,7-27 213 0 0,-12 39-155 0 0,-1 1-21 0 0,0 0-8 0 0,0 0-9 0 0,0 0-2 0 0,-3 2-26 0 0,0 0 0 0 0,0-1 0 0 0,0 1 0 0 0,1 1 0 0 0,-1-1 0 0 0,1 0 0 0 0,0 0 0 0 0,0 1 0 0 0,0 0 0 0 0,0-1 0 0 0,0 1 0 0 0,0 0 0 0 0,0 0 0 0 0,1 0 0 0 0,0 0 0 0 0,0 0 0 0 0,-1 0 0 0 0,2 0 0 0 0,-1 0 0 0 0,0 1 0 0 0,1-1 0 0 0,-1 0 0 0 0,1 1 0 0 0,0 1 8 0 0,7 3 1313 0 0,-7-8-1191 0 0,0 0-42 0 0,2-48-455 0 0,-2 48 36 0 0,0-3-870 0 0,0 2-6769 0 0,0 1-4339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1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23 20236 0 0,'0'0'1903'0'0,"0"0"-634"0"0,0 0-277 0 0,0 0-188 0 0,0 0-120 0 0,0 0-121 0 0,0 0-231 0 0,0 0-125 0 0,0 0-91 0 0,0 0-63 0 0,0 0-10 0 0,0 0-13 0 0,-10 26 6 0 0,-30 83-10 0 0,29-41-56 0 0,13-66 42 0 0,0 1-1 0 0,0 0 0 0 0,0-1 1 0 0,1 1-1 0 0,-1-1 0 0 0,1 0 1 0 0,-1 0-1 0 0,1 0 0 0 0,0 0 0 0 0,-1 0 1 0 0,1-1-1 0 0,0 1 0 0 0,0-1 1 0 0,0 0-1 0 0,0 1 0 0 0,1-1 1 0 0,-1-1-1 0 0,0 1 0 0 0,0 0 0 0 0,1-1 1 0 0,-1 0-1 0 0,0 0 0 0 0,1 0 1 0 0,-1 0-1 0 0,0 0 0 0 0,0-1 0 0 0,1 1 1 0 0,-1-1-1 0 0,0 0 0 0 0,0 0 1 0 0,0 0-1 0 0,2-1-11 0 0,2-2 88 0 0,1 0 0 0 0,-1-1 1 0 0,0 0-1 0 0,0 0 0 0 0,-1-1 0 0 0,1 0 0 0 0,-1 0 1 0 0,-1 0-1 0 0,1 0 0 0 0,-1-1 0 0 0,0 0 0 0 0,0-1 1 0 0,-1 1-1 0 0,0-1 0 0 0,0 1 0 0 0,-1-1 0 0 0,0 0 1 0 0,-1 0-1 0 0,1-1 0 0 0,-2 1 0 0 0,1-1 0 0 0,-1 1 1 0 0,0-1-1 0 0,-1 1 0 0 0,0-1 0 0 0,0 1 0 0 0,-1-1 1 0 0,0 1-1 0 0,-2-5-88 0 0,3 11-26 0 0,-1 0-1 0 0,1 0 1 0 0,-1 1 0 0 0,0-1-1 0 0,0 0 1 0 0,1 1 0 0 0,-1-1 0 0 0,0 1-1 0 0,-1-1 1 0 0,1 1 0 0 0,0-1-1 0 0,0 1 1 0 0,-1 0 0 0 0,1-1 0 0 0,0 1-1 0 0,-1 0 1 0 0,0 0 0 0 0,1 0 0 0 0,-1 0-1 0 0,1 1 1 0 0,-1-1 0 0 0,0 0-1 0 0,0 1 1 0 0,1-1 0 0 0,-1 1 0 0 0,0-1-1 0 0,0 1 1 0 0,0 0 0 0 0,0 0 26 0 0,-37-1-4150 0 0,26 1 487 0 0,3 0-8664 0 0</inkml:trace>
  <inkml:trace contextRef="#ctx0" brushRef="#br0" timeOffset="423.95">383 215 20612 0 0,'0'0'1349'0'0,"0"0"-537"0"0,0 0-19 0 0,0 0 134 0 0,0 0 36 0 0,0 0-105 0 0,0 0-169 0 0,0 0-187 0 0,0 0-121 0 0,0 0-28 0 0,0 0-30 0 0,0 0-31 0 0,25-19-38 0 0,76-60-32 0 0,-47 19 193 0 0,-26 16-23 0 0,-28 43-416 0 0,0 1-4 0 0,0 0-31 0 0,-4 20-135 0 0,3-16 197 0 0,-1 0 0 0 0,1 0 1 0 0,0 0-1 0 0,0 0 0 0 0,0 1 1 0 0,0-1-1 0 0,1 0 0 0 0,0 1 1 0 0,0-1-1 0 0,0 1 0 0 0,0-1 1 0 0,1 0-1 0 0,0 1 0 0 0,0-1 0 0 0,0 0 1 0 0,0 0-1 0 0,1 0 0 0 0,-1 0 1 0 0,1 0-1 0 0,0 0 0 0 0,0 0 1 0 0,1 0-1 0 0,-1-1 0 0 0,1 1 1 0 0,0-1-1 0 0,0 0 0 0 0,0 0 1 0 0,0 0-1 0 0,0 0 0 0 0,1 0 1 0 0,-1-1-1 0 0,1 1 0 0 0,0-1 0 0 0,0 0 1 0 0,0 0-1 0 0,0 0 0 0 0,0-1 1 0 0,0 0-1 0 0,4 1-3 0 0,0-2 92 0 0,-1 0 0 0 0,1 0 1 0 0,-1-1-1 0 0,1-1 0 0 0,-1 1 0 0 0,0-1 0 0 0,0 0 0 0 0,0-1 1 0 0,0 1-1 0 0,0-2 0 0 0,0 1 0 0 0,-1-1 0 0 0,1 0 1 0 0,-1 0-1 0 0,0 0 0 0 0,0-1 0 0 0,0 0-92 0 0,7-6 57 0 0,-9 8-73 0 0,0 1 0 0 0,0-1 0 0 0,-1 0 0 0 0,1 0 0 0 0,-1 0 0 0 0,1-1 0 0 0,-1 1 0 0 0,0-1 0 0 0,-1 1 0 0 0,1-1 0 0 0,0 0 0 0 0,-1 0 0 0 0,0-1 0 0 0,0 1 0 0 0,0 0 0 0 0,-1-1 0 0 0,1 1 0 0 0,-1-1 0 0 0,0 0 16 0 0,-16-9-4585 0 0,7 12-1603 0 0,1-4-7062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6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181 592 3825 0 0,'0'0'5100'0'0,"0"0"-2197"0"0,0 0-789 0 0,0 0-103 0 0,0 0-122 0 0,0 0-250 0 0,0 0-365 0 0,0 0-334 0 0,0 0-216 0 0,0 0-79 0 0,0 0-25 0 0,2 19 1328 0 0,-25 175 695 0 0,14-54-3608 0 0,9-139 169 0 0,9-9-8557 0 0,-5 1-2575 0 0</inkml:trace>
  <inkml:trace contextRef="#ctx0" brushRef="#br0" timeOffset="256.965">0 191 16804 0 0,'0'0'1488'0'0,"0"0"-600"0"0,0 0-288 0 0,0 0-200 0 0,0 0-112 0 0,0 0-136 0 0,0 0-104 0 0,0 0-40 0 0,0 0-24 0 0,0 0-32 0 0,0 0-104 0 0,0 0-200 0 0,0 0-600 0 0,0 0-2089 0 0,115 132-9161 0 0</inkml:trace>
  <inkml:trace contextRef="#ctx0" brushRef="#br0" timeOffset="657.149">323 920 8746 0 0,'0'0'1875'0'0,"0"0"-144"0"0,0 0-25 0 0,0 0-55 0 0,0 0-158 0 0,0 0-271 0 0,0 0-140 0 0,0 0-22 0 0,0 0 43 0 0,0 0 13 0 0,0 0-136 0 0,0 0-185 0 0,9-9-166 0 0,56-82 781 0 0,-42 49-725 0 0,34-95 534 0 0,-40 181-1493 0 0,-17-37 286 0 0,1 0 0 0 0,1 0 0 0 0,-1 0 0 0 0,1 0 1 0 0,0 0-1 0 0,0-1 0 0 0,1 1 0 0 0,0-1 0 0 0,0 1 1 0 0,1-1-1 0 0,0 0 0 0 0,0 0 0 0 0,0 0 0 0 0,1-1 0 0 0,0 0 1 0 0,0 0-1 0 0,0 0 0 0 0,0 0 0 0 0,1-1 0 0 0,0 0 1 0 0,0 0-1 0 0,4 2-12 0 0,-5-6 74 0 0,0 0 1 0 0,0 0-1 0 0,1-1 1 0 0,-1 1-1 0 0,0-1 1 0 0,0 0-1 0 0,0 0 1 0 0,0-1-1 0 0,0 0 0 0 0,0 0 1 0 0,0 0-1 0 0,-1 0 1 0 0,1-1-1 0 0,-1 1 1 0 0,1-1-1 0 0,-1 0 1 0 0,0-1-1 0 0,0 1 1 0 0,-1-1-1 0 0,1 0 1 0 0,-1 0-1 0 0,0 0 1 0 0,0 0-1 0 0,0 0 0 0 0,1-2-74 0 0,28-78 195 0 0,-32 83-350 0 0,0 1-115 0 0,0 0-201 0 0,0 0-347 0 0,0 0-488 0 0,1 0-7172 0 0,1 0-4048 0 0</inkml:trace>
  <inkml:trace contextRef="#ctx0" brushRef="#br0" timeOffset="982.029">1239 40 14139 0 0,'0'0'2262'0'0,"0"0"-350"0"0,0 0-163 0 0,0 0-64 0 0,0 0-114 0 0,0 0-233 0 0,0 0-347 0 0,0 0-346 0 0,0 0-213 0 0,0 0-100 0 0,0 0 5 0 0,0 0 48 0 0,-2 3 18 0 0,-3 10-228 0 0,0 1 1 0 0,1-1 0 0 0,0 1-1 0 0,1-1 1 0 0,1 1-1 0 0,0 0 1 0 0,1 0 0 0 0,1 0-1 0 0,0 0 1 0 0,1 0 0 0 0,1 10-176 0 0,-1 22 227 0 0,23 413 192 0 0,-29-403-1068 0 0,-27-64-5500 0 0,20-2 2340 0 0,3 3-2220 0 0,3 0-5862 0 0</inkml:trace>
  <inkml:trace contextRef="#ctx0" brushRef="#br0" timeOffset="1246.969">912 515 9146 0 0,'0'0'5204'0'0,"0"0"-2825"0"0,0 0-1149 0 0,0 0-153 0 0,0 0 91 0 0,0 0 170 0 0,0 0-24 0 0,0 0-189 0 0,0 0-186 0 0,0 0-134 0 0,0 0-115 0 0,32 5-151 0 0,103 17-107 0 0,-2-16 155 0 0,94-6-593 0 0,-131 0-8789 0 0,-93 0-2871 0 0</inkml:trace>
  <inkml:trace contextRef="#ctx0" brushRef="#br0" timeOffset="1908.87">1521 666 4033 0 0,'0'0'2123'0'0,"0"0"-105"0"0,0 0 8 0 0,0 0-66 0 0,0 0-184 0 0,0 0-233 0 0,0 0-309 0 0,0 0-218 0 0,0 0-120 0 0,0 0-58 0 0,32 2-2 0 0,97 4-10 0 0,-67-16 636 0 0,-57 9-1336 0 0,0-1-1 0 0,-1 0 1 0 0,1 0-1 0 0,0 0 1 0 0,-1-1-1 0 0,1 0 1 0 0,-1 0-1 0 0,0 0 1 0 0,0 0-1 0 0,0-1 1 0 0,0 0-1 0 0,-1 1 1 0 0,0-1-1 0 0,1 0 1 0 0,-1-1-1 0 0,-1 1 1 0 0,1-1-1 0 0,-1 1 1 0 0,1-1-1 0 0,-1 0 1 0 0,-1 0-1 0 0,1 0 1 0 0,-1 0-1 0 0,0 0 1 0 0,0 0-1 0 0,0 0 1 0 0,-1 0-1 0 0,1 0 1 0 0,-1-1-1 0 0,-1 0-125 0 0,-2 3 10 0 0,-1 0-1 0 0,1 1 0 0 0,-1 0 1 0 0,0 0-1 0 0,0 0 0 0 0,0 1 1 0 0,0-1-1 0 0,0 1 0 0 0,0 0 1 0 0,-1 0-1 0 0,1 0 0 0 0,0 0 1 0 0,0 1-1 0 0,-1 0 0 0 0,1 0 1 0 0,0 0-1 0 0,-1 1 0 0 0,1-1 1 0 0,0 1-1 0 0,-1 0 0 0 0,-2 1-9 0 0,-6 2-30 0 0,0 1 0 0 0,0 1-1 0 0,1 0 1 0 0,0 1 0 0 0,0 0-1 0 0,0 1 1 0 0,1 0-1 0 0,0 0 1 0 0,1 1 0 0 0,0 1-1 0 0,0 0 1 0 0,1 0 0 0 0,-2 5 30 0 0,5-8-13 0 0,1 0 1 0 0,0 0-1 0 0,1 1 1 0 0,-1 0-1 0 0,1 0 1 0 0,1 0 0 0 0,0 0-1 0 0,0 0 1 0 0,1 1-1 0 0,0-1 1 0 0,0 1 0 0 0,1 0-1 0 0,0 0 1 0 0,0-1-1 0 0,1 1 1 0 0,1 3 12 0 0,1-7 7 0 0,0 0 0 0 0,1 0 0 0 0,0 0-1 0 0,0-1 1 0 0,0 0 0 0 0,0 1 0 0 0,1-1 0 0 0,-1 0 0 0 0,1 0 0 0 0,0-1 0 0 0,1 1-1 0 0,-1-1 1 0 0,1 0 0 0 0,-1 0 0 0 0,1-1 0 0 0,0 1 0 0 0,0-1 0 0 0,0 0 0 0 0,0 0-1 0 0,0-1 1 0 0,1 1 0 0 0,-1-1 0 0 0,0-1 0 0 0,1 1 0 0 0,4 0-7 0 0,136 2 728 0 0,-16-39 144 0 0,-130 36-854 0 0,-1 0-1 0 0,1 0 1 0 0,0 0-1 0 0,-1 0 0 0 0,1-1 1 0 0,-1 1-1 0 0,1 0 1 0 0,0 0-1 0 0,-1 0 1 0 0,1 0-1 0 0,0-1 1 0 0,-1 1-1 0 0,1 0 0 0 0,0-1 1 0 0,-1 1-1 0 0,1 0 1 0 0,0 0-1 0 0,0-1 1 0 0,-1 1-1 0 0,1 0 1 0 0,0-1-1 0 0,0 1 0 0 0,0 0 1 0 0,-1-1-1 0 0,1 1 1 0 0,0-1-1 0 0,0 1 1 0 0,0 0-1 0 0,0-1 0 0 0,0 1 1 0 0,0-1-1 0 0,0 1 1 0 0,0 0-1 0 0,0-1 1 0 0,0 1-1 0 0,0-1 1 0 0,0 1-1 0 0,0 0 0 0 0,0-1 1 0 0,0 1-1 0 0,1-1 1 0 0,-1 1-1 0 0,0 0 1 0 0,0-1-1 0 0,0 1 1 0 0,0 0-1 0 0,1-1 0 0 0,-1 1 1 0 0,0 0-1 0 0,0-1 1 0 0,1 1-1 0 0,-1 0 1 0 0,0 0-1 0 0,1-1 1 0 0,-1 1-1 0 0,0 0 0 0 0,1 0 1 0 0,-1-1-1 0 0,0 1 1 0 0,1 0-1 0 0,-1 0 1 0 0,1 0-1 0 0,-1 0 0 0 0,1 0-17 0 0,-14 3-404 0 0,5 7-1623 0 0,3-6-3413 0 0,3-3-4354 0 0</inkml:trace>
  <inkml:trace contextRef="#ctx0" brushRef="#br0" timeOffset="2449.939">2110 552 2801 0 0,'0'0'3703'0'0,"0"0"-1305"0"0,0 0-414 0 0,0 0-93 0 0,0 0-160 0 0,0 0-254 0 0,0 0-260 0 0,0 0-238 0 0,0 0-185 0 0,0 0-137 0 0,0 0-110 0 0,0 0-79 0 0,0 0-99 0 0,-7 27-40 0 0,-20 84-32 0 0,4-33 372 0 0,-12 51 946 0 0,35-128-1395 0 0,0-1 79 0 0,0 0 92 0 0,0 0 77 0 0,0 0 22 0 0,0 0-20 0 0,0 0-26 0 0,0 0-20 0 0,2-24 682 0 0,6-7-887 0 0,2-1-1 0 0,2 2 0 0 0,0-1 1 0 0,2 1-1 0 0,2 1 1 0 0,15-23-219 0 0,-10 17 61 0 0,64-65-25 0 0,-84 100-37 0 0,-1-1-1 0 0,1 1 0 0 0,-1-1 1 0 0,1 1-1 0 0,0-1 0 0 0,-1 1 1 0 0,1-1-1 0 0,0 1 0 0 0,-1-1 1 0 0,1 1-1 0 0,0 0 0 0 0,0 0 0 0 0,-1-1 1 0 0,1 1-1 0 0,0 0 0 0 0,0 0 1 0 0,0 0-1 0 0,-1 0 0 0 0,1 0 1 0 0,0 0-1 0 0,0 0 0 0 0,-1 0 1 0 0,1 0-1 0 0,0 0 0 0 0,0 0 1 0 0,0 0-1 0 0,-1 1 0 0 0,1-1 1 0 0,0 0-1 0 0,0 1 0 0 0,-1-1 1 0 0,1 0-1 0 0,0 1 0 0 0,-1-1 0 0 0,1 1 1 0 0,0-1-1 0 0,-1 1 0 0 0,1-1 1 0 0,-1 1-1 0 0,1 0 0 0 0,-1-1 1 0 0,1 1-1 0 0,-1 0 0 0 0,0-1 1 0 0,1 1-1 0 0,-1 0 0 0 0,0-1 1 0 0,1 1-1 0 0,-1 0 0 0 0,0 0 1 0 0,0-1-1 0 0,0 1 0 0 0,1 0 1 0 0,-1 0-1 0 0,0 0 0 0 0,0-1 0 0 0,0 2 2 0 0,3 51-43 0 0,-3-47 48 0 0,-6 60-1803 0 0,20-65-11326 0 0,-9-1 830 0 0</inkml:trace>
  <inkml:trace contextRef="#ctx0" brushRef="#br0" timeOffset="3649.942">2721 651 14971 0 0,'0'0'2179'0'0,"0"0"-601"0"0,0 0-296 0 0,0 0-94 0 0,0 0-92 0 0,0 0-120 0 0,0 0-116 0 0,0 0-170 0 0,0 0-122 0 0,0 0-98 0 0,0 0-84 0 0,0 0-90 0 0,-32 8-61 0 0,-103 26-48 0 0,55 5 42 0 0,71-34-221 0 0,1 0 0 0 0,-1 1 0 0 0,1 0 0 0 0,0 1 0 0 0,1 0 0 0 0,0 0 0 0 0,0 0 0 0 0,0 1 0 0 0,1 0 0 0 0,0 0 0 0 0,0 1 0 0 0,1 0 0 0 0,0 0 0 0 0,1 0 0 0 0,0 0 0 0 0,0 1 0 0 0,1 0 0 0 0,0-1 0 0 0,0 7-8 0 0,5-13 6 0 0,0-1 0 0 0,1 0-1 0 0,-1 0 1 0 0,1 0 0 0 0,-1 0 0 0 0,1 0-1 0 0,-1 0 1 0 0,1-1 0 0 0,0 0 0 0 0,0 1-1 0 0,0-1 1 0 0,0 0 0 0 0,0 0 0 0 0,0-1-1 0 0,0 1 1 0 0,0-1 0 0 0,1 1 0 0 0,-1-1-1 0 0,0 0 1 0 0,0 0 0 0 0,0 0 0 0 0,0-1-1 0 0,1 1 1 0 0,-1-1 0 0 0,0 0 0 0 0,0 0-1 0 0,0 0 1 0 0,0 0 0 0 0,0 0-6 0 0,27-9 96 0 0,-1-2 0 0 0,0-1 0 0 0,-1-1 1 0 0,-1-1-1 0 0,0-1 0 0 0,-1-2 0 0 0,0 0 0 0 0,10-13-96 0 0,18-16 386 0 0,-54 146-426 0 0,-1-95 40 0 0,1-1 0 0 0,-1 0 0 0 0,0 0 0 0 0,1 1 0 0 0,0-1 0 0 0,0 0 1 0 0,0 1-1 0 0,0-1 0 0 0,0 0 0 0 0,1 1 0 0 0,-1-1 0 0 0,1 0 0 0 0,0 1 0 0 0,0-1 0 0 0,0 0 0 0 0,0 0 1 0 0,1 0-1 0 0,-1 0 0 0 0,1 0 0 0 0,0 0 0 0 0,0-1 0 0 0,0 1 0 0 0,0 0 0 0 0,0-1 0 0 0,1 0 1 0 0,-1 1-1 0 0,1-1 0 0 0,0 0 0 0 0,-1 0 0 0 0,1-1 0 0 0,0 1 0 0 0,0-1 0 0 0,0 1 0 0 0,0-1 0 0 0,0 0 1 0 0,1 0-1 0 0,-1 0 0 0 0,0 0 0 0 0,7-2 20 0 0,0 0 1 0 0,-1-1-1 0 0,1 0 1 0 0,-1-1-1 0 0,0 0 1 0 0,1 0-1 0 0,-1-1 1 0 0,-1 0-1 0 0,1 0 1 0 0,-1-1-1 0 0,1 0 1 0 0,4-5-21 0 0,8-3 73 0 0,113-108 599 0 0,-121 110-616 0 0,92-62 150 0 0,-15 62-234 0 0,-90 10 29 0 0,1 1 0 0 0,0 0 0 0 0,0 0 0 0 0,-1 0 0 0 0,1 0 0 0 0,0 0 0 0 0,0 0 0 0 0,-1 0 0 0 0,1 0-1 0 0,0 1 1 0 0,-1-1 0 0 0,1 0 0 0 0,0 0 0 0 0,0 1 0 0 0,-1-1 0 0 0,1 0 0 0 0,0 1 0 0 0,-1-1 0 0 0,1 0 0 0 0,-1 1-1 0 0,1-1 1 0 0,-1 1 0 0 0,1-1 0 0 0,-1 1 0 0 0,1-1 0 0 0,-1 1 0 0 0,1 0 0 0 0,-1-1 0 0 0,1 1 0 0 0,-1-1 0 0 0,0 1-1 0 0,1 0 1 0 0,-1 0 0 0 0,0-1 0 0 0,0 1 0 0 0,0 0 0 0 0,1-1 0 0 0,-1 1 0 0 0,0 0 0 0 0,0 0 0 0 0,0-1 0 0 0,0 1-1 0 0,0 0 1 0 0,0 0 0 0 0,-1-1 0 0 0,1 1 0 0 0,0 0-1 0 0,-5 2 42 0 0,0 1-1 0 0,0-2 1 0 0,0 1-1 0 0,0 0 1 0 0,-1-1-1 0 0,1 0 0 0 0,-1-1 1 0 0,1 1-1 0 0,-1-1 1 0 0,0 0-1 0 0,0 0 1 0 0,1-1-1 0 0,-1 1 1 0 0,0-1-1 0 0,0-1 1 0 0,0 1-1 0 0,0-1 1 0 0,-3-1-42 0 0,-9-7 35 0 0,17 9-36 0 0,0-1 0 0 0,0 0 0 0 0,1 1 1 0 0,-1-1-1 0 0,0 0 0 0 0,0 1 1 0 0,1-1-1 0 0,-1 1 0 0 0,0-1 1 0 0,0 1-1 0 0,0 0 0 0 0,0-1 0 0 0,0 1 1 0 0,0 0-1 0 0,0 0 0 0 0,0 0 1 0 0,0-1-1 0 0,0 1 0 0 0,0 0 1 0 0,0 0-1 0 0,0 0 0 0 0,0 1 0 0 0,0-1 1 0 0,0 0-1 0 0,0 0 0 0 0,0 0 1 0 0,1 1-1 0 0,-1-1 0 0 0,0 0 1 0 0,0 1-1 0 0,0-1 0 0 0,0 1 0 0 0,0-1 1 0 0,0 1-1 0 0,1 0 0 0 0,-1-1 1 0 0,0 1-1 0 0,1 0 0 0 0,-1-1 1 0 0,0 2 0 0 0,-2 3-8 0 0,0 1 0 0 0,1-1 1 0 0,-1 1-1 0 0,1 0 0 0 0,1-1 1 0 0,-1 1-1 0 0,1 0 1 0 0,0 0-1 0 0,0 0 0 0 0,1 0 1 0 0,0 0-1 0 0,0 0 0 0 0,0 1 1 0 0,1-1-1 0 0,-1 0 1 0 0,2 0-1 0 0,-1-1 0 0 0,1 1 1 0 0,0 0-1 0 0,0 0 0 0 0,0-1 1 0 0,1 1-1 0 0,0-1 1 0 0,0 0-1 0 0,0 0 0 0 0,1 0 1 0 0,-1 0-1 0 0,1 0 0 0 0,1-1 1 0 0,-1 0-1 0 0,0 0 0 0 0,6 4 8 0 0,4-3 11 0 0,0-1 0 0 0,0-1-1 0 0,0 0 1 0 0,0 0-1 0 0,0-2 1 0 0,1 0-1 0 0,-1 0 1 0 0,1-1 0 0 0,-1-1-1 0 0,0-1 1 0 0,1 0-1 0 0,-1-1 1 0 0,11-3-11 0 0,176-70 161 0 0,-158 52-124 0 0,-2-2 1 0 0,-1-1-1 0 0,-2-2 0 0 0,0-2 0 0 0,-2-1 0 0 0,-2-2 1 0 0,-1-1-1 0 0,-1-2 0 0 0,-2-1 0 0 0,12-21-37 0 0,-26 37-7 0 0,0 0 0 0 0,-2-2 0 0 0,0 1 0 0 0,-1-1-1 0 0,-2-1 1 0 0,-1-1 0 0 0,0 1 0 0 0,-2-1 0 0 0,-1-1-1 0 0,-2 1 1 0 0,0-1 0 0 0,-1 0 0 0 0,-2-2 7 0 0,-2 26-2 0 0,1 1 0 0 0,-1 0 0 0 0,0-1 0 0 0,0 1-1 0 0,0-1 1 0 0,0 1 0 0 0,0-1 0 0 0,0 1 0 0 0,-1-1 0 0 0,1 1 0 0 0,-1 0 0 0 0,0-1 0 0 0,0 1 0 0 0,0 0 0 0 0,0 0-1 0 0,0-1 1 0 0,0 1 0 0 0,-1 0 0 0 0,1 0 0 0 0,-1 0 0 0 0,1 0 0 0 0,-1 1 0 0 0,0-1 0 0 0,0 0 0 0 0,1 1 0 0 0,-1-1-1 0 0,0 1 1 0 0,-1 0 0 0 0,1-1 0 0 0,0 1 0 0 0,0 0 0 0 0,0 0 0 0 0,-1 1 0 0 0,1-1 0 0 0,-1 0 0 0 0,1 1 0 0 0,0-1-1 0 0,-1 1 1 0 0,1 0 0 0 0,-1 0 0 0 0,1 0 0 0 0,-1 0 0 0 0,1 0 0 0 0,-1 1 0 0 0,1-1 0 0 0,0 1 0 0 0,-1-1 0 0 0,1 1-1 0 0,0 0 1 0 0,-1 0 0 0 0,1 0 2 0 0,-6 5 0 0 0,1 0-1 0 0,0 1 1 0 0,1 0-1 0 0,0 0 1 0 0,0 0-1 0 0,0 0 1 0 0,1 1-1 0 0,0 0 0 0 0,1 0 1 0 0,0 1-1 0 0,0-1 1 0 0,0 1-1 0 0,1 0 1 0 0,1 0-1 0 0,-1 0 1 0 0,0 7 0 0 0,-10 153 74 0 0,13-127-44 0 0,2 0 0 0 0,1 0 0 0 0,2 0 1 0 0,2-1-1 0 0,2 0 0 0 0,2 0 1 0 0,13 32-31 0 0,0-14-33 0 0,-13-38 30 0 0,-2 2 0 0 0,0-1 0 0 0,-2 1 0 0 0,0 0 0 0 0,-2 1 0 0 0,0-1 1 0 0,-2 1-1 0 0,0 6 3 0 0,-3-29-15 0 0,0 0-2 0 0,0 1 7 0 0,0-1-20 0 0,0-1-22 0 0,0 0-11 0 0,-17-8-660 0 0,-44-79-3978 0 0,42 44-1906 0 0,9 20-1233 0 0,5 7-3201 0 0</inkml:trace>
  <inkml:trace contextRef="#ctx0" brushRef="#br0" timeOffset="3905.165">3644 445 15859 0 0,'0'0'2342'0'0,"0"0"-540"0"0,0 0-343 0 0,0 0-140 0 0,0 0-39 0 0,0 0-101 0 0,0 0-192 0 0,0 0-172 0 0,0 0-155 0 0,0 0-97 0 0,0 0-50 0 0,33 0-59 0 0,108 0-42 0 0,321 4 1289 0 0,-336 21-2591 0 0,-114-14-1141 0 0,-11-4-3595 0 0,-1-6-6874 0 0</inkml:trace>
  <inkml:trace contextRef="#ctx0" brushRef="#br0" timeOffset="4149.024">4536 563 14299 0 0,'0'0'4689'0'0,"0"0"-3521"0"0,0 0-143 0 0,0 0-33 0 0,0 0-128 0 0,0 0-120 0 0,0 0-232 0 0,0 0-264 0 0,0 0-160 0 0,-9 198-56 0 0,6-179-64 0 0,-1-4-88 0 0,0-1-72 0 0,-3-3-192 0 0,1-3-352 0 0,-1-1-688 0 0,3-3-1833 0 0,1-1-9714 0 0</inkml:trace>
  <inkml:trace contextRef="#ctx0" brushRef="#br0" timeOffset="4301.952">4505 408 16468 0 0,'0'0'3272'0'0,"0"0"-1315"0"0,0 0-630 0 0,0 0-279 0 0,0 0-193 0 0,0 0-190 0 0,0 0-213 0 0,0 0-202 0 0,0 0-184 0 0,0 0-120 0 0,0 0-41 0 0,0 0-29 0 0,0 0-79 0 0,-6-6-120 0 0,3 4 192 0 0,-22-12-542 0 0,15 39-3228 0 0,10-10-3480 0 0,0-4-4846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207 347 14939 0 0,'0'0'1387'0'0,"0"0"-311"0"0,0 0-46 0 0,0 0 142 0 0,0 0 8 0 0,0 0-157 0 0,0 0-251 0 0,0 0-238 0 0,0 0-170 0 0,0 0-108 0 0,0 0-92 0 0,0 0-61 0 0,0 0-3 0 0,-17 2 1 0 0,-53 7 13 0 0,66-9-97 0 0,0 1 1 0 0,1 0-1 0 0,-1 1 0 0 0,0-1 1 0 0,0 1-1 0 0,0-1 1 0 0,1 1-1 0 0,-1 0 1 0 0,1 0-1 0 0,-1 1 1 0 0,1-1-1 0 0,0 1 1 0 0,0 0-1 0 0,0 0 1 0 0,0 0-1 0 0,1 0 1 0 0,-2 2-18 0 0,-4 4 37 0 0,2-2-6 0 0,1 0-1 0 0,0 1 0 0 0,0-1 1 0 0,1 1-1 0 0,0 0 0 0 0,0 0 1 0 0,1 0-1 0 0,0 1 0 0 0,0-1 1 0 0,1 1-1 0 0,0-1 0 0 0,1 1 1 0 0,0 0-1 0 0,0 0 0 0 0,1 0 1 0 0,0 0-31 0 0,0-7 36 0 0,1 0 1 0 0,-1 0-1 0 0,1 0 1 0 0,0 0-1 0 0,-1 0 1 0 0,1 0-1 0 0,0 0 0 0 0,0 0 1 0 0,0 0-1 0 0,0-1 1 0 0,1 1-1 0 0,-1 0 1 0 0,0-1-1 0 0,1 1 1 0 0,-1-1-1 0 0,1 1 1 0 0,0-1-1 0 0,-1 0 1 0 0,1 1-1 0 0,0-1 1 0 0,0 0-1 0 0,0 0 1 0 0,-1-1-1 0 0,1 1 1 0 0,0 0-1 0 0,0-1 0 0 0,0 1 1 0 0,1-1-1 0 0,-1 1 1 0 0,0-1-1 0 0,0 0 1 0 0,0 0-1 0 0,1 0-36 0 0,71-6 1140 0 0,-58-1-1054 0 0,0-1 0 0 0,0-1 0 0 0,-1 0-1 0 0,-1-1 1 0 0,0-1 0 0 0,0-1 0 0 0,-1 1 0 0 0,0-2 0 0 0,-1 0 0 0 0,-1 0 0 0 0,0-1-1 0 0,-1-1 1 0 0,0 0 0 0 0,-1 0 0 0 0,5-12-86 0 0,-5 8-3 0 0,-1-1 0 0 0,-1 0 0 0 0,0 0 0 0 0,-2 0 0 0 0,0-1 0 0 0,-2 0 0 0 0,0 0 0 0 0,-1 0 0 0 0,-1 0 0 0 0,-1 0 0 0 0,-1 0 0 0 0,-1-5 3 0 0,2 21-29 0 0,-1 0-1 0 0,1 0 0 0 0,-1 1 1 0 0,0-1-1 0 0,0 0 1 0 0,-1 0-1 0 0,1 1 1 0 0,-1-1-1 0 0,0 1 0 0 0,0 0 1 0 0,-1-1-1 0 0,1 1 1 0 0,-1 0-1 0 0,0 0 1 0 0,0 0-1 0 0,0 1 0 0 0,-1-1 1 0 0,1 1-1 0 0,-1 0 1 0 0,0 0-1 0 0,0 0 1 0 0,0 0-1 0 0,0 1 0 0 0,0 0 1 0 0,-1 0-1 0 0,1 0 1 0 0,-1 0-1 0 0,0 0 1 0 0,-1 1 29 0 0,3 2-8 0 0,0 0 0 0 0,1 1 1 0 0,-1 0-1 0 0,0-1 0 0 0,1 1 1 0 0,0 0-1 0 0,-1 0 0 0 0,1 0 1 0 0,0 1-1 0 0,0-1 0 0 0,0 0 1 0 0,1 1-1 0 0,-1 0 0 0 0,0-1 1 0 0,1 1-1 0 0,0 0 1 0 0,-1 0-1 0 0,1-1 0 0 0,0 1 1 0 0,1 0-1 0 0,-1 0 0 0 0,0 0 8 0 0,1-1-1 0 0,-4 11 33 0 0,0 0 1 0 0,1 0-1 0 0,1 0 0 0 0,0 0 0 0 0,1 0 0 0 0,0 0 0 0 0,1 0 0 0 0,1 0 1 0 0,0 0-1 0 0,1 1 0 0 0,0-1 0 0 0,1-1 0 0 0,0 1 0 0 0,1 0 1 0 0,0-1-1 0 0,1 0 0 0 0,1 0 0 0 0,2 4-32 0 0,58 108 313 0 0,-48-102-2115 0 0,-2-29-7077 0 0,-12 4 3689 0 0,1-1-5013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4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375 188 704 0 0,'0'0'1951'0'0,"0"0"-209"0"0,0 0 54 0 0,0 0 178 0 0,0 0 133 0 0,0 0-56 0 0,0 0-144 0 0,0 0-232 0 0,0 0-229 0 0,0 0-163 0 0,0 0-103 0 0,1-6-77 0 0,0-1-2001 0 0,3-5 5451 0 0,-3 30-982 0 0,-1 393-1911 0 0,-3-365-1597 0 0,-2 0 0 0 0,-2 0 0 0 0,-2-1 0 0 0,-2 0 0 0 0,-2-1-1 0 0,-14 30-62 0 0,20-47 28 0 0,4-15-940 0 0,-1-32-1299 0 0,3 12 1230 0 0,-2-31-2879 0 0,2 14-4700 0 0,1 16-3046 0 0</inkml:trace>
  <inkml:trace contextRef="#ctx0" brushRef="#br0" timeOffset="354.582">1 287 8490 0 0,'0'0'2336'0'0,"0"0"-314"0"0,0 0-182 0 0,0 0-38 0 0,0 0-61 0 0,0 0-281 0 0,0 0-377 0 0,0 0-351 0 0,0 0-216 0 0,0 0-84 0 0,0 0 30 0 0,0 0 38 0 0,7-7 22 0 0,25-20 16 0 0,35 8 917 0 0,-47 17-1102 0 0,369-57 1654 0 0,-299 26-3324 0 0,-79 27-1105 0 0,-7 4-946 0 0,0 0-3398 0 0,0 1-5316 0 0</inkml:trace>
  <inkml:trace contextRef="#ctx0" brushRef="#br0" timeOffset="910.605">791 0 9986 0 0,'0'0'3085'0'0,"0"0"-838"0"0,0 0-548 0 0,0 0-187 0 0,0 0-158 0 0,0 0-217 0 0,0 0-304 0 0,0 0-272 0 0,0 0-122 0 0,0 0 58 0 0,0 0 93 0 0,0 0 37 0 0,0 0-41 0 0,-3 17-98 0 0,-20 129 498 0 0,-28 324 116 0 0,45-316-969 0 0,25-154 120 0 0,61-63 175 0 0,-63 45-413 0 0,1 0 0 0 0,1 1-1 0 0,0 1 1 0 0,1 1-1 0 0,1 0 1 0 0,0 2-1 0 0,1 1 1 0 0,0 0-1 0 0,1 2 1 0 0,22-8-15 0 0,-44 18 1 0 0,1 0-1 0 0,-1 0 1 0 0,0 1 0 0 0,0-1 0 0 0,0 0 0 0 0,0 0 0 0 0,0 1 0 0 0,1-1-1 0 0,-1 0 1 0 0,0 1 0 0 0,0-1 0 0 0,0 1 0 0 0,0 0 0 0 0,0-1 0 0 0,0 1-1 0 0,0 0 1 0 0,-1-1 0 0 0,1 1 0 0 0,0 0 0 0 0,0 0 0 0 0,0 0-1 0 0,-1 0 1 0 0,1 0 0 0 0,-1 0 0 0 0,1 0 0 0 0,0 0 0 0 0,-1 0 0 0 0,0 0-1 0 0,1 0 1 0 0,-1 0 0 0 0,0 0 0 0 0,1 1 0 0 0,-1-1 0 0 0,0 0 0 0 0,0 0-1 0 0,0 0 1 0 0,0 0 0 0 0,0 1 0 0 0,0-1 0 0 0,0 0 0 0 0,-1 1-1 0 0,-1 56 250 0 0,2-58-247 0 0,-9 113 229 0 0,43-101-3222 0 0,-18-12-1096 0 0,-5 0-5382 0 0,-9 0-2261 0 0</inkml:trace>
  <inkml:trace contextRef="#ctx0" brushRef="#br0" timeOffset="1272.787">1258 740 4449 0 0,'0'0'1627'0'0,"0"0"5"0"0,0 0 245 0 0,0 0 131 0 0,0 0-82 0 0,0 0-211 0 0,0 0-260 0 0,0 0-171 0 0,0 0-100 0 0,0 0-79 0 0,0 0-54 0 0,0 0-67 0 0,0 0-76 0 0,25 9-92 0 0,76 24-94 0 0,-49-35 246 0 0,-46-2-781 0 0,3 0-93 0 0,0 0 1 0 0,0-1 0 0 0,0 0 0 0 0,-1 0 0 0 0,0-1 0 0 0,0 0 0 0 0,0-1 0 0 0,-1 0 0 0 0,0 0 0 0 0,0-1 0 0 0,-1 1 0 0 0,0-1 0 0 0,0-1 0 0 0,-1 1 0 0 0,0-1 0 0 0,0 0 0 0 0,-1 0 0 0 0,-1 0 0 0 0,1-1 0 0 0,-1 0 0 0 0,-1 1 0 0 0,0-1 0 0 0,0 0 0 0 0,0-6-95 0 0,-4 12 0 0 0,0 1 0 0 0,0-1 1 0 0,0 1-1 0 0,0 0 0 0 0,0-1 1 0 0,0 1-1 0 0,-1 0 0 0 0,0 1 1 0 0,0-1-1 0 0,1 0 0 0 0,-2 1 1 0 0,1-1-1 0 0,0 1 0 0 0,0 0 1 0 0,-1 0-1 0 0,1 1 0 0 0,-1-1 1 0 0,1 0-1 0 0,-1 1 0 0 0,0 0 0 0 0,0 0 1 0 0,1 0-1 0 0,-1 1 0 0 0,0-1 1 0 0,0 1-1 0 0,0 0 0 0 0,0 0 1 0 0,0 0-1 0 0,0 1 0 0 0,0-1 1 0 0,1 1-1 0 0,-1 0 0 0 0,-1 0 0 0 0,-5 1-6 0 0,0 0 0 0 0,1 1-1 0 0,-1 0 1 0 0,0 0-1 0 0,1 1 1 0 0,-1 0-1 0 0,1 1 1 0 0,0 0 0 0 0,1 0-1 0 0,-1 1 1 0 0,1 0-1 0 0,0 1 1 0 0,1-1 0 0 0,0 2-1 0 0,0-1 1 0 0,0 1-1 0 0,1 0 1 0 0,0 0-1 0 0,0 1 1 0 0,1 0 0 0 0,0 0-1 0 0,1 0 1 0 0,0 0-1 0 0,0 1 1 0 0,1-1-1 0 0,1 1 1 0 0,-1 0 0 0 0,1 0-1 0 0,1 0 1 0 0,0 0-1 0 0,1 1 1 0 0,0 7 6 0 0,2-14 7 0 0,0 1 0 0 0,1-1 0 0 0,0 1 0 0 0,0-1 0 0 0,0 0 0 0 0,0 0 0 0 0,1 0 0 0 0,0-1 0 0 0,0 1 1 0 0,0-1-1 0 0,0 0 0 0 0,0 0 0 0 0,0 0 0 0 0,1-1 0 0 0,0 1 0 0 0,-1-1 0 0 0,1 0 0 0 0,0 0 0 0 0,0-1 0 0 0,0 0 0 0 0,0 1 0 0 0,0-2 0 0 0,0 1 0 0 0,1-1-7 0 0,185 4-224 0 0,-126-15-2032 0 0,-46 7-1641 0 0,-3 1-8139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4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4601 0 0,'0'0'3666'0'0,"0"0"-1112"0"0,0 0-404 0 0,0 0-100 0 0,0 0-67 0 0,0 0-174 0 0,0 0-384 0 0,0 0-429 0 0,0 0-272 0 0,0 0-133 0 0,0 0-19 0 0,0 0 27 0 0,0 0 45 0 0,-1 3 5 0 0,-38 94 2768 0 0,29-45-3104 0 0,2 0-1 0 0,3 0 1 0 0,2 0-1 0 0,2 0 0 0 0,4 28-312 0 0,-1 18 329 0 0,1 52-19 0 0,-10-142-292 0 0,-33 54-191 0 0,39-61 89 0 0,13 1-1741 0 0,-8-4 1545 0 0,-1-1 0 0 0,0 0 0 0 0,0 1 0 0 0,0-1 0 0 0,0 0 0 0 0,-1-1-1 0 0,1 1 1 0 0,-1 0 0 0 0,0-1 0 0 0,0 1 0 0 0,0-1 0 0 0,0 0 0 0 0,-1 0-1 0 0,1 0 1 0 0,-1 0 0 0 0,0-1 280 0 0,7-42-9725 0 0,-8 36-1338 0 0</inkml:trace>
  <inkml:trace contextRef="#ctx0" brushRef="#br0" timeOffset="267.964">0 457 8058 0 0,'0'0'2879'0'0,"0"0"-258"0"0,0 0-221 0 0,0 0-277 0 0,0 0-376 0 0,0 0-385 0 0,0 0-355 0 0,0 0-250 0 0,0 0-161 0 0,0 0-88 0 0,0 0-14 0 0,0 0 54 0 0,0 0 76 0 0,8 1 44 0 0,127-5 1888 0 0,31-30-1603 0 0,9 16-3041 0 0,-175 24-8123 0 0,0-5-2126 0 0</inkml:trace>
  <inkml:trace contextRef="#ctx0" brushRef="#br0" timeOffset="787.602">685 210 4913 0 0,'0'0'2993'0'0,"0"0"-441"0"0,0 0-183 0 0,0 0-369 0 0,0 0-367 0 0,0 0-345 0 0,0 0-440 0 0,0 0-392 0 0,0 0-424 0 0,0 0-240 0 0,0 0-192 0 0,0 0-248 0 0,0 0-400 0 0,0 0-1657 0 0,-57-26-8889 0 0</inkml:trace>
  <inkml:trace contextRef="#ctx0" brushRef="#br0" timeOffset="531.543">757 545 16323 0 0,'0'0'1601'0'0,"0"0"-368"0"0,0 0 4 0 0,0 0 111 0 0,0 0-108 0 0,0 0-270 0 0,0 0-351 0 0,0 0-313 0 0,0 0-135 0 0,0 0-76 0 0,0 0-45 0 0,0 0-27 0 0,-4 27-32 0 0,-12 79-41 0 0,12-62-468 0 0,5-41-224 0 0,-3-6-11068 0 0,-3-1 683 0 0</inkml:trace>
  <inkml:trace contextRef="#ctx0" brushRef="#br0" timeOffset="1335.413">945 788 5753 0 0,'0'0'4256'0'0,"0"0"-1970"0"0,0 0-541 0 0,0 0-48 0 0,0 0-148 0 0,0 0-232 0 0,0 0-318 0 0,0 0-279 0 0,0 0-132 0 0,0 0-39 0 0,0 0 17 0 0,0 0-17 0 0,0 0-35 0 0,5-7-40 0 0,87-151 2484 0 0,-84 142-2872 0 0,0 1 0 0 0,1-1 0 0 0,1 2 0 0 0,0-1 0 0 0,1 1 0 0 0,1 1 0 0 0,0 0 0 0 0,1 1 1 0 0,0 0-1 0 0,1 1 0 0 0,0 0 0 0 0,1 1 0 0 0,0 1 0 0 0,0 1 0 0 0,1 0 0 0 0,15-5-86 0 0,-29 12 6 0 0,0 0 0 0 0,-1 1 0 0 0,1 0 0 0 0,0-1 0 0 0,0 1 0 0 0,0 0-1 0 0,-1 0 1 0 0,1 0 0 0 0,0 0 0 0 0,0 0 0 0 0,0 0 0 0 0,0 0 0 0 0,0 1 0 0 0,-1-1 0 0 0,1 1 0 0 0,0-1 0 0 0,0 1 0 0 0,-1 0 0 0 0,1 0 0 0 0,0 0 0 0 0,-1 0 0 0 0,1 0 0 0 0,-1 0 0 0 0,1 0 0 0 0,-1 0 0 0 0,0 1 0 0 0,0-1 0 0 0,1 0 0 0 0,-1 1 0 0 0,0-1 0 0 0,0 1 0 0 0,0 0 0 0 0,0-1 0 0 0,-1 1 0 0 0,1 0 0 0 0,0-1 0 0 0,-1 1 0 0 0,1 0 0 0 0,-1 0 0 0 0,1 0 0 0 0,-1-1 0 0 0,0 1 0 0 0,0 0 0 0 0,0 0 0 0 0,0 0 0 0 0,0 0 0 0 0,0-1 0 0 0,-1 1 0 0 0,1 0 0 0 0,0 0 0 0 0,-1 0 0 0 0,0-1 0 0 0,1 1 0 0 0,-1 0 0 0 0,-1 1-6 0 0,2 6 40 0 0,-16 79 199 0 0,-6 3-50 0 0,22-90-166 0 0,0-1-5 0 0,46-33 311 0 0,132-89-96 0 0,-122 115-248 0 0,-55 59 77 0 0,-10 29-1 0 0,9-80-71 0 0,0 1 0 0 0,0 0 0 0 0,0 0 0 0 0,0-1 0 0 0,0 1 0 0 0,0 0 0 0 0,0-1 0 0 0,1 1 0 0 0,-1 0 0 0 0,1 0 0 0 0,-1-1 0 0 0,1 1 0 0 0,0-1 0 0 0,0 1 0 0 0,0-1 0 0 0,0 1 0 0 0,0-1 0 0 0,0 1 0 0 0,0-1 1 0 0,0 0-1 0 0,0 0 0 0 0,1 1 0 0 0,-1-1 0 0 0,0 0 0 0 0,1 0 0 0 0,-1 0 0 0 0,1 0 0 0 0,-1-1 0 0 0,1 1 0 0 0,0 0 0 0 0,-1-1 0 0 0,1 1 0 0 0,0-1 0 0 0,-1 1 0 0 0,1-1 0 0 0,0 0 0 0 0,-1 0 0 0 0,1 0 0 0 0,0 0 0 0 0,0 0 0 0 0,-1 0 0 0 0,1 0 0 0 0,0-1 0 0 0,1 1 10 0 0,30-3-1607 0 0,-11-5-5178 0 0,-18 4-2715 0 0</inkml:trace>
  <inkml:trace contextRef="#ctx0" brushRef="#br0" timeOffset="1713.522">1825 645 10730 0 0,'0'0'1905'0'0,"0"0"-194"0"0,0 0 65 0 0,0 0 8 0 0,0 0-75 0 0,0 0-79 0 0,0 0-194 0 0,0 0-175 0 0,31 5-152 0 0,99 16-185 0 0,-61-25 198 0 0,-57 0-861 0 0,-5 3-183 0 0,1 0 0 0 0,-1-1 0 0 0,0 1 0 0 0,0-2 0 0 0,0 1 1 0 0,0-1-1 0 0,0 0 0 0 0,0 0 0 0 0,-1-1 0 0 0,1 0 0 0 0,-1 0 0 0 0,0 0 0 0 0,0-1 1 0 0,-1 0-1 0 0,1 0 0 0 0,-1-1 0 0 0,0 1 0 0 0,-1-1 0 0 0,1 0 0 0 0,-1 0 0 0 0,0-1 1 0 0,-1 1-1 0 0,0-1 0 0 0,0 0 0 0 0,0 0 0 0 0,-1 0 0 0 0,0 0 0 0 0,0 0 0 0 0,0-1 1 0 0,-1 1-1 0 0,0-2-78 0 0,-4 6 0 0 0,1 0-1 0 0,0 0 1 0 0,-1 1 0 0 0,0-1 0 0 0,1 1 0 0 0,-1-1 0 0 0,0 1 0 0 0,0 0 0 0 0,-1 0 0 0 0,1 1 0 0 0,0-1-1 0 0,-1 1 1 0 0,1-1 0 0 0,0 1 0 0 0,-1 0 0 0 0,0 1 0 0 0,1-1 0 0 0,-1 0 0 0 0,1 1 0 0 0,-1 0-1 0 0,0 0 1 0 0,1 0 0 0 0,-1 0 0 0 0,0 1 0 0 0,0 0 0 0 0,-93 13-87 0 0,86-10 79 0 0,0 0 0 0 0,0 0-1 0 0,0 1 1 0 0,1 1 0 0 0,-1 0 0 0 0,1 0-1 0 0,1 1 1 0 0,-1 0 0 0 0,1 1-1 0 0,1 0 1 0 0,-1 0 0 0 0,1 1-1 0 0,1 0 1 0 0,-1 1 0 0 0,2-1 0 0 0,-1 1-1 0 0,1 1 1 0 0,1-1 0 0 0,0 1-1 0 0,0 0 1 0 0,1 0 0 0 0,1 0-1 0 0,0 1 1 0 0,0-1 0 0 0,1 1 0 0 0,1 0-1 0 0,-1 4 9 0 0,6-6 0 0 0,0 0 1 0 0,0 0-1 0 0,1 0 0 0 0,0-1 0 0 0,1 0 0 0 0,0 0 0 0 0,1 0 0 0 0,-1 0 1 0 0,2-1-1 0 0,-1-1 0 0 0,1 1 0 0 0,0-1 0 0 0,1 0 0 0 0,0-1 0 0 0,0 0 1 0 0,0 0-1 0 0,0-1 0 0 0,1 0 0 0 0,7 2 0 0 0,2 1-97 0 0,1-1-1 0 0,1-1 1 0 0,-1-1-1 0 0,1-1 1 0 0,0 0-1 0 0,0-2 1 0 0,21 0 97 0 0,37-4-4753 0 0,-60-1-2731 0 0,-9 0-5361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82 3089 0 0,'0'0'3191'0'0,"0"0"-944"0"0,0 0-256 0 0,0 0 67 0 0,0 0-23 0 0,0 0-180 0 0,0 0-276 0 0,0 0-276 0 0,-32-3-231 0 0,-104-9-159 0 0,48 22 764 0 0,68-2-1221 0 0,12-7-329 0 0,-1 1-1 0 0,1 0 0 0 0,0 1 0 0 0,0-1 0 0 0,0 2 0 0 0,1-1 1 0 0,-1 1-1 0 0,1 0 0 0 0,0 0 0 0 0,0 1 0 0 0,0 0 0 0 0,1 1 1 0 0,-1-1-1 0 0,1 1 0 0 0,1 0 0 0 0,-1 1 0 0 0,1-1 0 0 0,0 1 1 0 0,0 0-1 0 0,1 0 0 0 0,0 1 0 0 0,1-1 0 0 0,-3 8-126 0 0,5-11 34 0 0,0-1 0 0 0,0 1 0 0 0,1 0 0 0 0,-1 0 0 0 0,1 0 0 0 0,0 0 0 0 0,0-1 0 0 0,0 1 0 0 0,1 0 0 0 0,0 0-1 0 0,-1 0 1 0 0,1-1 0 0 0,1 1 0 0 0,-1 0 0 0 0,0-1 0 0 0,1 1 0 0 0,0-1 0 0 0,0 1 0 0 0,0-1 0 0 0,0 0 0 0 0,0 0 0 0 0,1 0-1 0 0,-1 0 1 0 0,1 0 0 0 0,0-1 0 0 0,0 1 0 0 0,0-1 0 0 0,0 1 0 0 0,0-1 0 0 0,1 0 0 0 0,-1-1 0 0 0,0 1 0 0 0,1 0 0 0 0,0-1 0 0 0,-1 0-1 0 0,1 0 1 0 0,0 0 0 0 0,0 0 0 0 0,1-1-34 0 0,8 2 109 0 0,1 0-1 0 0,-1-2 1 0 0,0 1-1 0 0,0-2 1 0 0,0 0-1 0 0,0 0 1 0 0,0-1-1 0 0,0-1 1 0 0,0 0-1 0 0,0-1 0 0 0,-1 0 1 0 0,1-1-1 0 0,-1 0 1 0 0,-1-1-1 0 0,1-1 1 0 0,2-1-109 0 0,19-14 178 0 0,0-2 0 0 0,-2-1 0 0 0,0-1-1 0 0,19-22-177 0 0,-4-8 215 0 0,-37 43-171 0 0,-8 12-39 0 0,-1 1-15 0 0,0 0-2 0 0,-6 52 4 0 0,4-48 7 0 0,1 0-1 0 0,-1 0 1 0 0,1 0 0 0 0,0 0 0 0 0,0 0 0 0 0,0 0 0 0 0,0 1 0 0 0,1-1 0 0 0,0 0 0 0 0,0 0 0 0 0,0 1 0 0 0,0-1-1 0 0,1 0 1 0 0,-1 0 0 0 0,1 1 0 0 0,0-1 0 0 0,1 0 0 0 0,-1 0 0 0 0,1 0 0 0 0,0 0 0 0 0,-1-1 0 0 0,2 1 0 0 0,-1 0-1 0 0,0-1 1 0 0,1 1 0 0 0,0-1 0 0 0,-1 0 0 0 0,1 0 0 0 0,1 0 0 0 0,-1 0 0 0 0,0-1 0 0 0,1 1 0 0 0,-1-1 0 0 0,3 1 1 0 0,89-9-1342 0 0,-49-10-1629 0 0,-18 4-5217 0 0,-21 11-3653 0 0</inkml:trace>
  <inkml:trace contextRef="#ctx0" brushRef="#br0" timeOffset="368.945">1050 1 11594 0 0,'0'0'3000'0'0,"0"0"-662"0"0,0 0-393 0 0,0 0-279 0 0,0 0-274 0 0,0 0-274 0 0,0 0-270 0 0,0 0-193 0 0,0 0-108 0 0,0 0-58 0 0,0 0-62 0 0,0 0-38 0 0,0 0-59 0 0,-15 3-33 0 0,-93 27 459 0 0,92-24-563 0 0,14-6-168 0 0,0 0 0 0 0,0 1-1 0 0,1-1 1 0 0,-1 0 0 0 0,0 1-1 0 0,1-1 1 0 0,-1 1-1 0 0,0 0 1 0 0,1-1 0 0 0,-1 1-1 0 0,1 0 1 0 0,-1 0 0 0 0,1 0-1 0 0,0 0 1 0 0,-1 0 0 0 0,1 0-1 0 0,0 1 1 0 0,0-1-1 0 0,0 0 1 0 0,0 1 0 0 0,0-1-1 0 0,0 1 1 0 0,0-1 0 0 0,0 1-1 0 0,1-1 1 0 0,-1 1 0 0 0,0 0-1 0 0,1 0-24 0 0,1 2 3 0 0,1-1 1 0 0,0 0-1 0 0,-1 0 0 0 0,2 0 1 0 0,-1 0-1 0 0,0 0 0 0 0,1-1 1 0 0,-1 1-1 0 0,1-1 0 0 0,0 1 1 0 0,-1-1-1 0 0,1 0 0 0 0,0 0 0 0 0,1 0 1 0 0,-1-1-1 0 0,0 1 0 0 0,0-1 1 0 0,1 1-1 0 0,2-1-3 0 0,5 5 33 0 0,-3-3 28 0 0,0 0 0 0 0,-1 1-1 0 0,1-1 1 0 0,-1 1 0 0 0,0 1 0 0 0,0 0-1 0 0,0 0 1 0 0,-1 0 0 0 0,0 1 0 0 0,0-1 0 0 0,0 2-1 0 0,-1-1 1 0 0,0 0 0 0 0,0 1 0 0 0,0 0-1 0 0,-1 1 1 0 0,0-1 0 0 0,-1 0 0 0 0,1 1-1 0 0,-1 0 1 0 0,-1 0 0 0 0,0 0 0 0 0,0 0-1 0 0,0 0 1 0 0,-1 3-61 0 0,-3-7 45 0 0,1 0-1 0 0,-2 0 1 0 0,1 0 0 0 0,0-1-1 0 0,-1 1 1 0 0,1-1 0 0 0,-1 1-1 0 0,0-1 1 0 0,0 0 0 0 0,-1 0-1 0 0,1-1 1 0 0,-1 1 0 0 0,1-1-1 0 0,-1 1 1 0 0,0-1-1 0 0,0 0 1 0 0,0 0 0 0 0,0-1-1 0 0,0 1 1 0 0,0-1 0 0 0,0 0-1 0 0,-1 0 1 0 0,1-1-45 0 0,-4 2-36 0 0,0-1 0 0 0,0 0 0 0 0,-1 0 1 0 0,1-1-1 0 0,0 0 0 0 0,0-1 0 0 0,0 0 0 0 0,0 0 0 0 0,0 0 0 0 0,0-1 0 0 0,0-1 0 0 0,0 1 1 0 0,0-1-1 0 0,1 0 0 0 0,0-1 0 0 0,-1 0 0 0 0,1 0 0 0 0,1-1 0 0 0,-1 0 0 0 0,1 0 1 0 0,-4-3 35 0 0,9-8-2773 0 0,6 6-7093 0 0,-3 7-2929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3 1256 0 0,'0'0'2713'0'0,"0"0"-619"0"0,0 0 78 0 0,0 0 189 0 0,0 0 2 0 0,0 0-220 0 0,0 0-413 0 0,0 0-399 0 0,0 0-289 0 0,0 0-156 0 0,0 0-106 0 0,0 0-74 0 0,2-2-32 0 0,-3 2-578 0 0,1 0 0 0 0,0 1 0 0 0,0-1 0 0 0,0 0-1 0 0,-1 1 1 0 0,1-1 0 0 0,0 0 0 0 0,0 1 0 0 0,0-1-1 0 0,0 0 1 0 0,0 1 0 0 0,0-1 0 0 0,-1 1-1 0 0,1-1 1 0 0,0 0 0 0 0,0 1 0 0 0,0-1 0 0 0,0 1-1 0 0,1-1 1 0 0,-1 0 0 0 0,0 1 0 0 0,0-1 0 0 0,0 1-1 0 0,0-1 1 0 0,0 0 0 0 0,0 1 0 0 0,1-1-1 0 0,-1 0 1 0 0,0 1 0 0 0,0-1 0 0 0,0 0 0 0 0,1 1-1 0 0,-1-1 1 0 0,0 0 0 0 0,0 0 0 0 0,1 1 0 0 0,-1-1-1 0 0,0 0 1 0 0,1 0 0 0 0,-1 1 0 0 0,0-1 0 0 0,1 0-1 0 0,-1 0 1 0 0,0 0 0 0 0,1 0 0 0 0,-1 0-1 0 0,1 0 1 0 0,-1 1 0 0 0,0-1 0 0 0,1 0 0 0 0,-1 0-1 0 0,1 0 1 0 0,-1 0 0 0 0,0 0 0 0 0,1 0 0 0 0,-1 0-1 0 0,1-1 1 0 0,-1 1 0 0 0,0 0 0 0 0,1 0-1 0 0,-1 0 1 0 0,1 0-96 0 0,-2 10-483 0 0,14 424 2930 0 0,4-176-2106 0 0,-13-153-296 0 0,-10-107-1770 0 0,8-44-5542 0 0,-1 26-709 0 0,0 9-3420 0 0</inkml:trace>
  <inkml:trace contextRef="#ctx0" brushRef="#br0" timeOffset="250.694">0 481 12899 0 0,'0'0'2468'0'0,"0"0"-711"0"0,0 0-409 0 0,0 0-149 0 0,0 0-98 0 0,0 0-144 0 0,0 0-191 0 0,0 0-124 0 0,0 0-37 0 0,0 0 6 0 0,0 0 8 0 0,0 0-56 0 0,0 0-111 0 0,29-2-72 0 0,92-6-55 0 0,149-8 431 0 0,-106 13-4026 0 0,-147 4 941 0 0,-6 1-2022 0 0,-4-2-6138 0 0</inkml:trace>
  <inkml:trace contextRef="#ctx0" brushRef="#br0" timeOffset="1060.204">934 433 7154 0 0,'0'0'2959'0'0,"0"0"-615"0"0,0 0-590 0 0,0 0-424 0 0,0 0-249 0 0,0 0-151 0 0,0 0-154 0 0,0 0-115 0 0,0 0-55 0 0,0 0-49 0 0,0 0-33 0 0,0 0-35 0 0,-23 11-25 0 0,-109 49 284 0 0,121-56-666 0 0,0 1-1 0 0,1 0 1 0 0,0 1 0 0 0,0 0 0 0 0,0 0-1 0 0,1 1 1 0 0,0 1 0 0 0,0-1 0 0 0,1 1-1 0 0,0 1 1 0 0,0 0 0 0 0,1 0 0 0 0,0 0 0 0 0,0 1-1 0 0,1 0 1 0 0,-3 7-82 0 0,9-15 27 0 0,-1 0 0 0 0,1 0 0 0 0,-1 0 0 0 0,1 0 0 0 0,0 0 0 0 0,0 0 0 0 0,0 0 0 0 0,0 0 0 0 0,0 0 0 0 0,0 0 0 0 0,1 0 0 0 0,-1 0 0 0 0,1-1 0 0 0,-1 1-1 0 0,1 0 1 0 0,0 0 0 0 0,0 0 0 0 0,-1-1 0 0 0,1 1 0 0 0,0 0 0 0 0,1-1 0 0 0,-1 1 0 0 0,0-1 0 0 0,0 1 0 0 0,1-1 0 0 0,-1 0 0 0 0,1 1 0 0 0,-1-1 0 0 0,1 0 0 0 0,-1 0 0 0 0,1 0 0 0 0,0 0 0 0 0,0 0 0 0 0,-1 0 0 0 0,1-1 0 0 0,0 1 0 0 0,0-1 0 0 0,0 1 0 0 0,0-1-1 0 0,0 0 1 0 0,0 0 0 0 0,0 1 0 0 0,0-1 0 0 0,0-1 0 0 0,0 1 0 0 0,0 0 0 0 0,-1 0 0 0 0,1-1 0 0 0,0 1 0 0 0,0-1 0 0 0,2 0-27 0 0,9-1 180 0 0,1 0 1 0 0,0-1-1 0 0,0 0 0 0 0,-1-1 1 0 0,0 0-1 0 0,0-1 0 0 0,0-1 1 0 0,-1 0-1 0 0,10-7-180 0 0,10-2 153 0 0,96-73 271 0 0,-127 114-541 0 0,-2-14 149 0 0,0-8-32 0 0,0-1 0 0 0,0 1 0 0 0,1 0 0 0 0,0 0 0 0 0,-1 0-1 0 0,2 0 1 0 0,-1 0 0 0 0,0 0 0 0 0,1 0 0 0 0,0 0 0 0 0,-1 0 0 0 0,2-1 0 0 0,-1 1 0 0 0,0 0 0 0 0,1-1 0 0 0,0 1 0 0 0,-1-1 0 0 0,1 1 0 0 0,1-1 0 0 0,2 2 19 0 0,0-1 1 0 0,1 0-1 0 0,0-1 1 0 0,0 1-1 0 0,0-1 1 0 0,0 0-1 0 0,0-1 1 0 0,1 1 0 0 0,-1-1-1 0 0,1 0 1 0 0,-1-1-1 0 0,1 0 1 0 0,0 0-1 0 0,0 0 1 0 0,0-1-1 0 0,-1 0 1 0 0,1 0-1 0 0,0-1 1 0 0,0 0-1 0 0,-1 0 1 0 0,1 0-1 0 0,0-1 1 0 0,-1 0-1 0 0,1-1 1 0 0,-1 1 0 0 0,0-1-1 0 0,0 0 1 0 0,1-1-20 0 0,13-10 49 0 0,0 0 0 0 0,-1-1 1 0 0,0 0-1 0 0,-2-2 1 0 0,0 0-1 0 0,-1-1 1 0 0,0-1-1 0 0,-2-1 0 0 0,0 0 1 0 0,-1 0-1 0 0,-1-1 1 0 0,-1-1-1 0 0,-1 0 1 0 0,-1 0-1 0 0,2-12-49 0 0,-2 7 17 0 0,-2 0 0 0 0,-1 0 0 0 0,-1-1 0 0 0,-1 0 0 0 0,-2 0 0 0 0,0 0 0 0 0,-2 0 0 0 0,-1 0-17 0 0,-13-14 66 0 0,13 41-65 0 0,0 0 0 0 0,1 1 1 0 0,-1-1-1 0 0,0 1 0 0 0,1-1 1 0 0,-1 1-1 0 0,0 0 1 0 0,0-1-1 0 0,1 1 0 0 0,-1 0 1 0 0,0-1-1 0 0,0 1 0 0 0,0 0 1 0 0,0 0-1 0 0,1 0 0 0 0,-1 0 1 0 0,0-1-1 0 0,0 1 0 0 0,0 1 1 0 0,0-1-1 0 0,0 0 1 0 0,1 0-1 0 0,-1 0 0 0 0,0 0 1 0 0,0 1-1 0 0,0-1 0 0 0,0 0 1 0 0,1 1-1 0 0,-1-1 0 0 0,0 0 1 0 0,0 1-1 0 0,1-1 0 0 0,-1 1 1 0 0,0-1-1 0 0,1 1 1 0 0,-1 0-1 0 0,1-1 0 0 0,-1 1 1 0 0,0 0-1 0 0,1-1 0 0 0,0 1 1 0 0,-1 0-1 0 0,1-1 0 0 0,-1 1 1 0 0,1 0-1 0 0,0 0 0 0 0,-1 0-1 0 0,-6 12 23 0 0,1 1-1 0 0,0 1 0 0 0,0-1 0 0 0,2 1 0 0 0,0 0 1 0 0,0 0-1 0 0,1 0 0 0 0,1 0 0 0 0,1 1 0 0 0,0-1 1 0 0,1 0-1 0 0,1 1 0 0 0,2 14-22 0 0,-3-28 8 0 0,57 288 954 0 0,-41-47-664 0 0,-45-243-670 0 0,28 0 219 0 0,0 0-1 0 0,-1 0 1 0 0,1 0 0 0 0,-1-1 0 0 0,1 1 0 0 0,0 0-1 0 0,-1-1 1 0 0,1 1 0 0 0,0-1 0 0 0,0 1 0 0 0,-1-1-1 0 0,1 0 1 0 0,0 0 0 0 0,0 1 0 0 0,0-1 0 0 0,0 0-1 0 0,0 0 1 0 0,0 0 0 0 0,0 0 0 0 0,0 0 0 0 0,0-1 0 0 0,1 1-1 0 0,-1 0 1 0 0,0 0 0 0 0,1 0 0 0 0,-1-1 0 0 0,0 1-1 0 0,1 0 1 0 0,0-1 0 0 0,-1 1 0 0 0,1 0 0 0 0,0-1-1 0 0,0 1 1 0 0,0-1 0 0 0,0 1 0 0 0,0 0 0 0 0,0-1-1 0 0,0 0 154 0 0,10-45-8763 0 0,-6 36 389 0 0</inkml:trace>
  <inkml:trace contextRef="#ctx0" brushRef="#br0" timeOffset="1467.276">1740 382 5041 0 0,'0'0'4125'0'0,"0"0"-1192"0"0,0 0-820 0 0,0 0-432 0 0,0 0-249 0 0,0 0-266 0 0,0 0-145 0 0,0 0-123 0 0,0 0-142 0 0,0 0-107 0 0,0 0-111 0 0,-31 15-75 0 0,-96 48-42 0 0,17 5 1089 0 0,102-60-1341 0 0,7-8-141 0 0,0 1 0 0 0,0-1 0 0 0,0 1 0 0 0,0-1 0 0 0,0 1-1 0 0,0 0 1 0 0,1-1 0 0 0,-1 1 0 0 0,0 0 0 0 0,0 0 0 0 0,1 0 0 0 0,-1 0 0 0 0,0 0 0 0 0,1-1 0 0 0,-1 1 0 0 0,1 0-1 0 0,-1 0 1 0 0,1 0 0 0 0,-1 1 0 0 0,1-1 0 0 0,0 0 0 0 0,0 0 0 0 0,-1 0 0 0 0,1 0 0 0 0,0 0 0 0 0,0 0 0 0 0,0 0 0 0 0,0 0-1 0 0,0 0 1 0 0,1 1 0 0 0,-1-1 0 0 0,0 0 0 0 0,0 0 0 0 0,1 0 0 0 0,-1 0 0 0 0,1 0 0 0 0,-1 0 0 0 0,1 0 0 0 0,-1 0-1 0 0,1 0 1 0 0,-1 0 0 0 0,1 0 0 0 0,0-1 0 0 0,0 1 0 0 0,-1 0 0 0 0,1 0 0 0 0,0-1 0 0 0,0 1 0 0 0,0 0 0 0 0,0-1-1 0 0,0 1 1 0 0,0-1 0 0 0,0 1 0 0 0,0-1 0 0 0,0 1 0 0 0,0-1 0 0 0,0 0-28 0 0,6 3 117 0 0,9 2 177 0 0,0 1-1 0 0,0 0 1 0 0,-1 1 0 0 0,0 1-1 0 0,-1 1 1 0 0,0 0-1 0 0,7 5-293 0 0,14 52 899 0 0,0-32-700 0 0,-6-17-198 0 0,-29-17-41 0 0,0 0-21 0 0,0 0-4 0 0,0 0 11 0 0,0 1 270 0 0,-2-2-8811 0 0,2-2 1950 0 0,0-1-5304 0 0</inkml:trace>
  <inkml:trace contextRef="#ctx0" brushRef="#br0" timeOffset="1883.543">1845 651 4289 0 0,'0'0'2745'0'0,"0"0"-405"0"0,0 0-197 0 0,0 0-122 0 0,0 0-114 0 0,0 0-142 0 0,0 0-190 0 0,0 0-206 0 0,0 0-205 0 0,33 1-181 0 0,102 2-151 0 0,-61-19 452 0 0,-69 15-1201 0 0,0-1 0 0 0,-1 1 0 0 0,1-1 0 0 0,-1 0 0 0 0,0 0 1 0 0,1 0-1 0 0,-1-1 0 0 0,0 1 0 0 0,0-1 0 0 0,-1 0 0 0 0,1-1 0 0 0,0 1 0 0 0,-1 0 0 0 0,0-1 0 0 0,0 0 0 0 0,0 0 0 0 0,0 0 0 0 0,-1 0 0 0 0,1 0 0 0 0,-1 0 0 0 0,0-1 0 0 0,-1 1 0 0 0,1-1 0 0 0,-1 1 0 0 0,0-1 0 0 0,0 0 1 0 0,0 0-1 0 0,0 1 0 0 0,-1-1 0 0 0,0 0 0 0 0,0 0 0 0 0,0 0 0 0 0,-1-2-83 0 0,-3 4 2 0 0,1-1 0 0 0,-1 1 0 0 0,0 0 0 0 0,0 0 0 0 0,-1 0 0 0 0,1 0 0 0 0,-1 1 0 0 0,1 0 0 0 0,-1 0 1 0 0,0 0-1 0 0,1 0 0 0 0,-1 1 0 0 0,0 0 0 0 0,0 0 0 0 0,0 0 0 0 0,0 0 0 0 0,-1 1 0 0 0,1 0 0 0 0,0 0 0 0 0,0 1 0 0 0,0-1 0 0 0,0 1 0 0 0,0 0 0 0 0,0 0 1 0 0,0 1-1 0 0,0-1 0 0 0,1 1 0 0 0,-1 0 0 0 0,-3 3-2 0 0,-3-2-10 0 0,1 1 1 0 0,0 1-1 0 0,1 0 1 0 0,-1 0-1 0 0,1 0 1 0 0,0 2-1 0 0,0-1 1 0 0,1 1-1 0 0,0 0 1 0 0,0 1-1 0 0,0-1 1 0 0,1 2-1 0 0,1-1 1 0 0,-1 1-1 0 0,1 0 1 0 0,1 0-1 0 0,-1 1 1 0 0,2-1 0 0 0,-1 1-1 0 0,2 1 1 0 0,-1-1-1 0 0,1 0 1 0 0,1 1-1 0 0,-1-1 1 0 0,2 1-1 0 0,-1 8 10 0 0,4-13-5 0 0,1 0-1 0 0,0 0 1 0 0,0 0 0 0 0,0 0-1 0 0,1-1 1 0 0,0 1-1 0 0,0-1 1 0 0,0 0 0 0 0,0 0-1 0 0,1 0 1 0 0,0-1-1 0 0,0 0 1 0 0,0 1 0 0 0,1-2-1 0 0,-1 1 1 0 0,1-1 0 0 0,0 0-1 0 0,0 0 1 0 0,0 0-1 0 0,0-1 1 0 0,1 0 0 0 0,-1 0-1 0 0,0-1 1 0 0,1 0-1 0 0,0 0 1 0 0,5 0 5 0 0,4 1-242 0 0,0-1-1 0 0,0 0 1 0 0,0-1 0 0 0,0-1-1 0 0,0 0 1 0 0,0-2 0 0 0,0 0-1 0 0,0 0 1 0 0,14-6 242 0 0,4-5-5205 0 0,-1-4-4393 0 0,-24 11-249 0 0</inkml:trace>
  <inkml:trace contextRef="#ctx0" brushRef="#br0" timeOffset="2356.971">2338 695 7009 0 0,'0'0'2752'0'0,"0"0"-624"0"0,0 0-57 0 0,0 0 23 0 0,0 0-240 0 0,0 0-252 0 0,0 0-229 0 0,0 0-197 0 0,0 0-147 0 0,0 0-104 0 0,0 0-135 0 0,0 0-148 0 0,23-11-103 0 0,69-33-77 0 0,-31-4 669 0 0,-52 40-994 0 0,-1-1 0 0 0,0 1 0 0 0,-1-2 0 0 0,0 1 1 0 0,0-1-1 0 0,-1 1 0 0 0,0-2 0 0 0,-1 1 0 0 0,3-9-137 0 0,-3 5 114 0 0,-8 18-296 0 0,0 2 173 0 0,0 0 0 0 0,0 0-1 0 0,0 0 1 0 0,1 1-1 0 0,0-1 1 0 0,0 1-1 0 0,1-1 1 0 0,0 1-1 0 0,0 0 1 0 0,0 0-1 0 0,1-1 1 0 0,0 1-1 0 0,1 0 1 0 0,-1 0 0 0 0,1 0-1 0 0,0-1 1 0 0,1 1-1 0 0,0-1 1 0 0,0 1-1 0 0,0-1 1 0 0,4 6 9 0 0,-3-8 1 0 0,1 0 1 0 0,0 0-1 0 0,0 0 0 0 0,1 0 1 0 0,-1-1-1 0 0,1 1 1 0 0,0-1-1 0 0,0 0 0 0 0,0-1 1 0 0,0 1-1 0 0,1-1 1 0 0,-1 0-1 0 0,1-1 0 0 0,-1 1 1 0 0,1-1-1 0 0,-1 0 1 0 0,1 0-1 0 0,0-1 0 0 0,1 0-1 0 0,6 1 53 0 0,-1-1-1 0 0,1 0 0 0 0,0-1 1 0 0,-1-1-1 0 0,1 0 0 0 0,-1 0 1 0 0,0-1-1 0 0,0-1 0 0 0,0 0 1 0 0,0-1-1 0 0,-1 0 0 0 0,1-1 1 0 0,-1 0-1 0 0,-1-1 0 0 0,1 0 0 0 0,-1 0 1 0 0,0-1-1 0 0,-1-1 0 0 0,0 1 1 0 0,0-2-1 0 0,-1 1 0 0 0,0-1 1 0 0,-1 0-1 0 0,0-1 0 0 0,0 0 1 0 0,-1 0-1 0 0,-1 0 0 0 0,0-1 1 0 0,-1 0-1 0 0,0 0 0 0 0,2-8-52 0 0,-6 17-428 0 0,-1-13 502 0 0,-3 14-3489 0 0,-2 1-4406 0 0,4 1-4869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9970 0 0,'0'0'2383'0'0,"0"0"-493"0"0,0 0-284 0 0,0 0-101 0 0,0 0-96 0 0,0 0-145 0 0,0 0-285 0 0,0 0-216 0 0,0 0-61 0 0,0 0-20 0 0,0 0 9 0 0,0 0-19 0 0,0 0-85 0 0,-3 15-75 0 0,-13 103 836 0 0,-4 176 250 0 0,-15-40-1261 0 0,67-290 551 0 0,-18 20-885 0 0,1 2-1 0 0,0 0 0 0 0,1 0 0 0 0,0 2 0 0 0,1 0 1 0 0,0 1-1 0 0,1 0 0 0 0,0 2 0 0 0,1 0 1 0 0,0 1-1 0 0,0 1 0 0 0,1 1 0 0 0,0 0 0 0 0,0 2 1 0 0,1 0-1 0 0,-1 1 0 0 0,1 2 0 0 0,1 0-2 0 0,-20 1-1 0 0,1 0-1 0 0,-1 0 1 0 0,0 0-1 0 0,1 1 0 0 0,-1-1 1 0 0,0 1-1 0 0,1 0 0 0 0,-1-1 1 0 0,0 1-1 0 0,0 0 1 0 0,1 0-1 0 0,-1 1 0 0 0,0-1 1 0 0,0 0-1 0 0,-1 1 0 0 0,1-1 1 0 0,0 1-1 0 0,0 0 1 0 0,-1-1-1 0 0,1 1 0 0 0,-1 0 1 0 0,1 0-1 0 0,-1 0 0 0 0,0 0 1 0 0,0 0-1 0 0,0 1 1 0 0,0-1-1 0 0,0 0 0 0 0,0 0 1 0 0,-1 1-1 0 0,1-1 0 0 0,-1 1 1 0 0,1-1-1 0 0,-1 0 1 0 0,0 3 1 0 0,0 1 3 0 0,1-1 0 0 0,-1 1 0 0 0,-1-1 0 0 0,1 1 0 0 0,-1 0 1 0 0,0-1-1 0 0,0 1 0 0 0,-1-1 0 0 0,0 0 0 0 0,0 1 0 0 0,0-1 1 0 0,0 0-1 0 0,-1 0 0 0 0,0 0 0 0 0,-1 1-3 0 0,-14 12 13 0 0,-1-1 1 0 0,0-1-1 0 0,-1-1 1 0 0,-1-1-1 0 0,0 0 0 0 0,-1-2 1 0 0,-1 0-1 0 0,1-2 1 0 0,-2 0-1 0 0,1-2 0 0 0,-18 4-13 0 0,-9 6 52 0 0,2-13-330 0 0,48-5 105 0 0,0 0-80 0 0,5-19-2975 0 0,14-5-950 0 0,-7 9-3066 0 0,-2 6-4729 0 0</inkml:trace>
  <inkml:trace contextRef="#ctx0" brushRef="#br0" timeOffset="418.974">466 663 1064 0 0,'0'0'2745'0'0,"0"0"-153"0"0,0 0-38 0 0,0 0-148 0 0,0 0-203 0 0,0 0-229 0 0,0 0-242 0 0,0 0-219 0 0,0 0-193 0 0,32 4-204 0 0,102 13-154 0 0,-129-16-839 0 0,0 0 1 0 0,0 0-1 0 0,1 0 1 0 0,-1-1-1 0 0,0 0 1 0 0,1 0-1 0 0,-1 0 1 0 0,0-1-1 0 0,0 1 1 0 0,1-1-1 0 0,-1-1 1 0 0,0 1-1 0 0,0-1 1 0 0,0 0-1 0 0,0 0 1 0 0,3-2-124 0 0,5-2 336 0 0,-6 3-185 0 0,0 0 0 0 0,0-1 1 0 0,0 1-1 0 0,0-1 0 0 0,0-1 0 0 0,-1 1 0 0 0,0-1 0 0 0,0 0 0 0 0,0 0 0 0 0,0-1 1 0 0,-1 0-1 0 0,0 0 0 0 0,0 0 0 0 0,-1-1 0 0 0,0 0 0 0 0,0 1 0 0 0,0-1 0 0 0,-1-1 1 0 0,0 1-1 0 0,-1 0 0 0 0,1-1 0 0 0,-1 1 0 0 0,-1-1 0 0 0,1 0 0 0 0,-1-2-151 0 0,0 7 12 0 0,-1 0 0 0 0,1 1 0 0 0,-1-1-1 0 0,1 0 1 0 0,-1 0 0 0 0,0 0 0 0 0,0 0-1 0 0,0 0 1 0 0,-1 0 0 0 0,1 0 0 0 0,-1 1-1 0 0,0-1 1 0 0,1 0 0 0 0,-1 0 0 0 0,0 1-1 0 0,-1-1 1 0 0,1 0 0 0 0,0 1 0 0 0,-1-1-1 0 0,1 1 1 0 0,-1 0 0 0 0,0-1 0 0 0,0 1-1 0 0,0 0 1 0 0,0 0 0 0 0,0 0 0 0 0,0 0-1 0 0,-1 1 1 0 0,1-1 0 0 0,-1 1 0 0 0,1-1-1 0 0,-1 1 1 0 0,1 0 0 0 0,-1 0 0 0 0,0 0-1 0 0,0 0 1 0 0,0 0-12 0 0,-5 1-2 0 0,0 1-1 0 0,1-1 1 0 0,-1 1-1 0 0,0 1 1 0 0,0-1-1 0 0,1 1 1 0 0,-1 1-1 0 0,1-1 0 0 0,-1 1 1 0 0,1 1-1 0 0,0-1 1 0 0,0 1-1 0 0,1 0 1 0 0,-1 1-1 0 0,1-1 1 0 0,0 2-1 0 0,0-1 1 0 0,1 0-1 0 0,-1 1 1 0 0,1 0-1 0 0,0 0 1 0 0,1 1-1 0 0,-1-1 1 0 0,1 1-1 0 0,1 0 1 0 0,-1 0-1 0 0,1 1 1 0 0,1-1-1 0 0,-1 0 1 0 0,1 1-1 0 0,0 0 1 0 0,1 0-1 0 0,0-1 1 0 0,0 1-1 0 0,1 4 3 0 0,-1-4 9 0 0,1 0 0 0 0,0 0 0 0 0,1 0 0 0 0,0 0 0 0 0,0 0 0 0 0,1 0 1 0 0,0 0-1 0 0,0 0 0 0 0,1-1 0 0 0,0 1 0 0 0,0-1 0 0 0,1 0 0 0 0,0 0 0 0 0,0 0 0 0 0,0 0 0 0 0,1-1 0 0 0,0 0 0 0 0,0 0 0 0 0,1 0 0 0 0,0 0 0 0 0,0-1 0 0 0,0 0 0 0 0,1 0 1 0 0,4 2-11 0 0,4-1-72 0 0,0 0-1 0 0,0-1 0 0 0,0-1 1 0 0,1 0-1 0 0,0-1 0 0 0,0-1 1 0 0,-1 0-1 0 0,1-1 0 0 0,0-1 1 0 0,0 0-1 0 0,0-2 0 0 0,7 0 74 0 0,21-5-2442 0 0,-17-1-4944 0 0,-16 1-5120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74 2088 0 0,'0'0'2192'0'0,"0"0"-91"0"0,0 0 26 0 0,0 0-3 0 0,0 0-156 0 0,0 0-288 0 0,0 0-327 0 0,0 0-268 0 0,0 0-207 0 0,0 0-113 0 0,0 0-57 0 0,2-5-11 0 0,-1 0-815 0 0,0 3 271 0 0,-1 1 0 0 0,1-1 0 0 0,0 1-1 0 0,-1-1 1 0 0,1 0 0 0 0,-1 1 0 0 0,0-1 0 0 0,1 0 0 0 0,-1 1 0 0 0,0-1 0 0 0,0 0 0 0 0,0 1 0 0 0,0-1-1 0 0,-1 0 1 0 0,1 1 0 0 0,0-1 0 0 0,-1 0 0 0 0,1 1 0 0 0,-1-1 0 0 0,1 0 0 0 0,-1 1 0 0 0,0-1 0 0 0,0 1 0 0 0,0-1-1 0 0,0 1 1 0 0,0 0 0 0 0,0-1 0 0 0,0 1 0 0 0,0 0 0 0 0,0 0 0 0 0,-1 0-153 0 0,-7-3 144 0 0,-1 2 0 0 0,1-1 1 0 0,-1 1-1 0 0,0 1 0 0 0,1 0 1 0 0,-1 0-1 0 0,0 1 0 0 0,0 0 0 0 0,0 1 1 0 0,0 0-1 0 0,0 0 0 0 0,1 1 1 0 0,-1 0-1 0 0,1 1 0 0 0,-1 0 0 0 0,0 1-144 0 0,-1-1 51 0 0,1 1 0 0 0,0-1-1 0 0,0 1 1 0 0,0 1 0 0 0,0 0-1 0 0,1 1 1 0 0,0-1-1 0 0,0 2 1 0 0,0-1 0 0 0,1 1-1 0 0,0 1 1 0 0,0 0 0 0 0,1 0-1 0 0,0 0 1 0 0,0 1-1 0 0,1 0 1 0 0,0 0 0 0 0,1 0-1 0 0,0 1 1 0 0,0 0 0 0 0,1 0-1 0 0,0 0 1 0 0,1 1-1 0 0,0-1 1 0 0,1 1 0 0 0,0-1-1 0 0,1 2-50 0 0,1-5 53 0 0,0 0 0 0 0,1 1 0 0 0,0-1 0 0 0,0 0 0 0 0,1 0 0 0 0,0 0 0 0 0,1 0 0 0 0,-1-1 0 0 0,1 1 0 0 0,0 0 0 0 0,1-1 0 0 0,0 0 0 0 0,0 0 0 0 0,0 0 0 0 0,0 0 0 0 0,1-1 0 0 0,0 0 0 0 0,0 0 0 0 0,1 0 0 0 0,-1 0 0 0 0,1-1 0 0 0,0 0 0 0 0,1 0 0 0 0,-1-1 0 0 0,0 0 0 0 0,1 0 0 0 0,0 0 0 0 0,0-1 0 0 0,0 0 0 0 0,0 0 0 0 0,0-1 0 0 0,0 0 0 0 0,0 0 0 0 0,0 0 0 0 0,7-1-53 0 0,-1 1 56 0 0,-1 0 0 0 0,1-1 0 0 0,0-1 0 0 0,0 0 0 0 0,-1 0 0 0 0,1-1 0 0 0,-1-1-1 0 0,1 0 1 0 0,-1-1 0 0 0,10-4-56 0 0,-3 0 20 0 0,-15 7-36 0 0,1-1-1 0 0,0 1 1 0 0,-1-1-1 0 0,1 0 0 0 0,-1 0 1 0 0,0-1-1 0 0,1 1 1 0 0,-1-1-1 0 0,0 0 1 0 0,-1 0-1 0 0,1 0 0 0 0,0 0 1 0 0,-1-1-1 0 0,0 0 1 0 0,0 1-1 0 0,0-1 1 0 0,0 0-1 0 0,-1-1 0 0 0,1 1 17 0 0,3-2-203 0 0,-3 3-2957 0 0,-2 2-1851 0 0,0-1-3309 0 0,-1 2-4312 0 0</inkml:trace>
  <inkml:trace contextRef="#ctx0" brushRef="#br0" timeOffset="603.13">985 88 7394 0 0,'0'0'4172'0'0,"0"0"-1470"0"0,0 0-707 0 0,0 0-277 0 0,0 0-184 0 0,0 0-259 0 0,0 0-243 0 0,0 0-220 0 0,0 0-158 0 0,0 0-96 0 0,0 0-77 0 0,0 0-45 0 0,-17-2-26 0 0,-54-7-35 0 0,2 24 872 0 0,55-8-1008 0 0,4-3-198 0 0,0 1 1 0 0,0-1-1 0 0,1 1 1 0 0,0 1-1 0 0,0 0 1 0 0,0 0-1 0 0,1 1 1 0 0,0 0-1 0 0,0 0 1 0 0,1 1-1 0 0,-1 0 1 0 0,2 1-1 0 0,-1-1 1 0 0,1 1-1 0 0,1 0 1 0 0,0 1-1 0 0,0-1 1 0 0,0 1-1 0 0,2 0 1 0 0,-1 0-1 0 0,1 1 1 0 0,0-1-1 0 0,1 1 1 0 0,1-1-1 0 0,-1 4-41 0 0,2-11 14 0 0,0 0 0 0 0,1 0 0 0 0,-1-1 0 0 0,0 1-1 0 0,1 0 1 0 0,0-1 0 0 0,0 1 0 0 0,0 0 0 0 0,0-1 0 0 0,0 1-1 0 0,0-1 1 0 0,1 1 0 0 0,-1-1 0 0 0,1 0 0 0 0,-1 0 0 0 0,1 0-1 0 0,0 1 1 0 0,0-2 0 0 0,0 1 0 0 0,0 0 0 0 0,0 0-1 0 0,1-1 1 0 0,-1 1 0 0 0,0-1 0 0 0,1 0 0 0 0,-1 1 0 0 0,1-1-1 0 0,0 0 1 0 0,-1-1 0 0 0,1 1 0 0 0,0 0 0 0 0,-1-1 0 0 0,1 1-1 0 0,0-1 1 0 0,0 0 0 0 0,-1 0 0 0 0,1 0 0 0 0,0 0-1 0 0,0-1 1 0 0,-1 1 0 0 0,2-1-14 0 0,11-3 110 0 0,0 0-1 0 0,0-1 1 0 0,-1-1 0 0 0,0 0-1 0 0,0-1 1 0 0,0-1-1 0 0,-1 0 1 0 0,0-1 0 0 0,0 0-1 0 0,8-9-109 0 0,7-5 108 0 0,-1-1-1 0 0,-1 0 1 0 0,-1-2-1 0 0,-2-2 1 0 0,15-21-108 0 0,-31 40 0 0 0,-7 16-74 0 0,-2 7 25 0 0,1-9-25 0 0,0 0 0 0 0,0 0-1 0 0,1 0 1 0 0,0 0 0 0 0,0 0 0 0 0,0 0 0 0 0,1 0-1 0 0,0 0 1 0 0,0 0 0 0 0,0 0 0 0 0,0 0-1 0 0,1 0 1 0 0,0-1 0 0 0,0 1 0 0 0,0 0 0 0 0,0-1-1 0 0,1 0 1 0 0,0 1 0 0 0,0-1 0 0 0,0 0-1 0 0,0-1 1 0 0,1 1 0 0 0,-1 0 0 0 0,1-1 0 0 0,0 0-1 0 0,2 1 75 0 0,15 11-1555 0 0,5 2-1965 0 0,-8-8-4366 0 0,-8-6-4179 0 0</inkml:trace>
  <inkml:trace contextRef="#ctx0" brushRef="#br0" timeOffset="1046.887">1263 372 6321 0 0,'0'0'4067'0'0,"0"0"-1044"0"0,0 0-528 0 0,0 0-354 0 0,0 0-386 0 0,0 0-330 0 0,0 0-325 0 0,0 0-257 0 0,0 0-132 0 0,0 0-83 0 0,0 0-78 0 0,0 0-40 0 0,0 0-61 0 0,7-8-57 0 0,130-162 2057 0 0,-85 101-2240 0 0,-54 95-427 0 0,0-22 223 0 0,1 1-1 0 0,0-1 0 0 0,0 1 1 0 0,0-1-1 0 0,0 1 0 0 0,1 0 1 0 0,0-1-1 0 0,0 1 0 0 0,0 0 1 0 0,1-1-1 0 0,-1 1 0 0 0,1-1 1 0 0,0 1-1 0 0,1-1 1 0 0,-1 1-1 0 0,1-1 0 0 0,0 0 1 0 0,0 1-1 0 0,0-1 0 0 0,0 0 1 0 0,1 0-1 0 0,0-1 0 0 0,-1 1 1 0 0,1-1-1 0 0,1 1 1 0 0,-1-1-1 0 0,0 0 0 0 0,1 0 1 0 0,0 0-1 0 0,0 0 0 0 0,0-1 1 0 0,0 0-1 0 0,0 0 0 0 0,0 0 1 0 0,0 0-1 0 0,1-1 0 0 0,-1 1 1 0 0,1-1-1 0 0,-1 0 1 0 0,1 0-1 0 0,4-1-4 0 0,1-2 84 0 0,1-2 0 0 0,0 1 0 0 0,-1-2 0 0 0,0 1 0 0 0,0-1 0 0 0,0-1 0 0 0,-1 0-1 0 0,1 0 1 0 0,-1-1 0 0 0,-1 0 0 0 0,1-1 0 0 0,-2 0 0 0 0,1 0 0 0 0,-1-1 0 0 0,0 1 0 0 0,0-2 0 0 0,-1 1 0 0 0,-1-1 0 0 0,1 0 0 0 0,-1-2-84 0 0,15-39-1256 0 0,-20 51 133 0 0,0 0-1266 0 0,-1 0-3789 0 0,0 0-6558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0 7602 0 0,'0'0'2248'0'0,"0"0"-322"0"0,0 0-90 0 0,0 0-5 0 0,0 0-82 0 0,0 0-280 0 0,0 0-358 0 0,0 0-327 0 0,0 0-227 0 0,0 0-96 0 0,0 0-38 0 0,3 13 2344 0 0,-73 92-521 0 0,-247 233-730 0 0,314-335-1496 0 0,0 0-1 0 0,0 0 1 0 0,0 0-1 0 0,0 1 1 0 0,0-1-1 0 0,1 1 0 0 0,-1-1 1 0 0,1 1-1 0 0,0 0 1 0 0,0 0-1 0 0,1 0 1 0 0,-1 0-1 0 0,1 0 1 0 0,0 0-1 0 0,0 0 1 0 0,0 1-1 0 0,0-1 1 0 0,1 3-20 0 0,2-5 16 0 0,0-1-1 0 0,0 1 1 0 0,0-1 0 0 0,0 1-1 0 0,0-1 1 0 0,0 0 0 0 0,1 0-1 0 0,-1 0 1 0 0,0 0 0 0 0,1 0 0 0 0,-1 0-1 0 0,1-1 1 0 0,-1 1 0 0 0,1-1-1 0 0,-1 0 1 0 0,1 0 0 0 0,0 0 0 0 0,-1 0-1 0 0,1 0 1 0 0,1-1-16 0 0,-3 1 3 0 0,409-48 956 0 0,-276 45-803 0 0,-120 7 128 0 0,-23-11 471 0 0,-36-28-678 0 0,28 15-56 0 0,2-2-1 0 0,0 0 1 0 0,1-1-1 0 0,1 0 0 0 0,1-1 1 0 0,2 0-1 0 0,0-1 1 0 0,1 0-1 0 0,2 0 0 0 0,-4-24-20 0 0,-23-32-9 0 0,34 81-41 0 0,0 1 0 0 0,0-1 0 0 0,0 0 0 0 0,0 0 0 0 0,0 0-1 0 0,0 1 1 0 0,0-1 0 0 0,-1 0 0 0 0,1 0 0 0 0,0 0 0 0 0,0 1 0 0 0,0-1 0 0 0,-1 0-1 0 0,1 0 1 0 0,0 0 0 0 0,0 0 0 0 0,0 1 0 0 0,-1-1 0 0 0,1 0 0 0 0,0 0 0 0 0,0 0 0 0 0,-1 0-1 0 0,1 0 1 0 0,0 0 0 0 0,0 0 0 0 0,-1 0 0 0 0,1 0 0 0 0,0 0 0 0 0,0 0 0 0 0,-1 0-1 0 0,1 0 1 0 0,0 0 0 0 0,0 0 0 0 0,-1 0 0 0 0,1 0 0 0 0,0 0 0 0 0,0 0 0 0 0,-1 0 0 0 0,1 0-1 0 0,0-1 51 0 0,3 31-5882 0 0,-1-20-1311 0 0,0-2-5522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18 11050 0 0,'0'0'2314'0'0,"0"0"-399"0"0,0 0-189 0 0,0 0-103 0 0,0 0-151 0 0,0 0-235 0 0,0 0-291 0 0,0 0-243 0 0,0 0-153 0 0,0 0-45 0 0,0 0 11 0 0,0 0 4 0 0,-4 2 3 0 0,3-2-493 0 0,1 0 12 0 0,0 0 0 0 0,1 1 0 0 0,-1-1 1 0 0,0 0-1 0 0,0 0 0 0 0,0 1 1 0 0,1-1-1 0 0,-1 0 0 0 0,0 0 0 0 0,0 1 1 0 0,0-1-1 0 0,0 0 0 0 0,0 0 1 0 0,0 1-1 0 0,1-1 0 0 0,-1 0 0 0 0,0 1 1 0 0,0-1-1 0 0,0 0 0 0 0,0 1 1 0 0,0-1-1 0 0,0 0 0 0 0,0 1 0 0 0,0-1 1 0 0,0 0-1 0 0,0 0 0 0 0,-1 1 1 0 0,1-1-1 0 0,0 0 0 0 0,0 1 0 0 0,0-1 1 0 0,0 0-1 0 0,0 0 0 0 0,0 1 1 0 0,-1-1-1 0 0,1 0 0 0 0,0 0 0 0 0,0 1 1 0 0,0-1-1 0 0,-1 0 0 0 0,1 0 1 0 0,0 1-1 0 0,0-1 0 0 0,-1 0 0 0 0,1 0 1 0 0,0 0-1 0 0,0 0 0 0 0,-1 1-42 0 0,194 6 3654 0 0,0-36-3104 0 0,-129 22-505 0 0,-57 4-947 0 0,-26 6-1886 0 0,3 8-870 0 0,9-8-1274 0 0,0 1-7278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16187 0 0,'0'0'2146'0'0,"0"0"-660"0"0,0 0-240 0 0,0 0 43 0 0,0 0-37 0 0,0 0-113 0 0,0 0-251 0 0,0 0-291 0 0,0 0-99 0 0,0 0-28 0 0,0 0-2 0 0,0 0 4 0 0,3 6-48 0 0,11 20-30 0 0,39-10 1012 0 0,-28-15-1203 0 0,0 0-1 0 0,0-1 0 0 0,0-2 0 0 0,0-1 1 0 0,0 0-1 0 0,-1-2 0 0 0,1-1 0 0 0,4-3-202 0 0,96-16 224 0 0,-124 25-226 0 0,-1 0-18 0 0,0 0-19 0 0,0 0-38 0 0,-27 2-4748 0 0,18 3-877 0 0,6-1-6723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11947 0 0,'0'0'2637'0'0,"0"0"-807"0"0,0 0-423 0 0,0 0-11 0 0,0 0 38 0 0,0 0-136 0 0,0 0-281 0 0,0 0-339 0 0,0 0-253 0 0,0 0-139 0 0,0 0-25 0 0,0 0 36 0 0,0 0 27 0 0,0 22 1623 0 0,0-20-1896 0 0,1 15 273 0 0,-1 0 0 0 0,-1 0 1 0 0,0 0-1 0 0,-1 0 0 0 0,-1 0 1 0 0,-1-1-1 0 0,-5 15-324 0 0,-161 303 463 0 0,170-332-458 0 0,-1-1 0 0 0,0 1 1 0 0,1 0-1 0 0,-1-1 0 0 0,1 1 1 0 0,-1 0-1 0 0,1 0 0 0 0,0-1 1 0 0,0 1-1 0 0,0 0 0 0 0,0 0 1 0 0,0 0-1 0 0,0-1 0 0 0,0 1 1 0 0,1 0-1 0 0,-1 0 0 0 0,1-1 0 0 0,-1 1 1 0 0,1 0-1 0 0,0-1 0 0 0,-1 1 1 0 0,1 0-1 0 0,0-1 0 0 0,0 1 1 0 0,0-1-1 0 0,0 0 0 0 0,1 1 1 0 0,-1-1-1 0 0,0 0 0 0 0,0 1 1 0 0,1-1-1 0 0,-1 0 0 0 0,1 0 1 0 0,-1 0-1 0 0,1 0 0 0 0,-1-1 1 0 0,1 1-1 0 0,0 0 0 0 0,-1-1 1 0 0,1 1-1 0 0,0-1 0 0 0,0 1 1 0 0,0-1-7 0 0,86 5 388 0 0,-67-6-302 0 0,138-32 599 0 0,-108 15-485 0 0,-59-8-7043 0 0,0 11 1492 0 0,6 11-3849 0 0</inkml:trace>
  <inkml:trace contextRef="#ctx0" brushRef="#br0" timeOffset="279.775">1 206 10970 0 0,'0'0'3398'0'0,"0"0"-1052"0"0,0 0-589 0 0,0 0-184 0 0,0 0-116 0 0,0 0-189 0 0,0 0-264 0 0,0 0-314 0 0,0 0-248 0 0,0 0-50 0 0,0 0 61 0 0,0 0 87 0 0,5 1 61 0 0,41 5 206 0 0,-1-2-1 0 0,1-2 1 0 0,0-2-1 0 0,7-3-806 0 0,157-28-1071 0 0,-201 30 295 0 0,2 0-2481 0 0,-4-1-2912 0 0,-3 2-6642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10226 0 0,'0'0'3929'0'0,"0"0"-1483"0"0,0 0-796 0 0,0 0-223 0 0,0 0-107 0 0,0 0-139 0 0,0 0-207 0 0,0 0-277 0 0,0 0-203 0 0,0 0-93 0 0,0 0-27 0 0,0 0 0 0 0,-5 14-7 0 0,-46 105 416 0 0,51-118-778 0 0,-20 39 105 0 0,3 1 1 0 0,1 0-1 0 0,2 1 1 0 0,-2 17-111 0 0,16 40 80 0 0,3-96-31 0 0,0 0 0 0 0,-1 0 0 0 0,2 0 0 0 0,-1 0 0 0 0,0-1 0 0 0,0 0 0 0 0,1 0 0 0 0,-1 0 1 0 0,1 0-1 0 0,0 0 0 0 0,-1 0 0 0 0,1-1 0 0 0,0 0 0 0 0,0 0 0 0 0,0 0 0 0 0,0 0 0 0 0,0-1 0 0 0,0 1 0 0 0,0-1 0 0 0,1 0 1 0 0,-1-1-1 0 0,0 1 0 0 0,0 0 0 0 0,0-1 0 0 0,3-1-49 0 0,13 1 181 0 0,66-20 51 0 0,-81 19 223 0 0,11-5-2810 0 0,-22-7-3988 0 0,2 13 5326 0 0,0 0-903 0 0,1-1-3475 0 0,0-1-5488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22 6561 0 0,'0'0'2098'0'0,"0"0"-523"0"0,0 0-153 0 0,0 0 184 0 0,0 0 243 0 0,0 0 24 0 0,0 0-249 0 0,0 0-410 0 0,0 0-354 0 0,0 0-188 0 0,0 0-97 0 0,4-5-2 0 0,-1 1-679 0 0,8-8 1286 0 0,-22 33 407 0 0,-40 148 484 0 0,-17 60-1155 0 0,-46 104-331 0 0,112-327-555 0 0,1-1 0 0 0,-1 0-1 0 0,1 0 1 0 0,0 1 0 0 0,1-1-1 0 0,-1 0 1 0 0,1 1 0 0 0,0-1-1 0 0,1 1 1 0 0,-1-1 0 0 0,1 0-1 0 0,0 1 1 0 0,2 3-30 0 0,40 5 535 0 0,65-20 28 0 0,-76 1-477 0 0,27-5 66 0 0,-59 10-142 0 0,0 0-12 0 0,0-1 6 0 0,0-1-5 0 0,0 1-12 0 0,0 1-5 0 0,0 0-11 0 0,0 0-30 0 0,-20-16-2945 0 0,13 9 1861 0 0,-6-8-1977 0 0,6 6-2458 0 0,5 4-4356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9026 0 0,'0'0'2698'0'0,"0"0"-432"0"0,0 0-315 0 0,0 0-134 0 0,0 0-266 0 0,0 0-293 0 0,0 0-314 0 0,0 0-288 0 0,0 0-154 0 0,0 0-77 0 0,0 0 37 0 0,0 0 87 0 0,0 0 109 0 0,8 0 62 0 0,210 1 2471 0 0,-85-2-3558 0 0,-96 8-1208 0 0,-17 4-5163 0 0,-14-7-4958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2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41 2192 0 0,'0'0'2902'0'0,"0"0"-470"0"0,0 0-31 0 0,0 0 59 0 0,0 0-121 0 0,0 0-365 0 0,0 0-413 0 0,0 0-318 0 0,0 0-176 0 0,0 0-67 0 0,0 0-24 0 0,0 0-53 0 0,-8 7 1747 0 0,49-3 1437 0 0,3-1-3771 0 0,204-36 724 0 0,-183 15-1220 0 0,-59 15-344 0 0,-5 2-8223 0 0,-1 1 8705 0 0,0 0-12646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3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15 3793 0 0,'0'0'2210'0'0,"0"0"-71"0"0,0 0 67 0 0,0 0 29 0 0,0 0-142 0 0,0 0-237 0 0,0 0-311 0 0,0 0-277 0 0,0 0-211 0 0,0 0-160 0 0,0 0-111 0 0,0 0-94 0 0,0 0-81 0 0,2-2-91 0 0,9-10 703 0 0,-11 12-850 0 0,2 22 2449 0 0,-6 16-2655 0 0,-2 0 0 0 0,-2-1 1 0 0,-1 0-1 0 0,-1-1 0 0 0,-3 0 0 0 0,-1-1 0 0 0,-1 0 0 0 0,-2-1 1 0 0,-10 14-168 0 0,-23 56 50 0 0,-45 124 18 0 0,93-226-66 0 0,1 1-1 0 0,0-1 1 0 0,0 0-1 0 0,0 1 1 0 0,0-1-1 0 0,0 1 1 0 0,1-1 0 0 0,-1 1-1 0 0,1 0 1 0 0,-1-1-1 0 0,1 1 1 0 0,0-1-1 0 0,0 1 1 0 0,0 0 0 0 0,1-1-1 0 0,-1 1 1 0 0,1 0-1 0 0,-1-1 1 0 0,1 1-1 0 0,0-1 1 0 0,0 1 0 0 0,0-1-1 0 0,0 0 1 0 0,0 1-1 0 0,1-1 1 0 0,-1 0-1 0 0,1 0 1 0 0,-1 0-1 0 0,1 0 1 0 0,0 0 0 0 0,0 0-1 0 0,0 0 1 0 0,0-1-1 0 0,0 1 1 0 0,0-1-1 0 0,0 1 1 0 0,1-1 0 0 0,-1 0-1 0 0,0 0 1 0 0,1 0-1 0 0,-1 0 1 0 0,1 0-1 0 0,-1-1 1 0 0,1 1 0 0 0,-1-1-1 0 0,1 1-1 0 0,28-4 81 0 0,-1-1 0 0 0,0-1 1 0 0,0-1-1 0 0,-1-2 0 0 0,0-1 0 0 0,1-1-81 0 0,64-18 172 0 0,-84 27-527 0 0,-17-2-1113 0 0,-10-6-1875 0 0,5 4-680 0 0,6 0-2842 0 0,2 1-4712 0 0</inkml:trace>
  <inkml:trace contextRef="#ctx0" brushRef="#br0" timeOffset="323.005">33 365 11018 0 0,'0'0'2556'0'0,"0"0"-324"0"0,0 0-280 0 0,0 0-196 0 0,0 0-216 0 0,0 0-260 0 0,0 0-241 0 0,0 0-215 0 0,0 0-120 0 0,0 0-96 0 0,0 0-81 0 0,0 0-41 0 0,-5-3-92 0 0,-17-9-66 0 0,16 9-46 0 0,6 3-21 0 0,0 0-41 0 0,44 0 1083 0 0,200-23-80 0 0,-58 16-1273 0 0,-185 7-5 0 0,0 0 0 0 0,0 1 0 0 0,0-1 0 0 0,0 0 0 0 0,-1 0 1 0 0,1 0-1 0 0,0 1 0 0 0,0-1 0 0 0,0 0 0 0 0,-1 1 1 0 0,1-1-1 0 0,0 1 0 0 0,0-1 0 0 0,-1 1 0 0 0,1-1 1 0 0,0 1-1 0 0,-1-1 0 0 0,1 1 0 0 0,-1 0 0 0 0,1-1 1 0 0,-1 1-1 0 0,1 0 0 0 0,-1 0 0 0 0,1-1 0 0 0,-1 1 1 0 0,0 0-1 0 0,1 0 0 0 0,-1-1 0 0 0,0 1 0 0 0,0 0 1 0 0,1 0-1 0 0,-1 0 0 0 0,0 0 0 0 0,0 0 0 0 0,0-1 1 0 0,0 1-1 0 0,0 1 55 0 0,0 13-5170 0 0,0-9 418 0 0,0 2-8068 0 0</inkml:trace>
  <inkml:trace contextRef="#ctx0" brushRef="#br0" timeOffset="770.741">867 604 8474 0 0,'0'0'2578'0'0,"0"0"-707"0"0,0 0-187 0 0,0 0 74 0 0,0 0-8 0 0,0 0-195 0 0,0 0-331 0 0,0 0-279 0 0,0 0-172 0 0,0 0-73 0 0,0 0-38 0 0,0 0-41 0 0,0 0-59 0 0,2 2-34 0 0,2 7-181 0 0,-2-1-1 0 0,1 1 0 0 0,-1 0 1 0 0,-1 0-1 0 0,0 0 0 0 0,0 0 1 0 0,0 0-1 0 0,-1 0 0 0 0,-1 0 0 0 0,1 0 1 0 0,-1 0-1 0 0,-3 8-346 0 0,1 5 67 0 0,0 0 0 0 0,-2 0 0 0 0,-1 0 0 0 0,0-1 0 0 0,-2 1-1 0 0,-9 16-66 0 0,0-16-1612 0 0,7-34-6907 0 0,8 7 2428 0 0,0 4-5520 0 0</inkml:trace>
  <inkml:trace contextRef="#ctx0" brushRef="#br0" timeOffset="1141.751">608 623 8074 0 0,'0'0'3402'0'0,"0"0"-880"0"0,0 0-459 0 0,0 0-256 0 0,0 0-283 0 0,0 0-312 0 0,0 0-315 0 0,0 0-237 0 0,0 0-123 0 0,0 0-6 0 0,0 0 102 0 0,0 0 72 0 0,5-1 43 0 0,189-16 3313 0 0,109 16-3976 0 0,-313 9-3084 0 0,-7 2-4708 0 0,13-9-3326 0 0</inkml:trace>
  <inkml:trace contextRef="#ctx0" brushRef="#br0" timeOffset="1467.557">672 892 7450 0 0,'0'0'2649'0'0,"0"0"-393"0"0,0 0-189 0 0,0 0-167 0 0,0 0-210 0 0,0 0-289 0 0,0 0-348 0 0,0 0-292 0 0,0 0-171 0 0,0 0-110 0 0,0 0-25 0 0,0 0 43 0 0,-4 5 38 0 0,-11 18 31 0 0,37-8 1562 0 0,18-11-1688 0 0,-1-3 0 0 0,0-1 0 0 0,1-2 0 0 0,-1-2 0 0 0,0-1 0 0 0,18-6-441 0 0,-56 11-2 0 0,11-1-207 0 0,16-5-3907 0 0,-26 5-2125 0 0,-2 1-6350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18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14683 0 0,'0'0'2246'0'0,"0"0"-660"0"0,0 0-314 0 0,0 0-13 0 0,0 0-12 0 0,0 0-138 0 0,0 0-248 0 0,0 0-296 0 0,0 0-194 0 0,0 0-53 0 0,0 0 39 0 0,0 0 61 0 0,0 0 41 0 0,4 6-4 0 0,27 77 1001 0 0,-53 105-634 0 0,9-119-780 0 0,7-44-36 0 0,6-24-36 0 0,0-1 0 0 0,0 0 0 0 0,0 0-15 0 0,0 0-11 0 0,0 0-16 0 0,0 0-40 0 0,0 0-33 0 0,0 0-96 0 0,-4-22-4090 0 0,-1 9 61 0 0,1 4-3939 0 0,1 5-3520 0 0</inkml:trace>
  <inkml:trace contextRef="#ctx0" brushRef="#br0" timeOffset="297.11">0 15 9842 0 0,'0'0'2730'0'0,"0"0"-659"0"0,0 0-421 0 0,0 0-283 0 0,0 0-232 0 0,0 0-162 0 0,0 0-113 0 0,0 0-39 0 0,0 0 41 0 0,0 0 5 0 0,0 0-80 0 0,0 0-63 0 0,0 0-69 0 0,16 3-73 0 0,128 9 1073 0 0,51-41-1377 0 0,-192 30-2078 0 0,-7 3-5284 0 0,2-2 3603 0 0,-2 2-8188 0 0</inkml:trace>
  <inkml:trace contextRef="#ctx0" brushRef="#br0" timeOffset="4067.06">98 277 0 0 0,'0'0'748'0'0,"0"0"120"0"0,0 0 53 0 0,0 0-44 0 0,0 0-61 0 0,0 0 64 0 0,0 0 11 0 0,-5-3 1 0 0,-12-10-6 0 0,12 5 3082 0 0,23 1 13443 0 0,-4 8-13646 0 0,-12-1-6856 0 0,105-29 4030 0 0,49 7-369 0 0,-156 22-546 0 0,0 0-30 0 0,0 0-12 0 0,-13 7-519 0 0,12-5 1086 0 0,-2 3-4610 0 0,5-5-5501 0 0,0-3-2847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5:2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 1136 0 0,'0'0'1658'0'0,"0"0"-59"0"0,0 0 144 0 0,0 0 195 0 0,0 0 45 0 0,0 0-137 0 0,0 0-242 0 0,0 0-226 0 0,0 0-142 0 0,0 0-80 0 0,0 0-94 0 0,9 11 3194 0 0,-22 41-1620 0 0,34-52-665 0 0,-16-2-1905 0 0,0 1 1 0 0,-1-1-1 0 0,1 0 1 0 0,0-1-1 0 0,-1 1 0 0 0,0-1 1 0 0,1 0-1 0 0,-1 0 1 0 0,0-1-1 0 0,-1 1 1 0 0,1-1-1 0 0,0 1 0 0 0,-1-1 1 0 0,0 0-1 0 0,0-1 1 0 0,2-2-67 0 0,15-44 840 0 0,-20 50-757 0 0,0 1-21 0 0,0 0-23 0 0,0 0-26 0 0,-14 20-31 0 0,-26 37 144 0 0,44-31 636 0 0,-4-26-609 0 0,0 0-10 0 0,0 0-14 0 0,0 0-18 0 0,0 0-47 0 0,0 0-27 0 0,-12 3-2786 0 0,5-1-4512 0 0,4 1-5240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59 155 1344 0 0,'0'0'1435'0'0,"0"0"-184"0"0,0 0 107 0 0,0 0 237 0 0,0 0 199 0 0,0 0 33 0 0,0 0-159 0 0,0 0-253 0 0,0 0-303 0 0,0 0-298 0 0,0 0-230 0 0,0 7 3620 0 0,-1 31-3191 0 0,-15 72 271 0 0,-19 213-273 0 0,34-297-976 0 0,-1-14-31 0 0,1 0 1 0 0,-1 0 0 0 0,2 0-1 0 0,0 0 1 0 0,0 0-1 0 0,1 0 1 0 0,1 0-1 0 0,0 0 1 0 0,0-1 0 0 0,1 1-1 0 0,1-1 1 0 0,0 1-1 0 0,0-1 1 0 0,1 0 0 0 0,1-1-1 0 0,0 1 1 0 0,0-1-1 0 0,4 4-4 0 0,-8-13 13 0 0,-1 0 1 0 0,1 0-1 0 0,0 0 0 0 0,0 0 0 0 0,0 0 0 0 0,0-1 0 0 0,0 1 0 0 0,0-1 0 0 0,0 1 0 0 0,0-1 0 0 0,0 0 0 0 0,1 1 0 0 0,-1-1 0 0 0,0 0 0 0 0,0 0 0 0 0,0-1 0 0 0,0 1 0 0 0,0 0 1 0 0,0-1-1 0 0,0 1 0 0 0,0-1 0 0 0,0 0 0 0 0,0 0 0 0 0,0 1 0 0 0,0-1 0 0 0,0-1 0 0 0,0 1 0 0 0,0 0 0 0 0,-1 0 0 0 0,1-1 0 0 0,-1 1 0 0 0,1-1 0 0 0,-1 1-13 0 0,49-53 307 0 0,-50 54-307 0 0,37-56 111 0 0,-3-1 0 0 0,-2-2-1 0 0,14-37-110 0 0,-26 54 59 0 0,12-32 30 0 0,-3 0 0 0 0,-3-2 1 0 0,13-66-90 0 0,-12 1 701 0 0,-27 140-593 0 0,0 1-29 0 0,0 0-34 0 0,-3 16-3 0 0,-19 52 86 0 0,6-23-32 0 0,2 0 0 0 0,2 1-1 0 0,2 0 1 0 0,2 1-1 0 0,-1 35-95 0 0,8-59 47 0 0,-1-5-11 0 0,0 1 1 0 0,2-1-1 0 0,0 0 1 0 0,1 0-1 0 0,0 1 0 0 0,2-1 1 0 0,0 0-1 0 0,1 0 1 0 0,1-1-1 0 0,1 1 0 0 0,0-1 1 0 0,1 0-1 0 0,1-1 1 0 0,3 4-37 0 0,-8-15 1079 0 0,0-2-6301 0 0,5-2-8239 0 0,-6-1 3704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 9114 0 0,'0'0'1490'0'0,"0"0"-287"0"0,0 0-43 0 0,0 0 211 0 0,0 0 192 0 0,0 0-42 0 0,0 0-296 0 0,0 0-409 0 0,0 0-275 0 0,0 0-103 0 0,0 0 4 0 0,0 0 1 0 0,0 0-33 0 0,-20-3 694 0 0,-38 31 322 0 0,33-15-1149 0 0,6 22-132 0 0,19-34-126 0 0,0-1-3 0 0,1 3 4 0 0,-1-1 0 0 0,0 1 0 0 0,1-1 0 0 0,0 0-1 0 0,0 1 1 0 0,-1-1 0 0 0,1 0 0 0 0,1 1 0 0 0,-1-1 0 0 0,0 0 0 0 0,0 0 0 0 0,1 0 0 0 0,-1 0-1 0 0,1 0 1 0 0,0 0 0 0 0,0-1 0 0 0,-1 1 0 0 0,1-1 0 0 0,0 1 0 0 0,0-1 0 0 0,1 1 0 0 0,-1-1 0 0 0,0 0-1 0 0,0 0 1 0 0,1 0 0 0 0,-1-1 0 0 0,0 1 0 0 0,1 0 0 0 0,1 0-20 0 0,19 9 127 0 0,7 2-23 0 0,-26-10-88 0 0,1-1-1 0 0,0 1 1 0 0,-1 0 0 0 0,0 0-1 0 0,1 0 1 0 0,-1 1-1 0 0,0-1 1 0 0,0 1-1 0 0,0 0 1 0 0,0 0-1 0 0,-1 0 1 0 0,1 1-1 0 0,-1-1 1 0 0,0 1-1 0 0,0 1-14 0 0,-1-3 54 0 0,-1 1 1 0 0,-1 0 0 0 0,1 0 0 0 0,0-1-1 0 0,-1 1 1 0 0,1 0 0 0 0,-1 0 0 0 0,0 0-1 0 0,0 0 1 0 0,0 0 0 0 0,0 0 0 0 0,0 0 0 0 0,-1-1-1 0 0,1 1 1 0 0,-1 0 0 0 0,0 0 0 0 0,0 0-1 0 0,0-1 1 0 0,0 1 0 0 0,0 0 0 0 0,-1-1-1 0 0,1 1 1 0 0,-1-1 0 0 0,0 0 0 0 0,0 1 0 0 0,0-1-1 0 0,0 0 1 0 0,0 0 0 0 0,-1 0-56 0 0,-73 54 618 0 0,69-52-610 0 0,-85 44 357 0 0,47-48-156 0 0,36-5-1127 0 0,17-1-10334 0 0,-3 6-208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9562 0 0,'0'0'7962'0'0,"0"0"-6866"0"0,0 0-336 0 0,0 0-72 0 0,0 0 8 0 0,0 0-103 0 0,0 0-201 0 0,0 0-368 0 0,0 0-152 0 0,0 0-24 0 0,0 0-56 0 0,0 0-25 0 0,0 0-415 0 0,18 37-896 0 0,-12-19-2849 0 0,1-7-7842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19084 0 0,'0'0'1744'0'0,"0"0"-719"0"0,0 0-297 0 0,0 0-160 0 0,0 0-144 0 0,0 0-144 0 0,0 0-184 0 0,0 0-160 0 0,0 0-80 0 0,0 0-192 0 0,0 0-256 0 0,0 0-488 0 0,0 0-1993 0 0,0 0-9698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14563 0 0,'0'0'1934'0'0,"0"0"-727"0"0,0 0-324 0 0,0 0 64 0 0,0 0 97 0 0,0 0 16 0 0,0 0-119 0 0,0 0-179 0 0,0 0-151 0 0,0 0-131 0 0,0 0-128 0 0,0 0-119 0 0,0 0-83 0 0,31 3-81 0 0,145 12-121 0 0,-90-14-1857 0 0,-58-5-1902 0 0,-2-2-4228 0 0,-16 5-3386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6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15195 0 0,'0'0'2756'0'0,"0"0"-1218"0"0,0 0-460 0 0,0 0-51 0 0,0 0-80 0 0,0 0-68 0 0,0 0-95 0 0,0 0-101 0 0,0 0-94 0 0,0 0-90 0 0,0 0-75 0 0,0 0-141 0 0,17-28-86 0 0,51-84-48 0 0,-31 46 433 0 0,-32 110-1029 0 0,-5-40 447 0 0,-1 0-1 0 0,2 0 1 0 0,-1 1-1 0 0,0-1 1 0 0,1 0 0 0 0,0 0-1 0 0,0 0 1 0 0,0 0-1 0 0,0 0 1 0 0,1-1-1 0 0,-1 1 1 0 0,1 0 0 0 0,0-1-1 0 0,0 1 1 0 0,0-1-1 0 0,1 1 1 0 0,-1-1-1 0 0,1 0 1 0 0,0 0 0 0 0,0 0-1 0 0,0 0 1 0 0,0-1-1 0 0,0 1 1 0 0,1-1-1 0 0,-1 0 1 0 0,1 0-1 0 0,0 0 1 0 0,-1-1 0 0 0,1 1-1 0 0,0-1 1 0 0,0 0-1 0 0,0 0 1 0 0,0 0-1 0 0,2 0 1 0 0,14-2 191 0 0,-1-1-1 0 0,1-1 1 0 0,-1-1-1 0 0,0 0 0 0 0,0-2 1 0 0,0 0-1 0 0,0-1 1 0 0,-1-1-1 0 0,0-1 0 0 0,-1 0 1 0 0,0-1-1 0 0,-1-1 1 0 0,0-1-1 0 0,0 0 0 0 0,-1-1 1 0 0,-1-1-1 0 0,8-9-190 0 0,-21 23-38 0 0,0 0-1 0 0,0-1 1 0 0,0 1 0 0 0,0-1-1 0 0,0 1 1 0 0,0 0 0 0 0,0-1-1 0 0,0 0 1 0 0,0 1 0 0 0,0-1-1 0 0,0 0 1 0 0,-1 1 0 0 0,1-1-1 0 0,0 0 1 0 0,0 0 0 0 0,-1 1-1 0 0,1-1 1 0 0,0 0 0 0 0,-1 0-1 0 0,1 0 1 0 0,-1 0 0 0 0,0 0-1 0 0,1 0 1 0 0,-1 0 0 0 0,0 0-1 0 0,1 0 1 0 0,-1 0 0 0 0,0 0-1 0 0,0 0 1 0 0,0-1 0 0 0,0 1-1 0 0,0 0 1 0 0,0 0 0 0 0,0 0-1 0 0,0 0 1 0 0,0 0 0 0 0,-1 0-1 0 0,1 0 1 0 0,0 0 0 0 0,-1 0-1 0 0,1 0 1 0 0,-1 0 0 0 0,1 0-1 0 0,-1 0 1 0 0,1 0 0 0 0,-1 0-1 0 0,0 1 1 0 0,0-1 0 0 0,1 0-1 0 0,-1 0 1 0 0,0 1 0 0 0,0-1-1 0 0,0 0 1 0 0,0 1 0 0 0,1-1-1 0 0,-1 1 1 0 0,0-1 0 0 0,0 1-1 0 0,-1-1 39 0 0,-10 1-3441 0 0,4 0-1633 0 0,0 0-7581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5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35 20916 0 0,'0'0'945'0'0,"0"0"-361"0"0,0 0 24 0 0,0 0 96 0 0,0 0-56 0 0,0 0-160 0 0,0 0-232 0 0,0 0-168 0 0,0 0-56 0 0,0 0-48 0 0,-34 191-24 0 0,36-173-96 0 0,0-3-152 0 0,0-4-264 0 0,0-3-472 0 0,0-1-800 0 0,-2-3-2281 0 0,0-1-8730 0 0</inkml:trace>
  <inkml:trace contextRef="#ctx0" brushRef="#br0" timeOffset="436.074">315 82 20204 0 0,'0'0'1434'0'0,"0"0"-362"0"0,0 0-177 0 0,0 0-183 0 0,0 0-217 0 0,0 0-170 0 0,0 0-150 0 0,0 0-88 0 0,0 0-43 0 0,0 0-20 0 0,0 0-16 0 0,0 0-16 0 0,-23 21-8 0 0,-72 65 13 0 0,68-41-35 0 0,29-39 27 0 0,-2-3 10 0 0,0-1 0 0 0,1 0 0 0 0,-1 1 0 0 0,1-1 0 0 0,0 0 0 0 0,0 1 1 0 0,0-1-1 0 0,0 0 0 0 0,0 0 0 0 0,0 0 0 0 0,1 0 0 0 0,-1 0 0 0 0,1 0 0 0 0,-1 0 0 0 0,1 0 0 0 0,0-1 1 0 0,0 1-1 0 0,0-1 0 0 0,0 1 0 0 0,0-1 0 0 0,0 0 0 0 0,0 0 0 0 0,0 0 0 0 0,0 0 0 0 0,1 0 1 0 0,-1 0-1 0 0,0 0 0 0 0,1-1 0 0 0,-1 1 0 0 0,1-1 0 0 0,-1 0 0 0 0,2 0 1 0 0,82 1 468 0 0,-78-2-358 0 0,-1 0 0 0 0,1 0 1 0 0,0-1-1 0 0,-1 0 0 0 0,1 0 1 0 0,-1-1-1 0 0,0 0 0 0 0,0 0 1 0 0,0-1-1 0 0,0 0 0 0 0,-1 0 1 0 0,1-1-1 0 0,-1 0 0 0 0,0 0 1 0 0,-1 0-1 0 0,1 0 0 0 0,-1-1 1 0 0,0 0-1 0 0,0 0 0 0 0,-1-1 1 0 0,0 1-1 0 0,0-1 0 0 0,0 0 1 0 0,-1 0-1 0 0,0 0 0 0 0,-1-1 1 0 0,1 1-1 0 0,-1-1 0 0 0,-1 1 1 0 0,1-5-111 0 0,-1 7-1 0 0,0 0 1 0 0,-1 0-1 0 0,0 1 1 0 0,0-1-1 0 0,0 0 1 0 0,0 1 0 0 0,-1-1-1 0 0,0 0 1 0 0,0 1-1 0 0,0-1 1 0 0,0 0-1 0 0,-1 1 1 0 0,0 0 0 0 0,0-1-1 0 0,0 1 1 0 0,0 0-1 0 0,-1 0 1 0 0,1 0-1 0 0,-1 0 1 0 0,0 1 0 0 0,0-1-1 0 0,-1 1 1 0 0,1 0-1 0 0,-1 0 1 0 0,0 0-1 0 0,0 0 1 0 0,0 0 0 0 0,-3-1 0 0 0,-53-12-1681 0 0,40 17-1539 0 0,2 6-3651 0 0,11-3-5468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194 600 3361 0 0,'0'0'1952'0'0,"0"0"-510"0"0,0 0-102 0 0,0 0 103 0 0,0 0 93 0 0,0 0 31 0 0,0 0-89 0 0,0 0-138 0 0,0 0-83 0 0,0 0-128 0 0,0 0-125 0 0,0 0-83 0 0,0 0-95 0 0,11 10-55 0 0,35 33-35 0 0,-44-42-639 0 0,0 1 0 0 0,1 0 0 0 0,-1-1-1 0 0,0 1 1 0 0,1-1 0 0 0,-1 0-1 0 0,0 0 1 0 0,1 0 0 0 0,-1 0 0 0 0,1 0-1 0 0,0 0 1 0 0,-1-1 0 0 0,1 0 0 0 0,0 1-1 0 0,-1-1 1 0 0,1 0 0 0 0,0 0 0 0 0,-1 0-1 0 0,1 0 1 0 0,0-1 0 0 0,0 0-97 0 0,10 0 576 0 0,-9 1-530 0 0,0 0 1 0 0,-1-1 0 0 0,1 1 0 0 0,-1-1-1 0 0,1 0 1 0 0,-1 0 0 0 0,1 0 0 0 0,-1 0-1 0 0,1-1 1 0 0,-1 1 0 0 0,0-1 0 0 0,0 0-1 0 0,0 0 1 0 0,0 0 0 0 0,0-1 0 0 0,-1 1-1 0 0,1 0 1 0 0,0-1 0 0 0,-1 0 0 0 0,0 0-1 0 0,0 0 1 0 0,0 0 0 0 0,0 0 0 0 0,0 0-1 0 0,0 0 1 0 0,-1 0 0 0 0,0-1 0 0 0,0 1-1 0 0,0-1 1 0 0,0 1 0 0 0,0-1 0 0 0,0 1-1 0 0,-1-1 1 0 0,0 0 0 0 0,0 1 0 0 0,0-1-1 0 0,0 0 1 0 0,-1 1 0 0 0,1-1 0 0 0,-1 1-1 0 0,0-1 1 0 0,0 1 0 0 0,0-1 0 0 0,0 1-1 0 0,-1 0 1 0 0,1-1 0 0 0,-1 1 0 0 0,0 0-1 0 0,0 0 1 0 0,0 0 0 0 0,-1 0 0 0 0,1 1-1 0 0,0-1 1 0 0,-1 1 0 0 0,0-1 0 0 0,-1 0-47 0 0,-8-2-20 0 0,1 0-1 0 0,-1 1 1 0 0,0 0 0 0 0,0 1 0 0 0,0 1 0 0 0,-1 0 0 0 0,1 0 0 0 0,-1 1 0 0 0,1 1 0 0 0,-1 0 0 0 0,1 1 0 0 0,-1 0 0 0 0,1 1 0 0 0,-1 0 0 0 0,1 1 0 0 0,0 0 0 0 0,0 1 0 0 0,-8 4 20 0 0,9-3-15 0 0,1 0-1 0 0,-1 0 1 0 0,1 1 0 0 0,0 0-1 0 0,1 1 1 0 0,0 0-1 0 0,0 1 1 0 0,0 0-1 0 0,-6 7 16 0 0,13-12-3 0 0,-1 0 0 0 0,1 0 0 0 0,-1 1 0 0 0,1-1 0 0 0,0 1 0 0 0,0-1 0 0 0,0 1 0 0 0,1 0 0 0 0,0 0 0 0 0,-1 0 0 0 0,1 0 1 0 0,0 0-1 0 0,1 0 0 0 0,-1 0 0 0 0,1 0 0 0 0,0 0 0 0 0,0 0 0 0 0,0 0 0 0 0,0 0 0 0 0,1 0 0 0 0,0 1 0 0 0,0-1 0 0 0,0-1 0 0 0,0 1 0 0 0,0 0 0 0 0,1 0 0 0 0,0 0 0 0 0,0-1 0 0 0,1 2 3 0 0,5 5 6 0 0,1-1 1 0 0,1-1-1 0 0,-1 1 1 0 0,1-1-1 0 0,1-1 1 0 0,0 0-1 0 0,0-1 1 0 0,0 0-1 0 0,0 0 0 0 0,1-1 1 0 0,0-1-1 0 0,0 0 1 0 0,0-1-1 0 0,1 0 1 0 0,-1-1-1 0 0,1 0 0 0 0,0-1 1 0 0,-1 0-1 0 0,1-1 1 0 0,0-1-1 0 0,0 0 1 0 0,-1 0-1 0 0,5-2-6 0 0,2-1-156 0 0,0-1-1 0 0,0 0 1 0 0,0-1-1 0 0,-1-1 1 0 0,0-1 0 0 0,0-1-1 0 0,7-5 157 0 0,24-15-3208 0 0,-6 0-3931 0 0,-30 21-4229 0 0</inkml:trace>
  <inkml:trace contextRef="#ctx0" brushRef="#br0" timeOffset="437.227">941 467 3233 0 0,'0'0'2083'0'0,"0"0"40"0"0,0 0 92 0 0,0 0-122 0 0,0 0-254 0 0,0 0-350 0 0,0 0-278 0 0,0 0-159 0 0,0 0-131 0 0,0 0-87 0 0,0 0-115 0 0,0 0-93 0 0,-16-8-56 0 0,-52-27-60 0 0,64 34-424 0 0,1-1 1 0 0,-1 0 0 0 0,0 1-1 0 0,0 0 1 0 0,0 0-1 0 0,1 0 1 0 0,-1 0-1 0 0,-1 1 1 0 0,1-1-1 0 0,0 1 1 0 0,0 0-1 0 0,0 0 1 0 0,0 1-1 0 0,0-1 1 0 0,0 1 0 0 0,0 0-1 0 0,0 0 1 0 0,1 0-1 0 0,-1 0 1 0 0,0 1-1 0 0,-2 1-86 0 0,-3 0 106 0 0,2 3-72 0 0,1 0 0 0 0,-1 0 1 0 0,1 1-1 0 0,1-1 0 0 0,-1 1 0 0 0,1 1 1 0 0,0-1-1 0 0,0 1 0 0 0,1 0 0 0 0,0 0 1 0 0,1 0-1 0 0,0 0 0 0 0,0 1 0 0 0,0-1 0 0 0,1 1 1 0 0,1 0-1 0 0,-1-1 0 0 0,1 1 0 0 0,1 0 1 0 0,0 0-1 0 0,0 0 0 0 0,1 0 0 0 0,0 0 1 0 0,0 0-35 0 0,1 0 66 0 0,-1 0 0 0 0,1-1 1 0 0,1 1-1 0 0,-1-1 1 0 0,2 0-1 0 0,-1 0 1 0 0,1 0-1 0 0,0 0 1 0 0,1-1-1 0 0,0 1 1 0 0,0-1-1 0 0,0 0 0 0 0,1-1 1 0 0,0 1-1 0 0,0-1 1 0 0,1-1-1 0 0,0 1 1 0 0,0-1-1 0 0,0 0 1 0 0,1 0-1 0 0,-1-1 1 0 0,1 0-1 0 0,0-1 1 0 0,0 1-1 0 0,1-1 0 0 0,-1-1 1 0 0,1 0-1 0 0,-1 0 1 0 0,1-1-1 0 0,0 0 1 0 0,-1 0-1 0 0,1-1 1 0 0,0 0-1 0 0,0-1 1 0 0,-1 0-1 0 0,7-1-66 0 0,-9 1 72 0 0,0 0 1 0 0,1-1-1 0 0,-1 1 0 0 0,0-1 0 0 0,0-1 1 0 0,0 1-1 0 0,0-1 0 0 0,-1 0 1 0 0,1 0-1 0 0,-1-1 0 0 0,0 0 0 0 0,0 0 1 0 0,0 0-1 0 0,0 0 0 0 0,-1-1 1 0 0,1 0-1 0 0,-1 0 0 0 0,0 0 1 0 0,-1 0-1 0 0,1-1 0 0 0,-1 0 0 0 0,0 1 1 0 0,1-7-73 0 0,2 0 24 0 0,-1-1 1 0 0,-1 0-1 0 0,-1 0 1 0 0,1 0 0 0 0,-2 0-1 0 0,0-1 1 0 0,-1 1-1 0 0,0-1 1 0 0,-1 1-1 0 0,-1-14-24 0 0,0 22-30 0 0,-1-1 0 0 0,1 1-1 0 0,-1-1 1 0 0,0 1-1 0 0,0 0 1 0 0,-1 0 0 0 0,0-1-1 0 0,0 2 1 0 0,0-1-1 0 0,0 0 1 0 0,-1 1-1 0 0,0-1 1 0 0,0 1 0 0 0,0 0-1 0 0,0 1 1 0 0,-1-1-1 0 0,1 1 1 0 0,-1 0 0 0 0,0 0-1 0 0,0 0 1 0 0,0 0-1 0 0,0 1 1 0 0,-1 0-1 0 0,1 0 1 0 0,-1 0 30 0 0,-43-4-3666 0 0,3 20-5104 0 0,35-7-3012 0 0</inkml:trace>
  <inkml:trace contextRef="#ctx0" brushRef="#br0" timeOffset="803.638">936 615 9010 0 0,'0'0'2602'0'0,"0"0"-328"0"0,0 0-315 0 0,0 0-356 0 0,0 0-362 0 0,0 0-343 0 0,0 0-282 0 0,0 0-155 0 0,0 0-39 0 0,0 0 34 0 0,0 0 153 0 0,0 0 118 0 0,0 0 61 0 0,1 6 5 0 0,68 150 3057 0 0,-13-29-3582 0 0,-50-145-6227 0 0,-2 6-2499 0 0,-4 7-3558 0 0</inkml:trace>
  <inkml:trace contextRef="#ctx0" brushRef="#br0" timeOffset="1170.38">1276 497 10226 0 0,'0'0'2122'0'0,"0"0"-244"0"0,0 0-190 0 0,0 0-212 0 0,0 0-307 0 0,0 0-343 0 0,0 0-244 0 0,0 0-98 0 0,0 0-12 0 0,0 0 26 0 0,0 0-2 0 0,0 0-46 0 0,0 0-71 0 0,0 17-61 0 0,7 90 171 0 0,-6-100-431 0 0,0 0 0 0 0,0-1 0 0 0,0 1 0 0 0,1 0 0 0 0,0 0 0 0 0,1-1 0 0 0,0 1 0 0 0,0-1 0 0 0,0 0 0 0 0,0 0 0 0 0,1 0 0 0 0,0 0 0 0 0,1-1 0 0 0,-1 0 0 0 0,1 1 0 0 0,0-2 0 0 0,0 1 0 0 0,0 0 0 0 0,1-1 0 0 0,0 0 0 0 0,0-1 0 0 0,0 1 0 0 0,0-1 0 0 0,0 0 0 0 0,1-1 0 0 0,-1 1 0 0 0,1-1 0 0 0,4 1-58 0 0,-6-4 125 0 0,1 0-1 0 0,-1 0 0 0 0,0 0 1 0 0,0 0-1 0 0,0-1 0 0 0,0 1 1 0 0,-1-1-1 0 0,1-1 0 0 0,0 1 0 0 0,-1-1 1 0 0,1 0-1 0 0,-1 0 0 0 0,0 0 1 0 0,0 0-1 0 0,0-1 0 0 0,-1 1 1 0 0,1-1-1 0 0,-1 0 0 0 0,0 0 1 0 0,0-1-1 0 0,0 1 0 0 0,0 0 0 0 0,-1-1 1 0 0,1-3-125 0 0,3-4 86 0 0,-1 0 1 0 0,0 0-1 0 0,-1-1 1 0 0,0 1-1 0 0,-1-1 1 0 0,-1 0-1 0 0,0 0 1 0 0,-1 0 0 0 0,0-6-87 0 0,0 6-40 0 0,-1 12-2 0 0,1-1 1 0 0,0 0 0 0 0,-1 0 0 0 0,1 1 0 0 0,-1-1 0 0 0,0 0-1 0 0,0 0 1 0 0,1 1 0 0 0,-1-1 0 0 0,0 0 0 0 0,-1 0 0 0 0,1 0-1 0 0,0 1 1 0 0,0-1 0 0 0,-1 0 0 0 0,1 0 0 0 0,-1 1 0 0 0,1-1 0 0 0,-1 0-1 0 0,0 1 1 0 0,0-1 0 0 0,0 0 0 0 0,0 1 0 0 0,0-1 0 0 0,0 1-1 0 0,0 0 1 0 0,0-1 0 0 0,-1 1 0 0 0,1 0 0 0 0,0 0 0 0 0,-1 0-1 0 0,1 0 1 0 0,-1 0 0 0 0,1 0 0 0 0,-1 0 0 0 0,0 0 0 0 0,0 0 41 0 0,-9 9-2196 0 0,4 0-3405 0 0,2-1-6313 0 0</inkml:trace>
  <inkml:trace contextRef="#ctx0" brushRef="#br0" timeOffset="1922.23">1990 556 16812 0 0,'0'0'1936'0'0,"0"0"-580"0"0,0 0-149 0 0,0 0 27 0 0,0 0-63 0 0,0 0-158 0 0,0 0-241 0 0,0 0-237 0 0,0 0-184 0 0,0 0-90 0 0,0 0-70 0 0,0 0-36 0 0,-16-6-5 0 0,-53-15-51 0 0,66 21-93 0 0,0-1 0 0 0,-1 1 0 0 0,1 0 0 0 0,-1 0 0 0 0,1 0 0 0 0,-1 1 0 0 0,1-1 0 0 0,-1 1 0 0 0,1 0 0 0 0,0 0 1 0 0,-1 0-1 0 0,1 0 0 0 0,0 0 0 0 0,0 1 0 0 0,0-1 0 0 0,0 1 0 0 0,0 0 0 0 0,0 0 0 0 0,0 0 0 0 0,1 0 0 0 0,-1 1 0 0 0,1-1 0 0 0,0 1 0 0 0,-1 0-6 0 0,-9 8 11 0 0,1-2 5 0 0,6-7-18 0 0,1 1 0 0 0,-1 0 0 0 0,1 0 0 0 0,0 0 0 0 0,-1 0 0 0 0,2 1 0 0 0,-1 0 1 0 0,0 0-1 0 0,1 0 0 0 0,0 0 0 0 0,0 0 0 0 0,0 1 0 0 0,0-1 0 0 0,1 1 0 0 0,-1 0 0 0 0,1 0 1 0 0,0 0-1 0 0,1 0 0 0 0,-1 0 0 0 0,1 0 0 0 0,0 0 0 0 0,1 0 0 0 0,-1 5 2 0 0,3-8-1 0 0,0 0 1 0 0,0 0-1 0 0,0 0 0 0 0,0 0 0 0 0,0 0 0 0 0,0 0 1 0 0,1-1-1 0 0,-1 1 0 0 0,1-1 0 0 0,-1 0 0 0 0,1 0 0 0 0,0 0 1 0 0,-1 0-1 0 0,1 0 0 0 0,0 0 0 0 0,0-1 0 0 0,-1 0 1 0 0,1 1-1 0 0,0-1 0 0 0,0 0 0 0 0,0 0 0 0 0,0 0 1 0 0,-1-1-1 0 0,1 1 0 0 0,2-1 1 0 0,2 1 8 0 0,17-2 29 0 0,0 0 0 0 0,1-2 0 0 0,-1-1 0 0 0,-1-1 0 0 0,1 0 0 0 0,-1-2 0 0 0,0-1 1 0 0,0-1-1 0 0,-1-1-37 0 0,37 1 145 0 0,-43 46-158 0 0,-11-27 2 0 0,-4-5 10 0 0,0 1 1 0 0,1-1-1 0 0,0 0 1 0 0,-1 1-1 0 0,2-1 0 0 0,-1 0 1 0 0,0 0-1 0 0,1 0 1 0 0,0 0-1 0 0,0-1 1 0 0,0 1-1 0 0,0-1 0 0 0,1 0 1 0 0,-1 0-1 0 0,1 0 1 0 0,0 0-1 0 0,0 0 1 0 0,0-1-1 0 0,0 0 0 0 0,0 0 1 0 0,0 0-1 0 0,1 0 1 0 0,-1-1-1 0 0,1 1 1 0 0,-1-1-1 0 0,1 0 1 0 0,0-1-1 0 0,4 1 1 0 0,3 0 19 0 0,0-1 0 0 0,0 0 0 0 0,-1-1 0 0 0,1 0 0 0 0,0-1 0 0 0,0 0 0 0 0,-1 0 0 0 0,1-2 0 0 0,-1 1 0 0 0,0-2 0 0 0,0 1 0 0 0,0-1 0 0 0,6-5-19 0 0,6-7 99 0 0,-1-1 1 0 0,-1 0 0 0 0,-1-2 0 0 0,0 0-1 0 0,-2-2 1 0 0,0 0 0 0 0,-1-1 0 0 0,-2 0-1 0 0,0-1 1 0 0,-2-1 0 0 0,0 0-1 0 0,-2-1 1 0 0,-1-1 0 0 0,6-24-100 0 0,-7 15 26 0 0,-2-1 1 0 0,-2 1-1 0 0,-1-1 1 0 0,-2 0-1 0 0,-3-32-26 0 0,2 63 4 0 0,-1 0 0 0 0,1 0 0 0 0,-2 0-1 0 0,1 0 1 0 0,-1 0 0 0 0,0 0 0 0 0,0 0 0 0 0,0 0 0 0 0,-1 0 0 0 0,0 0-1 0 0,0 1 1 0 0,0-1 0 0 0,-1 1 0 0 0,0-1 0 0 0,0 1 0 0 0,0 0-1 0 0,-1 0 1 0 0,-2-2-4 0 0,4 7-3 0 0,0 0-1 0 0,0 0 0 0 0,0 1 1 0 0,0-1-1 0 0,0 1 0 0 0,0-1 1 0 0,0 1-1 0 0,0 0 0 0 0,0 0 0 0 0,1-1 1 0 0,-1 1-1 0 0,0 1 0 0 0,0-1 1 0 0,1 0-1 0 0,-1 0 0 0 0,1 1 1 0 0,-1-1-1 0 0,1 0 0 0 0,-1 1 1 0 0,1 0-1 0 0,0-1 0 0 0,0 1 0 0 0,0 0 1 0 0,0-1-1 0 0,0 1 0 0 0,0 0 1 0 0,1 0-1 0 0,-1 0 0 0 0,0 0 1 0 0,1 0-1 0 0,0 0 0 0 0,-1 2 4 0 0,-3 4 13 0 0,-9 28-8 0 0,0 1 0 0 0,3 1 0 0 0,1-1 0 0 0,2 1 0 0 0,1 1 0 0 0,2 0 0 0 0,2-1 1 0 0,2 1-1 0 0,1 0 0 0 0,4 19-5 0 0,-1-8 33 0 0,3 0 0 0 0,2-1 1 0 0,2 0-1 0 0,2-1 0 0 0,2 0 1 0 0,21 43-34 0 0,-21-54-34 0 0,-17-73-402 0 0,-48-86-3457 0 0,9 46-6948 0 0,29 60-670 0 0</inkml:trace>
  <inkml:trace contextRef="#ctx0" brushRef="#br0" timeOffset="2172.468">2243 416 13787 0 0,'0'0'3083'0'0,"0"0"-1116"0"0,0 0-410 0 0,0 0-9 0 0,0 0-104 0 0,0 0-169 0 0,0 0-223 0 0,0 0-205 0 0,0 0-139 0 0,0 0-106 0 0,35 2-94 0 0,110 5-76 0 0,105-1 762 0 0,-201 2-1351 0 0,15 3-675 0 0,-23-8-5323 0 0,-36-3-2003 0 0,-2 3-4576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0 381 1360 0 0,'0'0'2287'0'0,"0"0"-185"0"0,0 0 159 0 0,0 0 195 0 0,0 0-47 0 0,0 0-307 0 0,0 0-430 0 0,0 0-423 0 0,0 0-298 0 0,0 0-169 0 0,0 0-83 0 0,0 0-27 0 0,0 0-13 0 0,15-12 1136 0 0,74-142 2043 0 0,25-8-2887 0 0,-120 172-936 0 0,0-1 0 0 0,1 1 1 0 0,0 0-1 0 0,1 0 0 0 0,0 1 1 0 0,1-1-1 0 0,0 1 0 0 0,0 0 0 0 0,1 0 1 0 0,1 0-1 0 0,0 0 0 0 0,0 0 1 0 0,1 0-1 0 0,1 0 0 0 0,0 0 1 0 0,0 0-1 0 0,1 0 0 0 0,0 0 0 0 0,2 3-15 0 0,0-9 38 0 0,0 0-1 0 0,1 0 0 0 0,0-1 0 0 0,0 0 0 0 0,0 0 0 0 0,0-1 0 0 0,0 1 0 0 0,1-1 0 0 0,-1 0 0 0 0,1 0 1 0 0,0-1-1 0 0,0 0 0 0 0,0 0 0 0 0,0 0 0 0 0,0-1 0 0 0,1 0 0 0 0,-1 0 0 0 0,0 0 0 0 0,1-1 0 0 0,-1 0 0 0 0,0 0 1 0 0,1-1-1 0 0,-1 0 0 0 0,0 0 0 0 0,0 0 0 0 0,0-1 0 0 0,1 0 0 0 0,-1 0 0 0 0,-1 0 0 0 0,1-1 0 0 0,0 0 1 0 0,-1 0-1 0 0,1-1-37 0 0,9-4 84 0 0,-1 0 0 0 0,1-1 1 0 0,-2-1-1 0 0,0 0 0 0 0,0-1 0 0 0,-1 0 1 0 0,0-1-1 0 0,-1 0 0 0 0,0-1 1 0 0,-1 0-1 0 0,0-1 0 0 0,-1 0 0 0 0,-1 0 1 0 0,0-1-1 0 0,1-5-84 0 0,-5-46 292 0 0,-18 50-687 0 0,19 39 13 0 0,39-9-3387 0 0,-44-14 2488 0 0,0 0-684 0 0,0 0-2792 0 0,0-3-6936 0 0</inkml:trace>
  <inkml:trace contextRef="#ctx0" brushRef="#br0" timeOffset="513.962">632 204 168 0 0,'0'0'2921'0'0,"0"0"-818"0"0,0 0 17 0 0,0 0 213 0 0,0 0-79 0 0,0 0-227 0 0,0 0-262 0 0,0 0-235 0 0,0 0-191 0 0,0 0-173 0 0,0 0-177 0 0,0 0-155 0 0,27 1-140 0 0,84 2-112 0 0,-108-2-531 0 0,0-1 0 0 0,1 0 1 0 0,-1 0-1 0 0,0 0 0 0 0,0 0 0 0 0,1-1 0 0 0,-1 1 1 0 0,0-1-1 0 0,0 1 0 0 0,0-1 0 0 0,0 0 0 0 0,0-1 1 0 0,0 1-1 0 0,0 0 0 0 0,0-1 0 0 0,0 0 0 0 0,-1 1 1 0 0,1-1-1 0 0,0 0 0 0 0,0-1-51 0 0,4-4 180 0 0,-1 3-104 0 0,-1 0 0 0 0,-1 0-1 0 0,1-1 1 0 0,0 1 0 0 0,-1-1-1 0 0,0 0 1 0 0,0 0 0 0 0,-1-1-1 0 0,1 1 1 0 0,-1-1 0 0 0,0 0-1 0 0,-1 0 1 0 0,1 0 0 0 0,-1 0 0 0 0,0 0-1 0 0,-1 0 1 0 0,0 0 0 0 0,0-1-1 0 0,0 1 1 0 0,0-1 0 0 0,-1 1-1 0 0,0-1 1 0 0,-1 1 0 0 0,1 0 0 0 0,-2-5-76 0 0,0 9-1 0 0,-1-1 0 0 0,1 1 0 0 0,-1-1 0 0 0,1 1 0 0 0,-1 0 0 0 0,0 0 0 0 0,1 0 0 0 0,-1 0 0 0 0,0 0 0 0 0,-1 1 0 0 0,1-1 0 0 0,0 1 0 0 0,0 0 0 0 0,-1 0 0 0 0,1 0 0 0 0,0 1 0 0 0,-1-1 0 0 0,1 1 0 0 0,-1-1 0 0 0,1 1 0 0 0,-1 0 0 0 0,1 1 0 0 0,0-1 0 0 0,-1 1 0 0 0,1-1 0 0 0,-1 1 0 0 0,1 0 0 0 0,0 0 0 0 0,0 0 0 0 0,-1 1 0 0 0,0 0 1 0 0,-5 5-13 0 0,0 0 0 0 0,0 1 1 0 0,0 1-1 0 0,1-1 0 0 0,1 1 0 0 0,-1 0 1 0 0,1 1-1 0 0,1 0 0 0 0,0 0 0 0 0,0 0 1 0 0,1 1-1 0 0,0 0 0 0 0,1 0 0 0 0,1 0 1 0 0,-1 1-1 0 0,2-1 0 0 0,-1 1 0 0 0,2-1 1 0 0,0 1-1 0 0,0 0 0 0 0,1 0 0 0 0,0-1 0 0 0,2 11 13 0 0,1-15-1 0 0,-1 0 0 0 0,1 0 0 0 0,1 0-1 0 0,0 0 1 0 0,0 0 0 0 0,0-1 0 0 0,0 0-1 0 0,1 0 1 0 0,0 0 0 0 0,1 0 0 0 0,-1-1-1 0 0,1 0 1 0 0,0 0 0 0 0,0 0-1 0 0,1-1 1 0 0,-1 0 0 0 0,1 0 0 0 0,0-1-1 0 0,0 0 1 0 0,0 0 0 0 0,1 0 0 0 0,-1-1-1 0 0,1 0 1 0 0,-1-1 0 0 0,1 0-1 0 0,-1 0 1 0 0,1 0 0 0 0,0-1 0 0 0,0 0-1 0 0,-1-1 1 0 0,1 0 0 0 0,0 0 0 0 0,-1 0-1 0 0,1-1 1 0 0,-1 0 0 0 0,0-1-1 0 0,1 0 1 0 0,-1 0 0 0 0,0 0 0 0 0,-1-1-1 0 0,2 0 2 0 0,75-58-1975 0 0,-38 15-6457 0 0,-34 35-2849 0 0</inkml:trace>
  <inkml:trace contextRef="#ctx0" brushRef="#br0" timeOffset="1072.88">1203 115 7442 0 0,'0'0'2404'0'0,"0"0"-461"0"0,0 0-89 0 0,0 0 45 0 0,0 0-112 0 0,0 0-267 0 0,0 0-405 0 0,0 0-359 0 0,0 0-189 0 0,0 0-87 0 0,0 0-36 0 0,0 0-17 0 0,0 0-39 0 0,-3 15-57 0 0,-6 45-50 0 0,8-58-240 0 0,1 0 0 0 0,0 0 1 0 0,0-1-1 0 0,0 1 0 0 0,0 0 0 0 0,1-1 0 0 0,-1 1 0 0 0,0 0 0 0 0,1 0 0 0 0,-1-1 0 0 0,1 1 0 0 0,-1-1 0 0 0,1 1 0 0 0,0 0 0 0 0,0-1 0 0 0,0 0 0 0 0,0 1 0 0 0,0-1 0 0 0,0 1 0 0 0,0-1 0 0 0,0 0 0 0 0,1 0 0 0 0,-1 0 0 0 0,0 0 0 0 0,1 0 0 0 0,-1 0 0 0 0,1 0 0 0 0,-1 0 0 0 0,1 0 1 0 0,-1-1-1 0 0,1 1 0 0 0,0 0 0 0 0,-1-1 0 0 0,1 0 0 0 0,0 1 0 0 0,0-1 0 0 0,-1 0 0 0 0,1 0 0 0 0,0 0 0 0 0,-1 0 0 0 0,1 0 0 0 0,0 0 0 0 0,0-1 0 0 0,-1 1 0 0 0,1 0 0 0 0,1-2-41 0 0,3 2 190 0 0,7-2-65 0 0,0 0-1 0 0,-1-1 1 0 0,1-1-1 0 0,-1 0 1 0 0,0-1-1 0 0,0 0 1 0 0,-1-1-1 0 0,0 0 1 0 0,0-1-1 0 0,0 0 1 0 0,-1 0 0 0 0,0-2-1 0 0,0 1 1 0 0,-1-1-1 0 0,0 0 1 0 0,0-2-125 0 0,41-32 244 0 0,-46 102-320 0 0,-2-54 92 0 0,0 1 1 0 0,0-1 0 0 0,0 0 0 0 0,1 0 0 0 0,0 0 0 0 0,0 0 0 0 0,0 0-1 0 0,1-1 1 0 0,0 1 0 0 0,-1-1 0 0 0,2 0 0 0 0,-1 0 0 0 0,0-1 0 0 0,1 1-1 0 0,-1-1 1 0 0,1 0 0 0 0,0 0 0 0 0,0 0 0 0 0,1-1 0 0 0,-1 0-1 0 0,0 0 1 0 0,1 0 0 0 0,-1-1 0 0 0,1 1 0 0 0,-1-1 0 0 0,1-1 0 0 0,0 1-1 0 0,0-1 1 0 0,-1 0 0 0 0,1 0 0 0 0,0-1 0 0 0,-1 0 0 0 0,1 0-1 0 0,0 0 1 0 0,-1 0 0 0 0,1-1 0 0 0,-1 0 0 0 0,0 0 0 0 0,0-1 0 0 0,0 1-1 0 0,2-2-16 0 0,9-6 161 0 0,-1 0-1 0 0,-1 0 0 0 0,0-2 1 0 0,0 0-1 0 0,-1 0 0 0 0,-1-1 0 0 0,0-1 1 0 0,-1 0-1 0 0,0 0 0 0 0,-2-1 0 0 0,8-14-160 0 0,-28 32-3706 0 0,6 6 47 0 0,2-4-1612 0 0,1-1-7086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180 136 3153 0 0,'0'0'1611'0'0,"0"0"-3"0"0,0 0 95 0 0,0 0 127 0 0,0 0 32 0 0,0 0-122 0 0,0 0-253 0 0,0 0-255 0 0,0 0-241 0 0,0 0-199 0 0,0 0-117 0 0,0 0-59 0 0,0 0-50 0 0,-18 4-64 0 0,-57 12-68 0 0,73-16-400 0 0,-1 0 0 0 0,1 1 0 0 0,0-1 0 0 0,0 1 0 0 0,0-1 0 0 0,0 1 0 0 0,0 0 0 0 0,0-1 0 0 0,0 1 0 0 0,0 0 0 0 0,0 0 0 0 0,1 1 0 0 0,-1-1 0 0 0,0 0 0 0 0,1 1 0 0 0,-1-1 0 0 0,1 1 0 0 0,-1-1 0 0 0,1 1 0 0 0,0 0 0 0 0,-1-1 0 0 0,1 1 0 0 0,0 0 1 0 0,0 1-35 0 0,-2 3 123 0 0,-3 4-34 0 0,0 0-1 0 0,1 0 1 0 0,1 1-1 0 0,0-1 1 0 0,0 1 0 0 0,1 0-1 0 0,0 0 1 0 0,1 0-1 0 0,0 0 1 0 0,1 1-1 0 0,0-1 1 0 0,1 0 0 0 0,1 0-1 0 0,0 7-88 0 0,0-14 67 0 0,1-1 0 0 0,0 1 0 0 0,-1-1 0 0 0,1 0 0 0 0,0 0 0 0 0,1 0 0 0 0,-1 0 0 0 0,1 0 0 0 0,-1 0 0 0 0,1-1 0 0 0,0 1 0 0 0,0-1-1 0 0,0 0 1 0 0,0 0 0 0 0,0 0 0 0 0,1 0 0 0 0,-1 0 0 0 0,0-1 0 0 0,1 1 0 0 0,-1-1 0 0 0,1 0 0 0 0,0 0 0 0 0,-1 0 0 0 0,1-1 0 0 0,0 0 0 0 0,0 1 0 0 0,-1-1 0 0 0,1 0 0 0 0,0-1-1 0 0,0 1 1 0 0,-1-1 0 0 0,1 1 0 0 0,0-1 0 0 0,-1 0 0 0 0,1-1 0 0 0,0 1 0 0 0,-1 0 0 0 0,0-1 0 0 0,1 0 0 0 0,-1 0 0 0 0,0 0-67 0 0,13-11 146 0 0,0 0 0 0 0,-1-2 0 0 0,-1 1-1 0 0,0-2 1 0 0,-1 0 0 0 0,0 0 0 0 0,-2-1 0 0 0,0-1 0 0 0,-1 0 0 0 0,-1 0 0 0 0,0-1 0 0 0,-2 0 0 0 0,0 0-1 0 0,-1-1 1 0 0,-1 0-146 0 0,-2-80 75 0 0,-6 98-131 0 0,1 0 0 0 0,0 0 0 0 0,0 0 0 0 0,-1 0 0 0 0,1 0 0 0 0,-1 1 0 0 0,1-1 0 0 0,-1 1 0 0 0,0 0 0 0 0,1 0 0 0 0,-1 0 0 0 0,0 0 0 0 0,0 0 0 0 0,0 0 0 0 0,0 1 0 0 0,0-1 0 0 0,0 1 1 0 0,0 0-1 0 0,0 0 0 0 0,0 0 0 0 0,0 0 0 0 0,0 1 0 0 0,0-1 0 0 0,0 1 0 0 0,0 0 0 0 0,0 0 0 0 0,1 0 0 0 0,-1 0 0 0 0,0 0 0 0 0,1 1 0 0 0,-1-1 0 0 0,0 1 0 0 0,-1 1 56 0 0,-49 37-3660 0 0,21-10-6182 0 0,29-27 8214 0 0,-11 9-9385 0 0</inkml:trace>
  <inkml:trace contextRef="#ctx0" brushRef="#br0" timeOffset="462.559">456 144 8482 0 0,'0'0'3211'0'0,"0"0"-1098"0"0,0 0-484 0 0,0 0-108 0 0,0 0-146 0 0,0 0-246 0 0,0 0-314 0 0,0 0-278 0 0,0 0-146 0 0,0 0-28 0 0,0 0 9 0 0,0 0 19 0 0,0 7-14 0 0,-7 75 1002 0 0,6-79-1321 0 0,0 1-1 0 0,0-1 1 0 0,0 1 0 0 0,0-1-1 0 0,0 1 1 0 0,1 0 0 0 0,0-1 0 0 0,0 1-1 0 0,0 0 1 0 0,0-1 0 0 0,0 1-1 0 0,1 0 1 0 0,-1-1 0 0 0,1 1-1 0 0,0-1 1 0 0,0 1 0 0 0,1-1-1 0 0,-1 1 1 0 0,1-1 0 0 0,-1 0-1 0 0,1 1 1 0 0,0-1 0 0 0,0 0-1 0 0,1 0 1 0 0,-1-1 0 0 0,1 1-1 0 0,-1 0 1 0 0,1-1 0 0 0,0 0-1 0 0,0 1 1 0 0,0-1 0 0 0,0 0-1 0 0,0-1 1 0 0,1 1 0 0 0,-1 0-1 0 0,0-1 1 0 0,1 0 0 0 0,-1 0-1 0 0,1 0 1 0 0,0 0 0 0 0,1 0-58 0 0,5-5 157 0 0,1 0 0 0 0,-1 0 0 0 0,0-1 0 0 0,0 0 0 0 0,0-1 1 0 0,-1 0-1 0 0,0-1 0 0 0,0 0 0 0 0,0 0 0 0 0,-1 0 0 0 0,0-1 0 0 0,-1-1 1 0 0,0 0-1 0 0,0 1 0 0 0,-1-2 0 0 0,0 1 0 0 0,-1-1 0 0 0,1-1-157 0 0,97-162 471 0 0,-98 154-454 0 0,-22 20-666 0 0,-16 26-1329 0 0,23-15-2134 0 0,2-1-5141 0 0,6-7-2953 0 0</inkml:trace>
  <inkml:trace contextRef="#ctx0" brushRef="#br0" timeOffset="985.747">920 52 5041 0 0,'0'0'2453'0'0,"0"0"-378"0"0,0 0-168 0 0,0 0-226 0 0,0 0-327 0 0,0 0-286 0 0,0 0-260 0 0,0 0-138 0 0,0 0-5 0 0,0 0-3 0 0,0 0-27 0 0,0 0-51 0 0,0 0-59 0 0,0 16-62 0 0,0 119 992 0 0,-4 30 247 0 0,4-165-1506 0 0,0 0 68 0 0,0 0 101 0 0,0 0 103 0 0,13-26 1758 0 0,0-7-1900 0 0,1 2-1 0 0,2-1 1 0 0,1 2 0 0 0,1 0 0 0 0,5-4-326 0 0,-15 21 39 0 0,1 0 0 0 0,0 1 0 0 0,1 0 0 0 0,0 0 0 0 0,1 1 0 0 0,0 1 1 0 0,0 0-1 0 0,1 0 0 0 0,1 1 0 0 0,0 1 0 0 0,0 0 0 0 0,0 1 0 0 0,1 0 1 0 0,8-2-40 0 0,-20 9-12 0 0,0 0 1 0 0,0-1-1 0 0,0 1 1 0 0,1 0-1 0 0,-1 0 1 0 0,0 0-1 0 0,0 1 1 0 0,0-1-1 0 0,1 0 1 0 0,-1 1-1 0 0,0 0 1 0 0,0-1-1 0 0,0 1 1 0 0,0 0-1 0 0,0 0 1 0 0,0 0 0 0 0,0 0-1 0 0,0 0 1 0 0,-1 1-1 0 0,1-1 1 0 0,0 1-1 0 0,-1-1 1 0 0,1 1-1 0 0,-1-1 1 0 0,1 1-1 0 0,-1 0 1 0 0,0 0-1 0 0,0 0 1 0 0,0 0-1 0 0,0 0 1 0 0,0 0-1 0 0,0 0 1 0 0,0 0-1 0 0,-1 0 1 0 0,1 0-1 0 0,-1 0 1 0 0,1 0 0 0 0,-1 1-1 0 0,0-1 1 0 0,0 0-1 0 0,0 0 1 0 0,0 0-1 0 0,-1 1 1 0 0,1-1-1 0 0,-1 1 12 0 0,5 16-518 0 0,-3-13-182 0 0,2 8-1347 0 0,1-6-6627 0 0,-1-4-3777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8:5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13515 0 0,'0'0'4561'0'0,"0"0"-3126"0"0,0 0-967 0 0,0 0 56 0 0,0 0 242 0 0,0 0 140 0 0,0 0-37 0 0,0 0-220 0 0,0 0-258 0 0,0 0-168 0 0,0 0-107 0 0,0 0-50 0 0,0 0-24 0 0,2 28-20 0 0,3 86-23 0 0,3-72-288 0 0,-7-38 715 0 0,0-2-2257 0 0,-1-1-4574 0 0,0-1-2318 0 0</inkml:trace>
  <inkml:trace contextRef="#ctx0" brushRef="#br0" timeOffset="697.196">229 339 5881 0 0,'0'0'1086'0'0,"0"0"-361"0"0,0 0 123 0 0,0 0 413 0 0,0 0 278 0 0,0 0 28 0 0,0 0-282 0 0,0 0-351 0 0,0 0-183 0 0,0 0-7 0 0,0 0 81 0 0,0 0 58 0 0,0 0-9 0 0,0 8 585 0 0,14-49-139 0 0,76-212 1135 0 0,-90 252-2419 0 0,0 1-22 0 0,0 0-37 0 0,0 0-33 0 0,0 8 63 0 0,0-1 1 0 0,1 1 0 0 0,-1-1-1 0 0,1 1 1 0 0,1-1-1 0 0,0 1 1 0 0,0-1-1 0 0,0 0 1 0 0,1 0-1 0 0,-1 0 1 0 0,2 0 0 0 0,-1-1-1 0 0,1 1 1 0 0,0-1-1 0 0,1 0 1 0 0,-1 0-1 0 0,1 0 1 0 0,0 0-1 0 0,1-1 1 0 0,-1 0 0 0 0,1 0-1 0 0,0-1 1 0 0,0 1-1 0 0,6 2-7 0 0,-8-9 122 0 0,1 1-1 0 0,-1 0 0 0 0,0-1 1 0 0,0 0-1 0 0,0 0 1 0 0,0 0-1 0 0,0 0 0 0 0,-1-1 1 0 0,1 1-1 0 0,-1-1 1 0 0,1 0-1 0 0,-1 0 0 0 0,0 0 1 0 0,0-1-1 0 0,0 1 1 0 0,-1-1-1 0 0,1 1 0 0 0,-1-1 1 0 0,0 0-1 0 0,0 0 1 0 0,0 0-1 0 0,0-2-121 0 0,2 0 117 0 0,2-5 22 0 0,-1-1 0 0 0,0 0 1 0 0,-1-1-1 0 0,0 1 0 0 0,-1-1 1 0 0,0 1-1 0 0,-1-1 0 0 0,0 0 1 0 0,-1 0-1 0 0,-1-3-139 0 0,0 16 16 0 0,0 0-27 0 0,-17 51-7175 0 0,16-37 1154 0 0,1-6-5796 0 0</inkml:trace>
  <inkml:trace contextRef="#ctx0" brushRef="#br0" timeOffset="4019.654">904 52 0 0 0,'0'0'864'0'0,"0"0"99"0"0,0 0 199 0 0,0 0 245 0 0,0 0 188 0 0,0 0 50 0 0,0 0-23 0 0,0 0-56 0 0,0 0-94 0 0,11-4 4285 0 0,-26-23-341 0 0,-19 24-4081 0 0,-36 30-1287 0 0,62-24-21 0 0,1 1 1 0 0,0 0 0 0 0,0 1-1 0 0,1-1 1 0 0,-1 2-1 0 0,1-1 1 0 0,0 0-1 0 0,0 1 1 0 0,1 0-1 0 0,0 1 1 0 0,0-1-1 0 0,0 1 1 0 0,1 0-1 0 0,0 0 1 0 0,0 0-1 0 0,1 0 1 0 0,0 1-1 0 0,0 0 1 0 0,1-1-1 0 0,0 1 1 0 0,0 0-1 0 0,0 8-27 0 0,2-13 17 0 0,-1 0-1 0 0,1 0 1 0 0,0 0-1 0 0,0 0 0 0 0,1 0 1 0 0,-1 0-1 0 0,0 0 0 0 0,1-1 1 0 0,0 1-1 0 0,0 0 1 0 0,0 0-1 0 0,0 0 0 0 0,0-1 1 0 0,0 1-1 0 0,1 0 0 0 0,0-1 1 0 0,-1 1-1 0 0,1-1 1 0 0,0 0-1 0 0,0 1 0 0 0,0-1 1 0 0,0 0-1 0 0,1 0 1 0 0,-1-1-1 0 0,0 1 0 0 0,1 0 1 0 0,-1-1-1 0 0,1 1 0 0 0,0-1 1 0 0,0 0-1 0 0,-1 0 1 0 0,3 0-17 0 0,1 1 86 0 0,0-1 1 0 0,0 0 0 0 0,0 0 0 0 0,0 0 0 0 0,0-1-1 0 0,0 0 1 0 0,1 0 0 0 0,-1-1 0 0 0,0 0 0 0 0,0 0 0 0 0,0 0-1 0 0,0-1 1 0 0,0 0 0 0 0,-1 0 0 0 0,1 0 0 0 0,0-1 0 0 0,-1 0-1 0 0,0 0 1 0 0,1 0 0 0 0,-1-1 0 0 0,2-1-87 0 0,91-96 832 0 0,-25-12-51 0 0,-69 167-490 0 0,11 175-232 0 0,-1-147-70 0 0,-3-1 1 0 0,-4 2 0 0 0,-3-1-1 0 0,-5 49 11 0 0,1-127 2 0 0,1-1 0 0 0,-1 0 0 0 0,0 1 0 0 0,0-1 0 0 0,0 1 0 0 0,-1-1 0 0 0,1 0-1 0 0,-1 1 1 0 0,1-1 0 0 0,-1 0 0 0 0,0 1 0 0 0,-1-1 0 0 0,1 0 0 0 0,0 0 0 0 0,-1 0-1 0 0,0 0 1 0 0,0 0 0 0 0,0 0 0 0 0,0 0 0 0 0,0-1 0 0 0,0 1 0 0 0,-1-1 0 0 0,1 0-1 0 0,-1 0 1 0 0,0 1 0 0 0,1-2 0 0 0,-1 1 0 0 0,0 0 0 0 0,0 0 0 0 0,0-1 0 0 0,-1 0-1 0 0,1 0 1 0 0,0 0 0 0 0,0 0 0 0 0,-1 0 0 0 0,1 0 0 0 0,0-1 0 0 0,-1 0 0 0 0,1 0 0 0 0,-1 0-1 0 0,1 0 1 0 0,-1 0 0 0 0,1-1 0 0 0,-1 1-2 0 0,-1-3 1 0 0,1 0 0 0 0,-1-1 0 0 0,1 1 0 0 0,0-1-1 0 0,0 1 1 0 0,0-1 0 0 0,0-1 0 0 0,1 1 0 0 0,-1 0 0 0 0,1-1 0 0 0,0 0 0 0 0,1 0 0 0 0,-1 0-1 0 0,1 0 1 0 0,0 0 0 0 0,0 0 0 0 0,1 0 0 0 0,-1-1 0 0 0,1 1 0 0 0,0-1 0 0 0,1-3-1 0 0,-1-14-16 0 0,2 0 0 0 0,1 0 0 0 0,1 1 1 0 0,1-1-1 0 0,1 1 0 0 0,0-1 0 0 0,2 1 0 0 0,1 1 1 0 0,0-1-1 0 0,2 2 0 0 0,1-1 0 0 0,0 1 0 0 0,1 1 1 0 0,1 0-1 0 0,1 1 0 0 0,1 0 0 0 0,0 1 0 0 0,1 0 1 0 0,17-12 15 0 0,-24 20-364 0 0,47-40 262 0 0,-15 26-5940 0 0,-37 22-417 0 0,-2 1-5749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30 6665 0 0,'0'0'2194'0'0,"0"0"-261"0"0,0 0 43 0 0,0 0 121 0 0,0 0-104 0 0,0 0-302 0 0,0 0-338 0 0,0 0-339 0 0,0 0-205 0 0,0 0-117 0 0,0 0-101 0 0,3-1-53 0 0,8-7-54 0 0,-8 6-47 0 0,-16 8 680 0 0,-53 50-287 0 0,66-55-770 0 0,0-1 12 0 0,0 0-3 0 0,0 0 32 0 0,0 0 9 0 0,0 0 31 0 0,0 0 60 0 0,0 0-30 0 0,0 0 5 0 0,23-34 730 0 0,14-12-542 0 0,-37 45-382 0 0,0 1-36 0 0,0 0-40 0 0,0 0-74 0 0,0 0-144 0 0,-1 10-2857 0 0,0-5-2281 0 0,0-2-6708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0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27 13651 0 0,'0'0'2222'0'0,"0"0"-537"0"0,0 0-328 0 0,0 0-181 0 0,0 0-196 0 0,0 0-205 0 0,0 0-150 0 0,0 0-120 0 0,0 0-91 0 0,0 0-75 0 0,0 0-36 0 0,0 0-27 0 0,0 0-11 0 0,-9 5-6 0 0,-24 18-30 0 0,33-23-180 0 0,0 0 0 0 0,1 1 1 0 0,-1-1-1 0 0,0 0 0 0 0,0 1 0 0 0,1-1 0 0 0,-1 0 0 0 0,0 0 0 0 0,0 1 0 0 0,0-1 0 0 0,1 0 0 0 0,-1 1 0 0 0,0-1 0 0 0,0 1 0 0 0,0-1 0 0 0,0 0 0 0 0,0 1 0 0 0,0-1 1 0 0,0 0-1 0 0,0 1 0 0 0,0-1 0 0 0,0 1 0 0 0,0-1 0 0 0,0 0 0 0 0,0 1 0 0 0,0-1 0 0 0,0 0 0 0 0,0 1 0 0 0,0-1 0 0 0,0 0 0 0 0,-1 1 0 0 0,1-1 0 0 0,0 1-49 0 0,88-67 1434 0 0,-155 125-362 0 0,89-56-2737 0 0,-6-7-759 0 0,-7 1-2146 0 0,-1 0-7707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4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3025 0 0,'0'0'2611'0'0,"0"0"-445"0"0,0 0-7 0 0,0 0 61 0 0,0 0-110 0 0,0 0-247 0 0,0 0-360 0 0,0 0-344 0 0,0 0-268 0 0,0 0-190 0 0,0 0-91 0 0,0 0-53 0 0,24 4 1793 0 0,94-22 1202 0 0,16 10-2680 0 0,-7 15-640 0 0,46-6-134 0 0,-173-2-73 0 0,0-1-1 0 0,0 1 0 0 0,0 0 0 0 0,0 0 0 0 0,0 0 0 0 0,0 0 0 0 0,0 0 0 0 0,-1 0 0 0 0,1 0 0 0 0,0 0 1 0 0,-1-1-1 0 0,1 1 0 0 0,0 0 0 0 0,-1 0 0 0 0,1 0 0 0 0,-1 0 0 0 0,0 1 0 0 0,1-1 0 0 0,-1 0 0 0 0,0 0 0 0 0,1 0 1 0 0,-1 0-1 0 0,0 1 0 0 0,0-1 0 0 0,0 0 0 0 0,0 1 0 0 0,0-1 0 0 0,0 1 0 0 0,0-1 0 0 0,0 1 0 0 0,0-1 1 0 0,0 1-1 0 0,0 0 0 0 0,0-1 0 0 0,0 1 0 0 0,-1 0-24 0 0,2 0 9 0 0,-17-11 15 0 0,-54-51 64 0 0,51 5-684 0 0,43 26-5456 0 0,-12 27-1413 0 0,-4 0-5113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29 222 12099 0 0,'0'0'2115'0'0,"0"0"-439"0"0,0 0-249 0 0,0 0-95 0 0,0 0-45 0 0,0 0-117 0 0,0 0-193 0 0,0 0-200 0 0,0 0-197 0 0,0 0-168 0 0,0 0-111 0 0,0 0-67 0 0,0 0-6 0 0,-7-3 82 0 0,3 0-290 0 0,-13-6 510 0 0,34 13 778 0 0,27 5-805 0 0,-1-1 0 0 0,1-3 0 0 0,0-1 0 0 0,0-2 0 0 0,43-4-503 0 0,-22 1 339 0 0,-65 1-247 0 0,0 0 31 0 0,0 0 31 0 0,0 0 32 0 0,-6-15 318 0 0,-96-106-635 0 0,97 65-2005 0 0,11 38-1925 0 0,3 1-4844 0 0,-5 9-3789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5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8434 0 0,'0'0'3559'0'0,"0"0"-1310"0"0,0 0-556 0 0,0 0-99 0 0,0 0-3 0 0,0 0-80 0 0,0 0-211 0 0,0 0-273 0 0,0 0-233 0 0,0 0-175 0 0,0 0-114 0 0,0 0-62 0 0,-1 0 1244 0 0,13 67-75 0 0,-29 117-814 0 0,-71 99-600 0 0,52-144-120 0 0,36-136-67 0 0,0-1-1 0 0,0 0 1 0 0,1 0 0 0 0,-1 0 0 0 0,1 0 0 0 0,-1 0 0 0 0,1 0-1 0 0,0 0 1 0 0,0 0 0 0 0,0 0 0 0 0,0 0 0 0 0,0 0 0 0 0,0-1-1 0 0,0 1 1 0 0,0 0 0 0 0,1-1 0 0 0,-1 1 0 0 0,1-1 0 0 0,-1 1-1 0 0,1-1 1 0 0,0 0 0 0 0,0 1 0 0 0,-1-1 0 0 0,1 0 0 0 0,0 0-1 0 0,0 0 1 0 0,0-1 0 0 0,0 1 0 0 0,0 0 0 0 0,0-1 0 0 0,0 0-1 0 0,1 1 1 0 0,-1-1 0 0 0,0 0 0 0 0,0 0 0 0 0,0 0 0 0 0,0 0-1 0 0,0 0 1 0 0,0-1 0 0 0,2 1-11 0 0,292 4 815 0 0,-226 0-2162 0 0,-69-26-3414 0 0,3 15 3007 0 0,2-1-3840 0 0,-3 1-6073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5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2 243 2240 0 0,'0'0'2404'0'0,"0"0"-57"0"0,0 0 133 0 0,0 0 130 0 0,0 0-229 0 0,0 0-390 0 0,0 0-380 0 0,0 0-336 0 0,0 0-224 0 0,0 0-174 0 0,0 0-117 0 0,0 0-93 0 0,0 0-52 0 0,2-2-52 0 0,3-8-62 0 0,-4 8-26 0 0,4 2 2630 0 0,16 0-2109 0 0,56 1-210 0 0,31 0-209 0 0,-36-6-286 0 0,-43 4-132 0 0,-33 1-2568 0 0,-18 14-6205 0 0,19-10-2163 0 0</inkml:trace>
  <inkml:trace contextRef="#ctx0" brushRef="#br0" timeOffset="379.115">1 475 14043 0 0,'0'0'1974'0'0,"0"0"-634"0"0,0 0-314 0 0,0 0 36 0 0,0 0 57 0 0,0 0-12 0 0,0 0-121 0 0,0 0-186 0 0,0 0-125 0 0,0 0-70 0 0,0 0-62 0 0,0 0-39 0 0,11-1-30 0 0,196-24 2453 0 0,-85 11-2439 0 0,-72 10-412 0 0,-50 4-67 0 0,0 0-33 0 0,0 0-13 0 0,0 0-19 0 0,0 0-3 0 0,0 0-34 0 0,-13 0-4800 0 0,4 0-4796 0 0,7 0-2313 0 0</inkml:trace>
  <inkml:trace contextRef="#ctx0" brushRef="#br0" timeOffset="1841.441">1059 4 9026 0 0,'0'0'1666'0'0,"0"0"-282"0"0,0 0-54 0 0,0 0 30 0 0,0 0-87 0 0,0 0-240 0 0,0 0-315 0 0,0 0-331 0 0,0 0-217 0 0,0 0-112 0 0,0 0-40 0 0,-3 0 4 0 0,-9 0 9 0 0,9 0 1 0 0,7 0 8656 0 0,14 0-7802 0 0,26 4-649 0 0,-37 6-146 0 0,-7-9-54 0 0,-30 21 255 0 0,-59 15-46 0 0,-122 43-130 0 0,138-44-55 0 0,65-31-49 0 0,9-3-55 0 0,6 1 62 0 0,8 0 42 0 0,-1 1 0 0 0,0-2 0 0 0,1 0 0 0 0,-1-1-1 0 0,1 0 1 0 0,0-1 0 0 0,-1 0 0 0 0,3-2-61 0 0,25 1 115 0 0,116 1 46 0 0,-153 11-129 0 0,-10-4-16 0 0,0 0-1 0 0,0-1 1 0 0,-1 1-1 0 0,0-1 1 0 0,0 0-1 0 0,-1-1 1 0 0,0 1-1 0 0,0-1 1 0 0,0-1-1 0 0,0 1 1 0 0,-1-1 0 0 0,-2 0-16 0 0,-29 20 30 0 0,-212 134-3 0 0,152-73-106 0 0,97-84 78 0 0,1 1 0 0 0,0-1 0 0 0,0 1-1 0 0,0 0 1 0 0,0-1 0 0 0,0 1-1 0 0,0 0 1 0 0,1 0 0 0 0,-1-1 0 0 0,1 1-1 0 0,-1 0 1 0 0,1 0 0 0 0,-1 0-1 0 0,1 0 1 0 0,0 0 0 0 0,0 0 0 0 0,0 0-1 0 0,0 0 1 0 0,0 0 0 0 0,1-1-1 0 0,-1 1 1 0 0,1 0 0 0 0,-1 0 0 0 0,1 0-1 0 0,-1 0 1 0 0,1 0 0 0 0,0 0 1 0 0,36-2 166 0 0,132-34 484 0 0,-94 13-482 0 0,-30 14-91 0 0,-45 7-53 0 0,0 0 10 0 0,0 0-14 0 0,0 0-11 0 0,0 0-30 0 0,0 0-17 0 0,0 0 18 0 0,0 0-13 0 0,0 0-3 0 0,0 0-16 0 0,0 0-32 0 0,0 0-21 0 0,0 0-27 0 0,0 0-51 0 0,0 0-85 0 0,0 0-115 0 0,29-15-6915 0 0,-23 12 1183 0 0,2 2-6068 0 0</inkml:trace>
  <inkml:trace contextRef="#ctx0" brushRef="#br0" timeOffset="2563.774">1538 148 10842 0 0,'0'0'1771'0'0,"0"0"-374"0"0,0 0 59 0 0,0 0 200 0 0,0 0 66 0 0,0 0-180 0 0,0 0-359 0 0,0 0-351 0 0,0 0-259 0 0,0 0-150 0 0,0 0-88 0 0,0 0-21 0 0,0 0 12 0 0,-7 3 35 0 0,-115 96 2248 0 0,6 12-1741 0 0,-1-5-600 0 0,116-105-266 0 0,1 0 1 0 0,-1-1-1 0 0,0 1 0 0 0,1 0 0 0 0,-1 0 0 0 0,1-1 1 0 0,-1 1-1 0 0,1 0 0 0 0,-1 0 0 0 0,1 0 0 0 0,0 0 1 0 0,-1 0-1 0 0,1 0 0 0 0,0 0 0 0 0,0-1 0 0 0,-1 1 1 0 0,1 0-1 0 0,0 0 0 0 0,0 0 0 0 0,0 0 1 0 0,0 0-1 0 0,0 0 0 0 0,1 0 0 0 0,-1 0 0 0 0,0 0 1 0 0,0 0-1 0 0,1 0 0 0 0,-1 0 0 0 0,0 0 0 0 0,1-1 1 0 0,-1 1-1 0 0,1 0 0 0 0,-1 0 0 0 0,1 0 0 0 0,0-1 1 0 0,-1 1-1 0 0,1 0 0 0 0,0 0-2 0 0,146 3 779 0 0,62-8-259 0 0,-216-18-379 0 0,-54-121-25 0 0,43 14-373 0 0,16 125-560 0 0,1 4-3156 0 0,0 0-3752 0 0,3 0-4212 0 0</inkml:trace>
  <inkml:trace contextRef="#ctx0" brushRef="#br0" timeOffset="3088.305">1854 0 13715 0 0,'0'0'2306'0'0,"0"0"-689"0"0,0 0-372 0 0,0 0-68 0 0,0 0-47 0 0,0 0-109 0 0,0 0-223 0 0,0 0-239 0 0,0 0-127 0 0,0 0-7 0 0,0 0 30 0 0,0 0 45 0 0,0 0-2 0 0,-1 12-45 0 0,-3 37-64 0 0,-30 57 814 0 0,-51 107-843 0 0,79-158-342 0 0,53-48 502 0 0,100-44 259 0 0,-49 12-286 0 0,-98 25-481 0 0,0 0 8 0 0,0 0-7 0 0,0 0-18 0 0,0 0-10 0 0,0 0 1 0 0,0 0 4 0 0,0 0-2 0 0,0 0-20 0 0,0 0-24 0 0,0 0-28 0 0,3-20-2061 0 0,16-11-1540 0 0,-8 9-4549 0 0,-7 17-3403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1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1 8698 0 0,'0'0'4053'0'0,"0"0"-1854"0"0,0 0-756 0 0,0 0-82 0 0,0 0 12 0 0,0 0-89 0 0,0 0-234 0 0,0 0-309 0 0,0 0-254 0 0,0 0-160 0 0,0 0-47 0 0,0 0 6 0 0,0 0 16 0 0,6 7 4280 0 0,-6-7-4429 0 0,0 0 15 0 0,0 0-6 0 0,0 0-7 0 0,0 0 1 0 0,0 0-8 0 0,0 0-2 0 0,0 0-10 0 0,0 0 6 0 0,0 0-25 0 0,0 0-9 0 0,0 0 0 0 0,-26 0 295 0 0,-75 11-11 0 0,-30 40-16 0 0,-95 42-39 0 0,227-93-334 0 0,-1 0 0 0 0,0 1 0 0 0,0-1-1 0 0,0 0 1 0 0,0 0 0 0 0,0 1 0 0 0,1-1 0 0 0,-1 0-1 0 0,0 1 1 0 0,0-1 0 0 0,0 0 0 0 0,0 0-1 0 0,0 1 1 0 0,0-1 0 0 0,0 0 0 0 0,0 1-1 0 0,0-1 1 0 0,0 0 0 0 0,0 1 0 0 0,0-1-1 0 0,0 0 1 0 0,0 0 0 0 0,0 1 0 0 0,0-1-1 0 0,-1 0 1 0 0,1 0 0 0 0,0 1 0 0 0,0-1-1 0 0,0 0 1 0 0,0 0 0 0 0,-1 1 0 0 0,1-1 0 0 0,0 0-1 0 0,0 0 1 0 0,0 1 0 0 0,-1-1 0 0 0,1 0-1 0 0,0 0 1 0 0,0 0 0 0 0,-1 0 0 0 0,1 1-1 0 0,0-1 1 0 0,0 0 0 0 0,-1 0 0 0 0,1 0-3 0 0,11 4-17 0 0,162 28 136 0 0,54-31-95 0 0,-226-1-25 0 0,-1 0 1 0 0,1-1-1 0 0,-1 1 0 0 0,1 0 1 0 0,-1 0-1 0 0,1 0 0 0 0,-1 0 1 0 0,1 0-1 0 0,-1 0 0 0 0,1 0 1 0 0,0 0-1 0 0,-1 1 0 0 0,1-1 1 0 0,-1 0-1 0 0,1 0 0 0 0,-1 0 1 0 0,1 1-1 0 0,-1-1 0 0 0,0 0 0 0 0,1 0 1 0 0,-1 1-1 0 0,1-1 0 0 0,-1 0 1 0 0,1 1-1 0 0,-1-1 0 0 0,0 0 1 0 0,1 1-1 0 0,-1-1 0 0 0,0 1 1 0 0,1-1-1 0 0,-1 1 0 0 0,0-1 1 0 0,0 1-1 0 0,0-1 0 0 0,1 1 0 0 0,-1-1 1 0 0,0 1-1 0 0,0-1 0 0 0,0 1 1 0 0,0-1-1 0 0,0 1 0 0 0,0-1 1 0 0,0 1-1 0 0,0-1 0 0 0,0 1 1 0 0,0-1-1 0 0,0 1 0 0 0,0-1 1 0 0,0 1-1 0 0,0 0 0 0 0,-1-1 1 0 0,1 1-1 0 0,0-1 0 0 0,0 0 0 0 0,-1 1 1 0 0,1-1-1 0 0,0 1 0 0 0,0-1 1 0 0,-1 1-1 0 0,1-1 0 0 0,-1 0 1 0 0,1 1-1 0 0,0-1 0 0 0,-1 0 1 0 0,-21 27 53 0 0,-96 38 2 0 0,65-41-60 0 0,-280 137-8 0 0,277-129 1 0 0,-61 46 22 0 0,102-66-33 0 0,15-9 33 0 0,21-3-40 0 0,40-4 67 0 0,-1-2-1 0 0,0-3 0 0 0,-1-3 1 0 0,15-6-37 0 0,-50 12 9 0 0,124-19 45 0 0,-108-5-7496 0 0,-26 15-1549 0 0,-8 8-3245 0 0</inkml:trace>
  <inkml:trace contextRef="#ctx0" brushRef="#br0" timeOffset="417.479">1139 27 16171 0 0,'0'0'1722'0'0,"0"0"-452"0"0,0 0-150 0 0,0 0-17 0 0,0 0-39 0 0,0 0-148 0 0,0 0-204 0 0,0 0-141 0 0,0 0-72 0 0,0 0-14 0 0,0 0 5 0 0,0 0-41 0 0,0 0-27 0 0,-6 14-58 0 0,-37 109 559 0 0,-10 60-126 0 0,7-54-627 0 0,38-112-504 0 0,11-30-1261 0 0,25-53-1782 0 0,-11 29-1045 0 0,-3 0-6571 0 0,-9 26 2466 0 0</inkml:trace>
  <inkml:trace contextRef="#ctx0" brushRef="#br0" timeOffset="784.618">844 71 6857 0 0,'0'0'3197'0'0,"0"0"-756"0"0,0 0-466 0 0,0 0-171 0 0,0 0-110 0 0,0 0-139 0 0,0 0-235 0 0,0 0-274 0 0,0 0-209 0 0,0 0-103 0 0,0 0-54 0 0,0 0-20 0 0,10-3-29 0 0,172-20 2459 0 0,-9 13-2113 0 0,-82-1-845 0 0,-70 5-1093 0 0,-25 14-4514 0 0,-3-4-178 0 0,-1 0-6295 0 0</inkml:trace>
  <inkml:trace contextRef="#ctx0" brushRef="#br0" timeOffset="1032.347">680 494 13395 0 0,'0'0'2218'0'0,"0"0"-573"0"0,0 0-103 0 0,0 0 149 0 0,0 0-89 0 0,0 0-199 0 0,0 0-255 0 0,0 0-239 0 0,0 0-180 0 0,35-5-156 0 0,109-19-103 0 0,-23-6 447 0 0,18-2-650 0 0,-113 31-1221 0 0,-16 1-2535 0 0,-10 0-1504 0 0,0 0-6942 0 0</inkml:trace>
  <inkml:trace contextRef="#ctx0" brushRef="#br0" timeOffset="1760.378">1223 487 7050 0 0,'0'0'2987'0'0,"0"0"-821"0"0,0 0-325 0 0,0 0-47 0 0,0 0-116 0 0,0 0-201 0 0,0 0-282 0 0,0 0-268 0 0,0 0-161 0 0,0 0-78 0 0,0 0-32 0 0,0 0-27 0 0,0 0-42 0 0,11-11-68 0 0,78-84 1204 0 0,-79 82-1598 0 0,1 1-1 0 0,0 0 1 0 0,1 0 0 0 0,0 1 0 0 0,1 1-1 0 0,0 0 1 0 0,1 1 0 0 0,9-5-125 0 0,-17 43 12 0 0,-13 80 53 0 0,29-109-46 0 0,44-54 15 0 0,26-33 76 0 0,-89 126-24 0 0,-5-30-87 0 0,-8 92-170 0 0,30-75-1335 0 0,-3-19-5694 0 0,-14-6 940 0 0,-1 2-5145 0 0</inkml:trace>
  <inkml:trace contextRef="#ctx0" brushRef="#br0" timeOffset="2249.411">1799 402 4537 0 0,'0'0'1366'0'0,"0"0"57"0"0,0 0 162 0 0,0 0 74 0 0,0 0-101 0 0,0 0-274 0 0,0 0-305 0 0,0 0-208 0 0,0 0-82 0 0,0 0-46 0 0,0 0-36 0 0,-7 32-48 0 0,-21 95-82 0 0,19-64 595 0 0,8-42 718 0 0,0-31 1804 0 0,37-94-1791 0 0,-31 86-1731 0 0,1 1 0 0 0,0 0 0 0 0,2 0 0 0 0,0 0 0 0 0,1 1 0 0 0,0 0 0 0 0,2 1 0 0 0,0 0 0 0 0,0 1 0 0 0,1 0 0 0 0,1 1 0 0 0,0 0 1 0 0,1 1-1 0 0,1 0 0 0 0,-1 1 0 0 0,2 1 0 0 0,0 0 0 0 0,1 1-72 0 0,113-16 81 0 0,-129 26-77 0 0,1-1 0 0 0,0 1 0 0 0,0-1 0 0 0,-1 1-1 0 0,1 0 1 0 0,0 0 0 0 0,-1 0 0 0 0,1 0 0 0 0,-1 0 0 0 0,1 0 0 0 0,-1 0 0 0 0,0 0 0 0 0,1 0 0 0 0,-1 1 0 0 0,0-1-1 0 0,0 1 1 0 0,0-1 0 0 0,0 1 0 0 0,0-1 0 0 0,0 1 0 0 0,0 0 0 0 0,-1-1 0 0 0,1 1 0 0 0,0 0 0 0 0,-1-1 0 0 0,0 1 0 0 0,1 0-1 0 0,-1 0 1 0 0,0 0 0 0 0,0-1 0 0 0,0 1 0 0 0,0 0 0 0 0,0 1-4 0 0,-8 64 192 0 0,6-62-192 0 0,0 1-1 0 0,0-1 1 0 0,-1 0-1 0 0,0 0 1 0 0,0 0-1 0 0,0 0 1 0 0,0-1-1 0 0,-1 1 1 0 0,0-1-1 0 0,0 0 1 0 0,0 0-1 0 0,0 0 1 0 0,-1-1-1 0 0,1 1 1 0 0,-1-1-1 0 0,0 0 1 0 0,0-1-1 0 0,0 1 1 0 0,0-1-1 0 0,-1 0 1 0 0,1 0-1 0 0,-1 0 1 0 0,1-1-1 0 0,-1 0 1 0 0,1 0-1 0 0,-1 0 1 0 0,0-1-1 0 0,0 0 1 0 0,1 0-1 0 0,-1-1 1 0 0,0 1-1 0 0,1-1 1 0 0,-1 0-1 0 0,0-1 1 0 0,1 1-1 0 0,0-1 1 0 0,-1 0-1 0 0,1-1 1 0 0,0 1-1 0 0,0-1 1 0 0,0 0-1 0 0,0 0 1 0 0,-19-51-2294 0 0,21 16-6909 0 0,3 27-2677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62 600 3937 0 0,'0'0'2360'0'0,"0"0"-258"0"0,0 0-99 0 0,0 0-132 0 0,0 0-193 0 0,0 0-223 0 0,0 0-255 0 0,0 0-224 0 0,0 0-174 0 0,0 0-126 0 0,0 0-101 0 0,0 0-92 0 0,-8 12-59 0 0,-27 38-76 0 0,32-46-297 0 0,1 1 1 0 0,-1-1 0 0 0,1 1-1 0 0,0 0 1 0 0,1 0-1 0 0,-1 0 1 0 0,1 0 0 0 0,0 0-1 0 0,0 0 1 0 0,1 0-1 0 0,-1 0 1 0 0,1 0 0 0 0,0 0-1 0 0,0 1 1 0 0,1 0-52 0 0,0 11 126 0 0,-1-13-53 0 0,0 0-1 0 0,0 0 1 0 0,1 0-1 0 0,-1 0 1 0 0,1 0-1 0 0,0 0 1 0 0,0 0-1 0 0,1 0 1 0 0,-1 0 0 0 0,1-1-1 0 0,0 1 1 0 0,0-1-1 0 0,0 1 1 0 0,0-1-1 0 0,0 0 1 0 0,1 0-1 0 0,0 0 1 0 0,-1 0 0 0 0,1 0-1 0 0,1 0 1 0 0,-1-1-1 0 0,0 1 1 0 0,0-1-1 0 0,1 0 1 0 0,-1 0-1 0 0,1-1 1 0 0,0 1 0 0 0,-1-1-1 0 0,1 1 1 0 0,0-1-1 0 0,0 0 1 0 0,0-1-1 0 0,0 1 1 0 0,0-1-1 0 0,0 1 1 0 0,0-1 0 0 0,2-1-73 0 0,-1 1 94 0 0,-1-1 1 0 0,0 1 0 0 0,1-1 0 0 0,-1-1 0 0 0,0 1 0 0 0,0 0 0 0 0,0-1 0 0 0,0 0 0 0 0,0 0 0 0 0,0 0-1 0 0,0-1 1 0 0,-1 1 0 0 0,1-1 0 0 0,-1 0 0 0 0,0 0 0 0 0,0 0 0 0 0,0 0 0 0 0,0-1 0 0 0,0 1 0 0 0,-1-1-1 0 0,1 1 1 0 0,-1-1 0 0 0,0 0 0 0 0,0 0 0 0 0,-1 0 0 0 0,1 0 0 0 0,-1-2-95 0 0,2-2 31 0 0,0 0 0 0 0,-1 0 0 0 0,0-1 0 0 0,-1 1 0 0 0,1 0-1 0 0,-2-1 1 0 0,1 1 0 0 0,-1 0 0 0 0,-1-1 0 0 0,1 1 0 0 0,-1-1 0 0 0,-1 1 0 0 0,0 0 0 0 0,-1-4-31 0 0,0 6-54 0 0,1 1 0 0 0,-1 0 0 0 0,-1 0-1 0 0,1 0 1 0 0,-1 0 0 0 0,1 0 0 0 0,-2 1 0 0 0,1-1 0 0 0,0 1 0 0 0,-1 0 0 0 0,0 1 0 0 0,0-1-1 0 0,0 1 1 0 0,0 0 0 0 0,0 0 0 0 0,-1 0 0 0 0,1 1 0 0 0,-1 0 0 0 0,0 0 0 0 0,0 0 0 0 0,1 1-1 0 0,-5-1 55 0 0,-51 1-10513 0 0,50 4-1412 0 0</inkml:trace>
  <inkml:trace contextRef="#ctx0" brushRef="#br0" timeOffset="665.512">379 107 10642 0 0,'0'0'2579'0'0,"0"0"-447"0"0,0 0-295 0 0,0 0-167 0 0,0 0-227 0 0,0 0-265 0 0,0 0-264 0 0,0 0-223 0 0,0 0-111 0 0,0 0-58 0 0,0 0-7 0 0,0 0 31 0 0,2 1-4 0 0,0 3-411 0 0,0 0 0 0 0,0 0 0 0 0,0 0-1 0 0,-1 0 1 0 0,1 0 0 0 0,-1 0 0 0 0,0 0 0 0 0,-1 1 0 0 0,1-1 0 0 0,-1 0 0 0 0,1 1 0 0 0,-1-1-1 0 0,-1 0 1 0 0,1 0 0 0 0,-1 1 0 0 0,0 3-131 0 0,0 12 245 0 0,27 360 955 0 0,-26-355-1187 0 0,-14 136 84 0 0,6-135-72 0 0,8-26-16 0 0,0 0 25 0 0,0-11 156 0 0,4-2-190 0 0,1 0 0 0 0,0 0 1 0 0,1 0-1 0 0,0 1 0 0 0,1 0 0 0 0,1 1 0 0 0,0-1 0 0 0,0 1 0 0 0,1 1 0 0 0,0-1 0 0 0,1 2 0 0 0,0-1 0 0 0,1 1 0 0 0,0 1 0 0 0,0 0 0 0 0,1 1 1 0 0,0 0-1 0 0,0 0 0 0 0,10-2 0 0 0,-9 1-5 0 0,1 1 0 0 0,0 1 0 0 0,0 1 0 0 0,1-1 0 0 0,-1 2 0 0 0,1 0 0 0 0,0 1 0 0 0,0 1 0 0 0,1 0 0 0 0,13 0 5 0 0,-27 3-2 0 0,0-1-1 0 0,0 0 1 0 0,0 1-1 0 0,0-1 1 0 0,0 1-1 0 0,0 0 1 0 0,-1 0-1 0 0,1-1 1 0 0,0 1-1 0 0,0 0 1 0 0,0 1-1 0 0,-1-1 1 0 0,1 0-1 0 0,-1 0 0 0 0,1 1 1 0 0,-1-1-1 0 0,1 1 1 0 0,-1-1-1 0 0,0 1 1 0 0,0 0-1 0 0,0 0 1 0 0,0-1-1 0 0,0 1 1 0 0,0 0-1 0 0,0 0 1 0 0,0 0-1 0 0,-1 0 1 0 0,1 0-1 0 0,-1 0 1 0 0,1 0-1 0 0,-1 0 1 0 0,0 0-1 0 0,0 1 3 0 0,-4 71-14 0 0,-1-62 21 0 0,-1 0 0 0 0,-1-1 1 0 0,1 0-1 0 0,-2 0 0 0 0,0 0 0 0 0,0-1 1 0 0,0 0-1 0 0,-2-1 0 0 0,1 0 0 0 0,-1 0 1 0 0,0-1-1 0 0,-1-1 0 0 0,0 1 0 0 0,0-2 1 0 0,0 1-1 0 0,-1-2 0 0 0,0 1 0 0 0,0-2 1 0 0,-1 0-1 0 0,1 0 0 0 0,-11 1-7 0 0,19-3-39 0 0,-1-1 0 0 0,1 0 1 0 0,-1 0-1 0 0,1-1 0 0 0,-1 1 0 0 0,0-1 0 0 0,1 0 0 0 0,-1 0 1 0 0,0 0-1 0 0,1-1 0 0 0,-1 1 0 0 0,0-1 0 0 0,1-1 0 0 0,-1 1 1 0 0,1 0-1 0 0,-1-1 0 0 0,1 0 0 0 0,0 0 0 0 0,0 0 1 0 0,0-1-1 0 0,0 0 0 0 0,0 1 0 0 0,1-1 0 0 0,-1 0 0 0 0,1-1 1 0 0,-1 1-1 0 0,1-1 0 0 0,0 1 0 0 0,1-1 0 0 0,-1 0 0 0 0,1 0 1 0 0,0 0-1 0 0,-1-1 0 0 0,2 1 0 0 0,-1 0 0 0 0,0-4 39 0 0,0-38-2276 0 0,9 16-4751 0 0,-1 22-2631 0 0</inkml:trace>
  <inkml:trace contextRef="#ctx0" brushRef="#br0" timeOffset="1237.331">1086 0 11042 0 0,'0'0'2654'0'0,"0"0"-593"0"0,0 0-324 0 0,0 0-195 0 0,0 0-236 0 0,0 0-282 0 0,0 0-287 0 0,0 0-134 0 0,0 0 12 0 0,0 0 72 0 0,0 0 88 0 0,0 0 5 0 0,0 0-87 0 0,6 17-82 0 0,16 53-79 0 0,-15 68 858 0 0,-40 285-503 0 0,29-287-1110 0 0,20-137-864 0 0,11-73-3276 0 0,-25 39-47 0 0,-1 15-669 0 0,-1 11-6042 0 0</inkml:trace>
  <inkml:trace contextRef="#ctx0" brushRef="#br0" timeOffset="1472.395">863 420 7234 0 0,'0'0'1947'0'0,"0"0"-215"0"0,0 0-53 0 0,0 0 37 0 0,0 0 73 0 0,0 0-20 0 0,0 0-131 0 0,0 0-192 0 0,0 0-285 0 0,0 0-227 0 0,0 0-158 0 0,0 0-132 0 0,26 5-89 0 0,81 14-96 0 0,16-14 330 0 0,59-17 185 0 0,-90 3-3927 0 0,-46 6-2088 0 0,-1 2-3407 0 0,-38 1-2352 0 0</inkml:trace>
  <inkml:trace contextRef="#ctx0" brushRef="#br0" timeOffset="2839.422">1620 449 168 0 0,'0'0'2160'0'0,"0"0"-174"0"0,0 0 157 0 0,0 0 73 0 0,0 0-221 0 0,0 0-390 0 0,0 0-366 0 0,0 0-207 0 0,0 0-31 0 0,0 0 58 0 0,0 0 37 0 0,0 0-41 0 0,0 0-102 0 0,-3 4-134 0 0,-67 37 1916 0 0,46-32-2255 0 0,9-5-313 0 0,1 1 0 0 0,0 0 0 0 0,1 1-1 0 0,-1 1 1 0 0,1 0 0 0 0,0 1 0 0 0,1 0 0 0 0,0 1 0 0 0,0 0 0 0 0,1 1-1 0 0,-2 2-166 0 0,5-2 45 0 0,3-5-32 0 0,1-1 0 0 0,-1 0 0 0 0,1 1 0 0 0,1 0 0 0 0,-1 0 0 0 0,1 0 0 0 0,-1 1 0 0 0,1-1 0 0 0,1 1 0 0 0,-1 0 0 0 0,1 0 0 0 0,0 0 1 0 0,0 0-1 0 0,1 0 0 0 0,0 0 0 0 0,0 0 0 0 0,0 0 0 0 0,1 1 0 0 0,0-1 0 0 0,0 2-13 0 0,2-6 32 0 0,0-1 0 0 0,-1 1 0 0 0,1-1 0 0 0,0 1 0 0 0,0-1 0 0 0,0 0 0 0 0,0 0 0 0 0,0 0 0 0 0,0 0 0 0 0,0 0 0 0 0,0 0 0 0 0,0 0 0 0 0,0-1 0 0 0,1 1 1 0 0,-1-1-1 0 0,0 1 0 0 0,0-1 0 0 0,1 0 0 0 0,-1 0 0 0 0,0 0 0 0 0,0 0 0 0 0,1 0 0 0 0,-1-1 0 0 0,0 1 0 0 0,0-1 0 0 0,1 0-32 0 0,11 1 236 0 0,1-4-141 0 0,0 0 1 0 0,0-1-1 0 0,0 0 0 0 0,-1-1 0 0 0,0-1 0 0 0,0 0 0 0 0,-1-1 0 0 0,0 0 0 0 0,0-1 0 0 0,-1-1 0 0 0,0 0 0 0 0,0 0 0 0 0,-1-1 0 0 0,-1-1 0 0 0,0 0 0 0 0,0-1-95 0 0,-7 10 18 0 0,84-107 281 0 0,-86 110-300 0 0,-1 0-1 0 0,1 0 1 0 0,0 0 0 0 0,-1 1-1 0 0,1-1 1 0 0,0 0-1 0 0,-1 0 1 0 0,1 0 0 0 0,0 1-1 0 0,-1-1 1 0 0,1 0 0 0 0,-1 1-1 0 0,1-1 1 0 0,0 0-1 0 0,-1 1 1 0 0,1-1 0 0 0,-1 1-1 0 0,1-1 1 0 0,-1 1 0 0 0,0-1-1 0 0,1 1 1 0 0,-1-1-1 0 0,1 1 1 0 0,-1-1 0 0 0,0 1-1 0 0,0 0 1 0 0,1-1 0 0 0,-1 1-1 0 0,0 0 1 0 0,0-1-1 0 0,0 1 1 0 0,1 0 0 0 0,-1-1-1 0 0,0 1 1 0 0,0 0 0 0 0,0-1-1 0 0,0 1 1 0 0,0 0-1 0 0,-1-1 1 0 0,1 1 0 0 0,0 0-1 0 0,0-1 1 0 0,0 1-1 0 0,0 0 1 0 0,-1-1 0 0 0,1 1-1 0 0,0-1 1 0 0,-1 1 0 0 0,1 0-1 0 0,-1-1 1 0 0,1 1-1 0 0,0-1 1 0 0,-1 1 0 0 0,1-1-1 0 0,-1 1 1 0 0,1-1 0 0 0,-1 0-1 0 0,0 1 2 0 0,-4 16-4 0 0,0-5 3 0 0,1 0 0 0 0,1 0 0 0 0,0 0 1 0 0,0 1-1 0 0,1-1 0 0 0,1 1 0 0 0,0 0 1 0 0,1-1-1 0 0,0 1 0 0 0,1 1 1 0 0,1-11 2 0 0,0 1-1 0 0,0-1 1 0 0,0 1 0 0 0,0-1-1 0 0,1 0 1 0 0,-1 1-1 0 0,1-1 1 0 0,0-1 0 0 0,0 1-1 0 0,0 0 1 0 0,0-1-1 0 0,1 1 1 0 0,-1-1 0 0 0,1 0-1 0 0,-1 0 1 0 0,1-1-1 0 0,0 1 1 0 0,0-1-1 0 0,-1 1 1 0 0,1-1 0 0 0,0 0-1 0 0,0-1 1 0 0,0 1-1 0 0,0-1 1 0 0,0 0 0 0 0,1 0-1 0 0,-1 0 1 0 0,0 0-1 0 0,0-1 1 0 0,0 1 0 0 0,0-1-1 0 0,1-1-1 0 0,7 2-10 0 0,-1-2 36 0 0,1-1 0 0 0,-1 0-1 0 0,0-1 1 0 0,0 0 0 0 0,0-1-1 0 0,-1 0 1 0 0,0-1 0 0 0,0 0-1 0 0,0 0 1 0 0,-1-1-1 0 0,1-1 1 0 0,3-4-26 0 0,-9 9 23 0 0,5-3 1 0 0,-1-1 0 0 0,-1 0 0 0 0,1 0 0 0 0,-1 0 0 0 0,-1-1 0 0 0,1 0 0 0 0,-1 0-1 0 0,0-1 1 0 0,-1 0 0 0 0,0 0 0 0 0,-1 0 0 0 0,0-1 0 0 0,2-6-24 0 0,-6 16 4 0 0,0 0 0 0 0,0 0-1 0 0,0 1 1 0 0,0-1 0 0 0,-1 0 0 0 0,1 0-1 0 0,0 0 1 0 0,0 0 0 0 0,0 1 0 0 0,0-1 0 0 0,-1 0-1 0 0,1 0 1 0 0,0 0 0 0 0,0 0 0 0 0,-1 0 0 0 0,1 0-1 0 0,0 0 1 0 0,0 1 0 0 0,-1-1 0 0 0,1 0-1 0 0,0 0 1 0 0,0 0 0 0 0,-1 0 0 0 0,1 0 0 0 0,0 0-1 0 0,0 0 1 0 0,-1 0 0 0 0,1 0 0 0 0,0 0 0 0 0,0-1-1 0 0,-1 1 1 0 0,1 0 0 0 0,0 0 0 0 0,0 0-1 0 0,-1 0 1 0 0,1 0 0 0 0,0 0 0 0 0,0 0 0 0 0,-1-1-1 0 0,1 1 1 0 0,0 0-4 0 0,-16 28-8 0 0,9 71 4 0 0,3-8-2 0 0,6-89 7 0 0,0-1 0 0 0,1 1 0 0 0,-1 0 0 0 0,0-1 0 0 0,1 0 0 0 0,-1 1 0 0 0,1-1 0 0 0,-1 0-1 0 0,1 0 1 0 0,0 0 0 0 0,-1-1 0 0 0,1 1 0 0 0,0-1 0 0 0,0 1 0 0 0,-1-1 0 0 0,1 0 0 0 0,0 0 0 0 0,0 0 0 0 0,0 0 0 0 0,-1-1-1 0 0,1 1 1 0 0,2-2-1 0 0,4-4 19 0 0,-1 0-1 0 0,0-1 1 0 0,0 0-1 0 0,0-1 1 0 0,-1 0-1 0 0,-1 0 1 0 0,1 0-1 0 0,-1-1 1 0 0,-1 0-1 0 0,0 0 1 0 0,0-1-1 0 0,0 1 1 0 0,-1-1 0 0 0,-1 0-19 0 0,20-37 56 0 0,-18 39-59 0 0,-3 3 4 0 0,0-1-1 0 0,0 1 0 0 0,0 0 1 0 0,1 0-1 0 0,0 0 0 0 0,0 1 1 0 0,1-1-1 0 0,-1 1 1 0 0,1-1-1 0 0,0 1 0 0 0,0 0 1 0 0,0 1-1 0 0,1-1 0 0 0,-1 1 1 0 0,1 0-1 0 0,0 0 0 0 0,0 0 1 0 0,0 0-1 0 0,0 1 1 0 0,0 0-1 0 0,1 0 0 0 0,-1 1 1 0 0,3-1-1 0 0,-6 2 0 0 0,0 0 0 0 0,1 1 0 0 0,-1-1 0 0 0,0 1 0 0 0,0-1 0 0 0,0 1-1 0 0,0 0 1 0 0,0 0 0 0 0,0 0 0 0 0,0 0 0 0 0,-1 0 0 0 0,1 0 0 0 0,0 0 0 0 0,-1 1 0 0 0,1-1 0 0 0,0 1 0 0 0,-1-1 0 0 0,0 1 0 0 0,1-1 0 0 0,-1 1 0 0 0,0 0 0 0 0,0 0 0 0 0,0 0 0 0 0,0 0 0 0 0,0 0 0 0 0,0 0 0 0 0,0 0 0 0 0,-1 0 0 0 0,1 0 0 0 0,-1 0 0 0 0,0 0 0 0 0,0 0 0 0 0,1 0 0 0 0,-1 1 0 0 0,0-1 0 0 0,-1 0-1 0 0,1 0 1 0 0,0 0 0 0 0,-1 0 0 0 0,1 0 0 0 0,-1 2 0 0 0,1 19 15 0 0,-1 1-1 0 0,-1-1 1 0 0,0 1-1 0 0,-2-1 1 0 0,-1 0-1 0 0,-6 18-14 0 0,32-53-80 0 0,22-37 83 0 0,-27 27-6 0 0,1 2 1 0 0,2 1-1 0 0,0 0 0 0 0,1 1 1 0 0,0 1-1 0 0,2 1 0 0 0,15-9 3 0 0,-1 13-49 0 0,-35 45-1 0 0,-23 23 121 0 0,18-43-69 0 0,1 0-1 0 0,1 0 1 0 0,0 1-1 0 0,1-1 1 0 0,0 1-1 0 0,1 0 1 0 0,1-1-1 0 0,1 11-1 0 0,-1-21-1 0 0,-1 0 1 0 0,1 0-1 0 0,0 0 1 0 0,0 0-1 0 0,1 0 0 0 0,-1-1 1 0 0,1 1-1 0 0,-1 0 1 0 0,1-1-1 0 0,0 1 1 0 0,0-1-1 0 0,0 0 0 0 0,0 1 1 0 0,0-1-1 0 0,0 0 1 0 0,1 0-1 0 0,-1-1 0 0 0,1 1 1 0 0,0 0-1 0 0,-1-1 1 0 0,1 1-1 0 0,0-1 0 0 0,0 0 1 0 0,0 0-1 0 0,0 0 1 0 0,0-1-1 0 0,0 1 0 0 0,0-1 1 0 0,0 1-1 0 0,0-1 1 0 0,0 0-1 0 0,0 0 0 0 0,0 0 1 0 0,0-1-1 0 0,0 1 1 0 0,1-1 0 0 0,13-34-1252 0 0,-27-6-3763 0 0,0 33-591 0 0,5 0-6396 0 0</inkml:trace>
  <inkml:trace contextRef="#ctx0" brushRef="#br0" timeOffset="3119.42">1856 52 17284 0 0,'0'0'2487'0'0,"0"0"-845"0"0,0 0-342 0 0,0 0 31 0 0,0 0-35 0 0,0 0-130 0 0,0 0-274 0 0,0 0-265 0 0,0 0-154 0 0,0 0-109 0 0,0 0-62 0 0,0 0-62 0 0,1-8-64 0 0,7-21-56 0 0,-6 22-24 0 0,-2 7-23 0 0,0 0-38 0 0,0 0-7 0 0,0 0-14 0 0,0 0-20 0 0,0 0-21 0 0,0 12-759 0 0,0-6-7064 0 0,0-6-4337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2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10322 0 0,'0'0'2423'0'0,"0"0"-586"0"0,0 0-300 0 0,0 0-98 0 0,0 0-97 0 0,0 0-194 0 0,0 0-285 0 0,0 0-264 0 0,0 0-182 0 0,0 0-91 0 0,0 0-49 0 0,5 4 657 0 0,24 231 2000 0 0,-27-231-2893 0 0,0 0 0 0 0,0 0 0 0 0,1-1 0 0 0,-1 1 0 0 0,1-1 0 0 0,0 0 0 0 0,0 0 0 0 0,0 0 0 0 0,0 0 0 0 0,1 0 0 0 0,-1-1 0 0 0,1 1 0 0 0,0-1 0 0 0,-1 0 0 0 0,1 0 0 0 0,0 0 0 0 0,0-1 0 0 0,0 1 0 0 0,1-1 0 0 0,-1 0 0 0 0,0 0 0 0 0,0-1 0 0 0,1 1 0 0 0,-1-1 0 0 0,0 0 0 0 0,1 0 0 0 0,-1 0 0 0 0,0-1 0 0 0,1 0 0 0 0,-1 0 0 0 0,0 0 0 0 0,0 0 0 0 0,0 0 0 0 0,0-1 0 0 0,0 0 0 0 0,0 0 0 0 0,0 0 0 0 0,0 0 0 0 0,-1 0 0 0 0,1-1 0 0 0,-1 0 0 0 0,0 0 0 0 0,0 0 0 0 0,3-2-41 0 0,124-137 796 0 0,-83 97-546 0 0,-31 59-400 0 0,1 12 168 0 0,-14-21-18 0 0,0 0 1 0 0,0 0-1 0 0,0 0 1 0 0,1-1-1 0 0,0 1 1 0 0,0-1-1 0 0,0 0 1 0 0,0 0-1 0 0,0 0 1 0 0,1-1-1 0 0,0 0 1 0 0,-1 0-1 0 0,5 2 0 0 0,-5-3 42 0 0,1-1 0 0 0,-1 0-1 0 0,1 1 1 0 0,-1-2 0 0 0,1 1-1 0 0,0 0 1 0 0,-1-1 0 0 0,1 0-1 0 0,0 0 1 0 0,0 0 0 0 0,-1-1-1 0 0,1 0 1 0 0,0 0 0 0 0,-1 0-1 0 0,1 0 1 0 0,-1-1 0 0 0,1 1-1 0 0,-1-1 1 0 0,0 0 0 0 0,0-1-1 0 0,0 1 1 0 0,0-1 0 0 0,0 0-1 0 0,0 1 1 0 0,-1-2 0 0 0,3-2-42 0 0,4-3 79 0 0,0-2-1 0 0,-1 1 1 0 0,-1-1 0 0 0,0 0 0 0 0,-1-1 0 0 0,0 0 0 0 0,0 0 0 0 0,2-9-79 0 0,3-27-254 0 0,-12 48 67 0 0,0 0-96 0 0,0 0-92 0 0,0 0-114 0 0,0 0-127 0 0,0 0-136 0 0,9 5-5718 0 0,-5-3 853 0 0,-1-2-6000 0 0</inkml:trace>
  <inkml:trace contextRef="#ctx0" brushRef="#br0" timeOffset="421.45">930 181 5017 0 0,'0'0'3666'0'0,"0"0"-1028"0"0,0 0-408 0 0,0 0-91 0 0,0 0-321 0 0,0 0-359 0 0,0 0-250 0 0,0 0-199 0 0,0 0-130 0 0,0 0-108 0 0,0 0-97 0 0,0 0-111 0 0,0 0-90 0 0,21-16-57 0 0,66-50-62 0 0,-58 28 250 0 0,-28 36-575 0 0,0 0-1 0 0,-1 0 1 0 0,1 1 0 0 0,-1-1-1 0 0,1 0 1 0 0,-1 0-1 0 0,0 0 1 0 0,0 0 0 0 0,0 1-1 0 0,0-1 1 0 0,0 0 0 0 0,0 0-1 0 0,-1 0 1 0 0,1 0-1 0 0,-1 0 1 0 0,1 1 0 0 0,-1-1-1 0 0,1 0 1 0 0,-1 0-1 0 0,0 1 1 0 0,0-1 0 0 0,0 1-1 0 0,0-1 1 0 0,0 1-1 0 0,0-1 1 0 0,-1 1 0 0 0,1-1-1 0 0,0 1 1 0 0,-1 0-1 0 0,1 0 1 0 0,-1 0 0 0 0,1 0-1 0 0,-1 0 1 0 0,1 0 0 0 0,-1 0-1 0 0,0 0 1 0 0,0 1-1 0 0,1-1 1 0 0,-1 1 0 0 0,-1-1-30 0 0,-76 2 25 0 0,66 5-42 0 0,1 0 0 0 0,-1 1 0 0 0,1 0 1 0 0,0 1-1 0 0,1 1 0 0 0,0 0 0 0 0,1 0 0 0 0,-1 1 1 0 0,2 1-1 0 0,0 0 0 0 0,0 0 0 0 0,1 0 0 0 0,0 1 1 0 0,1 0-1 0 0,-3 6 17 0 0,8-14-3 0 0,0 0 0 0 0,0 0 0 0 0,1 0 0 0 0,-1 1 0 0 0,1-1 0 0 0,0 0 0 0 0,0 1 0 0 0,0-1 0 0 0,1 1 0 0 0,0-1 0 0 0,-1 1 0 0 0,2 0 0 0 0,-1-1 0 0 0,0 1 0 0 0,1-1 0 0 0,0 1 0 0 0,0-1 0 0 0,0 0 0 0 0,1 1 0 0 0,-1-1 0 0 0,1 0 0 0 0,0 0 0 0 0,0 0 0 0 0,1 0 0 0 0,-1 0 0 0 0,1-1 0 0 0,0 1 1 0 0,0-1-1 0 0,0 1 0 0 0,0-1 0 0 0,1 0 0 0 0,-1 0 0 0 0,1-1 0 0 0,0 1 0 0 0,1 0 3 0 0,14 5 4 0 0,1-1 1 0 0,0-1 0 0 0,1-1-1 0 0,0 0 1 0 0,-1-2-1 0 0,1 0 1 0 0,0-1-1 0 0,0-2 1 0 0,0 0 0 0 0,11-2-5 0 0,-7 2-13 0 0,109-23-1303 0 0,-78 3-8016 0 0,-38 15-2970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3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327 137 0 0 0,'0'0'3103'0'0,"0"0"-1270"0"0,0 0-349 0 0,0 0 148 0 0,0 0 157 0 0,0 0 58 0 0,0 0-136 0 0,0 0-243 0 0,0 0-244 0 0,0 0-215 0 0,0 0-112 0 0,1-3-53 0 0,-1 1-626 0 0,1-1 0 0 0,-1 0 0 0 0,0 0-1 0 0,0 0 1 0 0,0 0 0 0 0,0 0 0 0 0,0 0-1 0 0,-1 0 1 0 0,1 0 0 0 0,-1 1-1 0 0,0-1 1 0 0,0 0 0 0 0,0 0 0 0 0,0 1-1 0 0,0-1 1 0 0,-1 1 0 0 0,1-1 0 0 0,-1 1-1 0 0,1-1 1 0 0,-1 1 0 0 0,0 0 0 0 0,0 0-1 0 0,0 0 1 0 0,-1 0 0 0 0,1 0 0 0 0,-1-1-218 0 0,-51-35 1892 0 0,-8 28-962 0 0,-3 6-22 0 0,35 26-559 0 0,23-10-319 0 0,1-1-1 0 0,1 1 1 0 0,-1 0 0 0 0,2 1-1 0 0,0-1 1 0 0,0 1 0 0 0,1 0-1 0 0,1 0 1 0 0,0 0 0 0 0,0 0-1 0 0,2 0 1 0 0,0 0-1 0 0,0 0 1 0 0,1 0 0 0 0,1 0-1 0 0,0 0 1 0 0,0 0 0 0 0,2 0-1 0 0,-1 0 1 0 0,2-1 0 0 0,0 0-1 0 0,2 5-29 0 0,61 149 239 0 0,-17-7-20 0 0,-42-131-146 0 0,-2 0 1 0 0,-1 1 0 0 0,-1 0 0 0 0,-2 1 0 0 0,0-1-1 0 0,-2 6-73 0 0,-1-30 30 0 0,-1-1 1 0 0,1 1-1 0 0,-1 0 0 0 0,0-1 0 0 0,0 1 0 0 0,0-1 0 0 0,0 1 0 0 0,-1-1 0 0 0,0 0 0 0 0,0 0 0 0 0,0 0 0 0 0,0 0 0 0 0,-1 0 0 0 0,0 0 0 0 0,1 0 0 0 0,-1-1 0 0 0,-1 1 0 0 0,1-1 0 0 0,0 0 0 0 0,-1 0 0 0 0,0 0 0 0 0,1-1 0 0 0,-1 1 0 0 0,0-1 1 0 0,0 0-1 0 0,-1 0 0 0 0,1 0 0 0 0,0-1 0 0 0,-1 1 0 0 0,1-1 0 0 0,-1 0 0 0 0,1 0 0 0 0,-1-1 0 0 0,0 0 0 0 0,1 1 0 0 0,-2-1-30 0 0,-2 0 32 0 0,4 0-21 0 0,0 0 0 0 0,0 1 0 0 0,0-1-1 0 0,0-1 1 0 0,-1 1 0 0 0,1-1 0 0 0,0 1 0 0 0,0-1 0 0 0,0 0-1 0 0,0-1 1 0 0,0 1 0 0 0,0-1 0 0 0,1 0 0 0 0,-1 0 0 0 0,0 0-1 0 0,-2-2-10 0 0,-32-40-17 0 0,37 33-3474 0 0,9 6-5458 0 0,-2 5-3454 0 0</inkml:trace>
  <inkml:trace contextRef="#ctx0" brushRef="#br0" timeOffset="4280.732">664 296 0 0 0,'0'0'432'0'0,"0"0"552"0"0,0 0 329 0 0,0 0 227 0 0,0 0 143 0 0,0 0-21 0 0,0 0-93 0 0,0 0-170 0 0,0 0-121 0 0,0 0-67 0 0,0 0-112 0 0,1-3-151 0 0,4-6-165 0 0,-4 6-140 0 0,-1 3-113 0 0,0 0-58 0 0,0 0-19 0 0,0 0-24 0 0,0 0-9 0 0,0 0-27 0 0,0 0-52 0 0,0 0-47 0 0,-2 22 746 0 0,-40 210 706 0 0,26-115-1340 0 0,-4-2-165 0 0,22-172-1709 0 0,-1-3-6105 0 0,2 48 1731 0 0,-2 1-2584 0 0</inkml:trace>
  <inkml:trace contextRef="#ctx0" brushRef="#br0" timeOffset="4682.139">587 303 0 0 0,'0'0'1116'0'0,"0"0"315"0"0,0 0 298 0 0,0 0 312 0 0,0 0 185 0 0,0 0-107 0 0,0 0-354 0 0,0 0-370 0 0,0 0-274 0 0,0 0-174 0 0,0 0-108 0 0,0 0-74 0 0,0 0-86 0 0,21-7 1904 0 0,63-12-557 0 0,5 9-1411 0 0,-25 6-634 0 0,-23-3-378 0 0,-15 6-3524 0 0,-26 1 2053 0 0,0 0-1184 0 0,0 0-2246 0 0,0 0-3544 0 0</inkml:trace>
  <inkml:trace contextRef="#ctx0" brushRef="#br0" timeOffset="4949.605">476 605 6961 0 0,'0'0'1537'0'0,"0"0"-320"0"0,0 0 97 0 0,0 0 270 0 0,0 0 169 0 0,0 0-124 0 0,0 0-362 0 0,0 0-326 0 0,0 0-244 0 0,0 0-153 0 0,0 0-104 0 0,0 0-96 0 0,27-5-93 0 0,122-22 21 0 0,-92 22-885 0 0,-33 5-5063 0 0,-21 0-2305 0 0</inkml:trace>
  <inkml:trace contextRef="#ctx0" brushRef="#br0" timeOffset="7153.843">980 657 1056 0 0,'0'0'2113'0'0,"0"0"-694"0"0,0 0-78 0 0,0 0 274 0 0,0 0 198 0 0,0 0-88 0 0,0 0-388 0 0,0 0-480 0 0,0 0-327 0 0,0 0-142 0 0,0 0-20 0 0,0 0 28 0 0,0 0 9 0 0,0 4-34 0 0,-49 77 1148 0 0,18-41-1339 0 0,-90 111 76 0 0,105-133-7 0 0,28-29 1225 0 0,169-213-371 0 0,-172 214-1104 0 0,30-10 11 0 0,-18 57 80 0 0,24 95 31 0 0,-26-76-90 0 0,-20-56 1 0 0,1 0 1 0 0,-1 0 0 0 0,1 0 0 0 0,-1 0-1 0 0,1 0 1 0 0,-1 0 0 0 0,1 0 0 0 0,-1 0-1 0 0,1 0 1 0 0,-1 1 0 0 0,1-1-1 0 0,-1 0 1 0 0,1 0 0 0 0,0 0 0 0 0,-1 0-1 0 0,1 1 1 0 0,-1-1 0 0 0,1 0 0 0 0,-1 1-1 0 0,1-1 1 0 0,0 0 0 0 0,-1 1-1 0 0,1-1 1 0 0,0 0 0 0 0,-1 1 0 0 0,1-1-1 0 0,0 0 1 0 0,0 1 0 0 0,-1-1-1 0 0,1 1 1 0 0,0-1 0 0 0,0 1 0 0 0,0-1-1 0 0,0 1 1 0 0,-1-1 0 0 0,1 1 0 0 0,0-1-1 0 0,0 1 1 0 0,0-1 0 0 0,0 1-1 0 0,0-1 1 0 0,0 1 0 0 0,0-1 0 0 0,0 1-1 0 0,1-1 1 0 0,-1 0 0 0 0,0 1 0 0 0,0-1-1 0 0,0 1 1 0 0,0-1 0 0 0,1 1-1 0 0,-1-1 1 0 0,0 1 0 0 0,0-1-33 0 0,-93-82 205 0 0,77 71-237 0 0,-1 0 0 0 0,0 1 0 0 0,0 1-1 0 0,-1 0 1 0 0,0 2 0 0 0,0 0 0 0 0,-19-5 32 0 0,4 11-635 0 0,20 2-3666 0 0,13-1 314 0 0,0 0-2815 0 0,0 0 14 0 0</inkml:trace>
  <inkml:trace contextRef="#ctx0" brushRef="#br0" timeOffset="8146.982">1113 789 5625 0 0,'0'0'1659'0'0,"0"0"-158"0"0,0 0 66 0 0,0 0 94 0 0,0 0-68 0 0,0 0-228 0 0,0 0-341 0 0,0 0-271 0 0,0 0-123 0 0,0 0-55 0 0,0 0-20 0 0,0 0-14 0 0,0 0-50 0 0,18-4-61 0 0,59-13-93 0 0,15 12 429 0 0,-55 13-686 0 0,-36-8-55 0 0,-1 0-6 0 0,0 0-1 0 0,0 0 21 0 0,0 0 52 0 0,0 0 66 0 0,0 0 55 0 0,0 0 21 0 0,0 0-38 0 0,-34-21 325 0 0,-57-21-369 0 0,84 45-266 0 0,8 6 159 0 0,-1 196 131 0 0,11-209 1395 0 0,0-23-1452 0 0,2 1 0 0 0,0 0 1 0 0,2 1-1 0 0,1 1 1 0 0,0 0-1 0 0,11-9-118 0 0,-15 16 10 0 0,-5 5 217 0 0,-1 1-3993 0 0,-4 19-5217 0 0,-2-4-2254 0 0</inkml:trace>
  <inkml:trace contextRef="#ctx0" brushRef="#br0" timeOffset="8484.168">1500 653 7610 0 0,'0'0'1499'0'0,"0"0"-431"0"0,0 0-41 0 0,0 0 201 0 0,0 0 156 0 0,0 0-6 0 0,0 0-147 0 0,0 0-220 0 0,0 0-154 0 0,0 0-95 0 0,0 0-77 0 0,0 0-59 0 0,0 0-84 0 0,2 18-99 0 0,8 127 492 0 0,-21-65-1256 0 0,8-76-674 0 0,3-4-3531 0 0,0 0-4223 0 0,0 0 1054 0 0</inkml:trace>
  <inkml:trace contextRef="#ctx0" brushRef="#br0" timeOffset="9048.377">1498 635 4641 0 0,'0'0'2262'0'0,"0"0"-40"0"0,0 0-1 0 0,0 0-37 0 0,0 0-243 0 0,0 0-422 0 0,0 0-436 0 0,0 0-308 0 0,0 0-174 0 0,0 0-74 0 0,0 0-28 0 0,0 0-14 0 0,0 0-23 0 0,8-12 737 0 0,144-17 1175 0 0,-151 31-2353 0 0,0 0-1 0 0,0 0 1 0 0,0 0 0 0 0,0 0 0 0 0,-1 0 0 0 0,1 0 0 0 0,0 0-1 0 0,-1 0 1 0 0,0 0 0 0 0,1 0 0 0 0,-1 0 0 0 0,0 0 0 0 0,0 0-1 0 0,0 1 1 0 0,0-1 0 0 0,-1 0 0 0 0,1 0 0 0 0,-1 0 0 0 0,1 0-1 0 0,-1 0 1 0 0,0 0 0 0 0,1 0 0 0 0,-1 0 0 0 0,-1 1-21 0 0,-65 78 364 0 0,67-79-367 0 0,0 0 0 0 0,0 1 1 0 0,0-1-1 0 0,0 0 0 0 0,0 0 0 0 0,0 0 1 0 0,1 0-1 0 0,-1 0 0 0 0,1 0 0 0 0,-1 0 1 0 0,1 0-1 0 0,0 0 0 0 0,0 0 1 0 0,0 0-1 0 0,0 0 0 0 0,0 0 0 0 0,1-1 1 0 0,-1 1-1 0 0,0 0 0 0 0,1-1 0 0 0,-1 1 1 0 0,1-1-1 0 0,0 0 0 0 0,-1 1 0 0 0,1-1 1 0 0,0 0-1 0 0,0 0 0 0 0,0 0 1 0 0,0 0-1 0 0,0-1 0 0 0,0 1 0 0 0,0 0 1 0 0,0-1-1 0 0,0 1 0 0 0,0-1 0 0 0,0 0 1 0 0,0 0-1 0 0,2 0 3 0 0,12 7 11 0 0,-4-2 19 0 0,-10-5-26 0 0,0 1 1 0 0,0-1-1 0 0,0 1 1 0 0,1 0-1 0 0,-1 0 1 0 0,0 0 0 0 0,0 0-1 0 0,0 0 1 0 0,0 0-1 0 0,-1 0 1 0 0,1 1-1 0 0,0-1 1 0 0,0 1 0 0 0,-1-1-1 0 0,1 1 1 0 0,-1 0-1 0 0,0 0 1 0 0,1 0 0 0 0,-1-1-1 0 0,0 1 1 0 0,0 0-1 0 0,0 1 1 0 0,0-1-1 0 0,0 0 1 0 0,-1 0 0 0 0,1 0-1 0 0,-1 0 1 0 0,1 1-1 0 0,-1-1 1 0 0,0 0 0 0 0,0 1-5 0 0,0 1 31 0 0,-1 0 1 0 0,0 0 0 0 0,0 0 0 0 0,0 0-1 0 0,0 0 1 0 0,-1 0 0 0 0,1 0 0 0 0,-1 0-1 0 0,0 0 1 0 0,0-1 0 0 0,-1 1 0 0 0,1-1-1 0 0,-1 0 1 0 0,1 0 0 0 0,-1 0 0 0 0,0 0 0 0 0,0 0-1 0 0,-1 0 1 0 0,1-1 0 0 0,0 0 0 0 0,-1 1-1 0 0,0-1 1 0 0,1-1 0 0 0,-1 1 0 0 0,0 0-1 0 0,0-1 1 0 0,-1 1-32 0 0,-115 19 84 0 0,116-21-94 0 0,-32-7-1364 0 0,32-20-5156 0 0,7 18-182 0 0,1 1-4861 0 0</inkml:trace>
  <inkml:trace contextRef="#ctx0" brushRef="#br0" timeOffset="10543.367">636 509 0 0 0,'0'0'556'0'0,"0"0"4"0"0,1 3-54 0 0,4 7-60 0 0,-3-8-28 0 0,-2-2 1 0 0,0 0 79 0 0,0 0 111 0 0,30 4 10440 0 0,64-4-7378 0 0,-93 0-3614 0 0,-1 0 46 0 0,0 0 52 0 0,0 0 54 0 0,0 0 31 0 0,0 0 20 0 0,0 0 3 0 0,0 0-7 0 0,0 0-8 0 0,0 0-12 0 0,0 0-33 0 0,-21 0 64 0 0,-63 14-290 0 0,94-14-583 0 0,44-18-381 0 0,-30 10-2248 0 0,-14 5 196 0 0,0-1-7499 0 0</inkml:trace>
  <inkml:trace contextRef="#ctx0" brushRef="#br0" timeOffset="11331.78">485 82 0 0 0,'0'0'1054'0'0,"0"0"281"0"0,0 0 81 0 0,0 0-31 0 0,0 0-100 0 0,0 0-138 0 0,0 0-160 0 0,0 0-139 0 0,0 0-60 0 0,0 0 31 0 0,0 0 149 0 0,10 4 2573 0 0,111 1 1970 0 0,2 1-4114 0 0,-59-13-704 0 0,-64 7-656 0 0,0 0 0 0 0,1 0 0 0 0,-1 0 0 0 0,0 0 0 0 0,1 0 0 0 0,-1 0 0 0 0,0 0 0 0 0,1 0 0 0 0,-1 0 0 0 0,0 0 0 0 0,1 0 0 0 0,-1 0 0 0 0,0 0 0 0 0,1 0 0 0 0,-1 0 0 0 0,0 0 0 0 0,1 0 0 0 0,-1 0 0 0 0,0-1 0 0 0,1 1 0 0 0,-1 0 0 0 0,0 0 0 0 0,1 0 0 0 0,-1 0 0 0 0,0-1 0 0 0,1 1 0 0 0,-1 0 0 0 0,0 0 0 0 0,0-1 0 0 0,0 1 0 0 0,1 0 0 0 0,-1-1 0 0 0,0 1 0 0 0,0 0 0 0 0,0-1 0 0 0,0 1 0 0 0,1 0 0 0 0,-1-1 0 0 0,0 1 0 0 0,0 0 0 0 0,0-1 0 0 0,0 1 0 0 0,0 0 0 0 0,0-1 0 0 0,0 1 0 0 0,0 0 0 0 0,0-1 0 0 0,0 1 0 0 0,0 0 0 0 0,0-1 0 0 0,0 1 0 0 0,0-1 0 0 0,0 1-1 0 0,-1 0 1 0 0,1-1 0 0 0,0 1 0 0 0,0 0 0 0 0,0 0 0 0 0,-1-1 0 0 0,1 1 0 0 0,0 0 0 0 0,0-1 0 0 0,0 1 0 0 0,-1 0 0 0 0,1 0 0 0 0,0-1 0 0 0,-1 1 0 0 0,1 0 0 0 0,0 0 0 0 0,-1 0-37 0 0,-27-28-41 0 0,15 16 205 0 0,-27-17-94 0 0,57 24-5206 0 0,-4 6-309 0 0,-4 2-4593 0 0</inkml:trace>
  <inkml:trace contextRef="#ctx0" brushRef="#br0" timeOffset="12257.268">2048 428 2529 0 0,'0'0'3286'0'0,"0"0"-1226"0"0,0 0-530 0 0,0 0 9 0 0,0 0 122 0 0,0 0-24 0 0,0 0-196 0 0,0 0-320 0 0,0 0-345 0 0,0 0-212 0 0,0 0-121 0 0,0 0-61 0 0,0 0-24 0 0,-23 8-31 0 0,-71 24-39 0 0,49-2 170 0 0,40-25-408 0 0,0 0-1 0 0,1 1 1 0 0,-1-1 0 0 0,1 1-1 0 0,0 0 1 0 0,1 0-1 0 0,-1 0 1 0 0,1 1-1 0 0,0-1 1 0 0,1 1-1 0 0,-1 0 1 0 0,1-1-1 0 0,1 1 1 0 0,-1 0 0 0 0,1 0-1 0 0,0 1 1 0 0,1-1-1 0 0,0 0 1 0 0,0 0-1 0 0,1 1-49 0 0,0-5 68 0 0,1 0 0 0 0,0 0-1 0 0,0 0 1 0 0,0-1 0 0 0,1 1-1 0 0,-1-1 1 0 0,1 1 0 0 0,-1-1-1 0 0,1 0 1 0 0,0 0 0 0 0,0 0-1 0 0,0 0 1 0 0,0-1 0 0 0,0 1-1 0 0,0-1 1 0 0,1 1-1 0 0,-1-1 1 0 0,0 0 0 0 0,1-1-1 0 0,-1 1 1 0 0,1-1 0 0 0,-1 1-1 0 0,1-1 1 0 0,-1 0 0 0 0,1 0-1 0 0,-1 0 1 0 0,0-1 0 0 0,1 1-1 0 0,-1-1 1 0 0,1 0 0 0 0,-1 0-1 0 0,0 0 1 0 0,1 0 0 0 0,1-2-68 0 0,11-5 138 0 0,0 0 0 0 0,0-1 0 0 0,-1-1 0 0 0,0-1 1 0 0,-1 0-1 0 0,0-1 0 0 0,-1 0 0 0 0,0-1 0 0 0,-1-1 1 0 0,-1 0-1 0 0,0 0 0 0 0,-1-1 0 0 0,0 0 0 0 0,-1-1 0 0 0,-1 0 1 0 0,0-1-1 0 0,-2 0 0 0 0,1-1-138 0 0,3-5 4 0 0,-1 0 1 0 0,-1-1-1 0 0,-1 0 1 0 0,-1-1-1 0 0,-1 0 0 0 0,-1 0 1 0 0,-1 0-1 0 0,-1 0 1 0 0,-2 0-1 0 0,-1-21-4 0 0,0 43-8 0 0,1 1 0 0 0,-1-1 0 0 0,0 0 0 0 0,1 0 0 0 0,-1 1 0 0 0,-1-1 0 0 0,1 1 0 0 0,0-1 0 0 0,0 1 0 0 0,-1-1 0 0 0,0 1 0 0 0,1 0 0 0 0,-1 0 0 0 0,0 0 0 0 0,0 0 0 0 0,0 0 0 0 0,0 0 0 0 0,-1 0 0 0 0,1 1 0 0 0,0-1 0 0 0,-1 1 1 0 0,1 0-1 0 0,-1-1 0 0 0,0 1 0 0 0,1 0 0 0 0,-1 1 0 0 0,0-1 0 0 0,1 0 0 0 0,-1 1 0 0 0,0 0 0 0 0,0-1 0 0 0,0 1 0 0 0,1 0 0 0 0,-1 0 0 0 0,0 1 0 0 0,0-1 0 0 0,0 1 0 0 0,1-1 0 0 0,-1 1 0 0 0,0 0 0 0 0,1 0 0 0 0,-1 0 0 0 0,1 0 0 0 0,-1 1 0 0 0,1-1 0 0 0,-1 1 0 0 0,1-1 0 0 0,-1 2 8 0 0,-5 3 0 0 0,0 0 0 0 0,0 1-1 0 0,1 0 1 0 0,0 0 0 0 0,1 0 0 0 0,0 1-1 0 0,0 0 1 0 0,0 0 0 0 0,1 1 0 0 0,1 0 0 0 0,-1 0-1 0 0,1 0 1 0 0,1 0 0 0 0,0 0 0 0 0,0 1-1 0 0,0 0 1 0 0,2-1 0 0 0,-1 1 0 0 0,1 0-1 0 0,0 0 1 0 0,1 0 0 0 0,1 5 0 0 0,0 2 34 0 0,0 0-1 0 0,1 0 1 0 0,1 0 0 0 0,1-1-1 0 0,0 1 1 0 0,1-1 0 0 0,1 0-1 0 0,1 0 1 0 0,0-1 0 0 0,1 0 0 0 0,8 13-34 0 0,79 104 261 0 0,-88-124-319 0 0,-7-7 12 0 0,0 0 1 0 0,1 0 0 0 0,-1 0-1 0 0,0 0 1 0 0,1 0-1 0 0,-1 0 1 0 0,1 1-1 0 0,-1-1 1 0 0,1 0-1 0 0,0-1 1 0 0,-1 1 0 0 0,1 0-1 0 0,0 0 1 0 0,0 0-1 0 0,0 0 1 0 0,-1 0-1 0 0,1-1 1 0 0,0 1 0 0 0,0 0-1 0 0,0-1 1 0 0,0 1-1 0 0,0-1 1 0 0,0 1-1 0 0,1-1 1 0 0,-1 0 0 0 0,0 1-1 0 0,0-1 1 0 0,0 0-1 0 0,0 0 1 0 0,0 0-1 0 0,1 0 1 0 0,-1 0-1 0 0,0 0 1 0 0,0 0 0 0 0,0 0-1 0 0,0 0 1 0 0,0 0-1 0 0,1-1 1 0 0,-1 1-1 0 0,0 0 1 0 0,0-1 0 0 0,0 1-1 0 0,0-1 1 0 0,0 1-1 0 0,0-1 1 0 0,0 0-1 0 0,0 1 1 0 0,0-1-1 0 0,0-1 47 0 0,17-19-5435 0 0,-8 6-3194 0 0,-4 7-1493 0 0</inkml:trace>
  <inkml:trace contextRef="#ctx0" brushRef="#br0" timeOffset="12664.509">2619 123 7642 0 0,'0'0'4218'0'0,"0"0"-2091"0"0,0 0-940 0 0,0 0-83 0 0,0 0 82 0 0,0 0 7 0 0,0 0-156 0 0,0 0-273 0 0,0 0-165 0 0,0 0-43 0 0,0 0-2 0 0,0 0 7 0 0,-11 23-29 0 0,-32 73-51 0 0,30-66-116 0 0,2 1 0 0 0,0 0 0 0 0,2 0-1 0 0,2 1 1 0 0,-1 7-365 0 0,0 5 189 0 0,-11 133 95 0 0,21-175-226 0 0,1 1 0 0 0,-1-1 0 0 0,1 0 0 0 0,0 0 0 0 0,0 0 0 0 0,0 0 0 0 0,0 0 0 0 0,0-1 0 0 0,0 1 0 0 0,0-1 0 0 0,1 0 0 0 0,-1 0 0 0 0,0 0 0 0 0,1 0 0 0 0,-1 0 0 0 0,1-1 0 0 0,-1 0 0 0 0,1 0 0 0 0,-1 0 0 0 0,1 0 0 0 0,-1 0 0 0 0,0-1 0 0 0,1 1 0 0 0,-1-1 0 0 0,1 0 0 0 0,1-1-58 0 0,62-22 675 0 0,-63-4-3937 0 0,-15 7-4705 0 0,7 14 1006 0 0,4 3-3070 0 0</inkml:trace>
  <inkml:trace contextRef="#ctx0" brushRef="#br0" timeOffset="12918.933">2326 380 12635 0 0,'0'0'2148'0'0,"0"0"-624"0"0,0 0-271 0 0,0 0-16 0 0,0 0-4 0 0,0 0-89 0 0,0 0-172 0 0,0 0-188 0 0,0 0-120 0 0,0 0-78 0 0,0 0-97 0 0,0 0-98 0 0,0 0-104 0 0,33 3-107 0 0,100 7-86 0 0,-35-5-504 0 0,-63-4-3256 0 0,-24-1-2729 0 0,-8 0-5418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0 0 0,'0'0'2550'0'0,"0"0"-876"0"0,0 0-175 0 0,0 0 218 0 0,0 0 128 0 0,0 0-81 0 0,0 0-274 0 0,0 0-351 0 0,0 0-271 0 0,0 0-152 0 0,0 0-49 0 0,22 0 4510 0 0,148 0 554 0 0,85 0-5290 0 0,-255-26-10466 0 0,0 20 2031 0 0,0 5-1265 0 0</inkml:trace>
  <inkml:trace contextRef="#ctx0" brushRef="#br0" timeOffset="339.732">222 1 5665 0 0,'0'0'1993'0'0,"0"0"-53"0"0,0 0 38 0 0,0 0 12 0 0,0 0-127 0 0,0 0-276 0 0,0 0-378 0 0,0 0-330 0 0,0 0-189 0 0,0 0-105 0 0,0 0-28 0 0,0 0-14 0 0,0 0 7 0 0,-7 11-2 0 0,-20 35-16 0 0,21 18 1375 0 0,9-53-1703 0 0,6 226 1627 0 0,-13-219-1739 0 0,1 0-750 0 0,6-18-10430 0 0,-1-4-620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29:5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74 0 0 0,'0'0'1346'0'0,"0"0"271"0"0,0 0-26 0 0,0 0-93 0 0,0 0-72 0 0,0 0-50 0 0,0 0-89 0 0,0 0-46 0 0,0 0-34 0 0,0 0-66 0 0,0 0-76 0 0,0 0-122 0 0,0 0-108 0 0,0 0-87 0 0,-21-32 3837 0 0,-19 13-2116 0 0,40 19-2389 0 0,-17 7 385 0 0,13-3-424 0 0,1 0 0 0 0,-1 0 0 0 0,1 0 0 0 0,0 1 0 0 0,0-1 0 0 0,0 1 0 0 0,1 0 0 0 0,0 0 1 0 0,0 0-1 0 0,0 0 0 0 0,0 0 0 0 0,1 0 0 0 0,0 1 0 0 0,0-1 0 0 0,0 1 0 0 0,1-1 0 0 0,-1 0 0 0 0,1 1 0 0 0,1-1 0 0 0,-1 1 0 0 0,1-1 0 0 0,0 1 0 0 0,1 1-41 0 0,-2 15 151 0 0,3 2 3 0 0,0 0 0 0 0,1-1 0 0 0,1 1 0 0 0,1-1 0 0 0,2 0 0 0 0,8 20-154 0 0,48 133 935 0 0,-51-65-499 0 0,-28 14-23 0 0,13-119-383 0 0,-2 0 0 0 0,1 0 0 0 0,-1 0 0 0 0,0-1 0 0 0,0 1-1 0 0,0-1 1 0 0,-1 0 0 0 0,1-1 0 0 0,-1 1 0 0 0,-1-1-1 0 0,1 0 1 0 0,0 0 0 0 0,-1-1 0 0 0,0 1 0 0 0,0-1-1 0 0,0 0 1 0 0,0-1 0 0 0,-1 0 0 0 0,1 0 0 0 0,-6 1-30 0 0,-25 9 54 0 0,14-8-22 0 0,22-4-34 0 0,-1 1 0 0 0,1 0-1 0 0,-1-1 1 0 0,0 1 0 0 0,1-1-1 0 0,-1 1 1 0 0,1-1 0 0 0,-1 0-1 0 0,0 0 1 0 0,1 0-1 0 0,-1 0 1 0 0,0 0 0 0 0,1 0-1 0 0,-1 0 1 0 0,0-1 0 0 0,1 1-1 0 0,-1 0 1 0 0,1-1 0 0 0,-1 0-1 0 0,1 1 1 0 0,-1-1 0 0 0,1 0-1 0 0,-1 0 1 0 0,1 1 0 0 0,0-1-1 0 0,-1 0 1 0 0,1-1 0 0 0,0 1-1 0 0,0 0 3 0 0,-31-62-1009 0 0,34 41-3062 0 0,11 1-5200 0 0,-9 17-2891 0 0</inkml:trace>
  <inkml:trace contextRef="#ctx0" brushRef="#br0" timeOffset="614.849">592 314 4681 0 0,'0'0'2242'0'0,"0"0"-502"0"0,0 0-75 0 0,0 0 132 0 0,0 0 44 0 0,0 0-189 0 0,0 0-404 0 0,0 0-298 0 0,0 0-135 0 0,0 0-31 0 0,0 0 31 0 0,0 0-29 0 0,0 0-65 0 0,1 8-72 0 0,-2 180 3076 0 0,-31-20-3206 0 0,15-99-510 0 0,8-90-3010 0 0,8-17-2703 0 0,2 21-3213 0 0,-1 10-100 0 0</inkml:trace>
  <inkml:trace contextRef="#ctx0" brushRef="#br0" timeOffset="885.404">541 281 8162 0 0,'0'0'2616'0'0,"0"0"-710"0"0,0 0-331 0 0,0 0-91 0 0,0 0-110 0 0,0 0-151 0 0,0 0-218 0 0,0 0-188 0 0,0 0-95 0 0,0 0-81 0 0,0 0-59 0 0,0 0-52 0 0,0 0-50 0 0,24 0-55 0 0,75 0-78 0 0,21-8 317 0 0,-105 8-821 0 0,10 0 151 0 0,-9 0-3277 0 0,-15 0 1690 0 0,-1 0-893 0 0,0 0-1629 0 0,0 0-2114 0 0,0 0-455 0 0</inkml:trace>
  <inkml:trace contextRef="#ctx0" brushRef="#br0" timeOffset="1140.277">478 560 8442 0 0,'0'0'2059'0'0,"0"0"-385"0"0,0 0 27 0 0,0 0 218 0 0,0 0 15 0 0,0 0-191 0 0,0 0-295 0 0,0 0-290 0 0,0 0-202 0 0,0 0-154 0 0,0 0-122 0 0,0 0-135 0 0,32 0-111 0 0,100 0-123 0 0,-38-15 66 0 0,-76 9-525 0 0,11-1-193 0 0,-12 6-6914 0 0,-17 1-3974 0 0</inkml:trace>
  <inkml:trace contextRef="#ctx0" brushRef="#br0" timeOffset="1607.009">845 649 7066 0 0,'0'0'4032'0'0,"0"0"-1711"0"0,0 0-742 0 0,0 0-160 0 0,0 0-156 0 0,0 0-215 0 0,0 0-252 0 0,0 0-214 0 0,0 0-86 0 0,0 0-19 0 0,0 0 6 0 0,0 0-19 0 0,0 0-43 0 0,2 13-7 0 0,12 106 1165 0 0,-16-19-1170 0 0,-4-94-3655 0 0,3-16-10210 0 0,3 6 5309 0 0</inkml:trace>
  <inkml:trace contextRef="#ctx0" brushRef="#br0" timeOffset="2120.308">845 627 5313 0 0,'0'0'2973'0'0,"0"0"-606"0"0,0 0-253 0 0,0 0-282 0 0,0 0-346 0 0,0 0-323 0 0,0 0-258 0 0,0 0-158 0 0,0 0-57 0 0,0 0-17 0 0,0 0-64 0 0,0 0-66 0 0,0 0-41 0 0,18-4-45 0 0,60-11-41 0 0,24 8 1015 0 0,-102 7-1408 0 0,0 0-6 0 0,-6 23 409 0 0,-96 79 62 0 0,102-102-489 0 0,-1 1-1 0 0,1-1 1 0 0,-1 1 0 0 0,0 0 0 0 0,1 0 0 0 0,-1-1 0 0 0,1 1-1 0 0,-1 0 1 0 0,1 0 0 0 0,0-1 0 0 0,-1 1 0 0 0,1 0 0 0 0,0 0-1 0 0,0 0 1 0 0,0 0 0 0 0,-1 0 0 0 0,1-1 0 0 0,0 1 0 0 0,0 0 0 0 0,0 0-1 0 0,0 0 1 0 0,0 0 0 0 0,1 0 0 0 0,-1 0 0 0 0,0 0 0 0 0,0-1-1 0 0,0 1 1 0 0,1 0 0 0 0,-1 0 0 0 0,1 0 0 0 0,-1 0 0 0 0,0-1-1 0 0,1 1 1 0 0,0 0 0 0 0,-1-1 0 0 0,1 1 0 0 0,-1 0 0 0 0,1-1-1 0 0,0 1 1 0 0,-1-1 0 0 0,1 1 0 0 0,0 0 0 0 0,0-1 0 0 0,-1 0 0 0 0,1 1-1 0 0,0-1 1 0 0,0 0 0 0 0,0 1 0 0 0,-1-1 0 0 0,1 0 0 0 0,1 0 1 0 0,46 16-68 0 0,-47-15 68 0 0,14 2 0 0 0,-11-3 1 0 0,0 0 0 0 0,0 1 0 0 0,0-1-1 0 0,-1 1 1 0 0,1 0 0 0 0,0 0 0 0 0,-1 0 0 0 0,1 0-1 0 0,-1 1 1 0 0,1 0 0 0 0,-1 0 0 0 0,1-1 0 0 0,-1 2-1 0 0,0-1 1 0 0,0 0 0 0 0,0 1 0 0 0,-1-1 0 0 0,2 2-1 0 0,-5 0 23 0 0,0 0 0 0 0,0 0 0 0 0,0 0 1 0 0,-1-1-1 0 0,1 1 0 0 0,-1-1 0 0 0,0 1 0 0 0,0-1 1 0 0,0 1-1 0 0,-1-1 0 0 0,1 0 0 0 0,-1 0 0 0 0,1 0 1 0 0,-1-1-1 0 0,0 1 0 0 0,0-1 0 0 0,-1 1 1 0 0,1-1-1 0 0,0 0 0 0 0,-1 0 0 0 0,1 0 0 0 0,-1-1 1 0 0,0 1-1 0 0,1-1 0 0 0,-1 0 0 0 0,0 0 0 0 0,0 0 1 0 0,0-1-1 0 0,-2 1-23 0 0,-3 2-2 0 0,-125 16-355 0 0,133-19 279 0 0,1-1-1 0 0,-1 1 0 0 0,0 0 1 0 0,1 0-1 0 0,-1 0 0 0 0,0 0 0 0 0,1-1 1 0 0,-1 1-1 0 0,1 0 0 0 0,-1-1 1 0 0,0 1-1 0 0,1 0 0 0 0,-1-1 0 0 0,1 1 1 0 0,-1-1-1 0 0,1 1 0 0 0,-1-1 1 0 0,1 1-1 0 0,-1-1 0 0 0,1 1 0 0 0,0-1 1 0 0,-1 0-1 0 0,1 1 0 0 0,0-1 1 0 0,0 1-1 0 0,-1-1 0 0 0,1 0 0 0 0,0 1 1 0 0,0-1-1 0 0,0 0 0 0 0,0 1 1 0 0,0-1-1 0 0,0 0 0 0 0,0 1 0 0 0,0-1 1 0 0,0 0-1 0 0,0 1 0 0 0,0-1 1 0 0,0 0-1 0 0,0 1 0 0 0,0-1 0 0 0,1 0 1 0 0,-1 1-1 0 0,0-1 79 0 0,8-16-10570 0 0,-4 12-774 0 0</inkml:trace>
  <inkml:trace contextRef="#ctx0" brushRef="#br0" timeOffset="2872.88">1126 756 7650 0 0,'0'0'2348'0'0,"0"0"-824"0"0,0 0-347 0 0,0 0 3 0 0,0 0 34 0 0,0 0-130 0 0,0 0-277 0 0,0 0-286 0 0,0 0-170 0 0,0 0-79 0 0,0 0-23 0 0,0 0 17 0 0,0 0 2 0 0,30-5 6 0 0,90-12-12 0 0,-50 5 341 0 0,-18 1 155 0 0,-51 11-730 0 0,-1 0-4 0 0,0 0 2 0 0,0 0 7 0 0,0 0 11 0 0,0 0 4 0 0,0 0 34 0 0,0 0 46 0 0,0 0 45 0 0,-24-10 486 0 0,16 7-566 0 0,-1-1 0 0 0,0 0 1 0 0,1 0-1 0 0,0 0 0 0 0,0-1 1 0 0,0-1-1 0 0,1 1 1 0 0,-1-1-1 0 0,1-1 0 0 0,1 1 1 0 0,-6-7-94 0 0,12 13 18 0 0,-1 0 1 0 0,1-1 0 0 0,-1 1 0 0 0,0 0 0 0 0,1 0 0 0 0,-1 0-1 0 0,0 0 1 0 0,1 0 0 0 0,-1 0 0 0 0,1 0 0 0 0,-1 0 0 0 0,0 0-1 0 0,1 0 1 0 0,-1 0 0 0 0,0 0 0 0 0,1 0 0 0 0,-1 0 0 0 0,1 1-1 0 0,-1-1 1 0 0,1 0 0 0 0,-1 0 0 0 0,0 1 0 0 0,1-1 0 0 0,-1 0-1 0 0,1 1 1 0 0,-1-1 0 0 0,1 1 0 0 0,-1-1 0 0 0,1 0 0 0 0,0 1-1 0 0,-1-1 1 0 0,1 1 0 0 0,0-1 0 0 0,-1 1 0 0 0,1 0 0 0 0,0-1 0 0 0,-1 1-1 0 0,1-1 1 0 0,0 1 0 0 0,0-1 0 0 0,0 1 0 0 0,0 0 0 0 0,-1-1-1 0 0,1 1 1 0 0,0 0 0 0 0,0-1 0 0 0,0 1 0 0 0,0-1 0 0 0,1 1-1 0 0,-1 0 1 0 0,0-1 0 0 0,0 1 0 0 0,0 0 0 0 0,0-1 0 0 0,1 1-19 0 0,-8 55-157 0 0,6-46 254 0 0,-16 103-145 0 0,17-112 61 0 0,0-1 3 0 0,0 0-4 0 0,0 0-16 0 0,0 0-8 0 0,0 0-9 0 0,0 0 25 0 0,22-18 313 0 0,109-122-341 0 0,-126 134-673 0 0,8-12 18 0 0,-6 12-9475 0 0,-6 6-1265 0 0</inkml:trace>
  <inkml:trace contextRef="#ctx0" brushRef="#br0" timeOffset="4117.832">1629 583 2713 0 0,'0'0'2920'0'0,"0"0"-666"0"0,0 0-254 0 0,0 0 18 0 0,0 0-69 0 0,0 0-272 0 0,0 0-446 0 0,0 0-451 0 0,0 0-282 0 0,0 0-119 0 0,0 0 18 0 0,0 0 64 0 0,0 0 54 0 0,0 4 17 0 0,-19 55 1077 0 0,-109 135-122 0 0,97-164-1438 0 0,30-27-9 0 0,1-3-23 0 0,0 0 1 0 0,0 0 14 0 0,0 0 17 0 0,0 0 24 0 0,2-7-48 0 0,0 0 0 0 0,0 0-1 0 0,0 0 1 0 0,1 0-1 0 0,0 0 1 0 0,1 1 0 0 0,-1-1-1 0 0,1 1 1 0 0,1 0 0 0 0,-1 0-1 0 0,5-5-24 0 0,166-162 7 0 0,-134 147 14 0 0,-20 30-62 0 0,-16 5 65 0 0,0-1 0 0 0,-1 1 0 0 0,-1 0 0 0 0,1 0 0 0 0,-2 1 0 0 0,1-1 0 0 0,-1 1 0 0 0,0-1 0 0 0,-1 1 0 0 0,0 0 0 0 0,-1-1 0 0 0,0 8-24 0 0,3 28 60 0 0,3 6 0 0 0,-6-51-37 0 0,0 0 22 0 0,0 0 24 0 0,0 0 46 0 0,0 0 52 0 0,0 0 14 0 0,-6 0-135 0 0,1-1-1 0 0,-1 1 1 0 0,1-1 0 0 0,-1 0-1 0 0,1-1 1 0 0,0 0-1 0 0,0 1 1 0 0,0-2 0 0 0,0 1-1 0 0,0 0 1 0 0,0-1 0 0 0,0 0-1 0 0,1 0 1 0 0,0-1 0 0 0,-1 1-1 0 0,1-1 1 0 0,0 0 0 0 0,0 0-46 0 0,-30-23-294 0 0,5 4-2361 0 0,12 6-4845 0 0,13 9-4148 0 0</inkml:trace>
  <inkml:trace contextRef="#ctx0" brushRef="#br0" timeOffset="5307.843">414 100 0 0 0,'0'0'449'0'0,"0"0"777"0"0,0 0 344 0 0,0 0 137 0 0,0 0 102 0 0,0 0-42 0 0,0 0-172 0 0,0 0-184 0 0,0 0-165 0 0,0 0-131 0 0,0 0-88 0 0,0 0-103 0 0,-5 0-124 0 0,-11-3 960 0 0,16 3-886 0 0,13 3 1040 0 0,20 2-955 0 0,1-2 0 0 0,-1-1 1 0 0,1-2-1 0 0,0-1 0 0 0,30-5-959 0 0,58 0 518 0 0,-46 6 388 0 0,-83 0-894 0 0,0 0 0 0 0,0-1 0 0 0,0 1 0 0 0,0-1 0 0 0,1-1 0 0 0,-1 1 0 0 0,0-1 0 0 0,1 0 1 0 0,-1-1-1 0 0,1 0 0 0 0,0 0 0 0 0,-1 0 0 0 0,1 0 0 0 0,1-1 0 0 0,-1 0 0 0 0,1-1 0 0 0,-1 1 0 0 0,1-1 0 0 0,-4-5-12 0 0,9 9-79 0 0,-1 1 0 0 0,1-1 0 0 0,-1 0-1 0 0,1 0 1 0 0,0 0 0 0 0,0 0 0 0 0,-1 0 0 0 0,1 0 0 0 0,0 0-1 0 0,0-1 1 0 0,0 1 0 0 0,0 0 0 0 0,0 0 0 0 0,0 0-1 0 0,1 0 1 0 0,-1 0 0 0 0,0 0 0 0 0,0 0 0 0 0,1 0 0 0 0,-1 0-1 0 0,1 0 1 0 0,-1 1 0 0 0,0-1 0 0 0,1 0 0 0 0,0 0-1 0 0,-1 0 1 0 0,1 0 0 0 0,0 1 0 0 0,-1-1 0 0 0,1 0 0 0 0,0 0-1 0 0,0 1 1 0 0,0-1 0 0 0,-1 1 0 0 0,1-1 0 0 0,0 1-1 0 0,0-1 1 0 0,1 1 79 0 0,11-5-4088 0 0,0 3-3705 0 0,-8 2-3872 0 0</inkml:trace>
  <inkml:trace contextRef="#ctx0" brushRef="#br0" timeOffset="6521.616">2067 343 7098 0 0,'0'0'2097'0'0,"0"0"-376"0"0,0 0-208 0 0,0 0-46 0 0,0 0-146 0 0,0 0-260 0 0,0 0-345 0 0,0 0-326 0 0,0 0-225 0 0,0 0-132 0 0,0 0-45 0 0,0 0-8 0 0,0 0 12 0 0,-6-1 16 0 0,-21-5 42 0 0,16 29 5042 0 0,-58 28-3045 0 0,36-15-1798 0 0,32-33-246 0 0,-1-1 1 0 0,1 1-1 0 0,0 0 0 0 0,0-1 1 0 0,0 1-1 0 0,1 0 0 0 0,-1 0 1 0 0,0-1-1 0 0,1 1 0 0 0,0 0 1 0 0,0 0-1 0 0,0 0 0 0 0,0 0 0 0 0,0 0 1 0 0,0-1-1 0 0,1 1 0 0 0,0 0 1 0 0,-1 0-1 0 0,1 0 0 0 0,0-1 1 0 0,0 1-1 0 0,0-1 0 0 0,1 1 1 0 0,-1-1-1 0 0,1 1 0 0 0,-1-1 1 0 0,1 1-1 0 0,0-1 0 0 0,0 0 1 0 0,0 0-1 0 0,0 0 0 0 0,0 0 1 0 0,0-1-1 0 0,1 1 0 0 0,-1 0 0 0 0,1-1 1 0 0,-1 0-1 0 0,1 1 0 0 0,-1-1 1 0 0,1 0-1 0 0,0-1 0 0 0,0 1 1 0 0,1 0-4 0 0,10 1 105 0 0,-1-1 0 0 0,1-1 1 0 0,-1 0-1 0 0,1-1 0 0 0,-1 0 0 0 0,1-1 1 0 0,-1 0-1 0 0,0-2 0 0 0,0 1 0 0 0,0-1 1 0 0,0-1-1 0 0,0-1 0 0 0,-1 0 0 0 0,0 0 1 0 0,8-7-106 0 0,-1 3 75 0 0,-1-2 0 0 0,-1 0 0 0 0,0-1 1 0 0,0-1-1 0 0,-2-1 0 0 0,0 0 0 0 0,0-1 1 0 0,-2 0-1 0 0,0-2 0 0 0,0 1 0 0 0,-2-1 1 0 0,0-1-1 0 0,-2 0 0 0 0,2-4-75 0 0,-6 14 0 0 0,-1 0 0 0 0,0 0-1 0 0,-1-1 1 0 0,0 0 0 0 0,0 1 0 0 0,-1-1-1 0 0,0 0 1 0 0,-1 0 0 0 0,0 0 0 0 0,0 0-1 0 0,-1-1 1 0 0,-1 1 0 0 0,0 0 0 0 0,0 0-1 0 0,-1 0 1 0 0,0 0 0 0 0,0 1-1 0 0,-1-1 1 0 0,-1 0 0 0 0,-1-3 0 0 0,2 10-15 0 0,0 0 0 0 0,0 1 1 0 0,0-1-1 0 0,0 1 0 0 0,0-1 0 0 0,-1 1 0 0 0,1 0 1 0 0,-1 0-1 0 0,1 1 0 0 0,-1-1 0 0 0,0 1 0 0 0,0-1 1 0 0,0 1-1 0 0,0 0 0 0 0,0 1 0 0 0,0-1 0 0 0,0 1 1 0 0,0 0-1 0 0,0 0 0 0 0,0 0 0 0 0,0 0 0 0 0,0 1 1 0 0,0-1-1 0 0,0 1 0 0 0,0 0 0 0 0,0 0 1 0 0,-2 2 14 0 0,-3 0-39 0 0,-1 1 0 0 0,0 0 0 0 0,1 0 1 0 0,0 1-1 0 0,0 1 0 0 0,0-1 0 0 0,1 2 1 0 0,0-1-1 0 0,0 1 0 0 0,-2 3 39 0 0,5-4 11 0 0,0 0 0 0 0,0 1 0 0 0,1 0 0 0 0,0 0 0 0 0,0 0 0 0 0,1 0 0 0 0,-1 1 0 0 0,2-1 0 0 0,-1 1 0 0 0,1 0 0 0 0,1 0 0 0 0,-1 0 0 0 0,1 0 0 0 0,0 0 0 0 0,1 0 0 0 0,0 0 0 0 0,0 0 0 0 0,1 0 0 0 0,0 0 0 0 0,1 0 0 0 0,-1 0 0 0 0,2 0 0 0 0,0 1-11 0 0,6 20 59 0 0,1-2 0 0 0,2 1 0 0 0,1-2-1 0 0,1 1 1 0 0,13 16-59 0 0,91 94 548 0 0,-77-96-343 0 0,-39-64-2755 0 0,-2 11-788 0 0,0 3-3324 0 0,0 1-5314 0 0</inkml:trace>
  <inkml:trace contextRef="#ctx0" brushRef="#br0" timeOffset="6967.847">2827 74 10290 0 0,'0'0'4783'0'0,"0"0"-2407"0"0,0 0-958 0 0,0 0-171 0 0,0 0-76 0 0,0 0-102 0 0,0 0-149 0 0,0 0-156 0 0,0 0-119 0 0,0 0-44 0 0,0 0-46 0 0,0 0-43 0 0,0 0-41 0 0,4 14-49 0 0,11 43-59 0 0,-27-4 212 0 0,5-41-478 0 0,-57 104 319 0 0,50-98-412 0 0,2 2 1 0 0,0 0-1 0 0,2 0 0 0 0,0 1 1 0 0,1 0-1 0 0,1 0 0 0 0,1 1 0 0 0,1 0 1 0 0,1 1-1 0 0,1-1 0 0 0,0 12-4 0 0,3-32 0 0 0,1 1-1 0 0,0-1 1 0 0,-1 1-1 0 0,1 0 1 0 0,0-1-1 0 0,1 1 1 0 0,-1-1-1 0 0,0 1 0 0 0,1-1 1 0 0,-1 0-1 0 0,1 1 1 0 0,0-1-1 0 0,0 1 1 0 0,0-1-1 0 0,0 0 1 0 0,0 0-1 0 0,1 1 1 0 0,-1-1-1 0 0,1 0 1 0 0,-1 0-1 0 0,1 0 1 0 0,0-1-1 0 0,-1 1 1 0 0,1 0-1 0 0,0-1 1 0 0,0 1-1 0 0,0-1 1 0 0,1 0-1 0 0,-1 1 1 0 0,0-1-1 0 0,0 0 1 0 0,1 0-1 0 0,-1-1 0 0 0,1 1 1 0 0,-1 0-1 0 0,1-1 1 0 0,-1 1-1 0 0,1-1 1 0 0,-1 0-1 0 0,1 0 1 0 0,-1 0 0 0 0,0 0 8 0 0,10 1 74 0 0,1-1 0 0 0,-1 0 1 0 0,1-1-1 0 0,-1 0 1 0 0,1-1-1 0 0,-1 0 1 0 0,0-1-1 0 0,0 0 1 0 0,0-1-1 0 0,0-1 1 0 0,9-4-83 0 0,-21 8-109 0 0,0-1 0 0 0,1 1 1 0 0,-1-1-1 0 0,0 0 1 0 0,1 1-1 0 0,-1-1 1 0 0,0 1-1 0 0,0-1 0 0 0,0 1 1 0 0,-1-1-1 0 0,1 1 1 0 0,0-1-1 0 0,0 0 0 0 0,-1 1 1 0 0,1-1-1 0 0,-1 1 1 0 0,0 0-1 0 0,1-1 0 0 0,-1 1 1 0 0,0-1-1 0 0,0 1 1 0 0,0 0-1 0 0,0 0 0 0 0,0-1 1 0 0,0 1-1 0 0,0 0 1 0 0,0 0-1 0 0,-1-1 109 0 0,-19-16-4400 0 0,7 5-6362 0 0,10 12-671 0 0</inkml:trace>
  <inkml:trace contextRef="#ctx0" brushRef="#br0" timeOffset="7222.851">2555 373 9178 0 0,'0'0'4132'0'0,"0"0"-1409"0"0,0 0-683 0 0,0 0-318 0 0,0 0-262 0 0,0 0-276 0 0,0 0-302 0 0,0 0-265 0 0,0 0-194 0 0,0 0-85 0 0,0 0-24 0 0,0 0 8 0 0,4-1 31 0 0,209-9 1047 0 0,-165 8-1597 0 0,21-3-4248 0 0,-61 4-784 0 0,-4 1-6499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6537 0 0,'0'0'1986'0'0,"0"0"-448"0"0,0 0-218 0 0,0 0 130 0 0,0 0 142 0 0,0 0-49 0 0,0 0-325 0 0,0 0-411 0 0,0 0-273 0 0,0 0-79 0 0,0 0 107 0 0,6 0 131 0 0,102-7 3245 0 0,134-23-761 0 0,-158 26-2914 0 0,-84 4-287 0 0,0 1-604 0 0,1 12-759 0 0,0-10-2682 0 0,0-2-4579 0 0,0-1-2673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0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12403 0 0,'0'0'2055'0'0,"0"0"-562"0"0,0 0-295 0 0,0 0 5 0 0,0 0 47 0 0,0 0-66 0 0,0 0-180 0 0,0 0-176 0 0,0 0-112 0 0,0 0-49 0 0,0 0-37 0 0,0 0-72 0 0,24-4-63 0 0,154-25 477 0 0,26 14-1038 0 0,-190 15-501 0 0,21 0-1209 0 0,-12 3-5778 0 0,-15-2-4242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0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1 2248 0 0,'0'0'1821'0'0,"0"0"-101"0"0,0 0 13 0 0,0 0-40 0 0,0 0-110 0 0,0 0-174 0 0,0 0-236 0 0,0 0-187 0 0,0 0-131 0 0,0 0-90 0 0,0 0-53 0 0,-3 6-17 0 0,-22 50 1959 0 0,-11 10-212 0 0,9-22-1969 0 0,-1-1-1 0 0,-2-1 1 0 0,-2-2 0 0 0,-1-1 0 0 0,-15 11-473 0 0,-24 31 486 0 0,-5 4 249 0 0,77-85-726 0 0,-1 1 0 0 0,1 0 1 0 0,0-1-1 0 0,0 1 0 0 0,-1 0 1 0 0,1 0-1 0 0,0-1 0 0 0,0 1 1 0 0,0 0-1 0 0,0-1 1 0 0,0 1-1 0 0,0 0 0 0 0,0-1 1 0 0,0 1-1 0 0,0 0 0 0 0,1 0 1 0 0,-1-1-1 0 0,0 1 0 0 0,0 0 1 0 0,1-1-1 0 0,-1 1 1 0 0,0-1-1 0 0,1 1 0 0 0,-1 0 1 0 0,0-1-1 0 0,1 1 0 0 0,-1-1 1 0 0,1 1-1 0 0,-1-1 0 0 0,1 1 1 0 0,-1-1-1 0 0,1 1 1 0 0,0-1-1 0 0,-1 0 0 0 0,1 1 1 0 0,-1-1-1 0 0,1 0 0 0 0,0 1 1 0 0,-1-1-1 0 0,1 0 0 0 0,0 0 1 0 0,-1 0-1 0 0,1 0 1 0 0,0 0-1 0 0,0 1 0 0 0,-1-1 1 0 0,1 0-1 0 0,0-1 0 0 0,-1 1 1 0 0,1 0-1 0 0,0 0 0 0 0,-1 0 1 0 0,1 0-1 0 0,0 0 1 0 0,-1-1-1 0 0,1 1-9 0 0,49 4 370 0 0,144-11 299 0 0,0 6-728 0 0,-194 1 70 0 0,0 0-1 0 0,0 0 8 0 0,0 0 0 0 0,0 0-28 0 0,0 0 35 0 0,0 0 23 0 0,0 0-1 0 0,0 0 30 0 0,0 0-22 0 0,0 0-14 0 0,0 0 4 0 0,0 0 19 0 0,0 0-9 0 0,0 0-12 0 0,0 0 6 0 0,0 0-41 0 0,0 0 49 0 0,-3-14 210 0 0,-50-83-64 0 0,-26-116 24 0 0,46 122-119 0 0,33 90-206 0 0,0 1 0 0 0,0-1 1 0 0,0 1-1 0 0,0-1 0 0 0,0 1 1 0 0,0-1-1 0 0,0 1 0 0 0,0-1 0 0 0,0 1 1 0 0,0-1-1 0 0,0 1 0 0 0,0-1 1 0 0,0 1-1 0 0,0-1 0 0 0,1 1 1 0 0,-1-1-1 0 0,0 1 0 0 0,0 0 1 0 0,0-1-1 0 0,1 1 0 0 0,-1-1 1 0 0,0 1-1 0 0,1-1 0 0 0,-1 1 1 0 0,0 0-1 0 0,1-1 0 0 0,-1 1 1 0 0,0 0-1 0 0,1-1 0 0 0,-1 1 1 0 0,1 0-1 0 0,-1 0 0 0 0,1-1 1 0 0,-1 1-1 0 0,1 0 0 0 0,-1 0 1 0 0,1 0-1 0 0,-1 0 0 0 0,1 0 1 0 0,-1 0-1 0 0,1-1 0 0 0,-1 1 1 0 0,1 0-1 0 0,-1 0 0 0 0,1 1 1 0 0,-1-1-1 0 0,1 0 0 0 0,-1 0 1 0 0,1 0-1 0 0,-1 0 0 0 0,1 0 98 0 0,12-4-8665 0 0,-12 4-2819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6:01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14 163 760 0 0,'0'0'1637'0'0,"0"0"15"0"0,0 0 148 0 0,0 0 133 0 0,0 0 12 0 0,0 0-155 0 0,0 0-276 0 0,0 0-221 0 0,0 0-146 0 0,0 0-106 0 0,0 0-47 0 0,-3-1-53 0 0,-8-9 3508 0 0,26 9 179 0 0,21 1-4245 0 0,141 1 947 0 0,3 10-994 0 0,-47 4-259 0 0,-81-12 58 0 0,-51-3-114 0 0,-1 0 2 0 0,0 0-3 0 0,0 0 9 0 0,0 0 5 0 0,0 0 3 0 0,0 0-2 0 0,0 0 1 0 0,0 0-4 0 0,0 0 16 0 0,0 0-10 0 0,0 0-15 0 0,0 0 5 0 0,0 0-4 0 0,0 0-5 0 0,0 0 3 0 0,0 0-3 0 0,0 0-16 0 0,0 0 10 0 0,0 1-12 0 0,0 1 11 0 0,0-1 4 0 0,0-1-4 0 0,0 0-12 0 0,0 0 11 0 0,-21-4 393 0 0,6-7-338 0 0,0-2 0 0 0,2 0-1 0 0,-1 0 1 0 0,2-1 0 0 0,0-1-1 0 0,0 0 1 0 0,2-1 0 0 0,-4-6-66 0 0,-9-22-182 0 0,23 43 6 0 0,18-2-6468 0 0,-8 3-5 0 0,-3 0-5866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5273 0 0,'0'0'3234'0'0,"0"0"-675"0"0,0 0-329 0 0,0 0-101 0 0,0 0-146 0 0,0 0-327 0 0,0 0-389 0 0,0 0-340 0 0,0 0-246 0 0,0 0-122 0 0,0 0-67 0 0,0 0-41 0 0,0 0-22 0 0,4 3 2321 0 0,-2 82-1341 0 0,-4-66-1343 0 0,-1 0 1 0 0,0 0-1 0 0,-2 0 1 0 0,0-1-1 0 0,-1 0 1 0 0,-1 0-1 0 0,-1 0 1 0 0,-2 3-67 0 0,-15 38 72 0 0,-31 91 40 0 0,53-90-60 0 0,3-60-68 0 0,0 0-8 0 0,0 0 0 0 0,0 0 26 0 0,0 0 22 0 0,0 0 31 0 0,0 0-26 0 0,0 0-18 0 0,0 0 0 0 0,0 0 10 0 0,0 0 2 0 0,0 0-4 0 0,0 0 2 0 0,0 0-10 0 0,0 0-26 0 0,0 0 14 0 0,0 0 35 0 0,0 0-11 0 0,0 0-22 0 0,0 0 10 0 0,181-7 1214 0 0,-17 7-964 0 0,-162-11-7275 0 0,0 10 1283 0 0,1-2-6358 0 0</inkml:trace>
  <inkml:trace contextRef="#ctx0" brushRef="#br0" timeOffset="1011.14">621 387 10186 0 0,'0'0'2325'0'0,"0"0"-589"0"0,0 0-244 0 0,0 0-10 0 0,0 0-86 0 0,0 0-213 0 0,0 0-329 0 0,0 0-302 0 0,0 0-149 0 0,0 0-33 0 0,0 0 37 0 0,0 0 65 0 0,-4 4 31 0 0,2-2-206 0 0,-13 15 7 0 0,10 0 4245 0 0,5-16-4495 0 0,0-1-9 0 0,-4 11 163 0 0,-13 25-132 0 0,-1-1 0 0 0,-2-1 0 0 0,-2-1 0 0 0,-1 0 0 0 0,-1-2 0 0 0,-2-1 0 0 0,-27 24-76 0 0,25-28-32 0 0,27-25 46 0 0,1-1 15 0 0,0 0-18 0 0,0 0-14 0 0,0 0 8 0 0,0 0 6 0 0,0 0 9 0 0,0 0-4 0 0,0 0-11 0 0,0 0-17 0 0,11-27 52 0 0,80-105-30 0 0,15 11 2 0 0,-37 48 4 0 0,-47 120 56 0 0,-2 93 36 0 0,-9-71-71 0 0,-15-68-7433 0 0,-2-4-2004 0 0,3 2-2041 0 0</inkml:trace>
  <inkml:trace contextRef="#ctx0" brushRef="#br0" timeOffset="1316.681">429 568 6785 0 0,'0'0'2440'0'0,"0"0"-133"0"0,0 0-180 0 0,0 0-220 0 0,0 0-347 0 0,0 0-402 0 0,0 0-362 0 0,0 0-226 0 0,0 0-108 0 0,0 0 1 0 0,0 0 25 0 0,0 0 60 0 0,0 0 75 0 0,5 0 39 0 0,126 6 3141 0 0,-45-6-5106 0 0,-73-4-944 0 0,-8 1-4309 0 0,-3 0-5188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78 200 0 0,'0'0'1135'0'0,"0"0"148"0"0,0 0 300 0 0,0 0 283 0 0,0 0 163 0 0,0 0-79 0 0,0 0-235 0 0,0 0-256 0 0,0 0-256 0 0,0 0-181 0 0,0 0-144 0 0,0 0-135 0 0,0 0-107 0 0,-8 2-83 0 0,-27 6-59 0 0,35-7-409 0 0,0-1-1 0 0,0 1 0 0 0,0-1 0 0 0,-1 1 1 0 0,1-1-1 0 0,0 1 0 0 0,0 0 0 0 0,0-1 0 0 0,0 1 1 0 0,0-1-1 0 0,0 1 0 0 0,0 0 0 0 0,1-1 1 0 0,-1 1-1 0 0,0-1 0 0 0,0 1 0 0 0,0 0 1 0 0,0-1-1 0 0,1 1 0 0 0,-1-1 0 0 0,0 1 1 0 0,1-1-1 0 0,-1 1 0 0 0,0-1 0 0 0,1 1 1 0 0,-1-1-1 0 0,1 1 0 0 0,-1-1 0 0 0,1 0 1 0 0,-1 1-1 0 0,1-1 0 0 0,-1 0 0 0 0,1 1 0 0 0,-1-1 1 0 0,1 0-1 0 0,-1 0 0 0 0,1 1 0 0 0,-1-1 1 0 0,1 0-1 0 0,0 0 0 0 0,-1 0 0 0 0,1 0 1 0 0,-1 0-1 0 0,1 0 0 0 0,0 0 0 0 0,-1 0 1 0 0,1 0-1 0 0,0 0-84 0 0,172 13 4844 0 0,-69-11-4195 0 0,33 9-332 0 0,-21 1-169 0 0,-50 6-150 0 0,-87-22 1030 0 0,-122-77-948 0 0,86 19-63 0 0,58 62-69 0 0,-1 0-1 0 0,1 0 1 0 0,-1 0 0 0 0,0 1-1 0 0,1-1 1 0 0,-1 0-1 0 0,0 0 1 0 0,1 0-1 0 0,-1 0 1 0 0,1 0 0 0 0,-1 0-1 0 0,0 0 1 0 0,1 0-1 0 0,-1 0 1 0 0,1 0-1 0 0,-1 0 1 0 0,0 0-1 0 0,1 0 1 0 0,-1 0 0 0 0,1 0-1 0 0,-1 0 1 0 0,0 0-1 0 0,1 0 1 0 0,-1-1-1 0 0,0 1 1 0 0,1 0-1 0 0,-1 0 1 0 0,1 0 0 0 0,-1-1-1 0 0,0 1 1 0 0,0 0-1 0 0,1 0 1 0 0,-1-1-1 0 0,0 1 1 0 0,1 0-1 0 0,-1-1 1 0 0,0 1 0 0 0,0 0-1 0 0,0-1 1 0 0,1 1-1 0 0,-1 0 1 0 0,0-1-1 0 0,0 1 1 0 0,0-1-1 0 0,0 1 1 0 0,0 0 0 0 0,0-1-1 0 0,0 1 1 0 0,0-1-1 0 0,0 1 1 0 0,0 0-1 0 0,0-1 1 0 0,0 1-1 0 0,0-1 1 0 0,0 1 0 0 0,0 0-1 0 0,0-1 1 0 0,0 1-1 0 0,0-1 1 0 0,-1 1-1 0 0,1 0 1 0 0,0-1-1 0 0,0 1 1 0 0,0 0 0 0 0,-1-1-1 0 0,1 1 1 0 0,0 0-1 0 0,0-1 1 0 0,-1 1-1 0 0,1 0 53 0 0,8 0-440 0 0,-1 0-445 0 0,3 0-1781 0 0,-3 0-2378 0 0,3 4-7155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241 192 0 0 0,'0'0'520'0'0,"0"0"482"0"0,0 0 287 0 0,0 0 228 0 0,0 0 122 0 0,0 0-43 0 0,0 0-134 0 0,0 0-190 0 0,0 0-172 0 0,0 0-64 0 0,7-4-45 0 0,18-13-24 0 0,-17 12-27 0 0,-7 5-46 0 0,-1 0-69 0 0,0 0-91 0 0,0 0-77 0 0,0 0-61 0 0,0 0-38 0 0,0 0-21 0 0,0 0-33 0 0,0 0-14 0 0,0 0-33 0 0,0 0-30 0 0,0 0-26 0 0,0 0-44 0 0,0 0-36 0 0,0 0-22 0 0,0 0-10 0 0,0 0-5 0 0,0 0-20 0 0,0 0-30 0 0,0 0-44 0 0,0 0 2 0 0,0 0-12 0 0,0 0 2 0 0,0 0 7 0 0,0 0-46 0 0,-1 19 666 0 0,-87 219 745 0 0,-44 106-1197 0 0,86-238-214 0 0,35-92-110 0 0,7-7 381 0 0,22-10-211 0 0,18-3-170 0 0,0 2 0 0 0,0 1 0 0 0,0 2 0 0 0,0 1 1 0 0,2 2-34 0 0,35 0 47 0 0,89-2-24 0 0,-162 0-11 0 0,0 0 9 0 0,0 0-2 0 0,0 0-11 0 0,0 0-46 0 0,0 0 34 0 0,0 0 19 0 0,0 0 20 0 0,0 0-23 0 0,0 0-18 0 0,0 0 1 0 0,0 0 6 0 0,0 0-13 0 0,0 0-2 0 0,0 0 3 0 0,0 0 2 0 0,0 0 18 0 0,0 0 0 0 0,0 0-9 0 0,0 0-22 0 0,0 0 27 0 0,0 0 2 0 0,0 0 3 0 0,0 0 50 0 0,0 0-42 0 0,0 0-45 0 0,0 0 32 0 0,0 0 13 0 0,0 0 7 0 0,0 0 7 0 0,0 0-17 0 0,0 0 10 0 0,0 0 35 0 0,0 0-23 0 0,0 0 3 0 0,0 0-13 0 0,0 0-7 0 0,0 0 7 0 0,-18-46 129 0 0,-45-123 34 0 0,27-14-74 0 0,12 69-82 0 0,16 60 23 0 0,-5 16 18 0 0,13 38-71 0 0,0 0-6 0 0,0 0 8 0 0,0 0-22 0 0,0 0-2 0 0,0 0 6 0 0,0 0 11 0 0,0 0-16 0 0,-4 18-3996 0 0,5-8-468 0 0,-1-5-2527 0 0,0-1-5073 0 0</inkml:trace>
  <inkml:trace contextRef="#ctx0" brushRef="#br0" timeOffset="916.006">681 148 9714 0 0,'0'0'1998'0'0,"0"0"-355"0"0,0 0-33 0 0,0 0 109 0 0,0 0-22 0 0,0 0-255 0 0,0 0-378 0 0,0 0-316 0 0,0 0-196 0 0,0 0-71 0 0,0 0-20 0 0,0 0-16 0 0,0 0-7 0 0,6 12 1530 0 0,-34 97-453 0 0,-45 215-803 0 0,32-195-592 0 0,42-128-98 0 0,0 1-1 0 0,0-1 1 0 0,0 0-1 0 0,0 0 1 0 0,0 0-1 0 0,0 0 1 0 0,0-1-1 0 0,0 1 0 0 0,1 0 1 0 0,-1 0-1 0 0,0-1 1 0 0,0 1-1 0 0,1-1 1 0 0,-1 1-1 0 0,0-1 1 0 0,1 1-1 0 0,-1-1 0 0 0,0 0 1 0 0,1 0-1 0 0,-1 0 1 0 0,1 0-1 0 0,-1 0 1 0 0,0 0-1 0 0,1 0 1 0 0,-1 0-1 0 0,1 0 0 0 0,-1 0 1 0 0,0-1-1 0 0,1 1 1 0 0,-1-1-1 0 0,0 1 1 0 0,1-1-1 0 0,-1 0 1 0 0,0 1-1 0 0,0-1 0 0 0,0 0 1 0 0,0 0-1 0 0,1 0 1 0 0,-1 0-1 0 0,0 0 1 0 0,-1 0-1 0 0,2-1-21 0 0,14-3 94 0 0,172-24 289 0 0,-96 31 226 0 0,-66-1-1899 0 0,-16-1-3287 0 0,-11-1 3606 0 0,0 0-1097 0 0,-1 0-3159 0 0,2 1-6505 0 0</inkml:trace>
  <inkml:trace contextRef="#ctx0" brushRef="#br0" timeOffset="1362.774">1125 538 9250 0 0,'0'0'2515'0'0,"0"0"-610"0"0,0 0-334 0 0,0 0-99 0 0,0 0-90 0 0,0 0-213 0 0,0 0-290 0 0,0 0-260 0 0,0 0-146 0 0,0 0 14 0 0,0 0 73 0 0,0 0 72 0 0,1 5 30 0 0,-20 119 3477 0 0,2 20-3304 0 0,14-117-2818 0 0,1-47-631 0 0,7-9-2646 0 0,2 18-1454 0 0,-3 3-4305 0 0</inkml:trace>
  <inkml:trace contextRef="#ctx0" brushRef="#br0" timeOffset="2022.38">1105 516 6313 0 0,'0'0'2614'0'0,"0"0"-300"0"0,0 0-228 0 0,0 0-174 0 0,0 0-183 0 0,0 0-266 0 0,0 0-339 0 0,0 0-284 0 0,0 0-158 0 0,0 0-60 0 0,0 0-16 0 0,0 0-22 0 0,0 0-29 0 0,5-3-55 0 0,104-28 2152 0 0,-102 30-2542 0 0,-5 0-93 0 0,0 0 0 0 0,0 1 1 0 0,0-1-1 0 0,0 0 0 0 0,0 1 1 0 0,0-1-1 0 0,0 1 0 0 0,1 0 0 0 0,-1 0 1 0 0,0 0-1 0 0,0 0 0 0 0,0 0 1 0 0,0 0-1 0 0,1 0 0 0 0,-1 1 0 0 0,0-1 1 0 0,0 1-1 0 0,0 0 0 0 0,0-1 1 0 0,0 1-1 0 0,0 0 0 0 0,0 0 0 0 0,-1 0 1 0 0,1 1-1 0 0,0-1 0 0 0,0 0 1 0 0,-1 1-1 0 0,1-1 0 0 0,-1 1 1 0 0,1 0-19 0 0,-1 4 24 0 0,0 0-1 0 0,-1 0 0 0 0,1 0 0 0 0,-1 0 0 0 0,-1 0 0 0 0,1 0 0 0 0,-1 0 0 0 0,0 0 0 0 0,-1 0 0 0 0,1 0 0 0 0,-1 0 0 0 0,-1 0 0 0 0,1-1 0 0 0,-1 1 0 0 0,1-1 0 0 0,-2 0 0 0 0,1 0 0 0 0,0 0 0 0 0,-1 0 1 0 0,0 0-1 0 0,-1 0-22 0 0,-27 43 121 0 0,32-47-119 0 0,8 21 54 0 0,63 22 3 0 0,-69-42-46 0 0,-1-1-1 0 0,1 0 1 0 0,-1 1 0 0 0,0-1-1 0 0,1 1 1 0 0,-1-1 0 0 0,0 1-1 0 0,0 0 1 0 0,0-1 0 0 0,0 1-1 0 0,0 0 1 0 0,0 0 0 0 0,-1 0-1 0 0,1 0 1 0 0,0 0 0 0 0,-1 0-1 0 0,0 0 1 0 0,1 0 0 0 0,-1 0-1 0 0,0 0 1 0 0,0 0 0 0 0,0 0-1 0 0,0 0 1 0 0,-1 0 0 0 0,1 0-1 0 0,0 0 1 0 0,-1 0 0 0 0,1 0-1 0 0,-1 0 1 0 0,0-1 0 0 0,0 1-1 0 0,0 0 1 0 0,0 0 0 0 0,0 0-1 0 0,0-1 1 0 0,0 1 0 0 0,0-1-1 0 0,-2 2-12 0 0,-7 4 45 0 0,1 0 0 0 0,-2-1-1 0 0,1-1 1 0 0,-1 1-1 0 0,0-2 1 0 0,0 1 0 0 0,0-2-1 0 0,-1 1 1 0 0,1-2 0 0 0,-1 1-1 0 0,-3-1-44 0 0,-69 2 19 0 0,83-4-99 0 0,0-1 1 0 0,0 0-1 0 0,0 1 1 0 0,0-1-1 0 0,0 0 1 0 0,0 0 0 0 0,0 1-1 0 0,1-1 1 0 0,-1 0-1 0 0,0 0 1 0 0,1 0-1 0 0,-1 0 1 0 0,1 0-1 0 0,-1 0 1 0 0,1 0-1 0 0,-1 0 1 0 0,1 0-1 0 0,0-1 1 0 0,-1 1-1 0 0,1 0 1 0 0,0 0-1 0 0,0 0 1 0 0,0 0 0 0 0,0 0-1 0 0,0-1 1 0 0,0 1-1 0 0,0 0 1 0 0,0 0-1 0 0,0 0 1 0 0,1 0-1 0 0,-1 0 1 0 0,0 0-1 0 0,1-1 1 0 0,-1 1 79 0 0,8-26-9878 0 0,-2 19-1930 0 0</inkml:trace>
  <inkml:trace contextRef="#ctx0" brushRef="#br0" timeOffset="3303.52">357 85 3577 0 0,'0'0'1869'0'0,"0"0"48"0"0,0 0 134 0 0,0 0 121 0 0,0 0-76 0 0,0 0-252 0 0,0 0-390 0 0,0 0-405 0 0,0 0-286 0 0,0 0-171 0 0,0 0-82 0 0,0 0-42 0 0,0 0-15 0 0,-5 0 926 0 0,171 6 3493 0 0,208 14-3693 0 0,-241-16-1067 0 0,-130-2 753 0 0,-22-1-529 0 0,13-2-312 0 0,-1 0 0 0 0,1-1 0 0 0,0 0 0 0 0,0 0 0 0 0,0 0 0 0 0,0-1 0 0 0,0 0 0 0 0,0 0 0 0 0,1-1-1 0 0,0 0 1 0 0,-1 1 0 0 0,1-2 0 0 0,1 1 0 0 0,-5-5-24 0 0,-15-33-101 0 0,24 23-2665 0 0,10 11-4381 0 0,-5 8-5002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1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5441 0 0,'0'0'2142'0'0,"0"0"-35"0"0,0 0 14 0 0,0 0-64 0 0,0 0-239 0 0,0 0-412 0 0,0 0-381 0 0,0 0-271 0 0,0 0-134 0 0,0 0-24 0 0,0 0 15 0 0,0 0 28 0 0,0 0 19 0 0,13 15 5577 0 0,23-7-4933 0 0,130-8-255 0 0,-60-8-726 0 0,-134-16-6507 0 0,21 11-2953 0 0,7 10-1779 0 0</inkml:trace>
  <inkml:trace contextRef="#ctx0" brushRef="#br0" timeOffset="1454.892">118 26 0 0 0,'0'0'352'0'0,"0"0"260"0"0,0 0 100 0 0,0 0 85 0 0,0 0 25 0 0,0 0 41 0 0,1-3 59 0 0,0 2-804 0 0,4-20 4426 0 0,-5 20-3585 0 0,0 1-27 0 0,0 0-62 0 0,0 0-102 0 0,0 0-64 0 0,0 0 9 0 0,0 0 32 0 0,0 0 29 0 0,0 0 7 0 0,0 0-68 0 0,0 0-51 0 0,0 0-52 0 0,0 0-33 0 0,0 0-7 0 0,0 0-19 0 0,11 5 6632 0 0,-10 252-4697 0 0,-27-113-2250 0 0,26-124-517 0 0,0-32 242 0 0,0-13-2544 0 0,0 9-5331 0 0,0 12-4347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4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335 225 6705 0 0,'0'0'3612'0'0,"0"0"-1324"0"0,0 0-555 0 0,0 0-156 0 0,0 0-27 0 0,0 0-31 0 0,0 0-115 0 0,0 0-174 0 0,0 0-172 0 0,0 0-184 0 0,0 0-145 0 0,-6-10-128 0 0,-20-29-88 0 0,20 29-68 0 0,6 10-53 0 0,0 0-47 0 0,0 0-36 0 0,13 1 1234 0 0,19 46-745 0 0,-22-30-714 0 0,-1 1 0 0 0,0 0 0 0 0,-2 0 0 0 0,0 1 1 0 0,-1 0-1 0 0,-1 0 0 0 0,0 1 0 0 0,-2-1 0 0 0,0 1 0 0 0,-2 0 0 0 0,0 8-84 0 0,9 340 183 0 0,-7-323-909 0 0,-1-36-2061 0 0,-1-30-1832 0 0,-1-7-5326 0 0,0 16-1511 0 0</inkml:trace>
  <inkml:trace contextRef="#ctx0" brushRef="#br0" timeOffset="596.013">70 273 9002 0 0,'0'0'2576'0'0,"0"0"-744"0"0,0 0-337 0 0,0 0 1 0 0,0 0 82 0 0,0 0-60 0 0,0 0-236 0 0,0 0-322 0 0,0 0-277 0 0,0 0-143 0 0,0 0-32 0 0,0 0 4 0 0,0 0 5 0 0,12-5-24 0 0,129-42 1259 0 0,77-15-619 0 0,-191 57-1095 0 0,-16 2-34 0 0,0 1 1 0 0,-1 0 0 0 0,1 0-1 0 0,0 1 1 0 0,0 1 0 0 0,0-1-1 0 0,0 2 1 0 0,0 0 0 0 0,10 2-5 0 0,-19-1 2 0 0,1 1 1 0 0,-1 0-1 0 0,0-1 1 0 0,0 1-1 0 0,0 0 1 0 0,0 0-1 0 0,0 0 1 0 0,-1 1-1 0 0,1-1 1 0 0,-1 0-1 0 0,0 1 1 0 0,0-1-1 0 0,0 1 1 0 0,0-1-1 0 0,-1 1 1 0 0,0-1-1 0 0,1 1 1 0 0,-1-1-1 0 0,0 1 1 0 0,-1-1-1 0 0,1 1 1 0 0,-1-1-1 0 0,1 1 1 0 0,-1-1-1 0 0,0 1 0 0 0,-1-1 1 0 0,1 0-1 0 0,0 1 1 0 0,-1-1-1 0 0,0 0 1 0 0,-1 2-3 0 0,-53 82 87 0 0,46-75-80 0 0,1 1 1 0 0,0 0-1 0 0,1 0 1 0 0,1 0-1 0 0,0 1 1 0 0,0 0-1 0 0,2 1 1 0 0,-3 8-8 0 0,7-19-2 0 0,1-1 1 0 0,0 0-1 0 0,0 1 0 0 0,0-1 1 0 0,0 1-1 0 0,0-1 1 0 0,1 1-1 0 0,0-1 1 0 0,0 0-1 0 0,0 1 1 0 0,0-1-1 0 0,0 0 0 0 0,0 0 1 0 0,1 0-1 0 0,0 0 1 0 0,-1 0-1 0 0,1 0 1 0 0,0 0-1 0 0,1 0 1 0 0,-1-1-1 0 0,0 1 0 0 0,1-1 1 0 0,-1 0-1 0 0,1 0 1 0 0,0 0-1 0 0,0 0 1 0 0,0 0-1 0 0,0 0 1 0 0,2 0 1 0 0,102 39 28 0 0,-97-38-14 0 0,15 3-13 0 0,-15-4-5 0 0,1 0-1 0 0,-1 1 1 0 0,1 0 0 0 0,-1 0-1 0 0,0 1 1 0 0,0 1-1 0 0,-1-1 1 0 0,1 2 0 0 0,-1-1-1 0 0,0 1 1 0 0,-1 1 0 0 0,1-1-1 0 0,-1 1 1 0 0,3 5 4 0 0,-9-9 12 0 0,-1 0 0 0 0,1 0-1 0 0,-1 0 1 0 0,1 0 0 0 0,-1 1 0 0 0,0-1 0 0 0,-1 1-1 0 0,1-1 1 0 0,-1 1 0 0 0,1-1 0 0 0,-1 1 0 0 0,0-1-1 0 0,0 1 1 0 0,0-1 0 0 0,-1 1 0 0 0,1-1 0 0 0,-1 1 0 0 0,0-1-1 0 0,0 0 1 0 0,0 1 0 0 0,-1-1 0 0 0,1 0 0 0 0,-1 0-1 0 0,1 0 1 0 0,-1 0 0 0 0,0 0 0 0 0,0 0 0 0 0,-1 0-1 0 0,1 0-11 0 0,-79 72 385 0 0,45-50-343 0 0,0-2 1 0 0,-2-1-1 0 0,0-2 1 0 0,-2-2-1 0 0,0-2 1 0 0,0-1-1 0 0,-38 8-42 0 0,-10-12-46 0 0,85-34-1045 0 0,67-33-4108 0 0,-37 40-2831 0 0,-16 8-3809 0 0</inkml:trace>
  <inkml:trace contextRef="#ctx0" brushRef="#br0" timeOffset="1381.902">913 707 11803 0 0,'0'0'2277'0'0,"0"0"-1247"0"0,0 0-459 0 0,0 0 217 0 0,0 0 320 0 0,0 0 198 0 0,0 0-49 0 0,0 0-247 0 0,0 0-265 0 0,0 0-179 0 0,0 0-110 0 0,0 0-84 0 0,0 0-39 0 0,-1 16-34 0 0,-2 47-25 0 0,4-60-220 0 0,0-1 0 0 0,0 1 0 0 0,-1 0 0 0 0,2-1 0 0 0,-1 1 0 0 0,0 0 0 0 0,0-1 0 0 0,1 0 0 0 0,0 1 0 0 0,-1-1 0 0 0,1 0 0 0 0,0 0 0 0 0,0 0 1 0 0,0 0-1 0 0,0 0 0 0 0,0 0 0 0 0,1 0 0 0 0,-1-1 0 0 0,1 1 0 0 0,-1-1 0 0 0,1 0 0 0 0,-1 0 0 0 0,1 0 0 0 0,0 0 0 0 0,-1 0 0 0 0,1 0 0 0 0,0-1 1 0 0,0 0-1 0 0,0 1 0 0 0,-1-1 0 0 0,1 0 0 0 0,0 0 0 0 0,0 0 0 0 0,0-1 0 0 0,0 1 0 0 0,-1-1 0 0 0,1 0 0 0 0,0 1 0 0 0,-1-1 0 0 0,1 0 0 0 0,0-1 1 0 0,-1 1-1 0 0,1 0 0 0 0,-1-1-54 0 0,23-9 137 0 0,0-1 0 0 0,-1-1-1 0 0,0-2 1 0 0,-1 0 0 0 0,-1-1 0 0 0,-1-2 0 0 0,0 0 0 0 0,-1-1 0 0 0,2-5-137 0 0,13-2 57 0 0,-15 55-91 0 0,1 2 94 0 0,-18-23-62 0 0,0-2 0 0 0,1 1-1 0 0,0 0 1 0 0,0-1 0 0 0,1 0 0 0 0,-1 0 0 0 0,1 0 0 0 0,1 0-1 0 0,-1-1 1 0 0,1 0 0 0 0,0 0 0 0 0,0 0 0 0 0,0-1 0 0 0,1 0 0 0 0,-1 0-1 0 0,1-1 1 0 0,0 0 0 0 0,0 0 0 0 0,0 0 0 0 0,1-1 0 0 0,-1 0-1 0 0,1 0 1 0 0,5-1 2 0 0,-7 0 9 0 0,1-2-1 0 0,0 1 0 0 0,-1-1 1 0 0,1 0-1 0 0,0 0 0 0 0,-1-1 0 0 0,1 1 1 0 0,-1-2-1 0 0,0 1 0 0 0,0-1 1 0 0,0 0-1 0 0,0 0 0 0 0,0 0 1 0 0,-1-1-1 0 0,1 0 0 0 0,-1 0 1 0 0,1-2-9 0 0,15-14 46 0 0,-1-1 1 0 0,-1-1-1 0 0,-1 0 1 0 0,-1-2-1 0 0,-1 0 0 0 0,-1-1 1 0 0,-1 0-1 0 0,-2-1 1 0 0,0-1-1 0 0,-2 0 1 0 0,-1 0-1 0 0,-1-1 1 0 0,1-7-47 0 0,2-13 19 0 0,-1-1 0 0 0,-3 0 0 0 0,-2 0 0 0 0,-2 0 0 0 0,-2 0 0 0 0,-3-13-19 0 0,2 59 4 0 0,0 1-1 0 0,0-1 0 0 0,0 1 0 0 0,0 0 0 0 0,-1-1 0 0 0,1 1 0 0 0,0 0 1 0 0,-1-1-1 0 0,0 1 0 0 0,0 0 0 0 0,0-1 0 0 0,0 1 0 0 0,0 0 0 0 0,0 0 1 0 0,0 0-1 0 0,-1 0 0 0 0,1 0 0 0 0,-1 0 0 0 0,1 1 0 0 0,-1-1 0 0 0,0 0 1 0 0,0 1-1 0 0,0-1 0 0 0,0 1 0 0 0,0 0 0 0 0,0 0 0 0 0,0-1 0 0 0,0 1 0 0 0,0 1 1 0 0,-1-1-1 0 0,1 0 0 0 0,0 0 0 0 0,-1 1 0 0 0,1-1-3 0 0,-27 50-65 0 0,25-31 76 0 0,1 0 1 0 0,1 1-1 0 0,0-1 1 0 0,2 1-1 0 0,0-1 1 0 0,1 1-1 0 0,1-1 1 0 0,0 1-1 0 0,2-1 0 0 0,2 7-11 0 0,99 336 526 0 0,-84-247-445 0 0,-28-155-2032 0 0,-8 5-186 0 0,-1-2-1960 0 0,5 14-2682 0 0,7 12-4566 0 0</inkml:trace>
  <inkml:trace contextRef="#ctx0" brushRef="#br0" timeOffset="1631.004">1405 328 9562 0 0,'0'0'3761'0'0,"0"0"-1931"0"0,0 0-884 0 0,0 0-68 0 0,0 0 209 0 0,0 0 302 0 0,0 0 142 0 0,0 0-90 0 0,0 0-206 0 0,0 0-235 0 0,0 0-201 0 0,0 0-155 0 0,34-2-105 0 0,110-6-109 0 0,11-22 376 0 0,-24-9-346 0 0,-36 9-1613 0 0,-32 14-3016 0 0,-49 12-3612 0 0,-4 1-4981 0 0</inkml:trace>
  <inkml:trace contextRef="#ctx0" brushRef="#br0" timeOffset="2083.401">0 1282 9218 0 0,'0'0'3850'0'0,"0"0"-2040"0"0,0 0-701 0 0,0 0 125 0 0,0 0 156 0 0,0 0 70 0 0,37-11-56 0 0,120-37-103 0 0,65-19 1601 0 0,390-113-526 0 0,159 3-2312 0 0,-744 168-469 0 0,-42 4-1037 0 0,-123 33-5120 0 0,83-13-2673 0 0,35-10-1239 0 0</inkml:trace>
  <inkml:trace contextRef="#ctx0" brushRef="#br0" timeOffset="2402.53">304 1374 8730 0 0,'0'0'1779'0'0,"0"0"-76"0"0,0 0 165 0 0,0 0 139 0 0,0 0-127 0 0,0 0-416 0 0,0 0-471 0 0,0 0-314 0 0,0 0-133 0 0,0 0 8 0 0,0 0 76 0 0,0 0 61 0 0,0 0-2 0 0,6 8 545 0 0,64-28 310 0 0,685-182 1189 0 0,7-19-2831 0 0,-654 178-1202 0 0,-68 17-4980 0 0,-36 22-1255 0 0,-4 0-4936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269 277 12067 0 0,'0'0'1503'0'0,"0"0"-243"0"0,0 0-101 0 0,0 0 40 0 0,0 0 65 0 0,0 0-58 0 0,0 0-233 0 0,0 0-299 0 0,0 0-260 0 0,0 0-176 0 0,0 0-90 0 0,0-7 712 0 0,18 121 2387 0 0,-14-40-2925 0 0,-2 1 0 0 0,-5-1-1 0 0,-2 0 1 0 0,-4 0 0 0 0,-10 37-322 0 0,16-100-1 0 0,1 8-9 0 0,-2-1 1 0 0,0 1 0 0 0,-1-1 0 0 0,-1 0-1 0 0,-1 0 1 0 0,0-1 0 0 0,-1 0 0 0 0,-1 0-1 0 0,-1-1 1 0 0,0 0 0 0 0,-8 8 9 0 0,27-68-4596 0 0,7 1 1106 0 0,-10 25-1180 0 0,-4 6-4851 0 0</inkml:trace>
  <inkml:trace contextRef="#ctx0" brushRef="#br0" timeOffset="303.399">134 295 9170 0 0,'0'0'1751'0'0,"0"0"-477"0"0,0 0-175 0 0,0 0 149 0 0,0 0 184 0 0,0 0 62 0 0,0 0-87 0 0,0 0-182 0 0,0 0-188 0 0,0 0-159 0 0,35 0-96 0 0,111-4-94 0 0,13-20 868 0 0,-90 9-1056 0 0,161-19 101 0 0,-230 34-653 0 0,0 0-20 0 0,-17 20-490 0 0,-48 40-2009 0 0,20-23-5803 0 0,32-29-2872 0 0</inkml:trace>
  <inkml:trace contextRef="#ctx0" brushRef="#br0" timeOffset="550.268">85 785 10290 0 0,'0'0'1998'0'0,"0"0"-534"0"0,0 0-286 0 0,0 0 9 0 0,0 0 141 0 0,0 0 158 0 0,0 0-9 0 0,0 0-182 0 0,0 0-218 0 0,0 0-199 0 0,0 0-155 0 0,0 0-104 0 0,35 3-84 0 0,111 5-91 0 0,-42-19 147 0 0,105-29-1582 0 0,-190 39-1536 0 0,-11 2-6575 0 0,-6-1-2648 0 0</inkml:trace>
  <inkml:trace contextRef="#ctx0" brushRef="#br0" timeOffset="1225.786">659 903 10554 0 0,'0'0'2411'0'0,"0"0"-1058"0"0,0 0-426 0 0,0 0 2 0 0,0 0 46 0 0,0 0-48 0 0,0 0-178 0 0,0 0-237 0 0,0 0-199 0 0,0 0-120 0 0,0 0-62 0 0,-20 34-39 0 0,-63 107-20 0 0,17-23 177 0 0,50-98 124 0 0,18-24 1077 0 0,68-100 116 0 0,166-145-474 0 0,-204 223-841 0 0,-27 52-37 0 0,19 128 293 0 0,26-51-369 0 0,-50-103-110 0 0,0 1 0 0 0,0-1 0 0 0,0 1 0 0 0,1-1 0 0 0,-1 0 0 0 0,0 1 0 0 0,0-1 0 0 0,0 1 0 0 0,0-1 0 0 0,0 1 0 0 0,0-1 0 0 0,0 1 0 0 0,0-1 0 0 0,0 1 0 0 0,0-1 0 0 0,0 1 0 0 0,0-1 0 0 0,0 1 1 0 0,0-1-1 0 0,0 1 0 0 0,-1-1 0 0 0,1 0 0 0 0,0 1 0 0 0,0-1 0 0 0,-1 1 0 0 0,1-1 0 0 0,0 1 0 0 0,0-1 0 0 0,-1 0 0 0 0,1 1 0 0 0,0-1 0 0 0,-1 0 0 0 0,1 1 0 0 0,-1-1 0 0 0,1 0 0 0 0,0 0 0 0 0,-1 1 1 0 0,1-1-1 0 0,-1 0 0 0 0,1 0 0 0 0,-1 0 0 0 0,1 0 0 0 0,-1 1 0 0 0,1-1 0 0 0,-1 0 0 0 0,1 0 0 0 0,0 0 0 0 0,-1 0 0 0 0,1 0 0 0 0,-1 0 0 0 0,1 0 0 0 0,-1 0 0 0 0,1-1 0 0 0,-1 1 0 0 0,1 0 0 0 0,-1 0 1 0 0,1 0-1 0 0,-1 0 0 0 0,1-1 0 0 0,0 1 0 0 0,-1 0 0 0 0,1 0 0 0 0,-1-1-28 0 0,-44-9-25 0 0,33 6 163 0 0,-220-91-670 0 0,198 91-2087 0 0,29 12-4034 0 0,6-5 519 0 0,-1 1-5730 0 0</inkml:trace>
  <inkml:trace contextRef="#ctx0" brushRef="#br0" timeOffset="1882.595">1141 1010 7778 0 0,'0'0'3428'0'0,"0"0"-1288"0"0,0 0-521 0 0,0 0-3 0 0,0 0-72 0 0,0 0-188 0 0,0 0-283 0 0,0 0-286 0 0,0 0-195 0 0,0 0-102 0 0,0 0-40 0 0,0 0-27 0 0,6 3 1416 0 0,128-21 56 0 0,-31 14-1815 0 0,-103 4-72 0 0,-62-48 895 0 0,-35-22-863 0 0,60 59-80 0 0,34 34-71 0 0,2 7 107 0 0,0 0 1 0 0,2 0 0 0 0,1 0-1 0 0,2-1 1 0 0,4 17 3 0 0,8 53 24 0 0,-8-26-26 0 0,-8-72 12 0 0,1-1-2 0 0,0 0-8 0 0,31-49 453 0 0,124-160-785 0 0,-152 203 60 0 0,19-22-1247 0 0,-5 14-3390 0 0,-12 10-1398 0 0,-4 1-5595 0 0</inkml:trace>
  <inkml:trace contextRef="#ctx0" brushRef="#br0" timeOffset="2185.448">1694 789 13171 0 0,'0'0'2298'0'0,"0"0"-1047"0"0,0 0-451 0 0,0 0 127 0 0,0 0 220 0 0,0 0 77 0 0,0 0-101 0 0,0 0-212 0 0,0 0-205 0 0,0 0-162 0 0,0 0-74 0 0,0 0-86 0 0,0 0-60 0 0,4 22-45 0 0,15 69-72 0 0,-13 12 146 0 0,-8-69-288 0 0,-1 76-1416 0 0,2-108 265 0 0,-3 6 1654 0 0,2-7-3794 0 0,-1 0-4736 0 0,3-1-1308 0 0</inkml:trace>
  <inkml:trace contextRef="#ctx0" brushRef="#br0" timeOffset="2661.452">1670 756 10738 0 0,'0'0'2665'0'0,"0"0"-795"0"0,0 0-455 0 0,0 0-241 0 0,0 0-213 0 0,0 0-180 0 0,0 0-146 0 0,0 0-119 0 0,0 0-57 0 0,0 0-20 0 0,0 0-69 0 0,0 0-40 0 0,0 0-22 0 0,14-1-3 0 0,112 5 897 0 0,-39 11-119 0 0,-85-12-1051 0 0,0-1 1 0 0,-1 1 0 0 0,0 0-1 0 0,1 0 1 0 0,-1-1 0 0 0,0 1-1 0 0,-1 0 1 0 0,1 0-1 0 0,0 0 1 0 0,-1 0 0 0 0,0 0-1 0 0,0 0 1 0 0,0 0 0 0 0,0 0-1 0 0,0 0 1 0 0,0 0 0 0 0,-1 0-1 0 0,1 0 1 0 0,-1 0-1 0 0,0 0 1 0 0,0 0 0 0 0,0 0-1 0 0,-1 0 1 0 0,1 0 0 0 0,0-1-1 0 0,-1 1 1 0 0,0-1-1 0 0,0 1 1 0 0,0-1 0 0 0,0 0-1 0 0,0 0 1 0 0,0 1 0 0 0,0-1-1 0 0,-1 0-32 0 0,-26 31 119 0 0,24-29-112 0 0,0 1 1 0 0,1-1 0 0 0,-1 1-1 0 0,1 0 1 0 0,1 0-1 0 0,-1 0 1 0 0,1 1-1 0 0,-1-1 1 0 0,2 1-1 0 0,-1 0 1 0 0,0 0-1 0 0,1 0 1 0 0,0 0-1 0 0,1 0 1 0 0,0 0-1 0 0,-1 0 1 0 0,2 1-8 0 0,1-5-2 0 0,1 0 0 0 0,-1 0 0 0 0,1 0 0 0 0,0 0 0 0 0,0 0 0 0 0,0-1 0 0 0,0 1 0 0 0,0 0 0 0 0,0-1 0 0 0,0 0-1 0 0,0 0 1 0 0,1 0 0 0 0,-1 0 0 0 0,0 0 0 0 0,1 0 0 0 0,-1 0 0 0 0,1-1 0 0 0,-1 1 0 0 0,1-1 0 0 0,-1 0 0 0 0,1 0 2 0 0,7 3 27 0 0,33 7-16 0 0,38 21-10 0 0,-78-30 19 0 0,-1 1-1 0 0,0-1 1 0 0,0 1-1 0 0,0 0 1 0 0,0 0-1 0 0,0 0 1 0 0,0 0-1 0 0,-1 0 1 0 0,1 0-1 0 0,0 0 1 0 0,-1 1-1 0 0,0-1 1 0 0,0 0-1 0 0,1 1 1 0 0,-2-1 0 0 0,1 1-1 0 0,0 0 1 0 0,0-1-1 0 0,-1 1 1 0 0,1 0-1 0 0,-1-1 1 0 0,0 1-1 0 0,0 0 1 0 0,0 0-1 0 0,0-1 1 0 0,0 1-1 0 0,-1 0 1 0 0,1-1 0 0 0,-1 1-1 0 0,0 0 1 0 0,0-1-1 0 0,0 1 1 0 0,0-1-1 0 0,-1 3-19 0 0,-6 5 39 0 0,0 0-1 0 0,-1-1 1 0 0,0 0 0 0 0,-1 0-1 0 0,1-1 1 0 0,-1-1-1 0 0,-1 1 1 0 0,0-1 0 0 0,0-1-1 0 0,0 0 1 0 0,-1-1 0 0 0,1 0-1 0 0,-1-1 1 0 0,-1 0-1 0 0,1-1 1 0 0,0 0 0 0 0,-1-1-1 0 0,0 0 1 0 0,1-1-1 0 0,-1-1 1 0 0,-8 0-39 0 0,19 0-32 0 0,0 0 0 0 0,1 0 0 0 0,-1 0 0 0 0,1-1 0 0 0,-1 1 0 0 0,0 0 0 0 0,1-1 0 0 0,-1 1 0 0 0,1-1 0 0 0,-1 1 0 0 0,1-1 0 0 0,-1 0 0 0 0,1 0 0 0 0,0 1 0 0 0,-1-1 0 0 0,1 0 0 0 0,0 0 0 0 0,0 0 0 0 0,-1-1 0 0 0,1 1 0 0 0,0 0 0 0 0,0 0 0 0 0,0-1 0 0 0,1 1 0 0 0,-1 0 0 0 0,0-1 0 0 0,0 1 0 0 0,1-1 0 0 0,-1 1 0 0 0,1-1 0 0 0,-1 1 0 0 0,1-1 0 0 0,0 0 0 0 0,-1-1 32 0 0,-1-37-7008 0 0,2 30 3085 0 0,0-1-8119 0 0</inkml:trace>
  <inkml:trace contextRef="#ctx0" brushRef="#br0" timeOffset="3486.414">1163 1065 0 0 0,'0'0'1511'0'0,"0"0"356"0"0,0 0 240 0 0,0 0-30 0 0,0 0-294 0 0,0 0-363 0 0,0 0-278 0 0,0 0-184 0 0,0 0-75 0 0,0 0-55 0 0,0 0-98 0 0,-19-4 2247 0 0,-130 41 989 0 0,63-19-1874 0 0,95-33-2553 0 0,52-32-2062 0 0,-32 28-6771 0 0,-17 8-2337 0 0</inkml:trace>
  <inkml:trace contextRef="#ctx0" brushRef="#br0" timeOffset="4317.399">1011 1039 0 0 0,'0'0'453'0'0,"0"0"934"0"0,0 0 303 0 0,0 0 69 0 0,0 0 63 0 0,0 0-74 0 0,0 0-219 0 0,0 0-169 0 0,0 0-175 0 0,0 0-156 0 0,0 0-89 0 0,0 0-123 0 0,0 0-158 0 0,-6-2-151 0 0,0-1-631 0 0,-5-4 1239 0 0,29 4 1337 0 0,93-19 813 0 0,36-7-2467 0 0,-146 29-799 0 0,-1 0 44 0 0,0 0 64 0 0,-18 11 324 0 0,-159 63-217 0 0,109-60-138 0 0,67-14-129 0 0,1 0-86 0 0,39-26-915 0 0,-3 4-1008 0 0,-15 8-3754 0 0,-10 6-5770 0 0</inkml:trace>
  <inkml:trace contextRef="#ctx0" brushRef="#br0" timeOffset="5419.13">35 104 56 0 0,'0'0'1235'0'0,"0"0"99"0"0,0 0 258 0 0,0 0 179 0 0,0 0 127 0 0,0 0-14 0 0,0 0-125 0 0,0 0-151 0 0,0 0-157 0 0,0 0-184 0 0,0 0-200 0 0,0 0-160 0 0,-6 0-139 0 0,-17 0-140 0 0,17 0-145 0 0,19 1 1370 0 0,15 4-964 0 0,1-1 1 0 0,0-1 0 0 0,0-2 0 0 0,0 0-1 0 0,0-2 1 0 0,15-3-890 0 0,344-24 1163 0 0,-302 38-1067 0 0,-86-10-45 0 0,0 0 1 0 0,-1 0-1 0 0,1 0 0 0 0,0 0 0 0 0,0 1 1 0 0,0-1-1 0 0,0 0 0 0 0,0 0 1 0 0,0 0-1 0 0,0 0 0 0 0,-1 0 0 0 0,1 1 1 0 0,0-1-1 0 0,0 0 0 0 0,0 0 0 0 0,0 0 1 0 0,0 0-1 0 0,0 0 0 0 0,0 1 1 0 0,0-1-1 0 0,0 0 0 0 0,0 0 0 0 0,0 0 1 0 0,0 0-1 0 0,0 1 0 0 0,0-1 1 0 0,0 0-1 0 0,0 0 0 0 0,0 0-51 0 0,-6 0-231 0 0,-88-15 273 0 0,-31-21 3 0 0,125 36-76 0 0,0-1 1 0 0,-1 1 0 0 0,1-1-1 0 0,0 0 1 0 0,-1 1-1 0 0,1-1 1 0 0,0 0-1 0 0,0 1 1 0 0,0-1-1 0 0,-1 0 1 0 0,1 1-1 0 0,0-1 1 0 0,0 0-1 0 0,0 0 1 0 0,0 1-1 0 0,0-1 1 0 0,0 0-1 0 0,0 1 1 0 0,1-1-1 0 0,-1 0 1 0 0,0 1-1 0 0,0-1 1 0 0,0 0-1 0 0,1 1 1 0 0,-1-1-1 0 0,0 0 1 0 0,1 1-1 0 0,-1-1 1 0 0,1 1-1 0 0,-1-1 1 0 0,0 1-1 0 0,1-1 1 0 0,-1 1 0 0 0,1-1-1 0 0,0 1 1 0 0,-1-1-1 0 0,1 1 1 0 0,-1-1-1 0 0,1 1 1 0 0,0 0-1 0 0,-1 0 1 0 0,1-1-1 0 0,0 1 1 0 0,-1 0-1 0 0,1 0 1 0 0,0 0-1 0 0,-1-1 1 0 0,1 1-1 0 0,0 0 1 0 0,-1 0-1 0 0,1 0 1 0 0,0 0-1 0 0,-1 0 1 0 0,1 1-1 0 0,0-1 1 0 0,0 0-1 0 0,-1 0 1 0 0,1 0-1 0 0,0 1 1 0 0,-1-1-1 0 0,1 0 31 0 0,6-2-347 0 0,2-2-445 0 0,15-7-1598 0 0,-8 5-2875 0 0,-3 5-6741 0 0</inkml:trace>
  <inkml:trace contextRef="#ctx0" brushRef="#br0" timeOffset="6205.486">2064 505 3577 0 0,'0'0'2391'0'0,"0"0"-369"0"0,0 0 9 0 0,0 0 127 0 0,0 0-15 0 0,0 0-238 0 0,0 0-398 0 0,0 0-398 0 0,0 0-290 0 0,0 0-150 0 0,0 0-70 0 0,0 0-52 0 0,0 0-15 0 0,29 0 2648 0 0,204-4 385 0 0,-92 1-3123 0 0,-141 3-452 0 0,0 0 8 0 0,0 0-21 0 0,0 0 4 0 0,0 0 1 0 0,0 0-16 0 0,0 0-22 0 0,0 0-21 0 0,0 0-16 0 0,0 0-33 0 0,0 0-35 0 0,0 0-77 0 0,0 0-103 0 0,0 0-123 0 0,0 0-223 0 0,-7 0-4423 0 0,5 0-1286 0 0,2 0-3792 0 0</inkml:trace>
  <inkml:trace contextRef="#ctx0" brushRef="#br0" timeOffset="6518.469">2123 664 5177 0 0,'0'0'3326'0'0,"0"0"-1313"0"0,0 0-494 0 0,0 0 113 0 0,0 0 72 0 0,0 0-25 0 0,0 0-206 0 0,0 0-356 0 0,0 0-206 0 0,0 0-117 0 0,0 0-37 0 0,0 0-1 0 0,0 0-14 0 0,7 9-35 0 0,23 28-62 0 0,21-25 907 0 0,79-8 355 0 0,-44-11-1637 0 0,-42-1-2064 0 0,-36 4-2242 0 0,-2-3-3389 0 0,-4 4-4952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0 0 0 0,'0'0'1019'0'0,"0"0"1097"0"0,0 0 376 0 0,0 0-71 0 0,0 0-216 0 0,0 0-223 0 0,0 0-187 0 0,0 0-146 0 0,0 0-160 0 0,5 4 3260 0 0,-108 15-1922 0 0,-50 17-1485 0 0,132-25-985 0 0,20-11-308 0 0,1 0-17 0 0,7 0-80 0 0,186-10 531 0 0,-95 9-394 0 0,-98 1-63 0 0,0 0 50 0 0,0 0 56 0 0,-4 0 269 0 0,-130 25-3 0 0,50-17-585 0 0,84-8-144 0 0,24-1-1612 0 0,16-10-761 0 0,-15 1-4150 0 0,-9 3-5087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0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4857 0 0,'0'0'2197'0'0,"0"0"-114"0"0,0 0 100 0 0,0 0 45 0 0,0 0-206 0 0,0 0-395 0 0,0 0-509 0 0,0 0-390 0 0,0 0-211 0 0,0 0-74 0 0,0 0 30 0 0,0 0 89 0 0,0 0 95 0 0,17-4 1553 0 0,91 2 1238 0 0,139 7-2646 0 0,-191 0-828 0 0,-50 1 881 0 0,-87-90-427 0 0,21-48-299 0 0,57 116 38 0 0,5 18-4175 0 0,3 13 1818 0 0,-2-5-2109 0 0,1 1-7494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0:58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11242 0 0,'0'0'2481'0'0,"0"0"-557"0"0,0 0-305 0 0,0 0-81 0 0,0 0-166 0 0,0 0-225 0 0,0 0-281 0 0,0 0-259 0 0,0 0-134 0 0,0 0-80 0 0,0 0 6 0 0,0 0 72 0 0,0 0 54 0 0,0 5 51 0 0,4 158 2339 0 0,0-56-2593 0 0,-5 1 0 0 0,-11 72-322 0 0,-36 14 4 0 0,15-156-1569 0 0,32-39 1293 0 0,0 1-1 0 0,1 0 0 0 0,-1 0 1 0 0,0-1-1 0 0,0 1 0 0 0,1 0 1 0 0,-1-1-1 0 0,0 1 1 0 0,1-1-1 0 0,-1 1 0 0 0,1-1 1 0 0,-1 1-1 0 0,1-1 0 0 0,-1 1 1 0 0,1-1-1 0 0,-1 1 0 0 0,1-1 1 0 0,-1 0-1 0 0,1 1 1 0 0,0-1-1 0 0,-1 0 0 0 0,1 0 1 0 0,0 1-1 0 0,0-1 0 0 0,-1 0 1 0 0,1 1-1 0 0,0-1 0 0 0,0 0 1 0 0,0 0-1 0 0,0 0 1 0 0,0 1-1 0 0,0-1 0 0 0,0 0 1 0 0,0 0-1 0 0,0 1 0 0 0,1-1 1 0 0,-1 0-1 0 0,0 0 1 0 0,0 1-1 0 0,1-1 0 0 0,-1 0 1 0 0,0 1-1 0 0,1-1 0 0 0,-1 0 273 0 0,4-8-4646 0 0,1 2-4111 0 0</inkml:trace>
  <inkml:trace contextRef="#ctx0" brushRef="#br0" timeOffset="623.555">98 34 6649 0 0,'0'0'2316'0'0,"0"0"-240"0"0,0 0-46 0 0,0 0-87 0 0,0 0-232 0 0,0 0-256 0 0,0 0-311 0 0,0 0-278 0 0,0 0-190 0 0,0 0-113 0 0,0 0-51 0 0,0 0-10 0 0,0 0-9 0 0,-3 1-31 0 0,70 13 3662 0 0,169-28-2757 0 0,-64 20-1323 0 0,-69-2-1027 0 0,-104-4 947 0 0,-20 4-1427 0 0,-1 3-1009 0 0,2 0-5198 0 0,15-6-4054 0 0</inkml:trace>
  <inkml:trace contextRef="#ctx0" brushRef="#br0" timeOffset="1047.998">0 314 8218 0 0,'0'0'3358'0'0,"0"0"-1524"0"0,0 0-645 0 0,0 0-5 0 0,0 0 90 0 0,0 0-35 0 0,0 0-235 0 0,0 0-308 0 0,0 0-222 0 0,0 0-58 0 0,0 0 45 0 0,0 0 75 0 0,6 1 46 0 0,87 10 3420 0 0,58-16-2386 0 0,-27-13-1304 0 0,-21 10-716 0 0,-70 5-2655 0 0,-32-1 948 0 0,0 1 41 0 0,-1 2-2958 0 0,2 1-6510 0 0</inkml:trace>
  <inkml:trace contextRef="#ctx0" brushRef="#br0" timeOffset="2182.032">232 697 11731 0 0,'0'0'2475'0'0,"0"0"-823"0"0,0 0-333 0 0,0 0-44 0 0,0 0-5 0 0,0 0-61 0 0,0 0-250 0 0,0 0-291 0 0,0 0-229 0 0,0 0-131 0 0,0 0 3 0 0,0 0 58 0 0,0 0 65 0 0,3 7 32 0 0,6 22-70 0 0,-1 0 0 0 0,-2 1-1 0 0,-1 1 1 0 0,-1-1 0 0 0,-2 1 0 0 0,-1-1-1 0 0,-2 11-395 0 0,4-18-474 0 0,5-32-3831 0 0,-5 1 3123 0 0,5-16-6033 0 0,-4 19-1511 0 0</inkml:trace>
  <inkml:trace contextRef="#ctx0" brushRef="#br0" timeOffset="2762.448">262 583 7674 0 0,'0'0'2578'0'0,"0"0"-425"0"0,0 0-198 0 0,0 0-225 0 0,0 0-251 0 0,0 0-271 0 0,0 0-311 0 0,0 0-217 0 0,0 0-118 0 0,0 0-55 0 0,0 0-32 0 0,0 0-4 0 0,0 0 53 0 0,4 0 56 0 0,153-8 2490 0 0,-156 28-2986 0 0,-2-16-59 0 0,0 0 0 0 0,0 1 0 0 0,-1-1 1 0 0,1 0-1 0 0,-1 0 0 0 0,0-1 0 0 0,0 1 0 0 0,0 0 0 0 0,-1-1 0 0 0,1 1 1 0 0,-1-1-1 0 0,0 1 0 0 0,0-1 0 0 0,0 0 0 0 0,0-1 0 0 0,0 1 0 0 0,-1 0-25 0 0,-34 45 121 0 0,38-45-122 0 0,0 1 0 0 0,1-1 0 0 0,-1 0 1 0 0,1 0-1 0 0,-1 0 0 0 0,1 0 0 0 0,0 0 0 0 0,0 0 0 0 0,0 0 0 0 0,1 0 0 0 0,-1-1 1 0 0,1 1-1 0 0,-1 0 0 0 0,1-1 0 0 0,0 1 0 0 0,0-1 0 0 0,0 1 0 0 0,0-1 0 0 0,1 0 1 0 0,-1 0-1 0 0,0 0 0 0 0,1 0 0 0 0,0-1 0 0 0,-1 1 0 0 0,1-1 0 0 0,0 1 0 0 0,0-1 0 0 0,0 0 1 0 0,0 0-1 0 0,0 0 0 0 0,0-1 0 0 0,2 1 1 0 0,25 15 28 0 0,-26-13-9 0 0,-1 0 0 0 0,1 0-1 0 0,-1 1 1 0 0,0-1 0 0 0,0 1 0 0 0,0-1-1 0 0,0 1 1 0 0,-1 0 0 0 0,0 0 0 0 0,1 0 0 0 0,-2 1-1 0 0,1-1 1 0 0,0 0 0 0 0,-1 1 0 0 0,0-1-1 0 0,0 1 1 0 0,0 0 0 0 0,0-1 0 0 0,-1 1-1 0 0,0-1 1 0 0,0 1 0 0 0,0 0 0 0 0,-1-1 0 0 0,0 5-20 0 0,1-1 42 0 0,-3-2-10 0 0,0 0 0 0 0,0 0 0 0 0,-1-1 0 0 0,0 1 0 0 0,0-1 0 0 0,0 0 0 0 0,0 0 0 0 0,-1 0 0 0 0,0-1 0 0 0,0 0 0 0 0,0 1 0 0 0,-1-2 0 0 0,1 1 1 0 0,-1-1-1 0 0,0 0 0 0 0,0 0 0 0 0,0 0 0 0 0,-4 0-31 0 0,6-1 9 0 0,-2 2-6 0 0,-1-1 0 0 0,0 0 0 0 0,-1 0 0 0 0,1 0 0 0 0,0-1-1 0 0,-1 0 1 0 0,1-1 0 0 0,-1 1 0 0 0,0-1 0 0 0,1-1 0 0 0,-1 0 0 0 0,0 0-1 0 0,-7-1-2 0 0,-6-36-2250 0 0,21 21-2060 0 0,2 4-4594 0 0,1 8-2703 0 0</inkml:trace>
  <inkml:trace contextRef="#ctx0" brushRef="#br0" timeOffset="3564.75">529 759 7034 0 0,'0'0'4003'0'0,"0"0"-1665"0"0,0 0-711 0 0,0 0-144 0 0,0 0-167 0 0,0 0-222 0 0,0 0-306 0 0,0 0-319 0 0,0 0-207 0 0,0 0-48 0 0,0 0 80 0 0,0 0 122 0 0,0 0 116 0 0,6 2 52 0 0,28 1 84 0 0,0-2 1 0 0,0-1-1 0 0,0-1 0 0 0,0-2 1 0 0,21-5-669 0 0,-49 8-1 0 0,47-1 149 0 0,-70-14 793 0 0,4 10-928 0 0,-1-1 0 0 0,1-1 0 0 0,0 0 0 0 0,0 0 0 0 0,1-1 0 0 0,0-1 0 0 0,1 0 0 0 0,0-1-1 0 0,-2-3-12 0 0,8 6 37 0 0,5 7-62 0 0,0 11-64 0 0,17 129 184 0 0,-17-132-97 0 0,1 3 2 0 0,0 0 0 0 0,-1 0 0 0 0,0 0 1 0 0,0 0-1 0 0,-2-1 0 0 0,1 1 0 0 0,-1 0 0 0 0,-1 0 1 0 0,0-1-1 0 0,0 2 0 0 0,-1-1 72 0 0,4-14 513 0 0,4-11-555 0 0,1 0 1 0 0,0 1-1 0 0,1 0 0 0 0,1 0 0 0 0,0 0 0 0 0,0 1 0 0 0,1 0 0 0 0,1 1 1 0 0,0 0-1 0 0,6-6-30 0 0,17-10-1584 0 0,-18 17-8688 0 0,-12 10-1696 0 0</inkml:trace>
  <inkml:trace contextRef="#ctx0" brushRef="#br0" timeOffset="4193.769">1112 616 14579 0 0,'0'0'4497'0'0,"0"0"-2989"0"0,0 0-1027 0 0,0 0-44 0 0,0 0 87 0 0,0 0 72 0 0,0 0-2 0 0,0 0-110 0 0,0 0-138 0 0,0 0-96 0 0,0 0-71 0 0,0 0-30 0 0,-14 23-26 0 0,-69 112 63 0 0,-13 49-102 0 0,208-338 2023 0 0,13 3-1777 0 0,-125 152-331 0 0,0-1 1 0 0,0 1-1 0 0,0-1 1 0 0,0 1-1 0 0,1-1 1 0 0,-1 0-1 0 0,0 1 1 0 0,0-1-1 0 0,1 1 0 0 0,-1-1 1 0 0,0 1-1 0 0,1-1 1 0 0,-1 0-1 0 0,0 1 1 0 0,1-1-1 0 0,-1 0 1 0 0,1 0-1 0 0,-1 1 1 0 0,0-1-1 0 0,1 0 0 0 0,-1 0 1 0 0,1 1-1 0 0,-1-1 1 0 0,1 0-1 0 0,-1 0 1 0 0,1 0-1 0 0,-1 0 1 0 0,1 0-1 0 0,-1 0 1 0 0,1 0-1 0 0,-1 0 0 0 0,1 0 1 0 0,-1 0-1 0 0,1 0 1 0 0,-1 0-1 0 0,1 0 1 0 0,-1 0-1 0 0,1 0 1 0 0,-1-1-1 0 0,1 1 1 0 0,-1 0-1 0 0,0 0 1 0 0,1-1-1 0 0,-1 1 0 0 0,1 0 1 0 0,-1 0-1 0 0,0-1 1 0 0,1 1-1 0 0,-1 0 1 0 0,0-1-1 0 0,1 1 1 0 0,-1-1-1 0 0,0 1 1 0 0,1-1 0 0 0,2 219 473 0 0,12-152-364 0 0,-77-110 1832 0 0,-21-1-2252 0 0,71 41-223 0 0,-6-2-665 0 0,9-2-6563 0 0,7 4-4746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1:1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23 10698 0 0,'0'0'4114'0'0,"0"0"-2104"0"0,0 0-860 0 0,0 0-17 0 0,0 0 62 0 0,0 0-49 0 0,0 0-171 0 0,0 0-222 0 0,0 0-170 0 0,0 0-64 0 0,0 0-27 0 0,-16 4 587 0 0,-1-2-969 0 0,1 0-1 0 0,0 2 1 0 0,0 0 0 0 0,0 1-1 0 0,0 1 1 0 0,1 0 0 0 0,0 1-1 0 0,-1 1-109 0 0,9-5 36 0 0,-78 48 194 0 0,74-23-222 0 0,29 12-30 0 0,167 76 953 0 0,-184-115-914 0 0,0 0 0 0 0,0 0 0 0 0,0 0 0 0 0,0 0 0 0 0,0 0 0 0 0,0 0-1 0 0,0 1 1 0 0,0-1 0 0 0,-1 0 0 0 0,1 0 0 0 0,-1 0 0 0 0,1 1 0 0 0,-1-1 0 0 0,1 0-1 0 0,-1 1 1 0 0,1-1 0 0 0,-1 0 0 0 0,0 1 0 0 0,0-1 0 0 0,0 1 0 0 0,0-1 0 0 0,0 0 0 0 0,0 1-1 0 0,0-1 1 0 0,-1 0 0 0 0,1 1 0 0 0,0-1 0 0 0,-1 1 0 0 0,1-1 0 0 0,-1 0 0 0 0,1 0-1 0 0,-1 1 1 0 0,0-1 0 0 0,1 0 0 0 0,-1 0 0 0 0,0 0 0 0 0,0 0 0 0 0,0 0 0 0 0,0 0 0 0 0,0 0-1 0 0,0 0 1 0 0,0 0 0 0 0,0 0 0 0 0,0-1 0 0 0,-1 1 0 0 0,1 0 0 0 0,-1 0-17 0 0,-62 33 604 0 0,41-25-658 0 0,-2-2 1 0 0,1 0-1 0 0,-1-1 1 0 0,0-2-1 0 0,0 0 1 0 0,0-2-1 0 0,0-1 1 0 0,-5-1 53 0 0,30 0-439 0 0,0 0-196 0 0,6-11-5031 0 0,2 7 2054 0 0,0 1-2877 0 0,-1-1-5019 0 0</inkml:trace>
  <inkml:trace contextRef="#ctx0" brushRef="#br0" timeOffset="380.374">892 30 11106 0 0,'0'0'2434'0'0,"0"0"-473"0"0,0 0-262 0 0,0 0-172 0 0,0 0-190 0 0,0 0-244 0 0,0 0-221 0 0,0 0-120 0 0,0 0-88 0 0,0 0-57 0 0,0 0-67 0 0,-32 14-107 0 0,-99 42-89 0 0,52-5 86 0 0,65-35-362 0 0,9-11-75 0 0,0 1 1 0 0,0-1-1 0 0,0 1 1 0 0,1 0-1 0 0,0 1 1 0 0,0-1-1 0 0,1 1 1 0 0,-1 0-1 0 0,1-1 1 0 0,1 1-1 0 0,0 0 1 0 0,0 1-1 0 0,0-1 1 0 0,1 0-1 0 0,0 1 1 0 0,0-1-1 0 0,0 1 1 0 0,1-1-1 0 0,1 0 1 0 0,-1 1-1 0 0,1-1 1 0 0,0 1-1 0 0,1-1 1 0 0,0 0 6 0 0,1-2 23 0 0,1-1 0 0 0,0-1 0 0 0,0 1 1 0 0,0 0-1 0 0,0-1 0 0 0,0 0 0 0 0,1 0 0 0 0,0 0 1 0 0,-1 0-1 0 0,1-1 0 0 0,0 0 0 0 0,0 0 0 0 0,0 0 1 0 0,1-1-1 0 0,-1 1 0 0 0,0-1 0 0 0,1-1 0 0 0,-1 1 1 0 0,0-1-1 0 0,1 0 0 0 0,-1 0 0 0 0,1 0 0 0 0,-1-1 1 0 0,4 0-24 0 0,-3 1 66 0 0,9-1 63 0 0,1-1 1 0 0,-1 0 0 0 0,0-1 0 0 0,0 0 0 0 0,0-1 0 0 0,-1-1 0 0 0,1 0-1 0 0,-1-1 1 0 0,0-1 0 0 0,-1 0 0 0 0,0-1 0 0 0,0 0 0 0 0,0-1 0 0 0,-1-1-1 0 0,0 0 1 0 0,-1 0 0 0 0,0-1 0 0 0,-1 0 0 0 0,7-11-130 0 0,-13 17-24 0 0,0 0 1 0 0,0-1-1 0 0,-1 1 0 0 0,1-1 1 0 0,-2 1-1 0 0,1-1 1 0 0,0 0-1 0 0,-1 0 0 0 0,0 0 1 0 0,-1 0-1 0 0,1 0 1 0 0,-1-1-1 0 0,0 1 0 0 0,-1 0 1 0 0,0-1-1 0 0,0 1 1 0 0,0-1-1 0 0,-1 1 0 0 0,1 0 1 0 0,-2-1-1 0 0,1 1 1 0 0,-1 0-1 0 0,0 0 0 0 0,0 0 1 0 0,0 0-1 0 0,-1 0 1 0 0,0 1-1 0 0,0-1 0 0 0,0 1 1 0 0,-1 0-1 0 0,0 0 1 0 0,0 0-1 0 0,0 0 0 0 0,-1 0 1 0 0,0 1-1 0 0,0 0 1 0 0,0 0-1 0 0,0 1 0 0 0,0-1 1 0 0,-1 1-1 0 0,0 0 1 0 0,1 0-1 0 0,-6-1 24 0 0,-56-1-3589 0 0,26 13-6692 0 0,24 0-2155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3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928 318 0 0 0,'0'0'863'0'0,"0"0"418"0"0,0 0 273 0 0,0 0 100 0 0,0 0-54 0 0,0 0-181 0 0,0 0-207 0 0,0 0-119 0 0,3-16-46 0 0,8-46 6 0 0,1 33 4331 0 0,-12 29-4417 0 0,0 4 6212 0 0,0 18-7051 0 0,-11 47 220 0 0,3 0 0 0 0,3 1 0 0 0,3 20-348 0 0,-5 79 251 0 0,-5-80-221 0 0,3-60-1080 0 0,11-37-6708 0 0,0 4 6444 0 0,3-9-6662 0 0,-4 9-1685 0 0</inkml:trace>
  <inkml:trace contextRef="#ctx0" brushRef="#br0" timeOffset="473.357">473 273 4625 0 0,'0'0'3167'0'0,"0"0"-1054"0"0,0 0-346 0 0,0 0 68 0 0,0 0 155 0 0,0 0-86 0 0,0 0-292 0 0,0 0-418 0 0,0 0-465 0 0,0 0-312 0 0,0 0-137 0 0,0 0-14 0 0,0 0 106 0 0,8-3 118 0 0,28-11 220 0 0,1 1 1 0 0,0 2 0 0 0,1 2-1 0 0,0 1 1 0 0,19 0-711 0 0,58-13 801 0 0,334-49 522 0 0,-395 72-1304 0 0,-66 22-10066 0 0,-1-16 3065 0 0,13-7 6287 0 0,-6 0-9942 0 0</inkml:trace>
  <inkml:trace contextRef="#ctx0" brushRef="#br0" timeOffset="760.151">341 980 9538 0 0,'0'0'1831'0'0,"0"0"-347"0"0,0 0-297 0 0,0 0-94 0 0,0 0-13 0 0,0 0-21 0 0,0 0 9 0 0,0 0 1 0 0,0 0-15 0 0,0 0-31 0 0,0 0-47 0 0,0 0-78 0 0,22 5-73 0 0,72 11-55 0 0,-6-29 463 0 0,195-53 861 0 0,-132 51-2715 0 0,-117 11-1881 0 0,-11-1-5439 0 0,-16 3 2898 0 0,1 2-6732 0 0</inkml:trace>
  <inkml:trace contextRef="#ctx0" brushRef="#br0" timeOffset="1501.997">1317 988 7282 0 0,'0'0'3120'0'0,"0"0"-774"0"0,0 0-362 0 0,0 0-148 0 0,0 0-147 0 0,0 0-239 0 0,0 0-281 0 0,0 0-248 0 0,0 0-228 0 0,0 0-158 0 0,0 0-79 0 0,0 0-28 0 0,0 0-8 0 0,2-16-16 0 0,11-48-10 0 0,-11 55-234 0 0,1 0 0 0 0,1 0 0 0 0,-1 0-1 0 0,1 0 1 0 0,1 1 0 0 0,0 0 0 0 0,0 0 0 0 0,0 0 0 0 0,1 0 0 0 0,0 1 0 0 0,1 0 0 0 0,4-4-160 0 0,11-12 304 0 0,57-51 536 0 0,-15 48-608 0 0,-45 74-136 0 0,-8 99 92 0 0,-10-147-186 0 0,1 1 0 0 0,-1 0 0 0 0,0-1 0 0 0,1 1-1 0 0,-1-1 1 0 0,1 0 0 0 0,-1 0 0 0 0,0 1 0 0 0,1-1 0 0 0,-1 0 0 0 0,1 0 0 0 0,-1 0-1 0 0,1-1 1 0 0,-1 1 0 0 0,0 0 0 0 0,1 0 0 0 0,-1-1 0 0 0,1 1 0 0 0,-1-1 0 0 0,0 1-1 0 0,1-1 1 0 0,-1 0 0 0 0,0 1 0 0 0,0-1 0 0 0,1 0 0 0 0,-1 0 0 0 0,0 0 0 0 0,0 0-1 0 0,0 0 1 0 0,0 0 0 0 0,0 0 0 0 0,0 0 0 0 0,-1 0 0 0 0,1-1 0 0 0,0 1 0 0 0,0-1-2 0 0,3-1 9 0 0,206-162 132 0 0,-120 117-220 0 0,-88 49 79 0 0,-1 0 0 0 0,0 1 0 0 0,0-1 0 0 0,0 0 0 0 0,0 0-1 0 0,0 0 1 0 0,0 1 0 0 0,-1-1 0 0 0,1 0 0 0 0,0 1 0 0 0,-1-1 0 0 0,1 0 0 0 0,-1 1 0 0 0,1-1 0 0 0,-1 1 0 0 0,1-1 0 0 0,-1 1 0 0 0,0 0 0 0 0,0-1 0 0 0,0 1 0 0 0,0-1 0 0 0,0 1 0 0 0,0-1-1 0 0,0 1 1 0 0,-1-1 0 0 0,1 1 0 0 0,-1-1 0 0 0,1 1 0 0 0,-1 0 0 0 0,0 6 21 0 0,-18 143-266 0 0,34-132-2206 0 0,-1-16-6380 0 0,-11-3-3345 0 0</inkml:trace>
  <inkml:trace contextRef="#ctx0" brushRef="#br0" timeOffset="2412.587">2305 719 12187 0 0,'0'0'1705'0'0,"0"0"-391"0"0,0 0-134 0 0,0 0 52 0 0,0 0 19 0 0,0 0-118 0 0,0 0-209 0 0,0 0-251 0 0,0 0-178 0 0,0 0-82 0 0,0 0 24 0 0,0 0 48 0 0,0 0 16 0 0,7-11 3410 0 0,-7 11-3794 0 0,1 4 2158 0 0,-5 50-2203 0 0,-13 150 4 0 0,2-9-34 0 0,12-97-41 0 0,3-98 5 0 0,0 0 1 0 0,0 0 0 0 0,0-1-1 0 0,0 1 1 0 0,-1 0-1 0 0,1 0 1 0 0,0 0 0 0 0,0-1-1 0 0,0 1 1 0 0,0 0-1 0 0,-1 0 1 0 0,1 0 0 0 0,0 0-1 0 0,0-1 1 0 0,0 1-1 0 0,-1 0 1 0 0,1 0 0 0 0,0 0-1 0 0,0 0 1 0 0,-1 0-1 0 0,1 0 1 0 0,0 0 0 0 0,0 0-1 0 0,-1 0 1 0 0,1 0-1 0 0,0 0 1 0 0,0 0 0 0 0,-1 0-1 0 0,1 0 1 0 0,0 0-1 0 0,0 0 1 0 0,0 0 0 0 0,-1 0-1 0 0,1 0 1 0 0,0 0-1 0 0,0 0 1 0 0,-1 0 0 0 0,1 0-1 0 0,0 0 1 0 0,0 1-1 0 0,0-1 1 0 0,-1 0-7 0 0,-5-26 38 0 0,4-13-46 0 0,2 0 1 0 0,1 0-1 0 0,2 1 1 0 0,2-1-1 0 0,1 1 1 0 0,2-1-1 0 0,2 2 1 0 0,1 0-1 0 0,2 0 1 0 0,1 1-1 0 0,2 0 1 0 0,2 2-1 0 0,8-13 8 0 0,-16 35-4 0 0,0-1 0 0 0,1 1 0 0 0,0 1 0 0 0,1 0 0 0 0,0 1 0 0 0,0 0-1 0 0,1 0 1 0 0,1 2 0 0 0,-1-1 0 0 0,2 2 0 0 0,-1 0 0 0 0,1 1 0 0 0,7-3 4 0 0,-18 9-2 0 0,-1 0 1 0 0,1-1-1 0 0,0 1 1 0 0,-1 0-1 0 0,1 1 0 0 0,0-1 1 0 0,-1 0-1 0 0,1 1 1 0 0,-1 0-1 0 0,1 0 0 0 0,-1 0 1 0 0,1 1-1 0 0,-1-1 1 0 0,0 1-1 0 0,1-1 1 0 0,-1 1-1 0 0,0 0 0 0 0,0 1 1 0 0,0-1-1 0 0,-1 0 1 0 0,1 1-1 0 0,0 0 0 0 0,-1-1 1 0 0,0 1-1 0 0,0 0 1 0 0,0 0-1 0 0,0 0 1 0 0,0 0-1 0 0,0 1 0 0 0,-1-1 1 0 0,1 1-1 0 0,-1-1 1 0 0,0 1-1 0 0,0-1 1 0 0,-1 1-1 0 0,1-1 0 0 0,-1 1 1 0 0,1 0-1 0 0,-1-1 1 0 0,0 1-1 0 0,-1 0 0 0 0,1-1 1 0 0,-1 1 1 0 0,3 7 7 0 0,-1 1 0 0 0,-1-1 0 0 0,0 1 0 0 0,0-1 0 0 0,-1 1 1 0 0,0-1-1 0 0,-1 1 0 0 0,-1-1 0 0 0,0 0 0 0 0,0 0 0 0 0,-1 0 0 0 0,0-1 0 0 0,-1 1 0 0 0,-1-1 1 0 0,1 0-1 0 0,-1 0 0 0 0,-1-1 0 0 0,0 0 0 0 0,0 0 0 0 0,-1 0 0 0 0,0-1 0 0 0,-1 0 0 0 0,1-1 1 0 0,-10 6-8 0 0,10-7-30 0 0,-1 0 1 0 0,0-1 0 0 0,0 0 0 0 0,0-1 0 0 0,-1 0 0 0 0,1 0 0 0 0,-1-1 0 0 0,0 0 0 0 0,0-1 0 0 0,0 0 0 0 0,-1 0 0 0 0,1-1 0 0 0,0-1 0 0 0,-1 0-1 0 0,-4 0 30 0 0,13-1-98 0 0,-1 1 0 0 0,1-1 0 0 0,0 0-1 0 0,-1 1 1 0 0,1-1 0 0 0,0 0 0 0 0,0 0-1 0 0,0 0 1 0 0,0-1 0 0 0,0 1 0 0 0,0-1-1 0 0,0 1 1 0 0,0-1 0 0 0,0 1 0 0 0,0-1-1 0 0,1 0 1 0 0,-1 0 0 0 0,1 0 0 0 0,0 0-1 0 0,-1 0 1 0 0,1 0 0 0 0,0 0 0 0 0,0-1-1 0 0,0 1 1 0 0,1 0 0 0 0,-1 0-1 0 0,0-1 1 0 0,1 1 0 0 0,-1-2 98 0 0,1-21-4110 0 0,8 1-3920 0 0,-3 16-3754 0 0</inkml:trace>
  <inkml:trace contextRef="#ctx0" brushRef="#br0" timeOffset="3203.674">2861 682 14323 0 0,'0'0'1080'0'0,"0"0"-166"0"0,0 0 241 0 0,0 0 350 0 0,0 0 137 0 0,0 0-110 0 0,0 0-322 0 0,0 0-335 0 0,0 0-219 0 0,0 0-151 0 0,0 0-98 0 0,0 0-63 0 0,0 0-57 0 0,-3 22-58 0 0,-16 99 89 0 0,18-119-304 0 0,0 0 1 0 0,0-1-1 0 0,1 1 0 0 0,-1 0 1 0 0,1 0-1 0 0,-1 0 1 0 0,1 0-1 0 0,0 0 1 0 0,0 0-1 0 0,-1 0 1 0 0,1 0-1 0 0,1 0 0 0 0,-1 0 1 0 0,0 0-1 0 0,0 0 1 0 0,1 0-1 0 0,-1-1 1 0 0,1 1-1 0 0,0 0 0 0 0,-1 0 1 0 0,1 0-1 0 0,0 0 1 0 0,0-1-1 0 0,0 1 1 0 0,0 0-1 0 0,1-1 0 0 0,-1 1 1 0 0,0-1-1 0 0,1 0 1 0 0,-1 1-1 0 0,0-1 1 0 0,1 0-1 0 0,0 0 0 0 0,-1 0 1 0 0,1 0-1 0 0,0 0 1 0 0,0 0-1 0 0,-1 0 1 0 0,1 0-1 0 0,0-1 1 0 0,0 1-1 0 0,0-1 0 0 0,0 0 1 0 0,0 1-1 0 0,2-1-14 0 0,8-2 77 0 0,-1 0 1 0 0,1-1-1 0 0,0-1 0 0 0,-1 0 0 0 0,0 0 1 0 0,0-1-1 0 0,0 0 0 0 0,0-1 0 0 0,-1-1 1 0 0,0 1-1 0 0,0-2 0 0 0,5-4-77 0 0,-8 7 32 0 0,125-121 587 0 0,-125 121-396 0 0,-11 17-111 0 0,2-8-151 0 0,0-1 38 0 0,0 0 1 0 0,0 0-1 0 0,0 0 1 0 0,1 0-1 0 0,-1 0 1 0 0,1 0-1 0 0,-1 1 1 0 0,1-1-1 0 0,0 0 1 0 0,1 1-1 0 0,-1-1 1 0 0,0 1-1 0 0,1-1 1 0 0,0 1-1 0 0,0-1 1 0 0,0 1-1 0 0,0-1 0 0 0,1 1 1 0 0,-1-1-1 0 0,1 1 1 0 0,0-1-1 0 0,0 1 1 0 0,0-1-1 0 0,0 0 1 0 0,1 0-1 0 0,0 1 1 0 0,-1-1-1 0 0,1 0 1 0 0,0 0-1 0 0,0-1 1 0 0,1 1-1 0 0,-1 0 1 0 0,0-1-1 0 0,1 1 1 0 0,0-1-1 0 0,-1 0 0 0 0,1 0 1 0 0,2 1 0 0 0,3 0 3 0 0,0-1 0 0 0,1 0 0 0 0,-1 0 0 0 0,1-1 0 0 0,-1 0 0 0 0,1 0 0 0 0,0-1 0 0 0,-1 0 0 0 0,1-1 0 0 0,-1 0 0 0 0,1 0 0 0 0,-1-1 0 0 0,1 0 1 0 0,-1-1-1 0 0,0 1 0 0 0,0-2 0 0 0,0 1 0 0 0,0-1 0 0 0,-1 0 0 0 0,1-1-3 0 0,139-108 310 0 0,-120 86-283 0 0,-1-1 0 0 0,-2-1-1 0 0,-1-2 1 0 0,-1 0 0 0 0,-2-2 0 0 0,-1 0 0 0 0,-2-1 0 0 0,-1-1 0 0 0,-2 0 0 0 0,-1-1 0 0 0,4-20-27 0 0,-14 42 4 0 0,0 0 0 0 0,-1 0 0 0 0,-1-1 1 0 0,0 1-1 0 0,0-1 0 0 0,-2 1 0 0 0,0-1 0 0 0,0 1 1 0 0,-3-9-5 0 0,3 19-1 0 0,0-1 1 0 0,0 1 0 0 0,-1 0-1 0 0,1-1 1 0 0,-1 1 0 0 0,0 0-1 0 0,0 0 1 0 0,0 0 0 0 0,-1 1-1 0 0,1-1 1 0 0,-1 0-1 0 0,0 1 1 0 0,0 0 0 0 0,0-1-1 0 0,0 1 1 0 0,-1 0 0 0 0,1 1-1 0 0,-1-1 1 0 0,0 1 0 0 0,0 0-1 0 0,0-1 1 0 0,0 2 0 0 0,0-1-1 0 0,0 0 1 0 0,-1 1 0 0 0,1 0-1 0 0,0 0 1 0 0,-1 0-1 0 0,1 1 1 0 0,-1-1 0 0 0,1 1-1 0 0,-3 0 1 0 0,0 3 1 0 0,1-1-1 0 0,-1 2 0 0 0,0-1 1 0 0,1 1-1 0 0,-1 0 1 0 0,1 0-1 0 0,0 0 0 0 0,1 1 1 0 0,-1 0-1 0 0,1 0 0 0 0,0 1 1 0 0,0-1-1 0 0,1 1 0 0 0,-1 0 1 0 0,1 1-1 0 0,0-1 0 0 0,1 1 1 0 0,0-1-1 0 0,0 2 0 0 0,-4 8 2 0 0,0 1-1 0 0,2 0 0 0 0,0 0 1 0 0,1 0-1 0 0,1 1 1 0 0,0 0-1 0 0,1-1 1 0 0,1 1-1 0 0,1 0 1 0 0,0 0-1 0 0,2 0 0 0 0,2 12-1 0 0,35 113 103 0 0,72 100 29 0 0,-59-136-34 0 0,-46-91-64 0 0,-10-21-399 0 0,3-50-3585 0 0,9 37-293 0 0,1 4-3532 0 0,-2 9-4205 0 0</inkml:trace>
  <inkml:trace contextRef="#ctx0" brushRef="#br0" timeOffset="3578.69">4100 564 8546 0 0,'0'0'4705'0'0,"0"0"-1835"0"0,0 0-767 0 0,0 0-211 0 0,0 0-159 0 0,0 0-213 0 0,0 0-266 0 0,0 0-304 0 0,0 0-237 0 0,0 0-163 0 0,0 0-143 0 0,0 0-115 0 0,0 0-84 0 0,-9-3-49 0 0,5 2-147 0 0,0-1 5 0 0,1 1 0 0 0,-1 0 0 0 0,0 0 0 0 0,0 0-1 0 0,0 0 1 0 0,0 0 0 0 0,0 1 0 0 0,0 0 0 0 0,0 0 0 0 0,0 0-1 0 0,1 0 1 0 0,-1 1 0 0 0,0-1 0 0 0,0 1 0 0 0,0 0 0 0 0,0 0-1 0 0,0 1 1 0 0,1-1 0 0 0,-2 1-17 0 0,-14 8 69 0 0,13-8-57 0 0,0 0 0 0 0,0 0-1 0 0,0 1 1 0 0,1 0 0 0 0,-1 0 0 0 0,1 1 0 0 0,0-1-1 0 0,0 1 1 0 0,0 0 0 0 0,0 1 0 0 0,1-1-1 0 0,0 1 1 0 0,0 0 0 0 0,0 0 0 0 0,0 0 0 0 0,1 1-1 0 0,0 0-11 0 0,3-4-3 0 0,0 0-1 0 0,1 1 1 0 0,-1-1 0 0 0,1 1-1 0 0,0-1 1 0 0,0 0-1 0 0,0 0 1 0 0,0 1-1 0 0,0-1 1 0 0,0 0-1 0 0,1 0 1 0 0,-1 0-1 0 0,1 0 1 0 0,-1 0-1 0 0,1-1 1 0 0,0 1-1 0 0,0 0 1 0 0,-1-1-1 0 0,1 1 1 0 0,1-1-1 0 0,-1 0 1 0 0,0 0-1 0 0,0 1 1 0 0,0-1-1 0 0,1-1 1 0 0,-1 1-1 0 0,0 0 1 0 0,1-1-1 0 0,-1 1 1 0 0,0-1 0 0 0,1 1-1 0 0,-1-1 1 0 0,3 0 3 0 0,24 11 22 0 0,-19-6 0 0 0,-7-4-13 0 0,0 1-1 0 0,0-1 1 0 0,0 0 0 0 0,0 1-1 0 0,0 0 1 0 0,0 0 0 0 0,0 0 0 0 0,0 0-1 0 0,-1 0 1 0 0,1 0 0 0 0,-1 1-1 0 0,0-1 1 0 0,0 1 0 0 0,0 0 0 0 0,0 0-1 0 0,0-1 1 0 0,0 1 0 0 0,-1 1-1 0 0,1-1 1 0 0,-1 0 0 0 0,0 0 0 0 0,0 0-1 0 0,0 1 1 0 0,0-1 0 0 0,-1 0-1 0 0,1 2-8 0 0,-4-2 41 0 0,1 0-1 0 0,-1 1 1 0 0,0-1-1 0 0,0-1 1 0 0,0 1-1 0 0,0 0 1 0 0,0-1-1 0 0,0 1 1 0 0,-1-1-1 0 0,1 0 0 0 0,-1 0 1 0 0,0 0-1 0 0,0-1 1 0 0,0 0-1 0 0,1 1 1 0 0,-1-1-1 0 0,0 0 1 0 0,-1-1-41 0 0,-115 19-985 0 0,114-19 1916 0 0,4 1-3506 0 0,8 1-12728 0 0,-3-2 4591 0 0</inkml:trace>
  <inkml:trace contextRef="#ctx0" brushRef="#br0" timeOffset="3942.347">4115 800 4577 0 0,'0'0'3067'0'0,"0"0"-277"0"0,0 0-227 0 0,0 0-229 0 0,0 0-280 0 0,0 0-286 0 0,0 0-219 0 0,31-2-193 0 0,98-7-198 0 0,-29-10 1313 0 0,-88 17-2261 0 0,1-2 1 0 0,-1 0-1 0 0,1 0 0 0 0,-1-1 1 0 0,-1 0-1 0 0,1-1 0 0 0,-1-1 1 0 0,0 0-1 0 0,0 0 1 0 0,-1-1-1 0 0,0 0 0 0 0,0-1 1 0 0,-1 0-1 0 0,0-1 0 0 0,-1 0 1 0 0,2-2-211 0 0,-9 10 9 0 0,0 0 1 0 0,-1 0 0 0 0,1 1-1 0 0,-1-1 1 0 0,1 0-1 0 0,-1 0 1 0 0,0 0 0 0 0,0 0-1 0 0,0 1 1 0 0,0-1-1 0 0,0 0 1 0 0,0 0 0 0 0,0 0-1 0 0,0 0 1 0 0,-1 1-1 0 0,1-1 1 0 0,-1 0 0 0 0,0 0-1 0 0,1 1 1 0 0,-1-1 0 0 0,0 0-1 0 0,0 1 1 0 0,0-1-1 0 0,0 1 1 0 0,0-1 0 0 0,0 1-1 0 0,-1-1 1 0 0,1 1-1 0 0,0 0 1 0 0,-1 0 0 0 0,1 0-1 0 0,-1-1 1 0 0,0 1-1 0 0,1 1 1 0 0,-1-1 0 0 0,0 0-1 0 0,1 0 1 0 0,-1 1-1 0 0,0-1 1 0 0,0 1 0 0 0,1-1-1 0 0,-1 1 1 0 0,0 0-1 0 0,0 0 1 0 0,0 0 0 0 0,-1 0-11 0 0,-89 6-20 0 0,86-3 20 0 0,-1 0 0 0 0,1 0 0 0 0,0 0 0 0 0,0 1 1 0 0,0 0-1 0 0,0 0 0 0 0,1 1 0 0 0,-1-1 0 0 0,1 1 0 0 0,1 1 0 0 0,-1-1 0 0 0,0 1 1 0 0,1-1-1 0 0,0 1 0 0 0,1 0 0 0 0,-1 1 0 0 0,1-1 0 0 0,1 1 0 0 0,-1-1 1 0 0,1 1-1 0 0,0 0 0 0 0,0 0 0 0 0,1 0 0 0 0,0 0 0 0 0,0 0 0 0 0,1 1 1 0 0,0-1 20 0 0,0 1 0 0 0,1 0 0 0 0,0-1 0 0 0,0 1-1 0 0,1-1 1 0 0,0 0 0 0 0,0 1 0 0 0,1-1 0 0 0,0 0-1 0 0,0 0 1 0 0,0-1 0 0 0,1 1 0 0 0,0-1 0 0 0,1 1-1 0 0,-1-1 1 0 0,1 0 0 0 0,0-1 0 0 0,1 1 0 0 0,-1-1-1 0 0,5 2-19 0 0,0 0 7 0 0,0-1-1 0 0,0 0 0 0 0,1-1 0 0 0,0 0 0 0 0,0 0 0 0 0,0-1 1 0 0,1-1-1 0 0,-1 0 0 0 0,1-1 0 0 0,0 0 0 0 0,0 0 0 0 0,0-2 1 0 0,0 1-1 0 0,0-2 0 0 0,0 1 0 0 0,7-3-6 0 0,38-13-1055 0 0,-23-4-6596 0 0,-22 13-4826 0 0</inkml:trace>
  <inkml:trace contextRef="#ctx0" brushRef="#br0" timeOffset="6264.655">6257 354 920 0 0,'0'0'1435'0'0,"0"0"212"0"0,0 0 392 0 0,0 0 344 0 0,0 0 89 0 0,0 0-191 0 0,0 0-363 0 0,0 0-371 0 0,0 0-238 0 0,0 0-203 0 0,0 0-129 0 0,0 0-121 0 0,0 0-131 0 0,2-2-54 0 0,-2-1-512 0 0,0-1-1 0 0,0 1 0 0 0,0-1 1 0 0,-1 1-1 0 0,0 0 1 0 0,1-1-1 0 0,-1 1 0 0 0,0 0 1 0 0,0-1-1 0 0,-1 1 1 0 0,1 0-1 0 0,-1 0 0 0 0,0 0 1 0 0,1 0-1 0 0,-1 1 1 0 0,-1-1-1 0 0,1 0 0 0 0,0 1 1 0 0,-1-1-1 0 0,1 1 1 0 0,-1 0-1 0 0,0 0 1 0 0,1 0-1 0 0,-1 0 0 0 0,0 0 1 0 0,0 1-1 0 0,0 0 1 0 0,-1-1-1 0 0,1 1 0 0 0,0 0 1 0 0,0 0-1 0 0,-2 0-158 0 0,-9 0 48 0 0,1 0-1 0 0,-1 1 1 0 0,0 0 0 0 0,1 1-1 0 0,-1 0 1 0 0,0 1 0 0 0,1 1-1 0 0,0 0 1 0 0,-1 1 0 0 0,1 1-1 0 0,-1 0-47 0 0,-207 91 746 0 0,167-60-686 0 0,54-35-59 0 0,-1 0 1 0 0,1 0-1 0 0,-1 0 1 0 0,1 0-1 0 0,0-1 1 0 0,-1 1-1 0 0,1 0 1 0 0,0 0-1 0 0,-1 0 1 0 0,1 0-1 0 0,0 0 1 0 0,0 0-1 0 0,0 0 1 0 0,0 0-1 0 0,0 0 1 0 0,0 0-1 0 0,0 0 1 0 0,0 0-1 0 0,1 0 1 0 0,-1 0-1 0 0,0 0 1 0 0,0 0-1 0 0,1 0 1 0 0,-1 0-1 0 0,1-1 1 0 0,-1 1-1 0 0,1 0 1 0 0,-1 0-1 0 0,1 0 1 0 0,-1-1-1 0 0,1 1 1 0 0,0 0-1 0 0,-1 0 1 0 0,1-1-1 0 0,0 1 1 0 0,0-1-1 0 0,0 1 1 0 0,-1-1-1 0 0,1 1 1 0 0,1 0-2 0 0,86 34 108 0 0,74-16-1 0 0,-147-9 31 0 0,-15-9-78 0 0,-20 13 258 0 0,-169 152-76 0 0,183-161-241 0 0,0 1-1 0 0,1 1 0 0 0,-1-1 0 0 0,1 1 0 0 0,1 0 1 0 0,-1 0-1 0 0,1 1 0 0 0,0-1 0 0 0,1 1 1 0 0,0 0-1 0 0,0 0 0 0 0,1 0 0 0 0,-1 0 0 0 0,2 0 1 0 0,-1 1-1 0 0,1-1 0 0 0,1 0 0 0 0,0 3 0 0 0,1-7 8 0 0,1-1 0 0 0,0 1-1 0 0,0 0 1 0 0,0-1-1 0 0,0 1 1 0 0,1-1-1 0 0,0 0 1 0 0,-1 1 0 0 0,1-1-1 0 0,0-1 1 0 0,1 1-1 0 0,-1 0 1 0 0,0-1 0 0 0,1 0-1 0 0,-1 0 1 0 0,1 0-1 0 0,0 0 1 0 0,0 0 0 0 0,0-1-1 0 0,0 1 1 0 0,0-1-1 0 0,0 0 1 0 0,0-1 0 0 0,0 1-1 0 0,0-1 1 0 0,4 1-8 0 0,106-1 210 0 0,-52-11-320 0 0,-46-25-2804 0 0,-16 5-3792 0 0,-1 22 1005 0 0,1 1-6173 0 0</inkml:trace>
  <inkml:trace contextRef="#ctx0" brushRef="#br0" timeOffset="6706.913">5978 1 9498 0 0,'0'0'2286'0'0,"0"0"-403"0"0,0 0-381 0 0,0 0-101 0 0,0 0 42 0 0,0 0-43 0 0,0 0-165 0 0,0 0-208 0 0,0 0-201 0 0,0 0-182 0 0,0 0-121 0 0,0 0-69 0 0,0 0-49 0 0,-10 2-4 0 0,-27 11 8 0 0,34-11-334 0 0,1 0 0 0 0,-1 1 0 0 0,1-1 0 0 0,0 1 0 0 0,0 0 0 0 0,0 0 0 0 0,0 0 0 0 0,0 0-1 0 0,1 0 1 0 0,-1 0 0 0 0,1 0 0 0 0,0 0 0 0 0,0 0 0 0 0,0 1 0 0 0,0-1 0 0 0,1 1 0 0 0,0-1-1 0 0,-1 0 1 0 0,1 4-75 0 0,7 285 1723 0 0,1-198-1489 0 0,-4-24-185 0 0,-3-1 0 0 0,-3 1 1 0 0,-3-1-1 0 0,-3 1 1 0 0,-14 54-50 0 0,-22 37-42 0 0,57-150-2573 0 0,-13-31-2063 0 0,0 8-5509 0 0,0 7-1255 0 0</inkml:trace>
  <inkml:trace contextRef="#ctx0" brushRef="#br0" timeOffset="7943.62">6697 969 4409 0 0,'0'0'1508'0'0,"0"0"2"0"0,0 0 204 0 0,0 0 125 0 0,0 0 5 0 0,0 0-112 0 0,0 0-201 0 0,0 0-180 0 0,0 0-178 0 0,0 0-180 0 0,0 0-114 0 0,0 0-103 0 0,0 0-97 0 0,-3-2-72 0 0,1 0-504 0 0,0 1 0 0 0,0-1-1 0 0,0 0 1 0 0,0 0 0 0 0,0 0 0 0 0,1 0 0 0 0,-1 0 0 0 0,1 0 0 0 0,0-1-1 0 0,-1 1 1 0 0,1 0 0 0 0,0-1 0 0 0,0 1 0 0 0,1-1 0 0 0,-1 1 0 0 0,0-1-1 0 0,1 1 1 0 0,0-1 0 0 0,-1 0 0 0 0,1 1 0 0 0,0-1 0 0 0,0 1 0 0 0,1-3-103 0 0,-1-8 181 0 0,0-1 1 0 0,2 1 0 0 0,-1-1-1 0 0,2 1 1 0 0,-1-1-1 0 0,2 1 1 0 0,0 0 0 0 0,1 1-1 0 0,0-1 1 0 0,6-11-182 0 0,2 0 90 0 0,1-1 0 0 0,1 1 0 0 0,1 1 0 0 0,1 1 0 0 0,1 0 1 0 0,0 2-1 0 0,2 0 0 0 0,1 0 0 0 0,0 2 0 0 0,1 1 0 0 0,8-4-90 0 0,-28 20 4 0 0,0-1-1 0 0,0 1 1 0 0,0 0 0 0 0,0 0 0 0 0,0 0-1 0 0,0 0 1 0 0,0 1 0 0 0,0-1 0 0 0,1 0-1 0 0,-1 1 1 0 0,0-1 0 0 0,0 1 0 0 0,1 0-1 0 0,-1 0 1 0 0,0 0 0 0 0,0 0 0 0 0,1 0-1 0 0,-1 1 1 0 0,0-1 0 0 0,0 1 0 0 0,0-1 0 0 0,1 1-1 0 0,-1 0 1 0 0,0 0 0 0 0,0 0 0 0 0,0 0-1 0 0,0 0 1 0 0,0 0 0 0 0,0 1 0 0 0,-1-1-1 0 0,1 0 1 0 0,0 1 0 0 0,-1 0 0 0 0,1-1-1 0 0,-1 1 1 0 0,1 0 0 0 0,-1 0 0 0 0,0 0-1 0 0,0 0 1 0 0,0 0 0 0 0,0 0 0 0 0,0 0-1 0 0,0 1-3 0 0,4 9 41 0 0,-1 0 0 0 0,-1 1 0 0 0,0-1 0 0 0,-1 1 0 0 0,0-1 0 0 0,-1 1 0 0 0,0 0 0 0 0,-1-1 0 0 0,-1 10-41 0 0,1-19 10 0 0,1 22 58 0 0,-2 0 1 0 0,0 0-1 0 0,-2 0 0 0 0,-1-1 0 0 0,-1 1 0 0 0,-7 19-68 0 0,-1-2 258 0 0,17-72-14 0 0,10-7-255 0 0,2 0 0 0 0,1 2 0 0 0,3 0 1 0 0,0 1-1 0 0,2 1 0 0 0,2 1 0 0 0,0 1 0 0 0,2 1 1 0 0,2 2-1 0 0,21-18 11 0 0,-43 39-6 0 0,0 0 1 0 0,0 1-1 0 0,1 0 0 0 0,-1 0 1 0 0,1 1-1 0 0,1 0 0 0 0,-1 0 1 0 0,1 1-1 0 0,-1-1 0 0 0,1 2 1 0 0,1-1-1 0 0,-1 1 0 0 0,0 0 1 0 0,1 1-1 0 0,-1 0 0 0 0,3 0 6 0 0,-9 4-1 0 0,1 0-1 0 0,-1 0 0 0 0,-1 0 1 0 0,1 0-1 0 0,0 0 0 0 0,0 0 1 0 0,-1 0-1 0 0,1 1 1 0 0,-1-1-1 0 0,0 1 0 0 0,0-1 1 0 0,0 1-1 0 0,0-1 0 0 0,0 1 1 0 0,0-1-1 0 0,-1 1 0 0 0,1 0 1 0 0,-1 0-1 0 0,0-1 1 0 0,0 1-1 0 0,0 0 0 0 0,0 0 1 0 0,0-1-1 0 0,-1 3 2 0 0,1-5-1 0 0,0 31 22 0 0,-1-1-1 0 0,-1 1 1 0 0,-2-1-1 0 0,-1 0 0 0 0,-1-1 1 0 0,-2 3-21 0 0,-4 60-96 0 0,12-92 87 0 0,0 0-41 0 0,0 0-29 0 0,0 0-21 0 0,0 0-34 0 0,0 0-45 0 0,0 0-86 0 0,0 0-121 0 0,0 0-178 0 0,12-19-4150 0 0,1 6 1579 0 0,-3 5-2262 0 0,-9 8 5226 0 0,5-7-11210 0 0</inkml:trace>
  <inkml:trace contextRef="#ctx0" brushRef="#br0" timeOffset="8263.938">7758 546 8330 0 0,'0'0'1616'0'0,"0"0"-532"0"0,0 0-34 0 0,0 0 268 0 0,0 0 222 0 0,0 0 4 0 0,0 0-174 0 0,0 0-225 0 0,0 0-190 0 0,0 0-164 0 0,0 0-131 0 0,0 0-106 0 0,-21 33-94 0 0,-62 103-69 0 0,57-75 123 0 0,27-52-390 0 0,-1-5-79 0 0,-1-1 0 0 0,1 0-1 0 0,0 1 1 0 0,1-1 0 0 0,-1 1 0 0 0,1-1-1 0 0,-1 0 1 0 0,1 0 0 0 0,0 1-1 0 0,0-1 1 0 0,0 0 0 0 0,1 0-1 0 0,-1 0 1 0 0,1 0 0 0 0,0 0-1 0 0,0 0 1 0 0,0 0 0 0 0,0-1 0 0 0,0 1-1 0 0,0-1 1 0 0,1 1 0 0 0,-1-1-1 0 0,1 0 1 0 0,0 0 0 0 0,0 0-1 0 0,0 0 1 0 0,0-1 0 0 0,0 1-1 0 0,0-1 1 0 0,0 0 0 0 0,0 0 0 0 0,0 0-1 0 0,1 0 1 0 0,-1 0 0 0 0,0-1-1 0 0,1 1 1 0 0,2-1-45 0 0,1 0 52 0 0,0 0 0 0 0,0 0 1 0 0,-1 0-1 0 0,1-1 0 0 0,0 0 0 0 0,-1 0 0 0 0,1-1 1 0 0,-1 0-1 0 0,1 0 0 0 0,-1-1 0 0 0,0 1 0 0 0,0-2 0 0 0,0 1 1 0 0,0 0-1 0 0,0-1 0 0 0,-1 0 0 0 0,0 0 0 0 0,1-1 1 0 0,-2 0-1 0 0,1 0 0 0 0,-1 0 0 0 0,1 0 0 0 0,-1 0 1 0 0,-1-1-1 0 0,1 0 0 0 0,-1 0 0 0 0,0 0 0 0 0,0-2-52 0 0,6-10 149 0 0,-2 0-1 0 0,0-1 0 0 0,-1 1 1 0 0,-2-2-1 0 0,1 1 1 0 0,-2 0-1 0 0,-1-1 0 0 0,0 0 1 0 0,-1-6-149 0 0,-14-55-957 0 0,13 79 921 0 0,-1 0 0 0 0,1 0 0 0 0,-1 0 0 0 0,0 0 0 0 0,0 0 0 0 0,0 1 0 0 0,0-1 0 0 0,0 0-1 0 0,0 1 1 0 0,0-1 0 0 0,0 0 0 0 0,0 1 0 0 0,-1 0 0 0 0,1-1 0 0 0,-1 1 0 0 0,1 0 0 0 0,-1-1 0 0 0,0 1 0 0 0,1 0 0 0 0,-1 0 0 0 0,0 1 0 0 0,0-1 0 0 0,0 0 0 0 0,1 0-1 0 0,-1 1 1 0 0,0-1 0 0 0,0 1 0 0 0,0 0 0 0 0,0 0 0 0 0,0-1 0 0 0,0 1 0 0 0,0 0 0 0 0,0 1 0 0 0,0-1 0 0 0,0 0 0 0 0,0 0 0 0 0,0 1 0 0 0,0 0 0 0 0,0-1-1 0 0,0 1 37 0 0,-45 42-5212 0 0,32-26-1402 0 0,4-5-4913 0 0</inkml:trace>
  <inkml:trace contextRef="#ctx0" brushRef="#br0" timeOffset="12621.929">8192 550 2128 0 0,'0'0'1387'0'0,"0"0"-204"0"0,0 0 171 0 0,0 0 345 0 0,0 0 191 0 0,0 0-130 0 0,0 0-332 0 0,0 0-278 0 0,0 0-183 0 0,0 0-76 0 0,0 0-40 0 0,3 3-35 0 0,15 71 2901 0 0,-48 96-2205 0 0,6-60-1177 0 0,13-59-107 0 0,11-51-180 0 0,0 0 20 0 0,0 0 48 0 0,6-12 657 0 0,45-105 217 0 0,56-137-243 0 0,-46 151-333 0 0,-60 102-408 0 0,0 0-1 0 0,-1 0 0 0 0,1 1 0 0 0,0-1 0 0 0,0 0 1 0 0,0 0-1 0 0,0 1 0 0 0,0-1 0 0 0,0 1 0 0 0,1-1 1 0 0,-1 1-1 0 0,0-1 0 0 0,0 1 0 0 0,0 0 0 0 0,0-1 1 0 0,1 1-1 0 0,-1 0 0 0 0,0 0 0 0 0,0 0 0 0 0,0 0 1 0 0,1 0-1 0 0,-1 0 0 0 0,0 0 0 0 0,0 0 1 0 0,0 1-1 0 0,1-1 0 0 0,-1 0 0 0 0,0 1 0 0 0,0-1 1 0 0,0 1-1 0 0,0-1 0 0 0,0 1 0 0 0,0-1 0 0 0,0 1 1 0 0,0 0-1 0 0,0 0 0 0 0,0-1 0 0 0,0 1 0 0 0,0 0 1 0 0,0 0-1 0 0,-1 0 0 0 0,1 0 0 0 0,0 0 1 0 0,-1 0-1 0 0,1 0 0 0 0,-1 0 0 0 0,1 1 0 0 0,-1-1 1 0 0,1 0-1 0 0,-1 0 0 0 0,0 0 0 0 0,0 0 0 0 0,1 2-5 0 0,14 41 514 0 0,-3 205 609 0 0,-12-249-1107 0 0,0 0-14 0 0,0 0-19 0 0,0 0 28 0 0,35-63 93 0 0,-33 61-102 0 0,30-50-5 0 0,2 2 0 0 0,3 2 0 0 0,2 1 0 0 0,15-13 3 0 0,-49 56-3 0 0,-1 0 0 0 0,0 0 0 0 0,1 0-1 0 0,-1 1 1 0 0,1-1 0 0 0,0 1-1 0 0,0 1 1 0 0,1-1 0 0 0,-1 1 0 0 0,0 0-1 0 0,1 0 1 0 0,0 0 0 0 0,-1 1-1 0 0,1 0 1 0 0,0 0 3 0 0,5 53 36 0 0,-11-45-28 0 0,-31 154 203 0 0,18-117-147 0 0,5 68 79 0 0,35-120-464 0 0,-9-16-741 0 0,-10 12-1208 0 0,1 1-3510 0 0,-4 7-5893 0 0</inkml:trace>
  <inkml:trace contextRef="#ctx0" brushRef="#br0" timeOffset="13388.746">9107 697 2961 0 0,'0'0'2421'0'0,"0"0"-777"0"0,0 0-140 0 0,0 0 243 0 0,0 0 127 0 0,0 0-50 0 0,0 0-285 0 0,0 0-403 0 0,0 0-344 0 0,0 0-239 0 0,0 0-113 0 0,0 0-10 0 0,0 0 64 0 0,4-2 58 0 0,22-10 674 0 0,-18 11-1056 0 0,-1-1 0 0 0,1 0 0 0 0,-1-1 0 0 0,0 0 0 0 0,0 0 0 0 0,0-1 1 0 0,-1 1-1 0 0,1-1 0 0 0,-1-1 0 0 0,0 1 0 0 0,0-1 0 0 0,0 0 0 0 0,-1-1 0 0 0,1 1 0 0 0,-1-1 0 0 0,-1 0 1 0 0,1 0-1 0 0,-1-1 0 0 0,0 1 0 0 0,-1-1 0 0 0,1 0 0 0 0,-1 0 0 0 0,-1 0 0 0 0,1-1 0 0 0,-1 1 0 0 0,-1 0 0 0 0,1-5-169 0 0,-1 10 12 0 0,-1 0 0 0 0,1 0 0 0 0,-1 0 0 0 0,0 0 0 0 0,0 0 1 0 0,0 0-1 0 0,0 0 0 0 0,0 0 0 0 0,-1-1 0 0 0,1 1 0 0 0,-1 1 1 0 0,1-1-1 0 0,-1 0 0 0 0,0 0 0 0 0,0 0 0 0 0,1 0 0 0 0,-1 0 1 0 0,0 0-1 0 0,-1 1 0 0 0,1-1 0 0 0,0 1 0 0 0,0-1 0 0 0,-1 1 1 0 0,1-1-1 0 0,-1 1 0 0 0,0-1 0 0 0,1 1 0 0 0,-1 0 1 0 0,0 0-1 0 0,1 0 0 0 0,-1 0 0 0 0,0 0 0 0 0,0 1 0 0 0,0-1 1 0 0,0 0-1 0 0,0 1 0 0 0,0 0 0 0 0,0-1 0 0 0,0 1 0 0 0,0 0 1 0 0,-1 0-14 0 0,-8 1 9 0 0,1 2 0 0 0,-1-1 1 0 0,1 1-1 0 0,-1 1 1 0 0,1-1-1 0 0,0 2 0 0 0,0 0 1 0 0,1 0-1 0 0,0 0 0 0 0,0 1 1 0 0,0 1-1 0 0,0 0 1 0 0,1 0-1 0 0,0 0 0 0 0,1 1 1 0 0,-1 0-1 0 0,2 1 1 0 0,-1-1-1 0 0,1 1 0 0 0,0 1 1 0 0,1-1-1 0 0,0 1 0 0 0,1 0 1 0 0,0 0-1 0 0,0 0 1 0 0,1 0-1 0 0,-1 7-9 0 0,3-11 44 0 0,0 1 1 0 0,0-1-1 0 0,1 1 1 0 0,-1-1-1 0 0,1 1 1 0 0,1-1-1 0 0,-1 0 0 0 0,1 1 1 0 0,0-1-1 0 0,0 1 1 0 0,1-1-1 0 0,0 0 1 0 0,0 0-1 0 0,1 0 0 0 0,0 0 1 0 0,0 0-1 0 0,0-1 1 0 0,0 1-1 0 0,1-1 1 0 0,0 0-1 0 0,0 0 0 0 0,0 0 1 0 0,1-1-1 0 0,0 1 1 0 0,0-1-1 0 0,0 0 1 0 0,0 0-1 0 0,1-1 0 0 0,-1 0 1 0 0,1 0-1 0 0,0 0 1 0 0,0-1-1 0 0,0 1 1 0 0,0-1-1 0 0,3 0-44 0 0,127 10 381 0 0,-127-15-521 0 0,-1-1 0 0 0,0 1-1 0 0,1-1 1 0 0,-1-1 0 0 0,-1 1-1 0 0,1-1 1 0 0,-1-1 0 0 0,0 0-1 0 0,0 1 1 0 0,0-2 0 0 0,-1 1-1 0 0,0-1 1 0 0,4-5 140 0 0,6-12-2200 0 0,-8 12-479 0 0,1 0-4379 0 0,-3 5-4711 0 0</inkml:trace>
  <inkml:trace contextRef="#ctx0" brushRef="#br0" timeOffset="14064.684">9474 789 664 0 0,'0'0'1075'0'0,"0"0"-28"0"0,0 0 271 0 0,0 0 339 0 0,0 0 178 0 0,0 0-64 0 0,0 0-240 0 0,0 0-302 0 0,0 0-232 0 0,0 0-174 0 0,0 0-102 0 0,0 0-36 0 0,0 4 25 0 0,0 13 64 0 0,4-18 4786 0 0,11-23-4897 0 0,53-124 2675 0 0,-60 134-3222 0 0,1 0 0 0 0,0 0 1 0 0,1 1-1 0 0,1 0 0 0 0,0 1 1 0 0,1 0-1 0 0,0 0 1 0 0,3 0-117 0 0,-15 11 5 0 0,1 1 1 0 0,-1-1 0 0 0,0 1 0 0 0,1-1-1 0 0,-1 1 1 0 0,0-1 0 0 0,1 1 0 0 0,-1 0-1 0 0,1-1 1 0 0,-1 1 0 0 0,1-1 0 0 0,-1 1-1 0 0,1 0 1 0 0,-1 0 0 0 0,1-1 0 0 0,-1 1-1 0 0,1 0 1 0 0,-1 0 0 0 0,1-1 0 0 0,-1 1-1 0 0,1 0 1 0 0,0 0 0 0 0,-1 0 0 0 0,1 0-1 0 0,-1 0 1 0 0,1 0 0 0 0,-1 0 0 0 0,1 0 0 0 0,0 0-1 0 0,-1 0 1 0 0,1 1 0 0 0,-1-1 0 0 0,1 0-1 0 0,-1 0 1 0 0,1 0 0 0 0,-1 1 0 0 0,1-1-1 0 0,-1 0 1 0 0,1 0 0 0 0,-1 1 0 0 0,1-1-1 0 0,-1 1 1 0 0,1-1 0 0 0,-1 0 0 0 0,0 1-1 0 0,1-1 1 0 0,-1 1 0 0 0,0-1 0 0 0,1 1-1 0 0,-1-1 1 0 0,0 1 0 0 0,0-1 0 0 0,1 1 0 0 0,-1-1-1 0 0,0 1 1 0 0,0 0-6 0 0,1 39 518 0 0,-2-24-418 0 0,8 115 172 0 0,-7-129-265 0 0,0 1 0 0 0,1-1 1 0 0,-1 0-1 0 0,1 0 0 0 0,0 1 1 0 0,0-1-1 0 0,0 0 0 0 0,0 0 1 0 0,0 0-1 0 0,0 0 0 0 0,1 0 1 0 0,-1 0-1 0 0,1-1 0 0 0,-1 1 1 0 0,1 0-1 0 0,0-1 0 0 0,0 1 1 0 0,0-1-1 0 0,-1 1 0 0 0,1-1 1 0 0,1 0-1 0 0,-1 0 0 0 0,0 0 1 0 0,0 0-1 0 0,0 0 0 0 0,0-1 1 0 0,1 1-1 0 0,-1 0 1 0 0,0-1-1 0 0,1 0 0 0 0,-1 0 1 0 0,0 0-1 0 0,1 0 0 0 0,-1 0 1 0 0,0 0-1 0 0,1 0 0 0 0,-1-1 1 0 0,0 1-1 0 0,1-1 0 0 0,-1 0 1 0 0,0 1-1 0 0,0-1 0 0 0,0 0 1 0 0,0 0-1 0 0,0-1 0 0 0,2 0-7 0 0,9-8 86 0 0,-1-2 1 0 0,0 0-1 0 0,0 0 0 0 0,-1-1 0 0 0,-1-1 0 0 0,0 1 0 0 0,-1-2 1 0 0,0 1-1 0 0,-1-1 0 0 0,-1-1 0 0 0,0 1 0 0 0,-1-1 1 0 0,-1 0-1 0 0,-1-1 0 0 0,0 1 0 0 0,1-15-86 0 0,-9 56-3853 0 0,6-7-5951 0 0,2-14-2347 0 0</inkml:trace>
  <inkml:trace contextRef="#ctx0" brushRef="#br0" timeOffset="14510.095">10381 226 14555 0 0,'0'0'1639'0'0,"0"0"-236"0"0,0 0-93 0 0,0 0-63 0 0,0 0-119 0 0,0 0-192 0 0,0 0-197 0 0,0 0-148 0 0,0 0-94 0 0,0 0-21 0 0,0 0-14 0 0,0 0 0 0 0,0 0-3 0 0,-5 8-27 0 0,-30 91 1323 0 0,34-7-863 0 0,-11 80-446 0 0,-21-29-247 0 0,32-123-456 0 0,2-25-1185 0 0,-14-74-5100 0 0,-7 31-6128 0 0,16 39 3953 0 0</inkml:trace>
  <inkml:trace contextRef="#ctx0" brushRef="#br0" timeOffset="14763.688">10085 516 4433 0 0,'0'0'3001'0'0,"0"0"-433"0"0,0 0-331 0 0,0 0-277 0 0,0 0-301 0 0,0 0-289 0 0,0 0-229 0 0,0 0-121 0 0,0 0-41 0 0,0 0 3 0 0,0 0-35 0 0,0 0-66 0 0,15 2-71 0 0,110 7 1118 0 0,206-9-608 0 0,-331 0-2058 0 0,0 7-11381 0 0,-2-6 453 0 0</inkml:trace>
  <inkml:trace contextRef="#ctx0" brushRef="#br0" timeOffset="15047.698">10692 476 12283 0 0,'0'0'2051'0'0,"0"0"-552"0"0,0 0-214 0 0,0 0-48 0 0,0 0-72 0 0,0 0-157 0 0,0 0-207 0 0,0 0-205 0 0,0 0-142 0 0,0 0-77 0 0,0 0-89 0 0,0 0-60 0 0,0 0-36 0 0,-3 22-31 0 0,-9 69-21 0 0,11-18 386 0 0,1-72-490 0 0,1 1 1 0 0,-1 0 0 0 0,1-1 0 0 0,0 1 0 0 0,-1-1-1 0 0,1 1 1 0 0,0-1 0 0 0,0 1 0 0 0,0-1 0 0 0,0 0-1 0 0,0 1 1 0 0,0-1 0 0 0,0 0 0 0 0,1 0 0 0 0,-1 0-1 0 0,0 0 1 0 0,1 0 0 0 0,-1 0 0 0 0,0 0 0 0 0,1 0-1 0 0,0 0 1 0 0,-1-1 0 0 0,1 1 0 0 0,-1-1-1 0 0,1 1 1 0 0,0-1 0 0 0,-1 0-37 0 0,4 1 97 0 0,1-1 1 0 0,-1 1-1 0 0,0-1 0 0 0,0-1 1 0 0,0 1-1 0 0,0-1 1 0 0,0 0-1 0 0,0 0 0 0 0,0 0 1 0 0,-1-1-1 0 0,1 0 0 0 0,0 0 1 0 0,-1 0-1 0 0,1-1 0 0 0,-1 1 1 0 0,1-1-1 0 0,-1 0 1 0 0,0 0-1 0 0,-1 0 0 0 0,1-1 1 0 0,0 1-1 0 0,-1-1-97 0 0,68-93 968 0 0,-65 86-960 0 0,0 0-1 0 0,0-1 1 0 0,-1 0 0 0 0,-1 0 0 0 0,0 0-1 0 0,-1 0 1 0 0,0-1 0 0 0,0 1-1 0 0,-1-8-7 0 0,-2 19-145 0 0,0 1-106 0 0,0 0-175 0 0,0 0-304 0 0,0 0-413 0 0,-2 13-11382 0 0,0-11 410 0 0</inkml:trace>
  <inkml:trace contextRef="#ctx0" brushRef="#br0" timeOffset="15585.964">11009 708 13875 0 0,'0'0'1822'0'0,"0"0"-553"0"0,0 0-127 0 0,0 0-6 0 0,0 0-44 0 0,0 0-83 0 0,0 0-143 0 0,0 0-108 0 0,0 0-69 0 0,0 0-30 0 0,0 0-51 0 0,0 0-78 0 0,0 0-57 0 0,11-20-67 0 0,37-60-56 0 0,-45 75-288 0 0,-1-1 8 0 0,1-1 0 0 0,0 1 0 0 0,0 0 0 0 0,1 0 0 0 0,0 0 0 0 0,0 1 1 0 0,0-1-1 0 0,1 1 0 0 0,-1 0 0 0 0,1 0 0 0 0,1 0 0 0 0,-1 1 0 0 0,1 0 1 0 0,-1 0-1 0 0,1 0 0 0 0,0 1 0 0 0,1 0-70 0 0,-6 2 2 0 0,0 0-1 0 0,0 0 1 0 0,0 0 0 0 0,0 1-1 0 0,0-1 1 0 0,0 0-1 0 0,0 1 1 0 0,0-1 0 0 0,0 1-1 0 0,0-1 1 0 0,0 1 0 0 0,1-1-1 0 0,-1 1 1 0 0,0 0 0 0 0,0 0-1 0 0,0-1 1 0 0,1 1-1 0 0,-1 0 1 0 0,0 0 0 0 0,0 0-1 0 0,1 1 1 0 0,-1-1 0 0 0,0 0-1 0 0,0 0 1 0 0,0 1 0 0 0,1-1-1 0 0,-1 0 1 0 0,0 1-1 0 0,0-1 1 0 0,0 1 0 0 0,0 0-1 0 0,0-1 1 0 0,0 1 0 0 0,0 0-1 0 0,0 0 1 0 0,0 0 0 0 0,0-1-1 0 0,0 1 1 0 0,-1 0 0 0 0,1 0-1 0 0,0 0 1 0 0,-1 0-1 0 0,1 0 1 0 0,0 1 0 0 0,-1-1-1 0 0,1 0 1 0 0,-1 0 0 0 0,0 0-1 0 0,1 0 1 0 0,-1 1 0 0 0,0-1-1 0 0,0 0 1 0 0,0 0-1 0 0,0 1 1 0 0,0-1 0 0 0,0 0-1 0 0,0 0-1 0 0,0 87 280 0 0,1-87-276 0 0,-1 1-1 0 0,0-1 0 0 0,1 0 1 0 0,-1 0-1 0 0,0 1 0 0 0,1-1 0 0 0,-1 0 1 0 0,1 0-1 0 0,0 0 0 0 0,-1 0 1 0 0,1 0-1 0 0,0 0 0 0 0,0 0 0 0 0,0 0 1 0 0,0 0-1 0 0,0 0 0 0 0,0 0 1 0 0,0-1-1 0 0,0 1 0 0 0,0 0 0 0 0,0-1 1 0 0,0 1-1 0 0,0-1 0 0 0,0 1 1 0 0,1-1-1 0 0,-1 1 0 0 0,0-1 1 0 0,0 0-1 0 0,1 0 0 0 0,-1 0 0 0 0,0 1 1 0 0,0-1-1 0 0,1 0 0 0 0,-1 0 1 0 0,0-1-1 0 0,0 1 0 0 0,1 0 0 0 0,-1 0 1 0 0,0-1-1 0 0,1 0-3 0 0,50-19 159 0 0,193-163 163 0 0,-199 168-304 0 0,-42 46 165 0 0,-4 133 245 0 0,0-163-453 0 0,0 0 0 0 0,0 0 0 0 0,0 0 0 0 0,0 0 0 0 0,0 0 0 0 0,0 0 0 0 0,1-1 0 0 0,-1 1 0 0 0,0 0 0 0 0,1 0 0 0 0,-1 0 0 0 0,0 0 0 0 0,1-1 0 0 0,-1 1 0 0 0,1 0 0 0 0,0 0-1 0 0,-1-1 1 0 0,1 1 0 0 0,-1 0 0 0 0,1-1 0 0 0,0 1 0 0 0,0-1 0 0 0,-1 1 0 0 0,1-1 0 0 0,0 1 0 0 0,0-1 0 0 0,0 1 0 0 0,-1-1 0 0 0,1 0 0 0 0,0 1 0 0 0,0-1 0 0 0,0 0 0 0 0,0 0 0 0 0,0 0 0 0 0,0 0 0 0 0,0 0 0 0 0,0 0 0 0 0,0 0 0 0 0,-1 0 0 0 0,1 0 0 0 0,1 0 25 0 0,21-10-5686 0 0,-19 6-2391 0 0,2 0-4703 0 0</inkml:trace>
  <inkml:trace contextRef="#ctx0" brushRef="#br0" timeOffset="18655.78">0 1444 3649 0 0,'0'0'1272'0'0,"0"0"-741"0"0,0 0-300 0 0,0 0 107 0 0,0 0 244 0 0,0 0 233 0 0,0 0 158 0 0,0 0 117 0 0,0 0 43 0 0,0 0-30 0 0,0 0-112 0 0,13-3-128 0 0,98-23 1717 0 0,176-19 2133 0 0,162 35-2683 0 0,-117-12-1247 0 0,20 6-356 0 0,56 9 129 0 0,-185-2 495 0 0,149-28-1051 0 0,-128 10 228 0 0,323 0 255 0 0,-22-5 17 0 0,-153 24-330 0 0,304-43 187 0 0,175-8 129 0 0,-411 55-386 0 0,62-10 126 0 0,35-12-228 0 0,-96-1 100 0 0,-92 10-49 0 0,161 13-38 0 0,162-7 198 0 0,-93 4-246 0 0,-420 9 59 0 0,172-4 5 0 0,8 2 65 0 0,64 40-104 0 0,-294-41 55 0 0,-50-13 61 0 0,-79 14-92 0 0,0 0-1 0 0,0 0 2 0 0,0 0-8 0 0,0 0-9 0 0,0 0 30 0 0,0 0 8 0 0,0 0-14 0 0,0 0-8 0 0,0 0-13 0 0,0 0 6 0 0,0 0 1 0 0,35 0 67 0 0,-35 0-58 0 0,0 0-2 0 0,0 0 7 0 0,0 0-8 0 0,0 0-19 0 0,29 0-2 0 0,73-3 118 0 0,-102 3-107 0 0,31 0 112 0 0,-12-3-111 0 0,-19 2-20 0 0,0 1-14 0 0,0 0-6 0 0,0 0-3 0 0,0 0-28 0 0,0 0-15 0 0,0 0-5 0 0,-5-2-4908 0 0,2 0-5346 0 0,-2 2-1737 0 0</inkml:trace>
  <inkml:trace contextRef="#ctx0" brushRef="#br0" timeOffset="22100.637">937 892 0 0 0,'0'0'531'0'0,"0"0"129"0"0,0 0-21 0 0,0 0-84 0 0,0 0-33 0 0,0 0-46 0 0,1-4 15 0 0,0-10 19 0 0,-1 10 31 0 0,0 4 22 0 0,0 0 4 0 0,0 0 14 0 0,0 0-21 0 0,0 0-36 0 0,0 0-50 0 0,0 0-46 0 0,0 0-16 0 0,0 0 27 0 0,0 0-2 0 0,0 0-17 0 0,0 0-13 0 0,0 0-40 0 0,0 0-23 0 0,0 0-24 0 0,0 0-53 0 0,0 0-55 0 0,0 0-67 0 0,0 0-65 0 0,0 0-53 0 0,0 0-11 0 0,0 0 1 0 0,6 0 4452 0 0,12 0-3062 0 0,-14 0-823 0 0,115 0 2574 0 0,-119 0-3131 0 0,59-8 2708 0 0,-64 1-1712 0 0,-7 7-9481 0 0,9 0 2174 0 0,-1 0-4909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724 62 0 0 0,'0'0'460'0'0,"0"0"760"0"0,0 0 186 0 0,0 0-150 0 0,0 0-118 0 0,0 0-67 0 0,0 0-47 0 0,0 0 0 0 0,-5-5-50 0 0,-19-23 751 0 0,16 5 6720 0 0,-39 17-3366 0 0,-27 43-4118 0 0,57-26-500 0 0,-135 110 555 0 0,138-106-957 0 0,1 0-1 0 0,0 1 0 0 0,1 0 1 0 0,1 1-1 0 0,1 0 0 0 0,0 1 1 0 0,1 0-1 0 0,1 2-58 0 0,-14 100 231 0 0,21-105-204 0 0,1 0 0 0 0,0 1 0 0 0,1-1-1 0 0,1 0 1 0 0,0 0 0 0 0,1 0 0 0 0,0 0 0 0 0,2 0 0 0 0,0-1-1 0 0,0 0 1 0 0,1 0 0 0 0,1 0 0 0 0,1-1 0 0 0,-1 1 0 0 0,2-1-27 0 0,1-1 35 0 0,0-1 0 0 0,0 1 1 0 0,1-2-1 0 0,0 0 1 0 0,1 0-1 0 0,0-1 0 0 0,1 0 1 0 0,0-1-1 0 0,0-1 1 0 0,1 0-1 0 0,0-1 0 0 0,0 0 1 0 0,0-1-1 0 0,1-1 0 0 0,0 0 1 0 0,-1-1-1 0 0,4 0-35 0 0,2 0 39 0 0,0 0 1 0 0,1-1-1 0 0,-1-2 0 0 0,1 0 0 0 0,-1-1 0 0 0,1-1 0 0 0,-1-1 1 0 0,0-1-1 0 0,0 0 0 0 0,0-2 0 0 0,0 0 0 0 0,-1-2 0 0 0,0 0 1 0 0,-1-1-1 0 0,0 0 0 0 0,6-5-39 0 0,-8 6 45 0 0,0-1-1 0 0,0-1 1 0 0,-1 0 0 0 0,0-1 0 0 0,-1-1-1 0 0,0 0 1 0 0,-1-1 0 0 0,0 0 0 0 0,-1-1-1 0 0,-1 0 1 0 0,0-1 0 0 0,-1-1 0 0 0,0 1-1 0 0,-2-2 1 0 0,1 1 0 0 0,-2-1 0 0 0,-1 0-1 0 0,0-1 1 0 0,-1 1 0 0 0,2-15-45 0 0,-7 21 9 0 0,-1-1 1 0 0,0 1-1 0 0,-1 0 1 0 0,0-1-1 0 0,-1 1 1 0 0,0 0-1 0 0,-1 0 1 0 0,0 0-1 0 0,-1 1 1 0 0,0 0-1 0 0,0 0 1 0 0,-1 0-1 0 0,-1 0 1 0 0,1 1-1 0 0,-2 0 1 0 0,-2-2-10 0 0,-8-11-225 0 0,-1 1 1 0 0,-1 2-1 0 0,-1 0 1 0 0,-1 0-1 0 0,-1 2 1 0 0,0 1-1 0 0,-1 1 0 0 0,0 1 1 0 0,-2 1-1 0 0,1 1 1 0 0,-2 2-1 0 0,1 0 1 0 0,-1 2-1 0 0,-1 1 1 0 0,1 1-1 0 0,-11-1 225 0 0,-26 6-3216 0 0,36 1-2200 0 0,9 0-6050 0 0</inkml:trace>
  <inkml:trace contextRef="#ctx0" brushRef="#br0" timeOffset="536.313">1 430 6489 0 0,'0'0'1805'0'0,"0"0"-181"0"0,0 0 79 0 0,0 0 91 0 0,0 0-90 0 0,0 0-321 0 0,0 0-384 0 0,0 0-269 0 0,0 0-98 0 0,0 0 1 0 0,0 0 25 0 0,0 0 15 0 0,3 15 4676 0 0,49 18-3323 0 0,-26-26-1814 0 0,1-1 0 0 0,-1-1 1 0 0,1-2-1 0 0,0 0 0 0 0,0-2 0 0 0,0-1 0 0 0,23-3-212 0 0,-38 2 53 0 0,84-7 343 0 0,-1-5 0 0 0,74-20-396 0 0,-151 29 24 0 0,399-58 345 0 0,-142 54-258 0 0,-209 15-40 0 0,-69-37-2179 0 0,0 17-4784 0 0,3 9-5749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3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0,'0'0'284'0'0,"0"0"1126"0"0,0 0 357 0 0,0 0 9 0 0,0 0-14 0 0,0 0-138 0 0,0 0-204 0 0,0 0-211 0 0,0 0-149 0 0,0 0-105 0 0,0 0-64 0 0,0 0-74 0 0,0 0-66 0 0,18 8 4379 0 0,88 28 704 0 0,-70-34-5209 0 0,1-2 0 0 0,0-1 0 0 0,0-1 0 0 0,35-8-625 0 0,17-1 454 0 0,25 0-638 0 0,-115 11-412 0 0,-7-5-3692 0 0,3 3-6413 0 0,2 2-926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6793 0 0,'0'0'2205'0'0,"0"0"-297"0"0,0 0-38 0 0,0 0-2 0 0,0 0-171 0 0,0 0-321 0 0,0 0-392 0 0,0 0-293 0 0,0 0-63 0 0,0 0 54 0 0,0 0 119 0 0,0 0 53 0 0,0 0-61 0 0,7 4-54 0 0,9 2-124 0 0,-1-1 0 0 0,1 0 1 0 0,-1-1-1 0 0,1-1 0 0 0,0 0 0 0 0,1-1 0 0 0,15-1-615 0 0,103-7 1430 0 0,-65-2-1225 0 0,-37-8-1327 0 0,-25 6-7922 0 0,-8 6-3619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7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7 236 4337 0 0,'0'0'2259'0'0,"0"0"-70"0"0,0 0 43 0 0,0 0 3 0 0,0 0-205 0 0,0 0-346 0 0,0 0-421 0 0,0 0-337 0 0,0 0-239 0 0,0 0-133 0 0,0 0-86 0 0,0 0-41 0 0,0 0-47 0 0,-7 0 991 0 0,117 8 2845 0 0,227-5-3064 0 0,-253 1-1092 0 0,-89-8 1407 0 0,-52-70-1188 0 0,-28-32-77 0 0,73 58-960 0 0,39 34-3013 0 0,-7 10-6611 0 0,-10 3-2580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3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7522 0 0,'0'0'2872'0'0,"0"0"-527"0"0,0 0-334 0 0,0 0-192 0 0,0 0-312 0 0,0 0-339 0 0,0 0-322 0 0,0 0-242 0 0,0 0-95 0 0,0 0 33 0 0,0 0 99 0 0,0 0 74 0 0,0 0 1 0 0,11 0-64 0 0,319 0 3114 0 0,-115 3-3279 0 0,-215-3-431 0 0,0 0 21 0 0,0 0 16 0 0,0 0 24 0 0,0 0 14 0 0,0 0 2 0 0,-20-8 338 0 0,-1-3-289 0 0,-23-47 80 0 0,21-23-1034 0 0,22 72 133 0 0,1-3-935 0 0,1 4-3338 0 0,2 0-7561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4153 0 0,'0'0'2211'0'0,"0"0"-20"0"0,0 0 4 0 0,0 0 0 0 0,0 0-113 0 0,0 0-261 0 0,0 0-308 0 0,0 0-298 0 0,0 0-252 0 0,0 0-159 0 0,0 0-92 0 0,0 0-70 0 0,0-11 992 0 0,112 9 2386 0 0,149-22-2282 0 0,-183 13-1490 0 0,-132-4-5965 0 0,46 13 4337 0 0,-3 1-1876 0 0,4 1-1717 0 0,0 0-7013 0 0</inkml:trace>
  <inkml:trace contextRef="#ctx0" brushRef="#br0" timeOffset="239.73">284 96 11090 0 0,'0'0'2730'0'0,"0"0"-701"0"0,0 0-442 0 0,0 0-126 0 0,0 0 1 0 0,0 0-58 0 0,0 0-214 0 0,0 0-255 0 0,0 0-216 0 0,0 0-139 0 0,-8 35-84 0 0,-25 108-96 0 0,-7-3 307 0 0,30-112-910 0 0,0 1 1 0 0,2 0-1 0 0,1 1 1 0 0,1-1-1 0 0,2 1 1 0 0,0 22 202 0 0,4-52-755 0 0,0 0-433 0 0,3 0-4926 0 0,-1 0-3282 0 0</inkml:trace>
  <inkml:trace contextRef="#ctx0" brushRef="#br0" timeOffset="1193.522">833 115 3401 0 0,'0'0'2395'0'0,"0"0"-360"0"0,0 0-15 0 0,0 0 93 0 0,0 0-107 0 0,0 0-242 0 0,0 0-294 0 0,0 0-249 0 0,0 0-189 0 0,0 0-66 0 0,0 0 25 0 0,0 0-18 0 0,0 4-24 0 0,-18 62 2126 0 0,-88 129-1319 0 0,-56 52-1649 0 0,144-163-178 0 0,62-73 102 0 0,95-25 161 0 0,-124 13-188 0 0,0 0 1 0 0,0 1-1 0 0,0 1 0 0 0,0 0 0 0 0,0 1 1 0 0,0 1-1 0 0,-1 0 0 0 0,2 2-4 0 0,4-1 31 0 0,51 4-57 0 0,-42-4-8 0 0,-29-4 42 0 0,0 0 6 0 0,0 0-5 0 0,0 0-5 0 0,0 0-12 0 0,0 0 15 0 0,-2-11 121 0 0,0 0 0 0 0,-1 0 0 0 0,0 0 1 0 0,-1 1-1 0 0,0-1 0 0 0,-1 1 0 0 0,0 0 1 0 0,0 0-1 0 0,-7-8-128 0 0,-15-31 82 0 0,-65-201 142 0 0,26 87-59 0 0,53 131-302 0 0,13 31 34 0 0,4 0-3027 0 0,4-1 1179 0 0,-1 2-2755 0 0,0 0-6451 0 0</inkml:trace>
  <inkml:trace contextRef="#ctx0" brushRef="#br0" timeOffset="1837.763">1179 1 6225 0 0,'0'0'2497'0'0,"0"0"-363"0"0,0 0-107 0 0,0 0 73 0 0,0 0-74 0 0,0 0-292 0 0,0 0-425 0 0,0 0-378 0 0,0 0-269 0 0,0 0-154 0 0,0 0-71 0 0,0 0 13 0 0,0 0 80 0 0,2 2 45 0 0,1 4-404 0 0,0 1 0 0 0,-1-1-1 0 0,0 1 1 0 0,0 0 0 0 0,0-1-1 0 0,-1 1 1 0 0,0 0 0 0 0,-1 0 0 0 0,1 0-1 0 0,-1 0 1 0 0,-1 0 0 0 0,1 0-1 0 0,-2 6-170 0 0,1 16 290 0 0,-30 244 654 0 0,8-82-968 0 0,81-184 147 0 0,100-22 222 0 0,8-11 1015 0 0,-143 20-1173 0 0,-23 6-152 0 0,0 0-19 0 0,0 0 1 0 0,0 0 10 0 0,0 0-5 0 0,0 0 14 0 0,-23 0-520 0 0,-2 2-1319 0 0,11 2-7041 0 0,10-3-3622 0 0</inkml:trace>
  <inkml:trace contextRef="#ctx0" brushRef="#br0" timeOffset="2138.643">1694 328 17476 0 0,'0'0'1715'0'0,"0"0"-472"0"0,0 0-115 0 0,0 0 60 0 0,0 0 36 0 0,0 0-98 0 0,0 0-250 0 0,0 0-216 0 0,0 0-126 0 0,0 0-114 0 0,0 0-92 0 0,0 0-56 0 0,-2 20-48 0 0,-16 97 100 0 0,13 65-36 0 0,21-141-1004 0 0,-15-40 582 0 0,-1-1-1 0 0,1 0 1 0 0,-1 0-1 0 0,1 1 1 0 0,-1-1-1 0 0,1 0 1 0 0,-1 0 0 0 0,1 0-1 0 0,-1 0 1 0 0,1 0-1 0 0,0 0 1 0 0,-1 0-1 0 0,1 0 1 0 0,-1 0 0 0 0,1 0-1 0 0,-1 0 1 0 0,1 0-1 0 0,-1-1 1 0 0,1 1-1 0 0,-1 0 1 0 0,1 0 0 0 0,-1 0-1 0 0,1-1 1 0 0,-1 1-1 0 0,1 0 1 0 0,-1-1-1 0 0,1 1 1 0 0,-1 0-1 0 0,1-1 1 0 0,-1 1 0 0 0,0-1-1 0 0,1 1 1 0 0,-1-1-1 0 0,0 1 1 0 0,1-1-1 0 0,-1 1 1 0 0,0-1 0 0 0,0 1-1 0 0,0-1 1 0 0,1 1-1 0 0,-1-1 1 0 0,0 1-1 0 0,0-1 1 0 0,0 1 0 0 0,0-1-1 0 0,0 1 1 0 0,0-1-1 0 0,0 1 1 0 0,0-1-1 0 0,0 0 1 0 0,0 1 0 0 0,0-1 133 0 0,4-16-9173 0 0,-3 12-2283 0 0</inkml:trace>
  <inkml:trace contextRef="#ctx0" brushRef="#br0" timeOffset="2653.734">1635 358 9698 0 0,'0'0'2906'0'0,"0"0"-505"0"0,0 0-417 0 0,0 0-341 0 0,0 0-352 0 0,0 0-336 0 0,0 0-263 0 0,0 0-133 0 0,0 0-64 0 0,0 0 2 0 0,0 0 19 0 0,0 0-4 0 0,0 0-41 0 0,19-5-51 0 0,59-12-48 0 0,27 18 833 0 0,-73 4-939 0 0,-30-5-249 0 0,0 0 0 0 0,0 0 1 0 0,0 0-1 0 0,0 0 0 0 0,1 0 0 0 0,-1 1 1 0 0,0-1-1 0 0,0 1 0 0 0,0-1 0 0 0,0 1 0 0 0,0 0 1 0 0,0 0-1 0 0,0 0 0 0 0,0 0 0 0 0,0 0 0 0 0,-1 0 1 0 0,1 0-1 0 0,0 0 0 0 0,-1 1 0 0 0,1-1 0 0 0,-1 1 1 0 0,1 0-1 0 0,-1-1 0 0 0,1 1 0 0 0,-1 0 0 0 0,0 0 1 0 0,0-1-1 0 0,0 1 0 0 0,0 0 0 0 0,0 0 1 0 0,-1 0-1 0 0,1 0 0 0 0,-1 1 0 0 0,1-1 0 0 0,-1 0 1 0 0,0 0-1 0 0,0 0 0 0 0,1 0 0 0 0,-2 0 0 0 0,1 1 1 0 0,0-1-1 0 0,0 0 0 0 0,-1 0 0 0 0,1 0 0 0 0,-1 0 1 0 0,1 0-1 0 0,-1 0 0 0 0,0 0 0 0 0,0 0 0 0 0,0 0 1 0 0,0 0-1 0 0,0 0-17 0 0,-40 43 242 0 0,36-41-233 0 0,0 0-1 0 0,0 1 1 0 0,0 0 0 0 0,1 0 0 0 0,0 0 0 0 0,0 1 0 0 0,0-1 0 0 0,0 1 0 0 0,1 0 0 0 0,0 0 0 0 0,0 0-1 0 0,1 1 1 0 0,0-1-9 0 0,3-3-3 0 0,0 0 0 0 0,0 0 0 0 0,0 0 0 0 0,0 0 0 0 0,1 0 0 0 0,0 0 0 0 0,-1-1-1 0 0,1 1 1 0 0,0-1 0 0 0,0 1 0 0 0,0-1 0 0 0,1 0 0 0 0,-1 1 0 0 0,1-1 0 0 0,-1 0-1 0 0,1-1 1 0 0,0 1 0 0 0,-1 0 0 0 0,1-1 0 0 0,0 0 0 0 0,0 0 0 0 0,0 1 0 0 0,0-2-1 0 0,0 1 1 0 0,0 0 0 0 0,1-1 0 0 0,-1 1 3 0 0,25 11 14 0 0,-24-10-4 0 0,-1 0-1 0 0,1 0 1 0 0,0 1 0 0 0,-1-1 0 0 0,1 1 0 0 0,-1 0 0 0 0,0 0 0 0 0,0 0 0 0 0,0 1-1 0 0,0-1 1 0 0,-1 0 0 0 0,1 1 0 0 0,-1 0 0 0 0,0 0 0 0 0,0 0 0 0 0,-1 0 0 0 0,1 0-1 0 0,-1 0 1 0 0,1 0 0 0 0,-1 0 0 0 0,-1 0 0 0 0,1 1 0 0 0,0-1 0 0 0,-1 0 0 0 0,0 1 0 0 0,0-1-1 0 0,-1 1-9 0 0,-1 1 44 0 0,0 1-1 0 0,-1-1 1 0 0,0 0 0 0 0,0 1-1 0 0,-1-1 1 0 0,1 0-1 0 0,-1-1 1 0 0,-1 1-1 0 0,1-1 1 0 0,-1 0-1 0 0,0 0 1 0 0,0 0 0 0 0,-1-1-1 0 0,1 1 1 0 0,-1-1-1 0 0,0-1 1 0 0,0 1-1 0 0,0-1 1 0 0,-1 0-1 0 0,1-1 1 0 0,-1 1-1 0 0,1-1 1 0 0,-1 0 0 0 0,0-1-1 0 0,0 0 1 0 0,0 0-1 0 0,0 0 1 0 0,0-1-1 0 0,-5 0-43 0 0,-24 0 33 0 0,25 2-90 0 0,0-2 0 0 0,-1 1 0 0 0,1-2 0 0 0,0 1 0 0 0,0-1 0 0 0,0-1 0 0 0,0 0 0 0 0,0-1 0 0 0,0 0 0 0 0,0-1 0 0 0,-4-2 57 0 0,-8-14-2028 0 0,12 4-5516 0 0,8 8-4883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32:25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23 3457 0 0,'0'0'1857'0'0,"0"0"-9"0"0,0 0 75 0 0,0 0 74 0 0,0 0-86 0 0,0 0-252 0 0,0 0-362 0 0,0 0-257 0 0,0 0-173 0 0,0 0-86 0 0,0 0-41 0 0,0 0-26 0 0,-5 9-43 0 0,-74 130 2585 0 0,-165 181-1765 0 0,170-225-1094 0 0,73-94-383 0 0,1 0 0 0 0,0-1 0 0 0,0 1 1 0 0,-1 0-1 0 0,1-1 0 0 0,0 1 1 0 0,0 0-1 0 0,0 0 0 0 0,0-1 1 0 0,0 1-1 0 0,0 0 0 0 0,0 0 1 0 0,0-1-1 0 0,0 1 0 0 0,0 0 1 0 0,0 0-1 0 0,0-1 0 0 0,1 1 1 0 0,-1 0-1 0 0,0-1 0 0 0,1 1 0 0 0,-1 0 1 0 0,0-1-1 0 0,1 1 0 0 0,-1 0 1 0 0,1-1-1 0 0,-1 1 0 0 0,1-1 1 0 0,-1 1-1 0 0,1-1 0 0 0,-1 1 1 0 0,1-1-1 0 0,0 1 0 0 0,-1-1 1 0 0,1 1-1 0 0,0-1 0 0 0,-1 0 1 0 0,1 0-1 0 0,0 1 0 0 0,-1-1 0 0 0,1 0 1 0 0,0 0-1 0 0,0 0 0 0 0,-1 0 1 0 0,1 1-1 0 0,0-1 0 0 0,0 0 1 0 0,-1-1-1 0 0,1 1 0 0 0,0 0-14 0 0,52 1 455 0 0,-40-1-369 0 0,226-33 605 0 0,-165 27-534 0 0,109-7 785 0 0,-187-2-570 0 0,-38-32-299 0 0,-29-42-22 0 0,47 63-36 0 0,2-1 1 0 0,0 0 0 0 0,2-2-1 0 0,2 0 1 0 0,0-2 0 0 0,2 0-1 0 0,1 0 1 0 0,-1-10-16 0 0,8-63-237 0 0,8 104 197 0 0,0-1 1 0 0,0 0 0 0 0,0 1 0 0 0,1-1-1 0 0,-1 1 1 0 0,0-1 0 0 0,0 0 0 0 0,1 1-1 0 0,-1-1 1 0 0,0 1 0 0 0,1-1 0 0 0,-1 0-1 0 0,0 1 1 0 0,1-1 0 0 0,-1 1 0 0 0,1-1-1 0 0,-1 1 1 0 0,1 0 0 0 0,-1-1 0 0 0,1 1-1 0 0,-1-1 1 0 0,1 1 0 0 0,-1 0 0 0 0,1 0-1 0 0,-1-1 1 0 0,1 1 0 0 0,0 0 0 0 0,-1 0 0 0 0,1 0-1 0 0,0-1 1 0 0,-1 1 0 0 0,1 0 0 0 0,0 0-1 0 0,-1 0 1 0 0,1 0 0 0 0,-1 0 0 0 0,1 0-1 0 0,0 0 1 0 0,-1 1 0 0 0,1-1 0 0 0,0 0-1 0 0,-1 0 1 0 0,1 0 0 0 0,-1 1 0 0 0,1-1-1 0 0,0 0 1 0 0,-1 1 0 0 0,1-1 39 0 0,18 11-8696 0 0,-13-10-3579 0 0</inkml:trace>
  <inkml:trace contextRef="#ctx0" brushRef="#br0" timeOffset="598.134">857 1 10466 0 0,'0'0'3820'0'0,"0"0"-1748"0"0,0 0-821 0 0,0 0-220 0 0,0 0 16 0 0,0 0 0 0 0,0 0-139 0 0,0 0-264 0 0,0 0-208 0 0,0 0-42 0 0,0 0 35 0 0,0 0 63 0 0,0 0 38 0 0,3 10-28 0 0,17 156 1887 0 0,-37-25-1866 0 0,-64 79-389 0 0,81-218-132 0 0,-1-1 0 0 0,1 1 0 0 0,0-1 1 0 0,0 1-1 0 0,0-1 0 0 0,0 0 0 0 0,0 1 0 0 0,0-1 0 0 0,0 1 0 0 0,0-1 0 0 0,1 1 0 0 0,-1-1 0 0 0,1 0 0 0 0,-1 1 0 0 0,1-1 0 0 0,-1 0 0 0 0,1 1 0 0 0,0-1 0 0 0,0 0 0 0 0,-1 0 0 0 0,1 0 0 0 0,0 1 0 0 0,0-1 0 0 0,0 0 1 0 0,0 0-1 0 0,1 0 0 0 0,-1-1 0 0 0,0 1 0 0 0,0 0 0 0 0,0 0 0 0 0,1-1 0 0 0,-1 1 0 0 0,0-1 0 0 0,1 1 0 0 0,-1-1 0 0 0,1 1 0 0 0,-1-1 0 0 0,0 0 0 0 0,1 0 0 0 0,-1 1 0 0 0,1-1 0 0 0,-1 0 0 0 0,1 0 0 0 0,-1-1 0 0 0,1 1 0 0 0,-1 0 1 0 0,0 0-1 0 0,1-1 0 0 0,-1 1 0 0 0,1-1 0 0 0,-1 1 0 0 0,0-1 0 0 0,2 0-2 0 0,11 0 66 0 0,267-22 729 0 0,-248 17-1287 0 0,-53 6-7425 0 0,17 0-1221 0 0</inkml:trace>
  <inkml:trace contextRef="#ctx0" brushRef="#br0" timeOffset="1281.127">1430 362 15611 0 0,'0'0'1917'0'0,"0"0"-701"0"0,0 0-328 0 0,0 0 28 0 0,0 0 99 0 0,0 0-44 0 0,0 0-171 0 0,0 0-206 0 0,0 0-138 0 0,0 0-85 0 0,0 0-65 0 0,-25 33-51 0 0,-77 105-50 0 0,35-54 193 0 0,4 25-138 0 0,62-109-269 0 0,1 0 14 0 0,0 0 15 0 0,0 0 24 0 0,18-26 279 0 0,143-155 399 0 0,-34 35-235 0 0,-63 90-200 0 0,-58 50-307 0 0,3 27 19 0 0,9 90 141 0 0,1 43 20 0 0,-10-95 68 0 0,-9-59-207 0 0,0 0 16 0 0,0 0 13 0 0,0 0 18 0 0,0 0 24 0 0,0 0-13 0 0,0 0 1 0 0,0 0 12 0 0,0 0 21 0 0,0 0 4 0 0,0 0 15 0 0,0 0-4 0 0,0 0-14 0 0,0 0 55 0 0,-22-3 371 0 0,-79-50-350 0 0,21-5-1247 0 0,69 34-2299 0 0,10 8-6956 0 0,1 8-2749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05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613 350 0 0 0,'3'-10'4'0'0,"11"-68"44"0"0,-14 78 77 0 0,0 0-19 0 0,0 0-82 0 0,4-8-331 0 0,-1 8 307 0 0,-1-3 0 0 0,2-12 1768 0 0,-4 11 3111 0 0,0 1 4007 0 0,0 2-8125 0 0,0 1-46 0 0,0 0-59 0 0,0 0-65 0 0,0 0-68 0 0,0 0-55 0 0,0 0-41 0 0,0 0-50 0 0,0 0-24 0 0,0 0-35 0 0,0 0-16 0 0,0 0 16 0 0,0 0 14 0 0,0 0 21 0 0,0 0 5 0 0,0 0 9 0 0,0 0-18 0 0,0 0-6 0 0,0 0-15 0 0,0 0-40 0 0,0 0-23 0 0,0 16 1038 0 0,-11 329 423 0 0,-6 93-740 0 0,17-423-937 0 0,6-11 347 0 0,-7 25-411 0 0,-13 66 92 0 0,14-95-50 0 0,-1 0-1 0 0,1 0 1 0 0,0 0-1 0 0,0 0 1 0 0,0 0-1 0 0,0 0 0 0 0,-1 0 1 0 0,1 0-1 0 0,0 0 1 0 0,0 0-1 0 0,0 0 1 0 0,0 0-1 0 0,-1 0 0 0 0,1 0 1 0 0,0 0-1 0 0,0 1 1 0 0,0-1-1 0 0,0 0 0 0 0,-1 0 1 0 0,1 0-1 0 0,0 0-26 0 0,-5-32-2134 0 0,-2 12-2794 0 0,3 6-3369 0 0,2 6-3850 0 0</inkml:trace>
  <inkml:trace contextRef="#ctx0" brushRef="#br0" timeOffset="636.499">162 365 2369 0 0,'0'0'1398'0'0,"0"0"-223"0"0,0 0 15 0 0,0 0 248 0 0,0 0 225 0 0,0 0 78 0 0,0 0-95 0 0,0 0-179 0 0,0 0-203 0 0,0 0-162 0 0,0 0-101 0 0,0 0-84 0 0,0 0-81 0 0,-3-4-17 0 0,-11-11-59 0 0,11 12-97 0 0,3 3-90 0 0,0 0-120 0 0,0 0-103 0 0,0 0-74 0 0,20-5 883 0 0,555-108 2630 0 0,-210 36-3084 0 0,-325 76-365 0 0,-56 5-880 0 0,-39 34-4302 0 0,38-18-1729 0 0,11-12-5129 0 0</inkml:trace>
  <inkml:trace contextRef="#ctx0" brushRef="#br0" timeOffset="1865.819">0 1281 3793 0 0,'0'0'1520'0'0,"0"0"55"0"0,0 0 264 0 0,0 0 248 0 0,0 0 43 0 0,0 0-247 0 0,0 0-316 0 0,0 0-256 0 0,0 0-201 0 0,0 0-135 0 0,0 0-89 0 0,0 0-60 0 0,0 0-77 0 0,32-8-59 0 0,100-29-57 0 0,-4-3 930 0 0,186-37 823 0 0,153-4-995 0 0,-344 67-1113 0 0,-122 14-264 0 0,-1 0 4 0 0,0 0 6 0 0,0 0 5 0 0,0 0 2 0 0,0 0 15 0 0,0 0-11 0 0,0 0-4 0 0,0 0 19 0 0,0 0 4 0 0,0 0-9 0 0,0 0 6 0 0,0 0-13 0 0,0 0-12 0 0,0 0 10 0 0,0 0-19 0 0,0 0 4 0 0,0 0 5 0 0,0 0 6 0 0,0 0 4 0 0,0 0-7 0 0,0 0 4 0 0,0 0-9 0 0,0 0 12 0 0,0 0 2 0 0,0 0-9 0 0,0 0 4 0 0,0 0-9 0 0,0 0 10 0 0,0 0-5 0 0,-15 0 418 0 0,15 0-443 0 0,-6-6-3711 0 0,-8 1-8052 0 0,12 5 70 0 0</inkml:trace>
  <inkml:trace contextRef="#ctx0" brushRef="#br0" timeOffset="3098.153">1456 689 5297 0 0,'0'0'2305'0'0,"0"0"-570"0"0,0 0-224 0 0,0 0 45 0 0,0 0 60 0 0,0 0-123 0 0,0 0-293 0 0,0 0-359 0 0,0 0-248 0 0,0 0-105 0 0,0 0 14 0 0,0 0 27 0 0,0 0-13 0 0,-5 14-39 0 0,-35 83 299 0 0,-110 196 630 0 0,139-276-1110 0 0,8-26 655 0 0,14-20-925 0 0,0 1 0 0 0,2 0 0 0 0,0 1-1 0 0,2 0 1 0 0,8-8-26 0 0,-22 34 3 0 0,148-229 261 0 0,-126 194 12 0 0,-23 35-252 0 0,0 1-1 0 0,0 0-27 0 0,-7 240 1080 0 0,7-235-1062 0 0,0 1 1 0 0,0-1-1 0 0,1 1 1 0 0,0-1-1 0 0,0 1 1 0 0,0-1-1 0 0,1 0 1 0 0,0 0-1 0 0,0 1 1 0 0,0-1-1 0 0,0 0 1 0 0,1-1-1 0 0,0 1 1 0 0,2 3-15 0 0,-2-8 57 0 0,0 1 0 0 0,0-1 1 0 0,0 1-1 0 0,0-1 1 0 0,0 0-1 0 0,0 0 1 0 0,0 0-1 0 0,0 0 0 0 0,0-1 1 0 0,0 1-1 0 0,-1-1 1 0 0,1 0-1 0 0,0 0 1 0 0,0 0-1 0 0,0 0 0 0 0,-1 0 1 0 0,1-1-1 0 0,-1 1 1 0 0,1-1-1 0 0,-1 1 1 0 0,1-1-1 0 0,-1 0 0 0 0,0 0 1 0 0,0 0-1 0 0,0-1 1 0 0,0 1-1 0 0,0 0 1 0 0,-1-1-1 0 0,1 1 0 0 0,-1-1 1 0 0,1 1-1 0 0,-1-1 1 0 0,0 0-1 0 0,0 0 0 0 0,0 0-57 0 0,8-8 88 0 0,9-16 68 0 0,0 0-1 0 0,-2-1 0 0 0,-1 0 0 0 0,-2-2 0 0 0,0 1 0 0 0,7-30-155 0 0,-7-29 380 0 0,-13 87-374 0 0,0 1-25 0 0,0 0 16 0 0,0 0-13 0 0,0 0-20 0 0,0 0-6 0 0,0 0-20 0 0,0 0-32 0 0,0 0-8 0 0,0 0-20 0 0,0 0-32 0 0,9 18-1133 0 0,3-10 307 0 0,9 4-1617 0 0,-6-5-5402 0 0,-11-4-3583 0 0</inkml:trace>
  <inkml:trace contextRef="#ctx0" brushRef="#br0" timeOffset="6429.498">2172 129 0 0 0,'0'0'220'0'0,"0"0"408"0"0,0 0 136 0 0,0 0 34 0 0,0 0 31 0 0,0 0-42 0 0,0 0-79 0 0,0 0-52 0 0,0 0 27 0 0,0 0 81 0 0,0-11 82 0 0,0-28-123 0 0,0 9 3972 0 0,2 141 6275 0 0,0-3-8170 0 0,-16 146-2353 0 0,-44 97 314 0 0,55-311-710 0 0,3-40-51 0 0,0 0 11 0 0,0 0 2 0 0,0 0 11 0 0,0 0-12 0 0,0 0-15 0 0,0 0-34 0 0,0 0 18 0 0,0 0 3 0 0,0 0 15 0 0,0 0-14 0 0,0 0-14 0 0,0 0 1 0 0,0 0 11 0 0,3-25-2180 0 0,1-7-1870 0 0,-4 18-2497 0 0,0 12 4965 0 0,0-6-9646 0 0</inkml:trace>
  <inkml:trace contextRef="#ctx0" brushRef="#br0" timeOffset="6676.769">1801 519 12083 0 0,'0'0'2123'0'0,"0"0"-415"0"0,0 0-270 0 0,0 0-119 0 0,0 0-175 0 0,0 0-268 0 0,0 0-288 0 0,0 0-90 0 0,0 0 95 0 0,0 0 150 0 0,0 0 74 0 0,0 0-18 0 0,0 0-100 0 0,34-3-101 0 0,109-11-88 0 0,9-17 401 0 0,6 1-617 0 0,-97 24-1636 0 0,-57 16-1743 0 0,-4-6-1214 0 0,0-1-1703 0 0,0-2-6043 0 0</inkml:trace>
  <inkml:trace contextRef="#ctx0" brushRef="#br0" timeOffset="7570.266">2401 718 2809 0 0,'0'0'933'0'0,"0"0"169"0"0,0 0 422 0 0,0 0 372 0 0,0 0 61 0 0,0 0-181 0 0,0 0-234 0 0,0 0-260 0 0,0 0-193 0 0,0 0-127 0 0,0 0-74 0 0,0 0-39 0 0,0 0-46 0 0,23 3-17 0 0,74 6-46 0 0,-94-8-652 0 0,0-1 0 0 0,0 1-1 0 0,0-1 1 0 0,0 0 0 0 0,0 0 0 0 0,0 0 0 0 0,0 0 0 0 0,0 0 0 0 0,-1 0-1 0 0,1-1 1 0 0,0 0 0 0 0,0 1 0 0 0,0-1 0 0 0,0 0 0 0 0,-1 0 0 0 0,1-1 0 0 0,0 1-1 0 0,-1-1 1 0 0,1 1 0 0 0,-1-1 0 0 0,0 0 0 0 0,1 0-88 0 0,8-7 342 0 0,-5 4-223 0 0,-1 0 0 0 0,1-1 0 0 0,-1 0 0 0 0,1 0 0 0 0,-2 0 0 0 0,1-1 0 0 0,-1 1 0 0 0,0-1 0 0 0,0-1 0 0 0,-1 1 0 0 0,0 0 0 0 0,0-1 0 0 0,-1 1 0 0 0,0-1 0 0 0,0 0 0 0 0,-1 0 0 0 0,0 0 0 0 0,0 0 0 0 0,-1 0 0 0 0,0 0 0 0 0,0 1 0 0 0,-1-4-119 0 0,0 10 1 0 0,1-1 1 0 0,-1 0-1 0 0,1 0 1 0 0,-1 0-1 0 0,0 1 0 0 0,0-1 1 0 0,0 1-1 0 0,0-1 1 0 0,0 0-1 0 0,0 1 0 0 0,0-1 1 0 0,-1 1-1 0 0,1 0 1 0 0,0 0-1 0 0,-1-1 1 0 0,1 1-1 0 0,-1 0 0 0 0,1 0 1 0 0,-1 0-1 0 0,0 0 1 0 0,1 1-1 0 0,-1-1 0 0 0,0 0 1 0 0,0 1-1 0 0,0-1 1 0 0,1 1-1 0 0,-1 0 1 0 0,0-1-1 0 0,0 1 0 0 0,0 0 1 0 0,0 0-1 0 0,0 0 1 0 0,0 0-1 0 0,0 1-1 0 0,-67 12-307 0 0,51-2 264 0 0,0 1-1 0 0,1 1 1 0 0,0 0 0 0 0,1 2-1 0 0,0 0 1 0 0,2 0 0 0 0,0 2-1 0 0,0 0 1 0 0,1 0 0 0 0,2 1-1 0 0,0 1 1 0 0,-5 10 43 0 0,13-25 0 0 0,0 0-1 0 0,0 0 1 0 0,0 0-1 0 0,1 1 1 0 0,0-1-1 0 0,0 1 1 0 0,0-1-1 0 0,0 1 1 0 0,1 0-1 0 0,0 0 1 0 0,0 0-1 0 0,0 0 1 0 0,0-1-1 0 0,1 1 1 0 0,0 0 0 0 0,0 0-1 0 0,0 0 1 0 0,1 0-1 0 0,-1 0 1 0 0,1 0-1 0 0,0 0 1 0 0,1 0-1 0 0,-1-1 1 0 0,1 1-1 0 0,0 0 1 0 0,0-1-1 0 0,1 1 1 0 0,-1-1-1 0 0,1 0 1 0 0,0 0-1 0 0,0 0 1 0 0,0 0 0 0 0,0-1-1 0 0,1 1 1 0 0,0-1-1 0 0,0 0 1 0 0,3 3 0 0 0,16 0 140 0 0,-1 0 0 0 0,1-1 1 0 0,0-1-1 0 0,0-1 0 0 0,1-1 0 0 0,-1-1 1 0 0,0-1-1 0 0,1-2 0 0 0,-1 0 0 0 0,0-1 1 0 0,0-1-1 0 0,0-2 0 0 0,0 0 1 0 0,-1-1-1 0 0,0-1 0 0 0,-1-1 0 0 0,1-1 1 0 0,-2-1-1 0 0,0-1 0 0 0,0-1 0 0 0,-1-1 1 0 0,7-6-141 0 0,-1-1 92 0 0,-2-1-1 0 0,0-1 1 0 0,-1-2 0 0 0,-1 0 0 0 0,-1-1 0 0 0,-2-1-1 0 0,15-28-91 0 0,-28 48 13 0 0,-1-1-1 0 0,0 1 0 0 0,-1-1 1 0 0,1 0-1 0 0,-1-1 0 0 0,-1 1 1 0 0,0 0-1 0 0,0-1 0 0 0,-1 1 1 0 0,0-1-1 0 0,0 1 1 0 0,-1-1-1 0 0,0 0 0 0 0,0 1 1 0 0,-1-1-1 0 0,-1-2-12 0 0,0 7-9 0 0,-1 1 0 0 0,0 0 0 0 0,-1 0 0 0 0,1 0 0 0 0,-1 0 0 0 0,1 1 0 0 0,-1-1 0 0 0,0 1 0 0 0,0 0 0 0 0,1 0 0 0 0,-2 1 0 0 0,1-1 0 0 0,0 1 0 0 0,0 0 0 0 0,0 0 0 0 0,-1 0 0 0 0,1 0 0 0 0,0 1 0 0 0,-1 0 0 0 0,1 0 0 0 0,-1 0 0 0 0,1 0 0 0 0,0 1 0 0 0,-1 0 0 0 0,1 0 0 0 0,0 0 0 0 0,0 0 0 0 0,-1 0 0 0 0,1 1 0 0 0,0 0 0 0 0,0 0 0 0 0,1 0 0 0 0,-1 1 0 0 0,-1 0 9 0 0,-1-1-6 0 0,-1 1-1 0 0,1 0 0 0 0,-1 0 1 0 0,1 1-1 0 0,1 0 0 0 0,-1 0 0 0 0,0 0 1 0 0,1 1-1 0 0,0 0 0 0 0,0 0 0 0 0,0 0 1 0 0,1 1-1 0 0,-1-1 0 0 0,1 1 0 0 0,1 0 1 0 0,-1 0-1 0 0,1 0 0 0 0,0 1 1 0 0,0-1-1 0 0,0 5 7 0 0,5-8 1 0 0,-1-1 1 0 0,1 0-1 0 0,0 1 1 0 0,0-1-1 0 0,0 0 0 0 0,0 0 1 0 0,1 0-1 0 0,-1 0 1 0 0,0 0-1 0 0,1-1 1 0 0,-1 1-1 0 0,1-1 1 0 0,0 0-1 0 0,0 0 1 0 0,-1 0-1 0 0,1 0 0 0 0,0 0 1 0 0,0 0-1 0 0,0-1 1 0 0,0 1-1 0 0,0-1 1 0 0,2 0-2 0 0,102 8 110 0 0,39 10 143 0 0,-143-15-224 0 0,0 0 1 0 0,0 0 0 0 0,-1 1 0 0 0,1-1 0 0 0,-1 1 0 0 0,0 0 0 0 0,0 0 0 0 0,-1-1 0 0 0,1 1 0 0 0,-1 0 0 0 0,1 0 0 0 0,-1 1 0 0 0,-1-1-1 0 0,1 0 1 0 0,0 0 0 0 0,-1 0 0 0 0,0 1 0 0 0,0-1 0 0 0,0 0 0 0 0,-1 0 0 0 0,0 0 0 0 0,1 1 0 0 0,-1-1 0 0 0,-1 0 0 0 0,1 0 0 0 0,0 0-1 0 0,-1 0 1 0 0,0 0 0 0 0,0-1 0 0 0,0 1 0 0 0,-1-1 0 0 0,0 2-30 0 0,-6 9 34 0 0,0 1-1 0 0,1 0 1 0 0,0 1 0 0 0,1 0 0 0 0,1 0-1 0 0,0 1 1 0 0,2-1 0 0 0,0 1-1 0 0,0 0 1 0 0,2 0 0 0 0,-1 13-34 0 0,3-29-45 0 0,0 0 1 0 0,1-1-1 0 0,-1 1 1 0 0,0 0-1 0 0,0 0 1 0 0,0-1-1 0 0,1 1 1 0 0,-1 0-1 0 0,0 0 1 0 0,1-1-1 0 0,-1 1 1 0 0,1 0-1 0 0,-1-1 1 0 0,1 1-1 0 0,-1 0 1 0 0,1-1-1 0 0,-1 1 1 0 0,1-1-1 0 0,0 1 1 0 0,-1-1-1 0 0,1 1 1 0 0,0-1-1 0 0,-1 0 1 0 0,1 1-1 0 0,0-1 1 0 0,0 0-1 0 0,-1 1 1 0 0,1-1 0 0 0,0 0-1 0 0,0 0 1 0 0,0 0-1 0 0,-1 0 1 0 0,1 0-1 0 0,0 0 1 0 0,0 0-1 0 0,0 0 1 0 0,-1 0-1 0 0,1 0 1 0 0,0 0-1 0 0,0 0 1 0 0,0-1-1 0 0,-1 1 1 0 0,1 0-1 0 0,0 0 1 0 0,0-1-1 0 0,-1 1 1 0 0,1-1-1 0 0,0 1 1 0 0,0-1 44 0 0,21-13-8759 0 0,-18 8-2720 0 0</inkml:trace>
  <inkml:trace contextRef="#ctx0" brushRef="#br0" timeOffset="8116.83">3246 928 5545 0 0,'0'0'2238'0'0,"0"0"-572"0"0,0 0-61 0 0,0 0 124 0 0,0 0-10 0 0,0 0-128 0 0,0 0-203 0 0,0 0-158 0 0,0 0-83 0 0,0 0-37 0 0,0 0-63 0 0,0 0-86 0 0,0 0-123 0 0,5-2-129 0 0,67-81 1904 0 0,66-148-1179 0 0,-71 154-1315 0 0,-71 102-201 0 0,-26 166 188 0 0,29-188-104 0 0,0 1 1 0 0,1 0 0 0 0,-1 0-1 0 0,1-1 1 0 0,0 1 0 0 0,0 0-1 0 0,0 0 1 0 0,0 0 0 0 0,1 0-1 0 0,0-1 1 0 0,0 1 0 0 0,0 0-1 0 0,0-1 1 0 0,0 1 0 0 0,1-1-1 0 0,-1 1 1 0 0,1-1 0 0 0,0 1-1 0 0,0-1 1 0 0,0 0 0 0 0,1 0-1 0 0,-1 0 1 0 0,1 0 0 0 0,-1-1 0 0 0,1 1-1 0 0,0-1 1 0 0,0 1 0 0 0,0-1-1 0 0,1 0 1 0 0,-1 0 0 0 0,0-1-1 0 0,1 1 1 0 0,-1 0 0 0 0,1-1-1 0 0,0 0 1 0 0,-1 0 0 0 0,1 0-1 0 0,3 0-2 0 0,3-4 99 0 0,0 0-1 0 0,0-1 1 0 0,0 0 0 0 0,-1-1-1 0 0,0 0 1 0 0,0 0-1 0 0,0-1 1 0 0,-1 0 0 0 0,0-1-1 0 0,0 0 1 0 0,0 0 0 0 0,-1 0-1 0 0,0-1 1 0 0,0 0-1 0 0,-1-1 1 0 0,0 1 0 0 0,-1-1-1 0 0,3-5-98 0 0,4-5 111 0 0,0-1 0 0 0,-1 0-1 0 0,-1 0 1 0 0,-1-1 0 0 0,-1 0-1 0 0,5-17-110 0 0,-9-2-38 0 0,-4 40-37 0 0,-3 1-284 0 0,0-1 0 0 0,1 1 1 0 0,-1 1-1 0 0,1-1 0 0 0,-1 0 0 0 0,1 1 0 0 0,0-1 0 0 0,0 1 1 0 0,-1 0-1 0 0,1-1 0 0 0,0 1 0 0 0,1 0 0 0 0,-1 0 1 0 0,0 1-1 0 0,0-1 0 0 0,1 0 0 0 0,0 0 0 0 0,-1 1 0 0 0,1-1 1 0 0,0 1-1 0 0,-1 1 359 0 0,-3 6-4353 0 0,2-2-7713 0 0</inkml:trace>
  <inkml:trace contextRef="#ctx0" brushRef="#br0" timeOffset="8989.274">4157 589 12219 0 0,'0'0'3083'0'0,"0"0"-605"0"0,0 0-470 0 0,0 0-317 0 0,0 0-313 0 0,0 0-307 0 0,0 0-259 0 0,0 0-173 0 0,0 0-144 0 0,0 0-86 0 0,0 0-64 0 0,0 0-53 0 0,0 0-36 0 0,-11 2-30 0 0,-34 7-34 0 0,38-7-145 0 0,0 0-1 0 0,0 1 1 0 0,0 0-1 0 0,0 1 1 0 0,1-1 0 0 0,0 1-1 0 0,0 1 1 0 0,0-1 0 0 0,0 1-1 0 0,0 0 1 0 0,-4 6-47 0 0,-2 0 80 0 0,3-4-68 0 0,1 0 0 0 0,0 0-1 0 0,0 1 1 0 0,0 0-1 0 0,1 0 1 0 0,1 1-1 0 0,-1 0 1 0 0,1 0 0 0 0,1 0-1 0 0,0 1 1 0 0,0 0-1 0 0,1 0 1 0 0,0 0 0 0 0,1 0-1 0 0,0 1 1 0 0,1-1-1 0 0,0 1 1 0 0,0 0-1 0 0,1 7-11 0 0,0-16 4 0 0,1 0 0 0 0,-1 1 0 0 0,1-1 0 0 0,0 1 0 0 0,0-1 0 0 0,0 0 0 0 0,1 1 0 0 0,-1-1 0 0 0,0 0 0 0 0,1 1 0 0 0,0-1 0 0 0,-1 0 0 0 0,1 1 0 0 0,0-1-1 0 0,0 0 1 0 0,0 0 0 0 0,0 0 0 0 0,1 0 0 0 0,-1 0 0 0 0,0 0 0 0 0,1 0 0 0 0,0-1 0 0 0,-1 1 0 0 0,1 0 0 0 0,0-1 0 0 0,0 1 0 0 0,0-1 0 0 0,0 0 0 0 0,0 0 0 0 0,0 1-1 0 0,0-1 1 0 0,0-1 0 0 0,1 1 0 0 0,-1 0 0 0 0,0 0 0 0 0,1-1 0 0 0,-1 0 0 0 0,0 1 0 0 0,1-1 0 0 0,-1 0 0 0 0,0 0 0 0 0,3 0-4 0 0,5-1 61 0 0,-1 0 0 0 0,1 0 1 0 0,0-1-1 0 0,-1 0 1 0 0,0-1-1 0 0,1 0 0 0 0,-1-1 1 0 0,0 0-1 0 0,0 0 0 0 0,-1 0 1 0 0,1-1-1 0 0,-1-1 0 0 0,0 0 1 0 0,-1 0-1 0 0,1 0 0 0 0,-1-1 1 0 0,0 0-1 0 0,-1 0 1 0 0,5-7-62 0 0,96-165 590 0 0,-97 157-567 0 0,-4 12-120 0 0,-19 38-36 0 0,5-11 117 0 0,-2 4 4 0 0,6-15 8 0 0,0 1 1 0 0,1 0-1 0 0,0-1 1 0 0,0 1-1 0 0,0 0 1 0 0,1 0-1 0 0,0 1 1 0 0,1-1-1 0 0,0 0 1 0 0,0 1 0 0 0,0-1-1 0 0,1 1 1 0 0,0-1-1 0 0,1 6 4 0 0,1-9 0 0 0,1 0 0 0 0,-1 0 1 0 0,1 0-1 0 0,0-1 0 0 0,0 1 0 0 0,1-1 0 0 0,-1 0 0 0 0,0 0 1 0 0,1 0-1 0 0,0 0 0 0 0,0-1 0 0 0,0 1 0 0 0,0-1 0 0 0,0 0 1 0 0,0-1-1 0 0,1 1 0 0 0,-1-1 0 0 0,0 1 0 0 0,1-1 0 0 0,0-1 1 0 0,-1 1-1 0 0,1 0 0 0 0,-1-1 0 0 0,3 0 0 0 0,9 0 28 0 0,0-1-1 0 0,0 0 1 0 0,0-2-1 0 0,0 1 1 0 0,0-2-1 0 0,-1 0 1 0 0,1-1-1 0 0,-1-1 1 0 0,0 0-1 0 0,0-1 1 0 0,3-3-28 0 0,17-13 42 0 0,-1-2 0 0 0,-1-1 1 0 0,-1-1-1 0 0,-2-2 0 0 0,0-1 1 0 0,-3-2-1 0 0,16-22-42 0 0,-27 35 1 0 0,-1 0 0 0 0,-1-1 0 0 0,-1-1 0 0 0,-1 0 0 0 0,-1-1-1 0 0,-1 0 1 0 0,-1 0 0 0 0,0-1 0 0 0,-2 0 0 0 0,-1-1 0 0 0,-1 1 0 0 0,-1-1 0 0 0,1-16-1 0 0,-17-108-121 0 0,11 143 114 0 0,-1 1-1 0 0,0-1 1 0 0,1 1-1 0 0,-2-1 1 0 0,1 1 0 0 0,0 0-1 0 0,-1 0 1 0 0,0 0 0 0 0,0 0-1 0 0,0 0 1 0 0,0 1-1 0 0,-1-1 1 0 0,1 1 0 0 0,-1 0-1 0 0,0 0 1 0 0,0 0 0 0 0,0 1-1 0 0,0-1 1 0 0,-1 1 0 0 0,1 0-1 0 0,0 0 1 0 0,-1 0-1 0 0,0 1 1 0 0,1 0 0 0 0,-1 0-1 0 0,0 0 1 0 0,0 0 0 0 0,0 1-1 0 0,0 0 8 0 0,-5 0-8 0 0,0 1 0 0 0,0 0-1 0 0,1 0 1 0 0,-1 1 0 0 0,0 1 0 0 0,1 0 0 0 0,0 0-1 0 0,0 0 1 0 0,0 1 0 0 0,0 1 0 0 0,0-1-1 0 0,1 2 1 0 0,0-1 0 0 0,0 1 0 0 0,0 0 0 0 0,1 1-1 0 0,0-1 1 0 0,0 1 0 0 0,-1 3 8 0 0,-5 5-1 0 0,0 1-1 0 0,2 0 1 0 0,-1 1 0 0 0,2 0-1 0 0,0 0 1 0 0,2 1 0 0 0,0 1-1 0 0,0-1 1 0 0,2 3 1 0 0,1-3 12 0 0,2 0-1 0 0,0 0 1 0 0,1 0-1 0 0,1 1 0 0 0,1-1 1 0 0,0 0-1 0 0,2 1 1 0 0,0-1-1 0 0,1 0 1 0 0,0 0-1 0 0,2 0 1 0 0,0 0-1 0 0,1-1 1 0 0,1 0-1 0 0,2 5-11 0 0,7 10 102 0 0,2 0 0 0 0,1 0 0 0 0,1-2 0 0 0,2-1 0 0 0,0 0 0 0 0,2-2 0 0 0,9 7-102 0 0,0-4 121 0 0,2-2 0 0 0,0-1 1 0 0,2-1-1 0 0,1-2 0 0 0,25 10-121 0 0,-20-12 71 0 0,-44-28-682 0 0,-8-3-1610 0 0,5 4-1111 0 0,0 0-5212 0 0,0 1-4299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1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56 614 14867 0 0,'0'0'2657'0'0,"0"0"-1240"0"0,0 0-651 0 0,0 0-134 0 0,0 0 87 0 0,0 0 64 0 0,0 0-58 0 0,0 0-127 0 0,0 0-133 0 0,0 0-68 0 0,0 0-54 0 0,1 12-33 0 0,6 93 411 0 0,-7-74-392 0 0,1-21-274 0 0,0-1 0 0 0,0 0 0 0 0,-1 0 0 0 0,-1 0 0 0 0,0 0 0 0 0,0 0 0 0 0,0 0 0 0 0,-1 0 0 0 0,-1 0 0 0 0,1 0 0 0 0,-2 0 0 0 0,1-1 0 0 0,-1 0 0 0 0,-1 2-55 0 0,-11-4-3674 0 0,11-19-4341 0 0,5 9-2410 0 0</inkml:trace>
  <inkml:trace contextRef="#ctx0" brushRef="#br0" timeOffset="254.105">1 109 11851 0 0,'0'0'1872'0'0,"0"0"-324"0"0,0 0-359 0 0,0 0-177 0 0,0 0-109 0 0,0 0-226 0 0,0 0-345 0 0,0 0-288 0 0,0 0-124 0 0,0 0-40 0 0,0 0 21 0 0,0 0-19 0 0,0 0-96 0 0,4 17-136 0 0,15 56-185 0 0,16-5-2915 0 0,-18-45-2797 0 0,-9-9-1968 0 0</inkml:trace>
  <inkml:trace contextRef="#ctx0" brushRef="#br0" timeOffset="850.66">294 801 4481 0 0,'0'0'1731'0'0,"0"0"-159"0"0,0 0 230 0 0,0 0 329 0 0,0 0 112 0 0,0 0-161 0 0,0 0-380 0 0,0 0-350 0 0,0 0-222 0 0,0 0-123 0 0,0 0-78 0 0,0 0-58 0 0,0 0-47 0 0,0 3-100 0 0,50-143 2412 0 0,42 26-2718 0 0,-83 106-402 0 0,-1 0-11 0 0,0 1 0 0 0,1 0 0 0 0,0 0 1 0 0,1 0-1 0 0,-1 1 0 0 0,1 1 1 0 0,0 0-1 0 0,0 0 0 0 0,9-2-5 0 0,-16 7 4 0 0,-1 1 1 0 0,0 0-1 0 0,1 0 0 0 0,-1 0 1 0 0,0 0-1 0 0,0 0 1 0 0,0 1-1 0 0,1-1 0 0 0,-1 0 1 0 0,0 1-1 0 0,-1 0 0 0 0,1-1 1 0 0,0 1-1 0 0,0 0 0 0 0,-1 0 1 0 0,1 0-1 0 0,-1 0 1 0 0,0 0-1 0 0,0 0 0 0 0,1 1 1 0 0,-1-1-1 0 0,-1 0 0 0 0,1 1 1 0 0,0-1-1 0 0,0 0 0 0 0,-1 1 1 0 0,0-1-1 0 0,1 1 1 0 0,-1-1-1 0 0,0 1 0 0 0,0-1 1 0 0,0 1-1 0 0,-1-1 0 0 0,1 1 1 0 0,0-1-1 0 0,-1 1 0 0 0,0-1 1 0 0,0 0-1 0 0,1 1 1 0 0,-1-1-1 0 0,-1 1-4 0 0,2 14 38 0 0,-11 85 116 0 0,3 26-2 0 0,9-127-149 0 0,-1-1 0 0 0,0 1 1 0 0,0 0-1 0 0,1 0 0 0 0,-1-1 0 0 0,0 1 1 0 0,1-1-1 0 0,-1 1 0 0 0,1 0 1 0 0,-1-1-1 0 0,1 1 0 0 0,-1-1 0 0 0,1 1 1 0 0,-1-1-1 0 0,1 1 0 0 0,0-1 1 0 0,-1 1-1 0 0,1-1 0 0 0,0 0 0 0 0,-1 1 1 0 0,1-1-1 0 0,0 0 0 0 0,-1 0 1 0 0,1 1-1 0 0,0-1 0 0 0,0 0 0 0 0,-1 0 1 0 0,1 0-1 0 0,0 0 0 0 0,0 0 0 0 0,-1 0 1 0 0,1 0-1 0 0,0 0 0 0 0,0 0 1 0 0,-1 0-1 0 0,1-1 0 0 0,0 1 0 0 0,-1 0 1 0 0,1 0-1 0 0,0-1 0 0 0,0 1 1 0 0,-1 0-1 0 0,1-1 0 0 0,-1 1 0 0 0,1-1 1 0 0,0 1-1 0 0,-1-1 0 0 0,1 0-3 0 0,180-167 495 0 0,-80 98-483 0 0,-99 71-13 0 0,-1 0 1 0 0,0-1-1 0 0,0 1 0 0 0,1 0 1 0 0,-1 0-1 0 0,0-1 0 0 0,0 1 1 0 0,0 0-1 0 0,0 0 0 0 0,0 0 1 0 0,0 0-1 0 0,-1 1 0 0 0,1-1 1 0 0,0 0-1 0 0,0 0 0 0 0,-1 0 1 0 0,1 1-1 0 0,-1-1 0 0 0,1 0 1 0 0,-1 1-1 0 0,0-1 0 0 0,1 0 1 0 0,-1 1-1 0 0,0-1 0 0 0,0 1 1 0 0,0-1-1 0 0,0 0 0 0 0,0 2 1 0 0,16 223 244 0 0,-5-206-1448 0 0,-11-20-735 0 0,1 2 3950 0 0,-1-1-5052 0 0,1-1-1971 0 0,-1 0-3297 0 0,0 0-3807 0 0</inkml:trace>
  <inkml:trace contextRef="#ctx0" brushRef="#br0" timeOffset="1404.728">1118 661 18452 0 0,'0'0'1372'0'0,"0"0"-474"0"0,0 0-150 0 0,0 0 36 0 0,0 0 50 0 0,0 0-6 0 0,0 0-121 0 0,0 0-142 0 0,0 0-125 0 0,0 0-46 0 0,0 0-70 0 0,0 0-38 0 0,0 0-35 0 0,2 26-51 0 0,11 129 98 0 0,-5 154 363 0 0,-26-265 187 0 0,1-89-281 0 0,17 16-552 0 0,1 0 0 0 0,1 0 0 0 0,2-1 1 0 0,0 1-1 0 0,3 1 0 0 0,0-1 0 0 0,2 1 0 0 0,0 1 0 0 0,2-1 0 0 0,2 2 1 0 0,0 0-1 0 0,2 0 0 0 0,0 1 0 0 0,3 0-15 0 0,-7 6-2 0 0,0 1 0 0 0,1 0 1 0 0,2 1-1 0 0,-1 0 0 0 0,2 1 0 0 0,0 1 0 0 0,1 0 1 0 0,1 1-1 0 0,0 1 0 0 0,0 0 0 0 0,2 2 0 0 0,-1 0 1 0 0,1 1-1 0 0,1 1 0 0 0,0 0 0 0 0,0 2 0 0 0,15-4 2 0 0,-33 11 1 0 0,1 0 0 0 0,-1-1 0 0 0,1 1 0 0 0,-1 0 1 0 0,1 1-1 0 0,-1-1 0 0 0,1 0 0 0 0,-1 1 0 0 0,1-1 0 0 0,-1 1 0 0 0,1 0 0 0 0,-1 0 0 0 0,0 0 0 0 0,0 0 0 0 0,1 0 0 0 0,-1 1 0 0 0,0-1 0 0 0,0 1 0 0 0,0-1 0 0 0,0 1 0 0 0,0 0 0 0 0,-1-1 0 0 0,1 1 0 0 0,0 0 0 0 0,-1 0 0 0 0,0 1 0 0 0,1-1 0 0 0,-1 0 0 0 0,0 0 0 0 0,0 1 0 0 0,0-1 1 0 0,0 0-1 0 0,-1 1 0 0 0,1-1 0 0 0,0 1 0 0 0,-1-1 0 0 0,0 1 0 0 0,0-1 0 0 0,0 1 0 0 0,0-1 0 0 0,0 1 0 0 0,0-1 0 0 0,-1 1 0 0 0,1-1 0 0 0,-1 1-1 0 0,0 10 17 0 0,0 0-1 0 0,-1 0 1 0 0,-1 0-1 0 0,0 0 1 0 0,-1-1-1 0 0,0 1 1 0 0,-1-1-1 0 0,0 0 1 0 0,-1-1-1 0 0,-1 1 1 0 0,0-1-1 0 0,0 0 1 0 0,-1-1-1 0 0,0 0 1 0 0,-4 3-17 0 0,-11 12 52 0 0,-1-1 0 0 0,-1-2 0 0 0,-2 0 0 0 0,0-2 0 0 0,-11 5-52 0 0,24-14-11 0 0,-2-1 1 0 0,1 0-1 0 0,-1-1 0 0 0,-1-1 0 0 0,1-1 0 0 0,-1 0 1 0 0,-1-2-1 0 0,1 0 0 0 0,-1 0 0 0 0,0-2 1 0 0,0 0-1 0 0,-8 0 11 0 0,26-5-44 0 0,-1 1 1 0 0,1 0-1 0 0,0-1 0 0 0,-1 1 1 0 0,1-1-1 0 0,0 1 1 0 0,0 0-1 0 0,0-1 0 0 0,0 1 1 0 0,0-1-1 0 0,1 1 0 0 0,-1 0 1 0 0,0-1-1 0 0,1 1 1 0 0,-1-1-1 0 0,1 1 0 0 0,-1 0 1 0 0,1 0-1 0 0,0-1 1 0 0,-1 1-1 0 0,1 0 0 0 0,0 0 1 0 0,0 0-1 0 0,0 0 1 0 0,0 0-1 0 0,0 0 0 0 0,0 0 1 0 0,0 0-1 0 0,0 0 1 0 0,0 0-1 0 0,1 0 0 0 0,-1 1 1 0 0,0-1 43 0 0,64-46-2487 0 0,-36 28-982 0 0,-11 8-896 0 0,-3 0-7482 0 0</inkml:trace>
  <inkml:trace contextRef="#ctx0" brushRef="#br0" timeOffset="2192.892">1728 731 15451 0 0,'0'0'2405'0'0,"0"0"-848"0"0,0 0-318 0 0,0 0 2 0 0,0 0-20 0 0,0 0-151 0 0,0 0-249 0 0,0 0-231 0 0,0 0-159 0 0,0 0-86 0 0,0 0-57 0 0,0 0-24 0 0,0 0-21 0 0,-1 20-34 0 0,-3 60-10 0 0,4-79-189 0 0,-1 0 0 0 0,1 0 0 0 0,0 0 0 0 0,0 1 0 0 0,0-1 0 0 0,0 0 0 0 0,0 0 0 0 0,0 0 0 0 0,0 0 1 0 0,0 1-1 0 0,1-1 0 0 0,-1 0 0 0 0,0 0 0 0 0,1 0 0 0 0,-1 0 0 0 0,1 0 0 0 0,-1 0 0 0 0,1 0 0 0 0,0 0 0 0 0,-1 0 0 0 0,1 0 0 0 0,0 0 0 0 0,0 0 0 0 0,-1 0 0 0 0,1 0 1 0 0,0-1-1 0 0,0 1 0 0 0,0 0 0 0 0,0-1 0 0 0,0 1 0 0 0,0 0 0 0 0,0-1 0 0 0,0 1 0 0 0,0-1 0 0 0,1 0 0 0 0,-1 1 0 0 0,0-1 0 0 0,0 0 0 0 0,0 0 0 0 0,0 0 1 0 0,1 0-1 0 0,-1 0 0 0 0,0 0 0 0 0,0 0 0 0 0,0 0 0 0 0,1 0 0 0 0,0-1-10 0 0,2 1 75 0 0,76-19 537 0 0,-46 2-521 0 0,-1-2 0 0 0,-1-2-1 0 0,-1-1 1 0 0,0-1 0 0 0,-2-1-1 0 0,-1-2 1 0 0,-1-1 0 0 0,3-6-91 0 0,-28 30 4 0 0,10-11-17 0 0,-16 26-24 0 0,3-10 37 0 0,-3 5-4 0 0,0 0-1 0 0,0 0 1 0 0,0 1-1 0 0,1-1 0 0 0,0 1 1 0 0,0 0-1 0 0,1 0 1 0 0,0 0-1 0 0,1 0 0 0 0,0 0 1 0 0,0 1-1 0 0,1-1 1 0 0,-1 0-1 0 0,2 0 1 0 0,-1 1-1 0 0,2 3 5 0 0,1-8 0 0 0,1 0 0 0 0,0 0 0 0 0,0-1 0 0 0,0 1 0 0 0,0-1 0 0 0,0 0 0 0 0,1 0-1 0 0,-1 0 1 0 0,1 0 0 0 0,0-1 0 0 0,0 0 0 0 0,0 0 0 0 0,0 0 0 0 0,0-1 0 0 0,0 0 0 0 0,1 0 0 0 0,-1 0 0 0 0,0 0 0 0 0,1-1 0 0 0,-1 0 0 0 0,1 0 0 0 0,-1 0 0 0 0,0-1 0 0 0,5-1 0 0 0,-5 2 2 0 0,9-2 8 0 0,-1 0 0 0 0,0-1 0 0 0,0-1 0 0 0,0 0 0 0 0,-1-1 0 0 0,1-1 0 0 0,-1 1-1 0 0,0-2 1 0 0,-1 0 0 0 0,1 0 0 0 0,-1-1 0 0 0,5-5-10 0 0,27-25 36 0 0,-2-1 0 0 0,-1-2 1 0 0,-2-1-1 0 0,-2-3 0 0 0,-2-1 0 0 0,13-24-36 0 0,-35 52-3 0 0,0-1-1 0 0,-2 0 0 0 0,0-1 1 0 0,-1 0-1 0 0,-1-1 0 0 0,-1 0 1 0 0,-1 0-1 0 0,-1-1 1 0 0,0 1-1 0 0,-2-1 0 0 0,-1 0 1 0 0,0 0-1 0 0,-2 0 0 0 0,0 0 1 0 0,-2-3 3 0 0,2 22 1 0 0,-1-1 0 0 0,0 0 0 0 0,1 0 1 0 0,-1 1-1 0 0,-1-1 0 0 0,1 1 0 0 0,-1-1 0 0 0,1 1 1 0 0,-1-1-1 0 0,0 1 0 0 0,0 0 0 0 0,0 0 1 0 0,-1 0-1 0 0,1 0 0 0 0,-1 0 0 0 0,1 0 0 0 0,-1 1 1 0 0,0-1-1 0 0,0 1 0 0 0,-1 0 0 0 0,1 0 0 0 0,0 0 1 0 0,-1 0-1 0 0,1 1 0 0 0,-1-1 0 0 0,1 1 1 0 0,-1 0-1 0 0,0 0 0 0 0,1 0 0 0 0,-1 1 0 0 0,0-1 1 0 0,0 1-1 0 0,1 0 0 0 0,-1 0 0 0 0,0 0 1 0 0,0 1-1 0 0,0-1 0 0 0,1 1 0 0 0,-1 0 0 0 0,0 0 1 0 0,1 0-1 0 0,-1 0 0 0 0,0 1 0 0 0,1-1 1 0 0,0 1-1 0 0,-1 1-1 0 0,-10 5 6 0 0,0 1-1 0 0,1 1 1 0 0,1 1 0 0 0,-1-1 0 0 0,2 2 0 0 0,-1 0 0 0 0,2 0 0 0 0,0 1-1 0 0,0 0 1 0 0,1 1 0 0 0,1 0 0 0 0,0 0 0 0 0,1 1 0 0 0,1 0 0 0 0,0 1-1 0 0,1-1 1 0 0,0 1 0 0 0,1 0 0 0 0,1 0 0 0 0,1 0 0 0 0,0 0 0 0 0,1 1-1 0 0,1 2-5 0 0,18 99 158 0 0,111 107 429 0 0,-121-214-563 0 0,0 1 1 0 0,-1-1 0 0 0,0 2 0 0 0,-1-1-1 0 0,0 1 1 0 0,-1-1 0 0 0,-1 1 0 0 0,0 1 0 0 0,-1-1-1 0 0,0 0 1 0 0,-1 1 0 0 0,0 8-25 0 0,9-48-1399 0 0,-2 15 130 0 0,9-9-2186 0 0,-7 7-4728 0 0,-8 6-4078 0 0</inkml:trace>
  <inkml:trace contextRef="#ctx0" brushRef="#br0" timeOffset="2646.229">3079 463 11562 0 0,'0'0'4423'0'0,"0"0"-2379"0"0,0 0-820 0 0,0 0-25 0 0,0 0-2 0 0,0 0-92 0 0,0 0-205 0 0,0 0-161 0 0,0 0-153 0 0,0 0-104 0 0,0 0-43 0 0,0 0-107 0 0,0 0-53 0 0,-19 4-38 0 0,-60 17-34 0 0,-7 20 448 0 0,84-40-647 0 0,0 0 0 0 0,0 0 0 0 0,0 0 1 0 0,0 0-1 0 0,0 1 0 0 0,1-1 0 0 0,-1 1 0 0 0,0-1 0 0 0,1 1 0 0 0,-1 0 1 0 0,1 0-1 0 0,0 0 0 0 0,-1 0 0 0 0,1-1 0 0 0,0 2 0 0 0,0-1 0 0 0,0 0 1 0 0,1 0-1 0 0,-1 0 0 0 0,0 0 0 0 0,1 0 0 0 0,-1 1 0 0 0,1-1 1 0 0,0 0-1 0 0,0 0 0 0 0,0 1 0 0 0,0-1-8 0 0,43 21 80 0 0,-38-23-55 0 0,0 1-1 0 0,-1-1 1 0 0,1 1 0 0 0,0 0-1 0 0,-1 0 1 0 0,1 1 0 0 0,-1-1-1 0 0,0 1 1 0 0,1 0-1 0 0,-1 0 1 0 0,0 0 0 0 0,0 1-1 0 0,0-1 1 0 0,-1 1 0 0 0,1 0-1 0 0,-1 0 1 0 0,1 1 0 0 0,-1-1-1 0 0,0 1 1 0 0,0-1 0 0 0,-1 1-1 0 0,1 0 1 0 0,-1 0 0 0 0,1 0-1 0 0,-1 0 1 0 0,-1 1 0 0 0,1-1-1 0 0,-1 0 1 0 0,1 1 0 0 0,-1 0-1 0 0,0-1 1 0 0,-1 1-1 0 0,1 0-24 0 0,-1-2 39 0 0,0 0-1 0 0,0 0 0 0 0,0 0 1 0 0,0 0-1 0 0,-1 0 0 0 0,1 0 1 0 0,-1 0-1 0 0,0 0 0 0 0,0 0 0 0 0,0 0 1 0 0,0 0-1 0 0,0 0 0 0 0,-1-1 1 0 0,1 1-1 0 0,-1 0 0 0 0,0-1 0 0 0,1 1 1 0 0,-1-1-1 0 0,-1 0 0 0 0,1 0 1 0 0,0 0-1 0 0,0 0 0 0 0,-1 0 1 0 0,1 0-1 0 0,-1 0 0 0 0,1-1 0 0 0,-1 1 1 0 0,-2 0-39 0 0,-6 3-5 0 0,0 0 0 0 0,0 0 0 0 0,-1-1 0 0 0,0 0 0 0 0,0-1 0 0 0,0 0 0 0 0,0-1 0 0 0,0-1 0 0 0,-1 0 0 0 0,1 0 0 0 0,0-1 0 0 0,-5-1 5 0 0,-7-19-2590 0 0,21 14-1865 0 0,3-1-3541 0 0,0 3-3918 0 0</inkml:trace>
  <inkml:trace contextRef="#ctx0" brushRef="#br0" timeOffset="3053.637">3252 746 6817 0 0,'0'0'3072'0'0,"0"0"-984"0"0,0 0-311 0 0,0 0-44 0 0,0 0-114 0 0,0 0-194 0 0,0 0-233 0 0,0 0-201 0 0,0 0-158 0 0,0 0-119 0 0,0 0-126 0 0,0 0-80 0 0,0 0-49 0 0,30-9-30 0 0,91-30-11 0 0,-77 13 316 0 0,-41 21-625 0 0,1-1-1 0 0,-1 1 0 0 0,0-1 1 0 0,0 0-1 0 0,0 1 0 0 0,-1-1 0 0 0,0-1 1 0 0,0 1-1 0 0,-1 0 0 0 0,0 0 1 0 0,0-1-1 0 0,0 1 0 0 0,-1 0 0 0 0,1-1 1 0 0,-2-5-109 0 0,-1 9 11 0 0,-1-1 0 0 0,0 1 0 0 0,1 0 0 0 0,-1 0 0 0 0,0 0 0 0 0,0 1 0 0 0,-1-1 0 0 0,1 1 0 0 0,0-1 0 0 0,-1 1 1 0 0,0 0-1 0 0,1 1 0 0 0,-1-1 0 0 0,0 0 0 0 0,0 1 0 0 0,0 0 0 0 0,0 0 0 0 0,0 0 0 0 0,0 1 0 0 0,0-1 0 0 0,-1 1 0 0 0,1 0 0 0 0,0 0 0 0 0,0 1 1 0 0,0-1-1 0 0,0 1 0 0 0,0 0 0 0 0,0 0 0 0 0,0 0 0 0 0,-1 1-11 0 0,-11 2-4 0 0,1 1 0 0 0,-1 1 0 0 0,1 0 0 0 0,0 1 0 0 0,1 1 0 0 0,0 0 0 0 0,0 1 0 0 0,1 0 0 0 0,0 1 0 0 0,0 1 0 0 0,1 0 0 0 0,0 1 0 0 0,0 1 4 0 0,8-10 6 0 0,1 0 1 0 0,-1 0-1 0 0,1 0 1 0 0,0 0-1 0 0,0 1 1 0 0,0-1-1 0 0,0 1 0 0 0,1 0 1 0 0,-1 0-1 0 0,1 0 1 0 0,0 0-1 0 0,0 0 1 0 0,1 0-1 0 0,-1 1 1 0 0,1-1-1 0 0,0 1 0 0 0,0-1 1 0 0,0 1-1 0 0,1-1 1 0 0,0 1-1 0 0,0-1 1 0 0,0 1-1 0 0,0-1 1 0 0,1 1-1 0 0,-1-1 0 0 0,1 1 1 0 0,0-1-1 0 0,1 1 1 0 0,-1-1-1 0 0,1 0 1 0 0,0 0-1 0 0,0 1 1 0 0,0-1-1 0 0,0-1 0 0 0,1 1 1 0 0,-1 0-1 0 0,1-1 1 0 0,0 1-1 0 0,0-1 1 0 0,1 0-1 0 0,-1 0 1 0 0,2 1-7 0 0,16 4 58 0 0,1 0 1 0 0,0-2-1 0 0,0-1 1 0 0,0-1 0 0 0,0 0-1 0 0,0-2 1 0 0,1-1-1 0 0,0 0 1 0 0,-1-2 0 0 0,1-1-1 0 0,-1 0 1 0 0,0-2-1 0 0,0 0 1 0 0,0-2 0 0 0,0 0-1 0 0,-1-2 1 0 0,0 0 0 0 0,0-1-1 0 0,1-2-58 0 0,136-79-1943 0 0,-128 66-2177 0 0,-3 0-3389 0 0,-19 15-4628 0 0</inkml:trace>
  <inkml:trace contextRef="#ctx0" brushRef="#br0" timeOffset="3512.093">4071 474 13619 0 0,'0'0'2785'0'0,"0"0"-814"0"0,0 0-387 0 0,0 0-122 0 0,0 0-134 0 0,0 0-153 0 0,0 0-188 0 0,0 0-175 0 0,0 0-124 0 0,0 0-100 0 0,0 0-70 0 0,0 0-106 0 0,0 0-22 0 0,10-4-32 0 0,-9 3-334 0 0,31-11 232 0 0,-26 7-21 0 0,-26 5 111 0 0,-81 36-76 0 0,-31 24-85 0 0,131-59-186 0 0,-1-1 0 0 0,1 1 0 0 0,0 0 0 0 0,0 0 0 0 0,0 0 0 0 0,0-1-1 0 0,0 1 1 0 0,0 1 0 0 0,0-1 0 0 0,0 0 0 0 0,1 0 0 0 0,-1 0 0 0 0,0 0 0 0 0,1 0 0 0 0,-1 1 0 0 0,1-1 0 0 0,-1 0 0 0 0,1 1-1 0 0,-1-1 1 0 0,1 0 0 0 0,0 1 0 0 0,0-1 0 0 0,0 0 0 0 0,0 1 0 0 0,0-1 0 0 0,0 1 0 0 0,0-1 0 0 0,0 0 0 0 0,0 1-1 0 0,1-1 1 0 0,-1 0 0 0 0,0 1 0 0 0,1-1 0 0 0,-1 0 0 0 0,1 0 0 0 0,0 1 0 0 0,-1-1 0 0 0,1 0 0 0 0,0 0 0 0 0,0 0 0 0 0,0 0-1 0 0,0 0 1 0 0,0 0 0 0 0,0 0 0 0 0,0 0 0 0 0,0 0 0 0 0,0 0 0 0 0,0-1 0 0 0,0 1 0 0 0,1 0 0 0 0,-1-1 0 0 0,0 1 0 0 0,0-1-1 0 0,1 1 2 0 0,193 54 120 0 0,-194-53-102 0 0,1-1-1 0 0,-1 1 0 0 0,1-1 1 0 0,-1 1-1 0 0,1 0 0 0 0,-1 0 0 0 0,0 0 1 0 0,0 0-1 0 0,0 0 0 0 0,0 0 1 0 0,0 0-1 0 0,-1 0 0 0 0,1 0 0 0 0,0 1 1 0 0,-1-1-1 0 0,0 0 0 0 0,0 0 0 0 0,1 1 1 0 0,-1-1-1 0 0,0 0 0 0 0,-1 0 1 0 0,1 1-1 0 0,0-1 0 0 0,-1 0 0 0 0,1 0 1 0 0,-1 0-1 0 0,0 1 0 0 0,0-1 1 0 0,1 0-1 0 0,-2 0 0 0 0,1 0 0 0 0,0 0 1 0 0,0 0-1 0 0,0-1 0 0 0,-1 1 1 0 0,1 0-1 0 0,-1-1 0 0 0,0 1 0 0 0,1-1 1 0 0,-1 1-1 0 0,0-1 0 0 0,0 0 0 0 0,0 1 1 0 0,0-1-1 0 0,0 0 0 0 0,0-1 1 0 0,0 1-18 0 0,-15 9-41 0 0,0 0 0 0 0,0-2 0 0 0,0 0 0 0 0,-1-1 0 0 0,0-1 0 0 0,-1 0 1 0 0,0-2-1 0 0,1 0 0 0 0,-1-1 0 0 0,0-1 0 0 0,-13 0 41 0 0,18-2-711 0 0,-14 0-1184 0 0,12-4-5818 0 0,9 0-5151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2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1 472 784 0 0,'0'0'518'0'0,"0"0"-264"0"0,0 0-3 0 0,0 0 240 0 0,0 0 276 0 0,0 0 181 0 0,0 0 45 0 0,0 0-20 0 0,0 0-76 0 0,0 0-77 0 0,0 0-57 0 0,16-6-35 0 0,50-20 0 0 0,55 7 3767 0 0,206 0-372 0 0,69 0-2476 0 0,-288 20-1262 0 0,116-1 1015 0 0,205-26-1400 0 0,106-11 1052 0 0,-23 22-373 0 0,-106-22-221 0 0,-44 31-89 0 0,205 5 608 0 0,221-6 317 0 0,-293-16-397 0 0,-325 2-243 0 0,161 2-654 0 0,174 26 535 0 0,47-32-18 0 0,-193 14-360 0 0,-53-4-79 0 0,59-1-92 0 0,-45-4 76 0 0,22-18-14 0 0,15 16-44 0 0,-28 14 12 0 0,-12-28-87 0 0,-138 36 64 0 0,-102-7 27 0 0,-104 7-3002 0 0,25 3 2220 0 0,-1 1-1626 0 0,1 0-2415 0 0,0-1-7399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3081 0 0,'0'0'4266'0'0,"0"0"-1866"0"0,0 0-509 0 0,0 0 46 0 0,0 0 26 0 0,0 0-176 0 0,0 0-317 0 0,0 0-377 0 0,0 0-334 0 0,0 0-187 0 0,0 0-68 0 0,0 0-8 0 0,0 0 23 0 0,7-4 2035 0 0,146 8 881 0 0,34 3-2954 0 0,-73 11-337 0 0,-97-12 274 0 0,-25-11 836 0 0,-65-68-907 0 0,-16-35-290 0 0,87 105-157 0 0,0-1 1 0 0,0 1-1 0 0,0-1 0 0 0,0 0 0 0 0,1 0 0 0 0,0 0 1 0 0,0 0-1 0 0,0 0 0 0 0,0 0 0 0 0,0 0 1 0 0,1 0-1 0 0,0 0 0 0 0,0 0 0 0 0,0 0 0 0 0,0 0 1 0 0,1-3 99 0 0,39-1-6331 0 0,-32 8 1769 0 0,1 0-7416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3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656 160 4833 0 0,'0'0'3105'0'0,"0"0"-1009"0"0,0 0-436 0 0,0 0-60 0 0,0 0-8 0 0,0 0-77 0 0,0 0-158 0 0,0 0-210 0 0,0 0-204 0 0,0 0-164 0 0,0 0-113 0 0,0-8-88 0 0,1 5-618 0 0,0-3 296 0 0,-1 1 1 0 0,1-1-1 0 0,-1 0 1 0 0,0 0-1 0 0,0 1 1 0 0,-1-1 0 0 0,0 0-1 0 0,0 1 1 0 0,0-1-1 0 0,0 1 1 0 0,-1-1-1 0 0,0 1 1 0 0,0-1 0 0 0,-1 1-1 0 0,1 0 1 0 0,-1 0-1 0 0,-4-4-256 0 0,1 4 81 0 0,-1 0-1 0 0,0 0 1 0 0,0 1-1 0 0,0 0 0 0 0,-1 0 1 0 0,0 0-1 0 0,0 1 1 0 0,0 1-1 0 0,0-1 0 0 0,0 1 1 0 0,0 1-1 0 0,0-1 1 0 0,-1 1-1 0 0,1 1 1 0 0,-1 0-1 0 0,1 0 0 0 0,0 0 1 0 0,-1 1-1 0 0,1 1 1 0 0,-7 1-81 0 0,-113 59 149 0 0,119-58-129 0 0,0 2-1 0 0,-1-1 1 0 0,2 1 0 0 0,-1 0 0 0 0,1 1-1 0 0,0 0 1 0 0,0 0 0 0 0,1 1 0 0 0,0 0-1 0 0,0 0 1 0 0,1 1 0 0 0,0 0 0 0 0,0 0-1 0 0,1 0 1 0 0,-2 7-20 0 0,6-14 11 0 0,0 1-1 0 0,1 0 1 0 0,-1 0-1 0 0,1 0 1 0 0,0 0-1 0 0,0 0 1 0 0,0-1-1 0 0,0 1 1 0 0,0 0-1 0 0,0 0 1 0 0,1 0-1 0 0,0 0 1 0 0,-1 0 0 0 0,1-1-1 0 0,0 1 1 0 0,0 0-1 0 0,1-1 1 0 0,-1 1-1 0 0,1-1 1 0 0,1 3-11 0 0,10 3 92 0 0,1 0 0 0 0,1-1 1 0 0,-1 0-1 0 0,1-1 1 0 0,1-1-1 0 0,-1 0 0 0 0,1-1 1 0 0,-1-1-1 0 0,1-1 0 0 0,0 0 1 0 0,0-1-1 0 0,3 0-92 0 0,40 6 201 0 0,-59-7-196 0 0,1 0-1 0 0,0 0 1 0 0,-1 1-1 0 0,1-1 1 0 0,-1 0-1 0 0,1 0 1 0 0,-1 1-1 0 0,1-1 1 0 0,-1 0-1 0 0,1 1 1 0 0,-1-1-1 0 0,0 0 1 0 0,1 1-1 0 0,-1-1 1 0 0,1 1-1 0 0,-1-1 1 0 0,0 0-1 0 0,1 1 1 0 0,-1-1 0 0 0,0 1-1 0 0,0-1 1 0 0,1 1-1 0 0,-1-1 1 0 0,0 1-1 0 0,0-1 1 0 0,0 1-1 0 0,0 0 1 0 0,1-1-1 0 0,-1 1 1 0 0,0-1-1 0 0,0 1 1 0 0,0-1-1 0 0,0 1 1 0 0,0 0-1 0 0,-1-1 1 0 0,1 1-1 0 0,0-1 1 0 0,0 1-1 0 0,0-1 1 0 0,0 1-1 0 0,-1-1 1 0 0,1 1-1 0 0,0-1 1 0 0,0 1-1 0 0,-1-1 1 0 0,1 1-1 0 0,0-1 1 0 0,-1 1-1 0 0,1-1 1 0 0,-1 0-1 0 0,1 1 1 0 0,0-1-1 0 0,-1 0 1 0 0,1 1-1 0 0,-1-1 1 0 0,1 0-1 0 0,-1 1-4 0 0,-27 25 187 0 0,28-26-188 0 0,-40 32 111 0 0,3 1 1 0 0,0 2-1 0 0,-30 37-110 0 0,-15 24 55 0 0,51-50-22 0 0,-97 171 2 0 0,120-199-26 0 0,2 0 1 0 0,1 1-1 0 0,0 0 0 0 0,1 0 1 0 0,1 0-1 0 0,1 0 1 0 0,1 1-1 0 0,0-1 1 0 0,2 5-10 0 0,1-19 35 0 0,1-1 0 0 0,0 1 0 0 0,0-1 0 0 0,0 1 0 0 0,1-1 0 0 0,-1 0 0 0 0,1 0 1 0 0,0-1-1 0 0,0 1 0 0 0,0-1 0 0 0,1 0 0 0 0,-1 0 0 0 0,1 0 0 0 0,0 0 0 0 0,0-1 0 0 0,0 0 0 0 0,0 0 0 0 0,0 0 1 0 0,0-1-1 0 0,0 0 0 0 0,1 0 0 0 0,-1 0 0 0 0,0 0 0 0 0,1-1 0 0 0,-1 0 0 0 0,3 0-35 0 0,10 1 117 0 0,0-1 0 0 0,1 0 1 0 0,-1-1-1 0 0,0-1 0 0 0,1-1 0 0 0,-1-1 0 0 0,0 0 1 0 0,-1-1-118 0 0,115-50 169 0 0,-111 44-169 0 0,-22 11 0 0 0,-7-6-2925 0 0,3-10-8121 0 0,5 12-1957 0 0</inkml:trace>
  <inkml:trace contextRef="#ctx0" brushRef="#br0" timeOffset="1499.942">1046 757 6329 0 0,'0'0'1927'0'0,"0"0"-320"0"0,0 0-30 0 0,0 0 136 0 0,0 0 67 0 0,0 0-131 0 0,0 0-275 0 0,0 0-251 0 0,0 0-211 0 0,0 0-137 0 0,0 0-96 0 0,9 2 397 0 0,-7 0 3203 0 0,-10 19-4058 0 0,-18 12-26 0 0,16-22-120 0 0,-197 269 1003 0 0,189-257-1022 0 0,-10 12-15 0 0,11-12-36 0 0,26-67-3396 0 0,1 18 845 0 0,-4 7-858 0 0,1 2-4121 0 0,-3 9-3392 0 0</inkml:trace>
  <inkml:trace contextRef="#ctx0" brushRef="#br0" timeOffset="2470.752">748 753 9090 0 0,'0'0'2512'0'0,"0"0"-331"0"0,0 0-259 0 0,0 0-123 0 0,0 0-202 0 0,0 0-267 0 0,0 0-278 0 0,0 0-265 0 0,0 0-147 0 0,0 0-57 0 0,0 0-39 0 0,0 0-14 0 0,0 0-37 0 0,17 18 1797 0 0,72 81-59 0 0,-1 9-1566 0 0,-17-2-331 0 0,-35-55-98 0 0,-32-43-235 0 0,-4-8 34 0 0,0 0-30 0 0,0 0-2 0 0,0 0-8 0 0,0 0 1 0 0,0 0 17 0 0,0 0 7 0 0,0 0-7 0 0,0 0 3 0 0,0 0-25 0 0,0 0-23 0 0,0 0 39 0 0,0 0 29 0 0,0 0-35 0 0,0 0 10 0 0,0 0 3 0 0,0 0-2 0 0,0 0-6 0 0,0 0-46 0 0,0 0 45 0 0,0 0 3 0 0,0 0-1 0 0,0 0 37 0 0,0 0-19 0 0,0 0-1 0 0,0 0 5 0 0,0 0-6 0 0,0 0-8 0 0,0 0 11 0 0,0 0-7 0 0,0 0-19 0 0,0 0 25 0 0,0 0-7 0 0,0 0 7 0 0,0 0-4 0 0,0 0 7 0 0,0 0-2 0 0,0 0-9 0 0,0 0-22 0 0,0 0 13 0 0,0 0 13 0 0,0 0-22 0 0,0 0-5 0 0,0 0 9 0 0,0 0-6 0 0,0 0 10 0 0,0 0 9 0 0,0 0 1 0 0,0 0-17 0 0,0 0 7 0 0,0 0 4 0 0,0 0-11 0 0,0 0 8 0 0,0 0-10 0 0,0 0 4 0 0,0 0-10 0 0,0 0 9 0 0,0 0-2 0 0,0 0 7 0 0,0 0-12 0 0,0 0 10 0 0,0 0 1 0 0,0 0-6 0 0,0 0 9 0 0,0 0-10 0 0,0 0 4 0 0,0 0-10 0 0,0 0 12 0 0,0 0 4 0 0,0 0 1 0 0,0 0 4 0 0,0 0-6 0 0,0 0-12 0 0,0 0-9 0 0,0 0-12 0 0,0 0 23 0 0,0 0-2 0 0,0 0 2 0 0,0 0 14 0 0,0 0-22 0 0,0 0 15 0 0,0 0 11 0 0,0 0 1 0 0,0 0-10 0 0,0 0-28 0 0,0 0 18 0 0,0 0-10 0 0,0 0-2 0 0,0 0 20 0 0,0 0-13 0 0,0 0 0 0 0,0 0-6 0 0,0 0-22 0 0,0 0 9 0 0,0 0 1 0 0,0 0-8 0 0,0 0 2 0 0,-4-15-2946 0 0,-2 10 1116 0 0,1 0-5614 0 0,2 4-4835 0 0</inkml:trace>
  <inkml:trace contextRef="#ctx0" brushRef="#br0" timeOffset="5298.941">1516 845 1216 0 0,'0'0'1481'0'0,"0"0"139"0"0,0 0 238 0 0,0 0 181 0 0,0 0-47 0 0,0 0-194 0 0,0 0-238 0 0,0 0-251 0 0,0 0-169 0 0,0 0-101 0 0,0 0-87 0 0,6-5-49 0 0,21-15-23 0 0,-20 16-49 0 0,-7 4-63 0 0,0 0-69 0 0,-17-19 2563 0 0,8 16-3151 0 0,0 1-1 0 0,0 0 1 0 0,0 0 0 0 0,-1 1 0 0 0,1 0 0 0 0,0 0-1 0 0,-1 1 1 0 0,1 0 0 0 0,0 1 0 0 0,-1 0 0 0 0,1 1-1 0 0,0 0 1 0 0,0 0 0 0 0,0 1 0 0 0,0 0 0 0 0,0 1 0 0 0,1-1-1 0 0,-1 2 1 0 0,1-1 0 0 0,0 1 0 0 0,1 1 0 0 0,-1-1-111 0 0,-6 7 37 0 0,1 0 1 0 0,1 1 0 0 0,0 1 0 0 0,0-1 0 0 0,2 2 0 0 0,0-1 0 0 0,0 2 0 0 0,2-1-1 0 0,-1 1 1 0 0,-1 8-38 0 0,6-12 10 0 0,0 0-1 0 0,1 0 0 0 0,0 0 1 0 0,1 0-1 0 0,0 0 0 0 0,1 1 1 0 0,1-1-1 0 0,0 1 0 0 0,0-1 1 0 0,1 3-10 0 0,0-12 5 0 0,-1 0 0 0 0,0 0 0 0 0,1-1 1 0 0,0 1-1 0 0,-1 0 0 0 0,1 0 0 0 0,0 0 0 0 0,1 0 1 0 0,-1-1-1 0 0,0 1 0 0 0,1 0 0 0 0,-1-1 1 0 0,1 1-1 0 0,0-1 0 0 0,0 0 0 0 0,0 0 0 0 0,0 1 1 0 0,1-1-1 0 0,-1-1 0 0 0,0 1 0 0 0,1 0 1 0 0,-1 0-1 0 0,1-1 0 0 0,0 0 0 0 0,-1 1 0 0 0,1-1 1 0 0,0 0-1 0 0,0 0 0 0 0,0-1 0 0 0,0 1 1 0 0,0-1-1 0 0,0 1 0 0 0,0-1 0 0 0,0 0 0 0 0,2 0-5 0 0,3 0 51 0 0,0 0-1 0 0,0-1 0 0 0,0 0 1 0 0,0 0-1 0 0,0-1 0 0 0,0 0 1 0 0,0 0-1 0 0,-1-1 1 0 0,1 0-1 0 0,-1 0 0 0 0,0-1 1 0 0,6-4-51 0 0,12-13 89 0 0,-2 0 1 0 0,0-2-1 0 0,-2-1 1 0 0,0-1 0 0 0,-2-1-1 0 0,-1 0 1 0 0,-1-2 0 0 0,1-3-90 0 0,-3 7 39 0 0,21-57 271 0 0,-36 81-280 0 0,0 0-9 0 0,0 0 0 0 0,0 0-25 0 0,0 0 6 0 0,0 0-12 0 0,0 0-15 0 0,0 15-12 0 0,31 162 69 0 0,-10-118-828 0 0,10-31-5362 0 0,-24-24 853 0 0,-3 0-6551 0 0</inkml:trace>
  <inkml:trace contextRef="#ctx0" brushRef="#br0" timeOffset="5922.811">1773 1206 12059 0 0,'0'0'2843'0'0,"0"0"-1051"0"0,0 0-542 0 0,0 0-150 0 0,0 0-33 0 0,0 0-77 0 0,0 0-130 0 0,0 0-121 0 0,0 0-94 0 0,0 0-45 0 0,0 0-57 0 0,0 0-44 0 0,0 0-54 0 0,21-28-41 0 0,67-85-50 0 0,53-62 1238 0 0,-100 144-1462 0 0,-12 18-83 0 0,-28 13-44 0 0,0 1 0 0 0,0-1-1 0 0,0 1 1 0 0,0-1 0 0 0,0 1-1 0 0,0 0 1 0 0,0 0 0 0 0,0 0-1 0 0,0-1 1 0 0,0 1 0 0 0,0 0-1 0 0,-1 0 1 0 0,1 0 0 0 0,0 0-1 0 0,-1 0 1 0 0,1 1 0 0 0,-1-1-1 0 0,1 0 1 0 0,-1 0-1 0 0,1 0 1 0 0,-1 0 0 0 0,0 1-1 0 0,0-1 1 0 0,0 0 0 0 0,1 0-1 0 0,-1 0 1 0 0,0 1 0 0 0,0-1-1 0 0,-1 0 1 0 0,1 0 0 0 0,0 1-1 0 0,0-1 1 0 0,-1 0 0 0 0,1 0-1 0 0,0 0 1 0 0,-1 0 0 0 0,1 0-1 0 0,-1 1-2 0 0,0 7 47 0 0,-8 84 175 0 0,9-92-221 0 0,0 0 1 0 0,0 0-1 0 0,0 0 1 0 0,0 0-1 0 0,0 0 1 0 0,0 0-1 0 0,0 0 1 0 0,0 0-1 0 0,0 1 0 0 0,1-1 1 0 0,-1 0-1 0 0,0 0 1 0 0,1 0-1 0 0,-1 0 1 0 0,0-1-1 0 0,1 1 1 0 0,0 0-1 0 0,-1 0 1 0 0,1 0-1 0 0,-1 0 1 0 0,1 0-1 0 0,0-1 1 0 0,0 1-1 0 0,-1 0 1 0 0,1 0-1 0 0,0-1 1 0 0,0 1-1 0 0,0-1 0 0 0,0 1 1 0 0,0-1-1 0 0,0 1 1 0 0,0-1-1 0 0,0 0 1 0 0,0 1-1 0 0,0-1 1 0 0,0 0-1 0 0,0 0 1 0 0,0 0-1 0 0,0 1 1 0 0,0-1-1 0 0,0 0 1 0 0,0-1-1 0 0,0 1 1 0 0,0 0-1 0 0,0 0 1 0 0,0 0-1 0 0,0-1 1 0 0,0 1-1 0 0,0 0 0 0 0,0-1 1 0 0,0 1-1 0 0,0-1 1 0 0,0 1-1 0 0,0-1 1 0 0,0 0-1 0 0,0 1 1 0 0,0-1-2 0 0,10-6 34 0 0,0 0 1 0 0,0 0-1 0 0,-1-1 0 0 0,0 0 1 0 0,-1-1-1 0 0,0 0 1 0 0,0-1-1 0 0,5-7-34 0 0,26-27 42 0 0,-8 10-45 0 0,49-35 65 0 0,-76 114 43 0 0,-25 80 66 0 0,21-43-3783 0 0,0-76 2908 0 0,0 1 0 0 0,1-1-1 0 0,-1 1 1 0 0,1-1 0 0 0,0 0 0 0 0,1 0 0 0 0,-1 0-1 0 0,1 0 1 0 0,0 0 0 0 0,1-1 0 0 0,-1 1 0 0 0,1-1-1 0 0,0 0 1 0 0,1 0 0 0 0,-1 0 0 0 0,1-1 0 0 0,2 2 704 0 0,-2 0-11970 0 0</inkml:trace>
  <inkml:trace contextRef="#ctx0" brushRef="#br0" timeOffset="6475.72">2591 978 10546 0 0,'0'0'1483'0'0,"0"0"-252"0"0,0 0-95 0 0,0 0-41 0 0,0 0-65 0 0,0 0-142 0 0,0 0-137 0 0,0 0-36 0 0,0 0 18 0 0,-7 33-11 0 0,-17 103-38 0 0,14-20 1059 0 0,1-4 428 0 0,9-112-1918 0 0,0 0 45 0 0,0 0 18 0 0,0 0 24 0 0,0 0 11 0 0,0 0-7 0 0,0-12 473 0 0,2-3-758 0 0,1 0 0 0 0,1 1 0 0 0,0-1 0 0 0,1 1 0 0 0,1 0 0 0 0,0 0 0 0 0,0 0 0 0 0,2 1 0 0 0,0 0 0 0 0,0 1 0 0 0,9-11-59 0 0,10-18 86 0 0,-6 4-79 0 0,2 1-1 0 0,1 1 0 0 0,2 2 1 0 0,1 0-1 0 0,1 1 1 0 0,2 2-1 0 0,1 1 1 0 0,2 2-1 0 0,0 1 1 0 0,2 1-1 0 0,1 2 0 0 0,9-3-6 0 0,54-12 104 0 0,-98 71 128 0 0,-3-20-181 0 0,-1 0 0 0 0,0-1 0 0 0,-1 0-1 0 0,-1 0 1 0 0,0 0 0 0 0,-1 0 0 0 0,0-1-1 0 0,0 1 1 0 0,-1-2 0 0 0,-1 1 0 0 0,0-1-1 0 0,0 0 1 0 0,-1-1 0 0 0,0 1-51 0 0,-16 20 88 0 0,14-16-65 0 0,-8 12 6 0 0,-1-2 1 0 0,0 0-1 0 0,-2-2 0 0 0,-1 0 1 0 0,0-1-1 0 0,-2-2-29 0 0,18-14 4 0 0,0-2 1 0 0,-1 1-1 0 0,1-1 1 0 0,-1 0-1 0 0,0-1 0 0 0,1 1 1 0 0,-1-2-1 0 0,0 1 0 0 0,0-1 1 0 0,0 0-1 0 0,-1-1 1 0 0,1 0-1 0 0,0 0 0 0 0,-8-2-4 0 0,13 2-60 0 0,-1-1 0 0 0,1 0 0 0 0,-1 0-1 0 0,1 0 1 0 0,0-1 0 0 0,0 1-1 0 0,0-1 1 0 0,0 0 0 0 0,0 0 0 0 0,0 0-1 0 0,0 0 1 0 0,0 0 0 0 0,1-1-1 0 0,-1 1 1 0 0,1-1 0 0 0,0 0-1 0 0,-1 1 1 0 0,1-1 0 0 0,1 0 0 0 0,-1 0-1 0 0,0-1 1 0 0,1 1 0 0 0,-1 0-1 0 0,1 0 1 0 0,0-2 60 0 0,0 3-283 0 0,1-1 0 0 0,-1 0 0 0 0,1 1 0 0 0,0-1 0 0 0,0 0 0 0 0,0 1 0 0 0,0-1-1 0 0,0 0 1 0 0,1 1 0 0 0,-1-1 0 0 0,1 0 0 0 0,0 1 0 0 0,-1-1 0 0 0,1 1 0 0 0,0-1 0 0 0,1 1 0 0 0,-1 0-1 0 0,0-1 1 0 0,1 1 0 0 0,-1 0 0 0 0,2-1 283 0 0,7-7-5945 0 0,-4 0-6007 0 0</inkml:trace>
  <inkml:trace contextRef="#ctx0" brushRef="#br0" timeOffset="6859.702">3432 208 12075 0 0,'0'0'5157'0'0,"0"0"-3374"0"0,0 0-1050 0 0,0 0 69 0 0,0 0 177 0 0,0 0 94 0 0,0 0-87 0 0,0 0-182 0 0,0 0-171 0 0,0 0-113 0 0,0 0-42 0 0,0 0-39 0 0,0 0-46 0 0,-4 20-36 0 0,-21 122 529 0 0,13 64 53 0 0,2-125-906 0 0,-4-1-1 0 0,-3 0 1 0 0,-4-1 0 0 0,-3 0 0 0 0,-9 11-33 0 0,25-60-233 0 0,8-30 104 0 0,0 0-7 0 0,0 0-22 0 0,9-8-389 0 0,41-49-2818 0 0,-34 36-1020 0 0,0 2-4350 0 0,-5 10-2778 0 0</inkml:trace>
  <inkml:trace contextRef="#ctx0" brushRef="#br0" timeOffset="7276.982">3434 937 4825 0 0,'0'0'3123'0'0,"0"0"-715"0"0,0 0-279 0 0,0 0-98 0 0,0 0-139 0 0,0 0-208 0 0,0 0-238 0 0,0 0-242 0 0,0 0-181 0 0,0 0-106 0 0,0 0-67 0 0,0 0-54 0 0,0 0-52 0 0,30 4-103 0 0,93 9-84 0 0,-120-12-529 0 0,-1 0 0 0 0,0-1 0 0 0,1 1 1 0 0,-1-1-1 0 0,0 1 0 0 0,1-1 0 0 0,-1 0 1 0 0,1 0-1 0 0,-1 0 0 0 0,0 0 0 0 0,1-1 1 0 0,-1 1-1 0 0,1 0 0 0 0,-1-1 0 0 0,0 0 1 0 0,0 0-1 0 0,1 1 0 0 0,-1-1 0 0 0,0-1 1 0 0,0 1-1 0 0,0 0 0 0 0,0 0 0 0 0,0-1 1 0 0,1 0-29 0 0,3-4 132 0 0,2 0-41 0 0,0 1-1 0 0,0-1 1 0 0,-1 0-1 0 0,1-1 1 0 0,-2 0-1 0 0,1 0 1 0 0,-1 0-1 0 0,0-1 1 0 0,0 0-1 0 0,-1 0 1 0 0,0 0-1 0 0,0-1 1 0 0,-1 0-1 0 0,-1 0 1 0 0,1 0-1 0 0,-1 0 1 0 0,-1-1-1 0 0,0 1 1 0 0,0-1-1 0 0,0-3-90 0 0,-2 11 10 0 0,1-1-1 0 0,-1 1 1 0 0,0-1-1 0 0,0 1 1 0 0,0-1-1 0 0,0 1 1 0 0,-1-1-1 0 0,1 0 1 0 0,0 1 0 0 0,-1 0-1 0 0,0-1 1 0 0,0 1-1 0 0,0-1 1 0 0,0 1-1 0 0,0 0 1 0 0,0-1-1 0 0,0 1 1 0 0,-1 0-1 0 0,1 0 1 0 0,-1 0-1 0 0,0 0 1 0 0,1 0-1 0 0,-1 1 1 0 0,0-1 0 0 0,0 0-1 0 0,0 1 1 0 0,0 0-1 0 0,-1-1 1 0 0,1 1-1 0 0,0 0 1 0 0,0 0-1 0 0,-1 0 1 0 0,1 0-1 0 0,-1 1 1 0 0,1-1-1 0 0,-1 0 1 0 0,1 1-1 0 0,-1 0 1 0 0,1 0 0 0 0,-1 0-10 0 0,-9 2-1 0 0,0 1 0 0 0,1 1-1 0 0,0 0 1 0 0,0 1 0 0 0,0 0 0 0 0,0 0 0 0 0,1 1 0 0 0,-1 1 0 0 0,2 0 0 0 0,-1 0 0 0 0,1 1 0 0 0,0 0 0 0 0,0 0 0 0 0,1 1 0 0 0,1 0 0 0 0,-1 1 0 0 0,1 0 0 0 0,0 1 1 0 0,1-2-4 0 0,0 0 0 0 0,1 1 1 0 0,0 0-1 0 0,0-1 0 0 0,1 2 0 0 0,1-1 1 0 0,-1 0-1 0 0,2 1 0 0 0,-1 0 0 0 0,2 0 0 0 0,-1-1 1 0 0,2 1-1 0 0,-1 0 0 0 0,1 0 0 0 0,1 0 1 0 0,0 0-1 0 0,2 9 4 0 0,1-9 10 0 0,1-1-1 0 0,-1 0 1 0 0,2 0 0 0 0,-1-1 0 0 0,2 0-1 0 0,-1 0 1 0 0,1 0 0 0 0,0-1 0 0 0,1 0-1 0 0,0 0 1 0 0,0-1 0 0 0,1 0 0 0 0,0 0-1 0 0,0-1 1 0 0,0 0 0 0 0,1-1 0 0 0,0 0-1 0 0,0 0 1 0 0,1-1 0 0 0,-1-1 0 0 0,1 1-1 0 0,-1-2 1 0 0,1 0 0 0 0,0 0 0 0 0,0-1-1 0 0,7 0-9 0 0,128-1-85 0 0,-123-12-633 0 0,-20 3-7611 0 0,-3 5-4355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48 6241 0 0,'0'0'1779'0'0,"0"0"-186"0"0,0 0-46 0 0,0 0 72 0 0,0 0-42 0 0,0 0-166 0 0,0 0-216 0 0,0 0-227 0 0,0 0-154 0 0,0 0-67 0 0,0 0 4 0 0,3-4-39 0 0,6-11-28 0 0,-6 12-44 0 0,-3 3-69 0 0,0 0-44 0 0,0 0-61 0 0,0 0-33 0 0,0 0-45 0 0,0 0-10 0 0,0 0-22 0 0,0 0-34 0 0,-5 11 1392 0 0,-11 7-1260 0 0,26-33 236 0 0,16-24-277 0 0,-45 67 446 0 0,19-28-875 0 0,0 0-1 0 0,0 0-27 0 0,0 0-20 0 0,0 0-16 0 0,0 0-23 0 0,0 0-46 0 0,0 0-51 0 0,0 0-95 0 0,0 13-3194 0 0,0-4-2584 0 0,-3-5-5956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4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13731 0 0,'0'0'1768'0'0,"0"0"-561"0"0,0 0-188 0 0,0 0 56 0 0,0 0 19 0 0,0 0-93 0 0,0 0-193 0 0,0 0-170 0 0,0 0-94 0 0,0 0-17 0 0,0 0-2 0 0,0 0 14 0 0,0 0-10 0 0,-3 15 769 0 0,-37 25 266 0 0,64-48-1246 0 0,22-27 319 0 0,-86 83 521 0 0,40-47-4101 0 0,0 0-4280 0 0,0 0 3704 0 0,0-1-9519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112 105 10386 0 0,'0'0'1889'0'0,"0"0"-342"0"0,0 0-170 0 0,0 0-64 0 0,0 0-147 0 0,0 0-168 0 0,0 0-146 0 0,0 0-114 0 0,0 0-70 0 0,0 0-43 0 0,0 0-31 0 0,0 0-27 0 0,-3 0-27 0 0,-3 2-327 0 0,0 0 1 0 0,0 1 0 0 0,0-1 0 0 0,0 1 0 0 0,0 1-1 0 0,0-1 1 0 0,1 1 0 0 0,-1 0 0 0 0,1 0-1 0 0,0 1 1 0 0,1-1 0 0 0,-1 1 0 0 0,1 0 0 0 0,0 1-1 0 0,0-1 1 0 0,0 1 0 0 0,1-1 0 0 0,0 1-1 0 0,0 0 1 0 0,-2 6-214 0 0,4-9 15 0 0,0 0 1 0 0,0 1-1 0 0,0-1 0 0 0,0 0 0 0 0,0 1 1 0 0,1-1-1 0 0,-1 1 0 0 0,1-1 0 0 0,0 1 0 0 0,0 0 1 0 0,1-1-1 0 0,-1 1 0 0 0,1-1 0 0 0,-1 1 0 0 0,1-1 1 0 0,0 0-1 0 0,1 1 0 0 0,-1-1 0 0 0,0 0 1 0 0,1 0-1 0 0,0 0 0 0 0,0 0 0 0 0,0 0 0 0 0,0 0 1 0 0,0 0-1 0 0,1-1 0 0 0,-1 1 0 0 0,1-1 0 0 0,-1 1 1 0 0,1-1-1 0 0,0 0 0 0 0,0 0 0 0 0,0 0 1 0 0,0-1-1 0 0,0 1 0 0 0,1-1 0 0 0,-1 0 0 0 0,0 0 1 0 0,1 0-1 0 0,-1 0 0 0 0,1 0 0 0 0,-1-1 0 0 0,1 1 1 0 0,2-1-16 0 0,5 1 84 0 0,0-1 0 0 0,0 0 1 0 0,1-1-1 0 0,-1 0 0 0 0,0 0 1 0 0,0-1-1 0 0,0-1 0 0 0,0 0 1 0 0,-1 0-1 0 0,1-1 0 0 0,-1 0 1 0 0,0-1-1 0 0,0-1 0 0 0,0 1 1 0 0,-1-1-1 0 0,1-1 0 0 0,-2 0 1 0 0,1 0-1 0 0,-1-1 0 0 0,0 0 1 0 0,4-5-85 0 0,-8 9 30 0 0,0 0 0 0 0,-1 0 0 0 0,1-1 0 0 0,-1 1 1 0 0,0-1-1 0 0,0 0 0 0 0,0 0 0 0 0,-1 0 0 0 0,1 0 0 0 0,-1-1 1 0 0,-1 1-1 0 0,1-1 0 0 0,-1 1 0 0 0,0-1 0 0 0,0 1 0 0 0,0-1 1 0 0,-1 0-1 0 0,0 1 0 0 0,0-1 0 0 0,-1 0 0 0 0,1 1 0 0 0,-1-1 0 0 0,-1 0 1 0 0,1 1-1 0 0,-1 0 0 0 0,1-1 0 0 0,-2 1 0 0 0,1 0 0 0 0,0 0 1 0 0,-1 0-1 0 0,0 0 0 0 0,0 0 0 0 0,-1 1 0 0 0,-2-4-30 0 0,-1 3-89 0 0,1 1-1 0 0,-1 0 0 0 0,0 0 0 0 0,-1 0 1 0 0,1 1-1 0 0,-1 0 0 0 0,1 0 0 0 0,-1 1 1 0 0,0 0-1 0 0,0 0 0 0 0,0 1 0 0 0,0 0 1 0 0,0 0-1 0 0,0 1 0 0 0,0 0 0 0 0,0 1 1 0 0,0-1-1 0 0,0 2 0 0 0,0-1 0 0 0,0 1 1 0 0,-2 1 89 0 0,-60 26-10768 0 0,56-21-1980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1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408 110 2505 0 0,'0'0'2225'0'0,"0"0"-484"0"0,0 0-128 0 0,0 0 138 0 0,0 0 60 0 0,0 0-66 0 0,0 0-169 0 0,0 0-249 0 0,0 0-251 0 0,0 0-166 0 0,0 0-122 0 0,0-5-93 0 0,1-26 1013 0 0,-1 30-1261 0 0,1 4 4726 0 0,2 13-4549 0 0,-9 96 37 0 0,-5-1 0 0 0,-5 0 0 0 0,-26 92-661 0 0,22-67 82 0 0,10-26-25 0 0,10-109-68 0 0,0-1-7 0 0,0 0 26 0 0,0 0-16 0 0,0 0-4 0 0,0 0-14 0 0,0 0-18 0 0,0 0-9 0 0,0-26-987 0 0,-7-33-2902 0 0,7 39-624 0 0,0 0-4265 0 0,0 13-2463 0 0</inkml:trace>
  <inkml:trace contextRef="#ctx0" brushRef="#br0" timeOffset="827.48">27 202 384 0 0,'0'0'854'0'0,"0"0"6"0"0,0 0 93 0 0,0 0 142 0 0,0 0 105 0 0,0 0 63 0 0,0 0 38 0 0,0 0 2 0 0,0 0 33 0 0,0 0-20 0 0,0 0-57 0 0,0 0-87 0 0,-5 0-99 0 0,-16 0 828 0 0,21 0-1072 0 0,0 0-63 0 0,8-2 7902 0 0,28-7-8179 0 0,24-2 38 0 0,-59 11-485 0 0,-1 0-16 0 0,0 0 4 0 0,0 0 13 0 0,0 0 13 0 0,0 0-8 0 0,0 0 14 0 0,0 0 0 0 0,0 0-22 0 0,0 0 19 0 0,0 0-11 0 0,0 0 1 0 0,0 0-9 0 0,0 0 12 0 0,0 0 0 0 0,0 0-6 0 0,0 0 23 0 0,0 0-25 0 0,0 0 1 0 0,0 0 2 0 0,0 0-8 0 0,0 0-10 0 0,0 0 4 0 0,0 0-18 0 0,0 0-19 0 0,0 0 19 0 0,0 0-2 0 0,0 0 6 0 0,66-15 86 0 0,169-51 156 0 0,96-25 101 0 0,-313 83-424 0 0,4 37-2293 0 0,-6-17-1153 0 0,-3-2-6241 0 0,-6-6-2548 0 0</inkml:trace>
  <inkml:trace contextRef="#ctx0" brushRef="#br0" timeOffset="5048.109">686 552 3393 0 0,'0'0'1607'0'0,"0"0"-210"0"0,0 0 68 0 0,0 0 215 0 0,0 0 104 0 0,0 0-87 0 0,0 0-177 0 0,0 0-230 0 0,0 0-174 0 0,0 0-132 0 0,0 0-89 0 0,-9-3 449 0 0,7 3 2329 0 0,18 47-1335 0 0,-13 24-1451 0 0,-4-61-852 0 0,0-1 0 0 0,1 1-1 0 0,0 0 1 0 0,1 0 0 0 0,0-1 0 0 0,1 1-1 0 0,0-1 1 0 0,0 1 0 0 0,1-1 0 0 0,0 0 0 0 0,3 6-35 0 0,-5-13 18 0 0,1 1 1 0 0,0-1 0 0 0,-1 0 0 0 0,1 0-1 0 0,0 0 1 0 0,0 0 0 0 0,0 0 0 0 0,1 0 0 0 0,-1 0-1 0 0,0-1 1 0 0,1 1 0 0 0,-1-1 0 0 0,1 0 0 0 0,-1 0-1 0 0,1 0 1 0 0,0 0 0 0 0,-1 0 0 0 0,1 0 0 0 0,0-1-1 0 0,0 0 1 0 0,-1 1 0 0 0,1-1 0 0 0,0 0-1 0 0,0 0 1 0 0,0 0 0 0 0,-1-1 0 0 0,1 1 0 0 0,0-1-1 0 0,0 1 1 0 0,-1-1 0 0 0,1 0 0 0 0,0 0 0 0 0,-1 0-1 0 0,1 0 1 0 0,-1-1 0 0 0,0 1 0 0 0,1-1-1 0 0,0-1-18 0 0,84-73 669 0 0,-13-38-67 0 0,-69 124-598 0 0,1 1-1 0 0,-1-1 1 0 0,2-1 0 0 0,-1 1-1 0 0,2-1 1 0 0,-1 0 0 0 0,1-1 0 0 0,0 0-1 0 0,5 4-3 0 0,-8-10 20 0 0,-1-1-1 0 0,1 1 1 0 0,0-1-1 0 0,-1 0 0 0 0,1 0 1 0 0,0 0-1 0 0,0-1 1 0 0,0 1-1 0 0,0-1 0 0 0,0-1 1 0 0,-1 1-1 0 0,1-1 1 0 0,0 1-1 0 0,0-1 1 0 0,0-1-1 0 0,-1 1 0 0 0,1-1 1 0 0,-1 0-1 0 0,1 0 1 0 0,-1 0-1 0 0,0 0 0 0 0,1-1 1 0 0,-1 0-1 0 0,-1 0 1 0 0,2-1-20 0 0,4-2 76 0 0,-1 0 0 0 0,0-1 0 0 0,0 0-1 0 0,-1 0 1 0 0,0-1 0 0 0,0 0 0 0 0,-1 0 0 0 0,0 0 0 0 0,-1-1 0 0 0,1 0 0 0 0,-2 0 0 0 0,1-1 0 0 0,-1 0 0 0 0,-1 1 0 0 0,2-9-76 0 0,2-36 393 0 0,-40 55-1280 0 0,13 32-1046 0 0,17-20-1175 0 0,2 0-3685 0 0,1-8-5597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8:58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138 579 2144 0 0,'0'0'1662'0'0,"0"0"-192"0"0,0 0 25 0 0,0 0 164 0 0,0 0 108 0 0,0 0-13 0 0,0 0-83 0 0,0 0-168 0 0,0 0-212 0 0,0 0-167 0 0,0 0-111 0 0,-4-9-101 0 0,-12-25-69 0 0,8 25 3990 0 0,3 28-4657 0 0,-8 322 1322 0 0,11-301-1290 0 0,-3-2 0 0 0,0 1 0 0 0,-3 0 0 0 0,-9 26-208 0 0,17-64 20 0 0,-1 0 0 0 0,0 0 0 0 0,1 0 0 0 0,-1 0 0 0 0,1-1 0 0 0,-1 1 0 0 0,0 0 0 0 0,0 0 0 0 0,0 0 0 0 0,1-1 1 0 0,-1 1-1 0 0,0 0 0 0 0,0-1 0 0 0,0 1 0 0 0,0-1 0 0 0,0 1 0 0 0,0-1 0 0 0,0 1 0 0 0,0-1 0 0 0,0 0 0 0 0,-1 0 0 0 0,1 1 0 0 0,0-1 0 0 0,0 0 0 0 0,0 0 0 0 0,0 0 0 0 0,0 0 0 0 0,0 0 0 0 0,0-1 0 0 0,-1 1 0 0 0,1 0 0 0 0,0 0 0 0 0,0-1 0 0 0,0 1 0 0 0,0 0 0 0 0,0-1 0 0 0,0 1 0 0 0,0-1 0 0 0,0 0 0 0 0,0 1 0 0 0,0-1 0 0 0,1 0 0 0 0,-1 0 0 0 0,0 1 0 0 0,0-1 0 0 0,1 0 0 0 0,-1 0 0 0 0,0 0 0 0 0,1 0 0 0 0,-1 0 1 0 0,1 0-1 0 0,-1 0 0 0 0,1 0 0 0 0,-1 0 0 0 0,1 0 0 0 0,0 0 0 0 0,0 0 0 0 0,-1 0 0 0 0,1 0 0 0 0,0 0 0 0 0,0-1 0 0 0,0 1 0 0 0,0-1-20 0 0,-5-134 135 0 0,9 107-131 0 0,2-1 0 0 0,1 1 0 0 0,2 1 0 0 0,0 0 0 0 0,2 0 1 0 0,1 1-1 0 0,15-24-4 0 0,-18 32 0 0 0,1 1 0 0 0,1 1 0 0 0,1 0 1 0 0,0 0-1 0 0,1 1 0 0 0,1 1 0 0 0,0 0 0 0 0,1 1 0 0 0,0 0 0 0 0,2 2 1 0 0,-1 0-1 0 0,1 0 0 0 0,1 2 0 0 0,0 0 0 0 0,1 1 0 0 0,0 1 1 0 0,0 0-1 0 0,-16 7-1 0 0,-1 0 0 0 0,1 0 1 0 0,0 0-1 0 0,0 0 1 0 0,-1 1-1 0 0,1-1 1 0 0,0 1-1 0 0,0-1 1 0 0,0 1-1 0 0,0 0 1 0 0,-1 0-1 0 0,1 0 1 0 0,0 1-1 0 0,0-1 0 0 0,0 1 1 0 0,0-1-1 0 0,-1 1 1 0 0,1 0-1 0 0,0 0 1 0 0,-1 0-1 0 0,1 1 1 0 0,-1-1-1 0 0,1 1 1 0 0,-1-1-1 0 0,0 1 0 0 0,1 0 1 0 0,-1 0-1 0 0,0 0 1 0 0,0 0-1 0 0,0 0 1 0 0,-1 0-1 0 0,1 0 1 0 0,0 1-1 0 0,-1-1 1 0 0,1 1-1 0 0,-1-1 1 0 0,0 1 0 0 0,1 9 23 0 0,0-1 0 0 0,0 1 1 0 0,-1 0-1 0 0,-1 0 1 0 0,0 0-1 0 0,-1 0 1 0 0,0 0-1 0 0,-1-1 1 0 0,0 1-1 0 0,0 0 1 0 0,-2-1-1 0 0,1 0 1 0 0,-2 1-1 0 0,1-1 1 0 0,-1-1-1 0 0,-1 1 1 0 0,0-1-1 0 0,-1 0 1 0 0,1 0-1 0 0,-2-1-23 0 0,2 1-18 0 0,0 0 0 0 0,-1 0 0 0 0,-1-1 0 0 0,1 0-1 0 0,-1-1 1 0 0,-1 0 0 0 0,0 0 0 0 0,0 0 0 0 0,0-1 0 0 0,-1-1 0 0 0,0 1 0 0 0,0-2 0 0 0,-1 1 0 0 0,0-2-1 0 0,0 1 1 0 0,0-1 0 0 0,0-1 0 0 0,0 0 0 0 0,-1-1 0 0 0,0 0 0 0 0,-3 0 18 0 0,-12-12-1786 0 0,22 2-1715 0 0,3-4-3917 0 0,2 9-4229 0 0</inkml:trace>
  <inkml:trace contextRef="#ctx0" brushRef="#br0" timeOffset="1117.798">948 535 9522 0 0,'0'0'1967'0'0,"0"0"-571"0"0,0 0-207 0 0,0 0 38 0 0,0 0-3 0 0,0 0-124 0 0,0 0-174 0 0,0 0-110 0 0,0 0-111 0 0,0 0-71 0 0,0 0-37 0 0,0 0-61 0 0,-27 14-38 0 0,-82 44-33 0 0,99-54-320 0 0,1 0-1 0 0,1 1 1 0 0,-1 0-1 0 0,1 1 1 0 0,0 0-1 0 0,0 0 1 0 0,0 1-1 0 0,1-1 1 0 0,0 2-1 0 0,0-1 1 0 0,-4 7-145 0 0,0 1 113 0 0,6-8-64 0 0,-1 0 1 0 0,1 1-1 0 0,0 0 0 0 0,1 0 1 0 0,0 0-1 0 0,0 1 0 0 0,1 0 0 0 0,0-1 1 0 0,1 1-1 0 0,0 0 0 0 0,0 0 0 0 0,1 0 1 0 0,0 0-1 0 0,0 1 0 0 0,1-1 0 0 0,1 3-49 0 0,0-11 35 0 0,1 1-1 0 0,0-1 1 0 0,0 0-1 0 0,0 1 1 0 0,0-1-1 0 0,0 0 0 0 0,0 0 1 0 0,1 0-1 0 0,-1 0 1 0 0,0-1-1 0 0,0 1 1 0 0,1-1-1 0 0,-1 1 1 0 0,0-1-1 0 0,1 0 0 0 0,-1 0 1 0 0,0 0-1 0 0,1 0 1 0 0,-1 0-1 0 0,1 0 1 0 0,-1-1-1 0 0,0 1 0 0 0,0-1 1 0 0,1 0-1 0 0,-1 1 1 0 0,0-1-1 0 0,0 0 1 0 0,0 0-1 0 0,0-1 1 0 0,0 1-1 0 0,0 0 0 0 0,0-1 1 0 0,0 1-1 0 0,0-1-34 0 0,18-13 182 0 0,0-1 1 0 0,-1-1-1 0 0,-1-1 0 0 0,-1-1 0 0 0,0 0 0 0 0,12-20-182 0 0,35-38 169 0 0,-31 40-180 0 0,-33 37 10 0 0,0 0-18 0 0,0 0-30 0 0,-40 153-82 0 0,39-149 132 0 0,0-1-1 0 0,1 0 0 0 0,-1 0 1 0 0,1 1-1 0 0,0-1 1 0 0,0 0-1 0 0,0 1 0 0 0,0-1 1 0 0,1 0-1 0 0,-1 1 1 0 0,1-1-1 0 0,0 0 1 0 0,0 0-1 0 0,0 0 0 0 0,0 0 1 0 0,0 1-1 0 0,1-2 1 0 0,-1 1-1 0 0,1 0 0 0 0,0 0 1 0 0,0 0-1 0 0,0-1 1 0 0,0 1-1 0 0,1-1 0 0 0,-1 0 1 0 0,1 1-1 0 0,-1-1 1 0 0,1 0-1 0 0,0-1 0 0 0,0 1 1 0 0,0 0-1 0 0,0-1 1 0 0,0 0-1 0 0,0 1 1 0 0,0-1-1 0 0,1 0 0 0 0,10-2 37 0 0,1 0 0 0 0,-1-1 0 0 0,0-1 0 0 0,0 0 0 0 0,0-1 1 0 0,0 0-1 0 0,0-1 0 0 0,-1-1 0 0 0,0 0 0 0 0,0-1 0 0 0,-1 0 0 0 0,0-1 0 0 0,0 0 0 0 0,-1-1 0 0 0,0 0 1 0 0,0-1-1 0 0,3-5-37 0 0,11-9 57 0 0,-1-1 0 0 0,-2-1 1 0 0,-1-1-1 0 0,-1-2 0 0 0,-1 1 1 0 0,5-13-58 0 0,-21 36 3 0 0,0-1 0 0 0,-1 1 0 0 0,1 0 1 0 0,-1-1-1 0 0,0 0 0 0 0,-1 1 0 0 0,1-1 1 0 0,-1 0-1 0 0,0 0 0 0 0,-1 0 0 0 0,1 1 1 0 0,-1-1-1 0 0,0 0 0 0 0,-1-4-3 0 0,-1 8-11 0 0,-1 0-1 0 0,1 0 1 0 0,-1 1 0 0 0,1-1 0 0 0,-1 1-1 0 0,1 0 1 0 0,-1 0 0 0 0,0 0-1 0 0,1 0 1 0 0,-1 0 0 0 0,0 1-1 0 0,0-1 1 0 0,0 1 0 0 0,0 0-1 0 0,0-1 1 0 0,0 1 0 0 0,1 1-1 0 0,-1-1 1 0 0,0 0 0 0 0,0 1 0 0 0,0 0-1 0 0,0-1 1 0 0,1 1 0 0 0,-1 0-1 0 0,0 0 1 0 0,1 1 0 0 0,-1-1-1 0 0,0 0 1 0 0,0 2 11 0 0,-7 1-22 0 0,1 0 0 0 0,0 1 0 0 0,0 0 0 0 0,0 0 0 0 0,1 1 0 0 0,0 0 0 0 0,0 1 0 0 0,0-1 0 0 0,1 2 0 0 0,0-1 0 0 0,0 1 0 0 0,1 0 0 0 0,0 0 0 0 0,0 1 0 0 0,1 0 0 0 0,-3 7 22 0 0,8-15-3 0 0,-1 1-1 0 0,1-1 1 0 0,0 0 0 0 0,0 1 0 0 0,0-1-1 0 0,0 1 1 0 0,1-1 0 0 0,-1 1-1 0 0,0-1 1 0 0,0 0 0 0 0,1 1 0 0 0,-1-1-1 0 0,1 0 1 0 0,-1 1 0 0 0,1-1-1 0 0,0 0 1 0 0,0 0 0 0 0,-1 1 0 0 0,1-1-1 0 0,0 0 1 0 0,0 0 0 0 0,0 0-1 0 0,0 0 1 0 0,0 0 0 0 0,0 0-1 0 0,0 0 1 0 0,1-1 0 0 0,-1 1 0 0 0,0 0-1 0 0,0-1 1 0 0,1 1 0 0 0,-1-1-1 0 0,0 1 1 0 0,1-1 0 0 0,-1 1 0 0 0,1-1-1 0 0,-1 0 1 0 0,1 0 3 0 0,60 6 45 0 0,-57-6-38 0 0,194-11 311 0 0,-197 11-316 0 0,0 0 0 0 0,-1 0-1 0 0,1 0 1 0 0,0 0 0 0 0,0 0-1 0 0,-1 1 1 0 0,1-1 0 0 0,0 1-1 0 0,-1 0 1 0 0,1-1 0 0 0,-1 1-1 0 0,1 0 1 0 0,-1 0 0 0 0,1 0-1 0 0,-1 0 1 0 0,1 0 0 0 0,-1 0-1 0 0,0 0 1 0 0,0 0 0 0 0,0 1-1 0 0,1-1 1 0 0,-1 0 0 0 0,-1 1-1 0 0,1-1 1 0 0,0 1 0 0 0,0-1-1 0 0,0 1 1 0 0,-1 0-1 0 0,1-1 1 0 0,-1 1 0 0 0,1 0-1 0 0,-1-1 1 0 0,0 1 0 0 0,1 0-1 0 0,-1 0 1 0 0,0-1 0 0 0,0 1-1 0 0,0 0 1 0 0,-1-1 0 0 0,1 1-1 0 0,0 0 1 0 0,-1 0 0 0 0,1 0-2 0 0,-22 74 83 0 0,18-67-66 0 0,-13 63-69 0 0,19-70 52 0 0,1 0 0 0 0,-1 0 0 0 0,1-1 0 0 0,0 1-1 0 0,0-1 1 0 0,0 0 0 0 0,0 1 0 0 0,0-1 0 0 0,0-1-1 0 0,0 1 1 0 0,0 0 0 0 0,0-1 0 0 0,0 0-1 0 0,0 0 1 0 0,1 0 0 0 0,-1 0 0 0 0,0 0 0 0 0,0 0-1 0 0,0-1 1 0 0,0 0 0 0 0,0 1 0 0 0,0-1 0 0 0,0 0-1 0 0,0-1 1 0 0,0 1 0 0 0,1-1 0 0 0,26-13 44 0 0,1-1-1 0 0,-2-2 1 0 0,0-1 0 0 0,-1-1-1 0 0,-2-1 1 0 0,0-2 0 0 0,-1 0-1 0 0,22-27-43 0 0,-16 11 52 0 0,-1-2-1 0 0,-3 0 0 0 0,-1-2 0 0 0,-2-1 0 0 0,7-21-51 0 0,-19 40 1 0 0,-2 0-1 0 0,-1 0 1 0 0,-2 0-1 0 0,0-1 1 0 0,-1-1-1 0 0,-2 1 1 0 0,-1 0-1 0 0,-1-1 1 0 0,-1-20-2 0 0,0 45 8 0 0,-1 1 0 0 0,1-1 0 0 0,-1 1-1 0 0,1-1 1 0 0,-1 0 0 0 0,0 1 0 0 0,0-1-1 0 0,0 1 1 0 0,0-1 0 0 0,0 0 0 0 0,0 1-1 0 0,0-1 1 0 0,0 0 0 0 0,-1 1 0 0 0,1-1-1 0 0,-1 1 1 0 0,1-1 0 0 0,-1 1 0 0 0,0-1-1 0 0,1 1 1 0 0,-1-1 0 0 0,0 1 0 0 0,0-1-1 0 0,0 1 1 0 0,0 0 0 0 0,0 0 0 0 0,0 0-1 0 0,-1-1 1 0 0,1 1 0 0 0,0 0 0 0 0,0 0-1 0 0,-1 1 1 0 0,1-1 0 0 0,-1 0 0 0 0,1 0-1 0 0,-1 1 1 0 0,1-1 0 0 0,-1 1 0 0 0,1-1-1 0 0,-1 1 1 0 0,0 0 0 0 0,1-1 0 0 0,-1 1-1 0 0,0 0 1 0 0,1 0 0 0 0,-1 0 0 0 0,0 0-1 0 0,1 1 1 0 0,-1-1 0 0 0,1 0 0 0 0,-2 1-7 0 0,-62 58 22 0 0,54-41-15 0 0,1 0-1 0 0,1 0 1 0 0,1 1-1 0 0,0 1 1 0 0,1-1-1 0 0,2 1 1 0 0,-3 16-7 0 0,-2 29 107 0 0,3 1 0 0 0,3 0 0 0 0,3 0 0 0 0,5 37-107 0 0,-4-82 4 0 0,2 20 16 0 0,0-9 7 0 0,-1-1 0 0 0,-1 1 0 0 0,-2 0-1 0 0,-1 0 1 0 0,-2-1 0 0 0,-2 7-27 0 0,-10 25 36 0 0,13-57-840 0 0,28-112-4533 0 0,-17 63-1373 0 0,-5 30-3050 0 0</inkml:trace>
  <inkml:trace contextRef="#ctx0" brushRef="#br0" timeOffset="1409.201">1600 413 8578 0 0,'0'0'3167'0'0,"0"0"-1238"0"0,0 0-466 0 0,0 0 92 0 0,0 0 126 0 0,0 0-3 0 0,0 0-174 0 0,0 0-227 0 0,0 0-179 0 0,0 0-121 0 0,0 0-105 0 0,0 0-80 0 0,35 0-99 0 0,114 0-87 0 0,-5-14 682 0 0,59-30-484 0 0,-202 44-683 0 0,16-2-1197 0 0,-19 10-8880 0 0,-2-4-2390 0 0</inkml:trace>
  <inkml:trace contextRef="#ctx0" brushRef="#br0" timeOffset="1649.145">2297 608 19716 0 0,'0'0'1299'0'0,"0"0"-707"0"0,0 0-186 0 0,0 0 163 0 0,0 0 110 0 0,0 0-7 0 0,0 0-142 0 0,0 0-234 0 0,0 0-148 0 0,0 0-71 0 0,0 0-44 0 0,0 0-57 0 0,-7 32-42 0 0,-20 94-86 0 0,24-110-234 0 0,-1 10 421 0 0,5-19-4893 0 0,-1-4-3722 0 0</inkml:trace>
  <inkml:trace contextRef="#ctx0" brushRef="#br0" timeOffset="1802.458">2248 317 19076 0 0,'0'0'1264'0'0,"0"0"-383"0"0,0 0-121 0 0,0 0-32 0 0,0 0-160 0 0,0 0-320 0 0,0 0-232 0 0,0 0-176 0 0,0 0-80 0 0,0 0 32 0 0,0 0-104 0 0,0 0-232 0 0,0 0-561 0 0,0 0-1783 0 0,20 37-9675 0 0</inkml:trace>
  <inkml:trace contextRef="#ctx0" brushRef="#br0" timeOffset="2085.45">2641 524 15171 0 0,'0'0'2362'0'0,"0"0"-655"0"0,0 0-255 0 0,0 0-106 0 0,0 0-135 0 0,0 0-164 0 0,0 0-174 0 0,0 0-155 0 0,0 0-109 0 0,0 0-121 0 0,0 0-126 0 0,0 0-115 0 0,0 0-82 0 0,-8-2-53 0 0,3 2-101 0 0,0-1 1 0 0,0 1-1 0 0,0 0 0 0 0,0 0 1 0 0,1 0-1 0 0,-1 1 1 0 0,0-1-1 0 0,0 1 0 0 0,0 1 1 0 0,0-1-1 0 0,1 1 1 0 0,-1-1-1 0 0,1 1 0 0 0,-1 1 1 0 0,-3 1-12 0 0,-1 0 4 0 0,0 1 1 0 0,0-1-1 0 0,0 2 0 0 0,0-1 1 0 0,1 1-1 0 0,0 0 1 0 0,0 1-1 0 0,1 0 1 0 0,0 0-1 0 0,0 0 1 0 0,1 1-1 0 0,0 0 0 0 0,0 1 1 0 0,0-1-1 0 0,1 1 1 0 0,1 0-1 0 0,0 0 1 0 0,0 1-1 0 0,0-1 1 0 0,2 1-1 0 0,-3 7-4 0 0,6-12 0 0 0,-1 0 0 0 0,1 1 0 0 0,0-1 1 0 0,0-1-1 0 0,0 1 0 0 0,1 0 0 0 0,-1 0 0 0 0,1 0 0 0 0,1-1 0 0 0,-1 1 1 0 0,0-1-1 0 0,1 1 0 0 0,0-1 0 0 0,0 0 0 0 0,1 0 0 0 0,-1-1 1 0 0,1 1-1 0 0,-1-1 0 0 0,1 1 0 0 0,0-1 0 0 0,0 0 0 0 0,1-1 0 0 0,-1 1 1 0 0,1-1-1 0 0,-1 0 0 0 0,1 0 0 0 0,0 0 0 0 0,0 0 0 0 0,0-1 0 0 0,0 0 1 0 0,0 0-1 0 0,0 0 0 0 0,0-1 0 0 0,0 0 0 0 0,0 0 0 0 0,1 0 0 0 0,10-1-68 0 0,1-2 0 0 0,-1 1 0 0 0,0-2 0 0 0,0 0 0 0 0,0-1 0 0 0,0 0 0 0 0,-1-1 0 0 0,0-1 0 0 0,0-1 0 0 0,-1 0 0 0 0,0-1 0 0 0,0 0 0 0 0,-1-1 0 0 0,0-1 0 0 0,-1 0 0 0 0,7-8 68 0 0,8-15-2513 0 0,-14 11-4847 0 0,-9 14-4289 0 0</inkml:trace>
  <inkml:trace contextRef="#ctx0" brushRef="#br0" timeOffset="2404.182">3094 38 17836 0 0,'0'0'1528'0'0,"0"0"-321"0"0,0 0-223 0 0,0 0-116 0 0,0 0-82 0 0,0 0-77 0 0,0 0-72 0 0,0 0-27 0 0,0 0-13 0 0,0 0-59 0 0,0 0-67 0 0,0 0-92 0 0,0 0-59 0 0,-7 31-44 0 0,-23 98-27 0 0,-49 299 960 0 0,36-259-1263 0 0,40-124-174 0 0,36-49-1307 0 0,3-38-2145 0 0,-20 19-5121 0 0,-9 15-2984 0 0</inkml:trace>
  <inkml:trace contextRef="#ctx0" brushRef="#br0" timeOffset="2783.475">3194 722 11907 0 0,'0'0'2027'0'0,"0"0"-266"0"0,0 0-23 0 0,0 0-28 0 0,0 0-162 0 0,0 0-228 0 0,0 0-198 0 0,0 0-146 0 0,0 0-105 0 0,0 0-111 0 0,0 0-138 0 0,0 0-124 0 0,0 0-103 0 0,28-9-81 0 0,88-30-42 0 0,-113 38-247 0 0,1 1 0 0 0,-1-1 0 0 0,1 0 0 0 0,-1-1 0 0 0,1 1 0 0 0,-1-1 0 0 0,0 1 0 0 0,1-1 0 0 0,-1 0 1 0 0,0 0-1 0 0,0 0 0 0 0,-1-1 0 0 0,1 1 0 0 0,0-1 0 0 0,-1 0 0 0 0,1 1 0 0 0,-1-1 0 0 0,0 0 0 0 0,1-3-25 0 0,5-6 120 0 0,-4 7-77 0 0,-1-1 1 0 0,1 0 0 0 0,-1 0 0 0 0,0 0-1 0 0,0 0 1 0 0,-1 0 0 0 0,0 0 0 0 0,0-1-1 0 0,-1 1 1 0 0,1-1 0 0 0,-1 1-1 0 0,-1-1 1 0 0,1 0 0 0 0,-1-3-44 0 0,0 9 2 0 0,-1 0 1 0 0,1 0-1 0 0,0 0 1 0 0,-1 0-1 0 0,1 0 1 0 0,0 0-1 0 0,-1 0 1 0 0,1 0-1 0 0,-1 0 0 0 0,1 0 1 0 0,-1 1-1 0 0,0-1 1 0 0,1 0-1 0 0,-1 0 1 0 0,0 1-1 0 0,0-1 1 0 0,1 0-1 0 0,-1 1 0 0 0,0-1 1 0 0,0 0-1 0 0,0 1 1 0 0,0 0-1 0 0,0-1 1 0 0,0 1-1 0 0,0-1 1 0 0,0 1-1 0 0,0 0 1 0 0,0 0-1 0 0,0 0 0 0 0,0-1 1 0 0,0 1-1 0 0,0 0 1 0 0,0 0-1 0 0,0 0 1 0 0,0 1-1 0 0,0-1 1 0 0,0 0-1 0 0,0 0 1 0 0,0 0-1 0 0,0 1 0 0 0,0-1 1 0 0,0 1-1 0 0,0-1 1 0 0,0 1-3 0 0,-48 17-85 0 0,34-9 63 0 0,1-1 1 0 0,0 2 0 0 0,1 0-1 0 0,0 1 1 0 0,1 0 0 0 0,0 1-1 0 0,1 0 1 0 0,0 1 0 0 0,1 0-1 0 0,0 1 1 0 0,1 0 0 0 0,0 0-1 0 0,2 1 1 0 0,0 0-1 0 0,-2 5 22 0 0,8-16-18 0 0,0-1 0 0 0,1 0 0 0 0,-1 0 0 0 0,0 0 0 0 0,1 0 0 0 0,0 0 0 0 0,0 0 0 0 0,0 1 0 0 0,0-1-1 0 0,0 0 1 0 0,1 0 0 0 0,0 0 0 0 0,-1 0 0 0 0,1 0 0 0 0,0 0 0 0 0,0 0 0 0 0,1 0 0 0 0,-1 0 0 0 0,1 0-1 0 0,-1 0 1 0 0,1-1 0 0 0,0 1 0 0 0,0-1 0 0 0,0 1 0 0 0,0-1 0 0 0,0 0 0 0 0,1 0 0 0 0,-1 0-1 0 0,1 0 1 0 0,-1 0 0 0 0,1 0 0 0 0,0-1 0 0 0,0 0 0 0 0,0 1 0 0 0,0-1 0 0 0,0 0 0 0 0,0 0 0 0 0,0 0-1 0 0,0-1 1 0 0,0 1 0 0 0,0-1 0 0 0,0 0 0 0 0,1 0 0 0 0,-1 0 0 0 0,0 0 0 0 0,0 0 0 0 0,2-1 18 0 0,19-1-722 0 0,-1-2 1 0 0,0 0 0 0 0,0-1 0 0 0,0-2-1 0 0,0 0 1 0 0,-1-1 0 0 0,5-4 721 0 0,-10 5-1235 0 0,17-7-3489 0 0,-12 3-2142 0 0,-6 3-3161 0 0</inkml:trace>
  <inkml:trace contextRef="#ctx0" brushRef="#br0" timeOffset="3157.11">3891 476 10066 0 0,'0'0'2794'0'0,"0"0"-407"0"0,0 0-384 0 0,0 0-354 0 0,0 0-374 0 0,0 0-326 0 0,0 0-238 0 0,0 0-126 0 0,0 0-62 0 0,0 0-35 0 0,0 0-6 0 0,0 0-27 0 0,0 0-39 0 0,-19 6-42 0 0,-62 20-47 0 0,77-25-270 0 0,0 0-1 0 0,1 1 1 0 0,-1-1-1 0 0,0 1 1 0 0,1 0-1 0 0,-1 0 1 0 0,1 0-1 0 0,0 0 1 0 0,-1 1-1 0 0,1-1 1 0 0,0 1-1 0 0,1 0 1 0 0,-1 0-1 0 0,0 0 1 0 0,1 0-1 0 0,-1 0 1 0 0,1 1-1 0 0,0 0-56 0 0,-2 2 135 0 0,2-4-111 0 0,1 0 0 0 0,0 0-1 0 0,0 0 1 0 0,-1 0 0 0 0,1 0-1 0 0,0 0 1 0 0,1 0 0 0 0,-1 0 0 0 0,0 0-1 0 0,1 0 1 0 0,-1 0 0 0 0,1 1-1 0 0,-1-1 1 0 0,1 0 0 0 0,0 0-1 0 0,0 1 1 0 0,0-1 0 0 0,0 0-1 0 0,1 0 1 0 0,-1 1 0 0 0,1-1-1 0 0,-1 0 1 0 0,1 0 0 0 0,0 0 0 0 0,-1 0-1 0 0,1 0 1 0 0,0 0 0 0 0,1 0-1 0 0,-1 0 1 0 0,0 0 0 0 0,0 0-1 0 0,1-1 1 0 0,-1 1 0 0 0,1 0-1 0 0,0-1 1 0 0,-1 1 0 0 0,1-1-1 0 0,0 0 1 0 0,0 1 0 0 0,0-1 0 0 0,0 0-1 0 0,1 0-23 0 0,3 4 78 0 0,-1-1 0 0 0,1 1 0 0 0,-1 1 0 0 0,0-1 0 0 0,0 1 0 0 0,-1 0 1 0 0,1 0-1 0 0,-1 0 0 0 0,-1 1 0 0 0,1 0 0 0 0,-1-1 0 0 0,0 1 0 0 0,-1 0 0 0 0,1 0 0 0 0,-2 1 0 0 0,1-1 0 0 0,-1 0 0 0 0,0 1 0 0 0,0-1 0 0 0,-1 1 0 0 0,0-1 0 0 0,0 0 0 0 0,-1 1 0 0 0,0-1 0 0 0,-1 5-78 0 0,2-8 50 0 0,-1 0 0 0 0,0 0 0 0 0,0 0 0 0 0,0 0 0 0 0,-1 0 0 0 0,1-1 0 0 0,-1 1-1 0 0,0 0 1 0 0,0 0 0 0 0,0-1 0 0 0,0 0 0 0 0,-1 1 0 0 0,1-1 0 0 0,-1 0 0 0 0,0 0 0 0 0,0 0 0 0 0,0 0-1 0 0,0-1 1 0 0,-1 1 0 0 0,1-1 0 0 0,-1 0 0 0 0,1 0 0 0 0,-1 0 0 0 0,0-1 0 0 0,0 1 0 0 0,0-1-1 0 0,0 0 1 0 0,0 0 0 0 0,0 0-50 0 0,-60 4-2024 0 0,7-20-8710 0 0,47 11-1992 0 0</inkml:trace>
  <inkml:trace contextRef="#ctx0" brushRef="#br0" timeOffset="4592.382">2424 189 3081 0 0,'0'0'1799'0'0,"0"0"80"0"0,0 0 84 0 0,0 0-79 0 0,0 0-206 0 0,0 0-268 0 0,0 0-261 0 0,0 0-191 0 0,0 0-125 0 0,0 0-106 0 0,0 0-103 0 0,0 0-78 0 0,0 0-96 0 0,-11 14 3175 0 0,40-39-1558 0 0,-57 50 655 0 0,27-25-2702 0 0,1 0-30 0 0,0 0-12 0 0,0 0-4 0 0,0 0-40 0 0,16 0-341 0 0,22-18-3457 0 0,-26 11-3710 0 0,-2 3-4911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15 0 0 0,'0'0'795'0'0,"0"0"390"0"0,0 0 228 0 0,0 0 124 0 0,0 0 4 0 0,0 0-137 0 0,0 0-169 0 0,0 0-129 0 0,0 0-116 0 0,0 0-107 0 0,0 0-68 0 0,0-3-267 0 0,-3-9 6418 0 0,-73 26-3878 0 0,5 31-1682 0 0,63-36-1265 0 0,1 0 0 0 0,-1 1 0 0 0,2 0 0 0 0,-1 0 0 0 0,1 1 0 0 0,1 0 0 0 0,0 0 1 0 0,1 0-1 0 0,0 1 0 0 0,0-1 0 0 0,1 1 0 0 0,1 0 0 0 0,0 0 0 0 0,1 0 0 0 0,0 0 0 0 0,1 0 0 0 0,0 0 0 0 0,1 7-141 0 0,2-13 66 0 0,1-1-1 0 0,-1 1 1 0 0,1-1-1 0 0,0 0 0 0 0,1 0 1 0 0,-1 0-1 0 0,1-1 1 0 0,0 1-1 0 0,0-1 1 0 0,0 0-1 0 0,1-1 1 0 0,-1 1-1 0 0,1-1 0 0 0,0 0 1 0 0,0 0-1 0 0,0-1 1 0 0,0 0-1 0 0,1 0 1 0 0,-1 0-1 0 0,0-1 1 0 0,1 0-1 0 0,0 0 1 0 0,-1-1-1 0 0,1 0 0 0 0,-1 0 1 0 0,5-1-66 0 0,120-13 741 0 0,-69-1-446 0 0,-44 12-1596 0 0,-7 2-7925 0 0,-9 1-2714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08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64 9202 0 0,'0'0'3402'0'0,"0"0"-1124"0"0,0 0-570 0 0,0 0-146 0 0,0 0-118 0 0,0 0-157 0 0,0 0-232 0 0,0 0-235 0 0,0 0-158 0 0,0 0-141 0 0,0 0-95 0 0,0 0-62 0 0,0 0-86 0 0,-29 22-42 0 0,-90 72-40 0 0,70-41 92 0 0,46-50-271 0 0,1 0-1 0 0,0-1 0 0 0,0 1 0 0 0,0 1 0 0 0,0-1 0 0 0,1 0 0 0 0,-1 0 0 0 0,1 1 0 0 0,-1-1 0 0 0,1 1 0 0 0,1-1 0 0 0,-1 1 0 0 0,0-1 0 0 0,1 1 0 0 0,0-1 0 0 0,-1 1 0 0 0,1 0 0 0 0,1-1 0 0 0,-1 1 0 0 0,1 0 0 0 0,-1-1 0 0 0,1 1 0 0 0,0-1 0 0 0,0 1 0 0 0,0-1 0 0 0,1 0 0 0 0,0 1 0 0 0,-1-1 0 0 0,1 0 0 0 0,0 0 0 0 0,0 0 0 0 0,0 0 1 0 0,1 0-1 0 0,-1-1 0 0 0,1 1 0 0 0,0-1 0 0 0,-1 0 0 0 0,1 1 0 0 0,0-1 0 0 0,0 0 0 0 0,1-1 0 0 0,-1 1 0 0 0,0-1 0 0 0,1 1 0 0 0,-1-1 0 0 0,0 0 0 0 0,1 0 0 0 0,0 0 0 0 0,-1-1 0 0 0,4 1-16 0 0,4 0 91 0 0,1-1 0 0 0,0-1 0 0 0,0 1 0 0 0,0-2 0 0 0,-1 0-1 0 0,1 0 1 0 0,-1-1 0 0 0,1 0 0 0 0,-1-1 0 0 0,0-1 0 0 0,0 1 0 0 0,4-4-91 0 0,-7 4 56 0 0,0-1 0 0 0,0 0 1 0 0,-1 0-1 0 0,0 0 0 0 0,1-1 0 0 0,-2 0 1 0 0,1 0-1 0 0,-1-1 0 0 0,0 0 0 0 0,0 0 1 0 0,-1-1-1 0 0,0 1 0 0 0,0-1 0 0 0,-1 0 1 0 0,0 0-1 0 0,0-1 0 0 0,-1 1 0 0 0,0-1 1 0 0,-1 0-1 0 0,0 0 0 0 0,0 0 0 0 0,-1 0 1 0 0,0-1-57 0 0,0 4-17 0 0,0 0 1 0 0,-1 0 0 0 0,0-1 0 0 0,0 1 0 0 0,0 0 0 0 0,-1 0 0 0 0,0 0-1 0 0,0 0 1 0 0,-1 0 0 0 0,0 0 0 0 0,0 0 0 0 0,0 0 0 0 0,-1 1 0 0 0,1-1-1 0 0,-1 1 1 0 0,-1-1 0 0 0,1 1 0 0 0,-1 0 0 0 0,0 1 0 0 0,0-1 0 0 0,0 0 0 0 0,-1 1-1 0 0,1 0 1 0 0,-1 0 0 0 0,0 1 0 0 0,0-1 0 0 0,-1 1 0 0 0,1 0 0 0 0,-1 0-1 0 0,-5-1 17 0 0,-42-5-1812 0 0,19 14-6498 0 0,24-2-3766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7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5753 0 0,'0'0'2826'0'0,"0"0"-969"0"0,0 0-554 0 0,0 0-143 0 0,0 0-28 0 0,0 0-72 0 0,0 0-140 0 0,0 0-179 0 0,0 0-168 0 0,0 0-126 0 0,0 0-48 0 0,4-2 27 0 0,12-7 591 0 0,-16 9-437 0 0,0 0-7 0 0,0 0-33 0 0,0 0-48 0 0,0 0-36 0 0,0 0-34 0 0,0 0-39 0 0,2 7 3235 0 0,-3 10-3090 0 0,1-9-265 0 0,9 255 1256 0 0,-22-139-1214 0 0,0 24 188 0 0,9-52 257 0 0,4-100-2728 0 0,-1-3-1308 0 0,0 3-4377 0 0,1 4-4545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0,'0'0'432'0'0,"0"0"511"0"0,0 0 133 0 0,0 0 44 0 0,0 0 22 0 0,0 0 16 0 0,0 0 55 0 0,0 0 27 0 0,0 0 10 0 0,0 0-27 0 0,0 0-72 0 0,0 0-87 0 0,0 2 10331 0 0,0 0-11578 0 0,9 79 2827 0 0,-7 187-1215 0 0,-22-109-1111 0 0,17-67 1187 0 0,2-64-5954 0 0,1-23-5661 0 0,0-9-2202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4:38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821 421 9322 0 0,'0'0'1875'0'0,"0"0"-297"0"0,0 0-138 0 0,0 0 34 0 0,0 0 19 0 0,0 0-84 0 0,0 0-200 0 0,0 0-202 0 0,0 0-131 0 0,0 0-58 0 0,0 0-17 0 0,0 0-37 0 0,3-2-62 0 0,118-5 3781 0 0,-77 8-3985 0 0,186-1 590 0 0,-230 0-1074 0 0,0 0-22 0 0,0 0-16 0 0,0 0 14 0 0,0 0 16 0 0,0 0-6 0 0,0 0-38 0 0,0 0-31 0 0,0 0-22 0 0,0 0-38 0 0,0 0-82 0 0,0 0-102 0 0,-7 0-3827 0 0,2 0 651 0 0,2 0-3825 0 0,3 0-3978 0 0</inkml:trace>
  <inkml:trace contextRef="#ctx0" brushRef="#br0" timeOffset="-2288.793">144 262 0 0 0,'0'0'560'0'0,"0"0"138"0"0,0 0 67 0 0,0 0 2 0 0,0 0-2 0 0,-1-9 61 0 0,1 4-1059 0 0,0-32 2481 0 0,11-7 4341 0 0,-8 37-7349 0 0,-1 0 3652 0 0,0 1 3910 0 0,-3 15-3480 0 0,-17 79-1973 0 0,18 412 170 0 0,-11-359-1366 0 0,11-50-20 0 0,0-90-123 0 0,0-1-1 0 0,0 0-1 0 0,0 0 1 0 0,0 0 6 0 0,0 0 4 0 0,0 0 11 0 0,0 0 5 0 0,0 0-12 0 0,0 0 3 0 0,0-19-282 0 0,17-91-6313 0 0,-12 97 4531 0 0,2-7-5359 0 0,-5 9-3938 0 0</inkml:trace>
  <inkml:trace contextRef="#ctx0" brushRef="#br0" timeOffset="-1779.97">4 148 2985 0 0,'0'0'1937'0'0,"0"0"-96"0"0,0 0 103 0 0,0 0 145 0 0,0 0-58 0 0,0 0-212 0 0,0 0-374 0 0,0 0-367 0 0,0 0-248 0 0,0 0-98 0 0,0 0-18 0 0,0 0 0 0 0,0 0-30 0 0,-4-3 1607 0 0,87 25 1410 0 0,-61-19-3388 0 0,1-2 0 0 0,0 0 0 0 0,-1-1 0 0 0,1-1 0 0 0,-1 0 1 0 0,1-2-1 0 0,9-3-313 0 0,89-7 505 0 0,48 21-217 0 0,-137 6-286 0 0,-32-14-14 0 0,0 0-14 0 0,0 0 3 0 0,0 0 10 0 0,0 0-6 0 0,0 0 0 0 0,0 0-34 0 0,0 0-36 0 0,0 0-42 0 0,0 0-45 0 0,0 0-29 0 0,0 0-74 0 0,0 0-89 0 0,0 0-122 0 0,0 0-140 0 0,-20-4-11126 0 0,18 5 8370 0 0,-2-1-8001 0 0</inkml:trace>
  <inkml:trace contextRef="#ctx0" brushRef="#br0" timeOffset="-1297.733">44 524 8218 0 0,'0'0'2163'0'0,"0"0"-237"0"0,0 0-21 0 0,0 0 21 0 0,0 0-155 0 0,0 0-340 0 0,0 0-361 0 0,0 0-267 0 0,0 0-183 0 0,0 0-86 0 0,0 0-35 0 0,0 0-16 0 0,9 3 3767 0 0,38 9-3074 0 0,275-5 407 0 0,-319-5-1487 0 0,4 3-3894 0 0,-1-12-7701 0 0,-6 3-433 0 0</inkml:trace>
  <inkml:trace contextRef="#ctx0" brushRef="#br0" timeOffset="1219.117">941 619 10530 0 0,'0'0'5755'0'0,"0"0"-3383"0"0,0 0-1190 0 0,0 0-95 0 0,0 0 60 0 0,0 0-30 0 0,0 0-178 0 0,0 0-273 0 0,0 0-204 0 0,0 0-79 0 0,0 0 15 0 0,0 0 67 0 0,0 0 27 0 0,7 2 10 0 0,133 11 1759 0 0,-40-5-1669 0 0,-47 3-445 0 0,-9-4 1113 0 0,-44-7-1254 0 0,0 0-6 0 0,0 0-34 0 0,0 0 32 0 0,0 0 11 0 0,-4-6-3306 0 0,-1 0-7318 0 0,1 3-1368 0 0</inkml:trace>
  <inkml:trace contextRef="#ctx0" brushRef="#br0" timeOffset="2765.058">1508 914 3705 0 0,'0'0'2042'0'0,"0"0"37"0"0,0 0 142 0 0,0 0 69 0 0,0 0-111 0 0,0 0-295 0 0,0 0-353 0 0,0 0-315 0 0,0 0-185 0 0,0 0-151 0 0,0 0-103 0 0,0 0-39 0 0,-2-2-74 0 0,-1-5-443 0 0,0 0 0 0 0,1 0 0 0 0,-1 0 0 0 0,2 0 0 0 0,-1 0 0 0 0,1-1 0 0 0,0 1 0 0 0,1 0 0 0 0,-1-1 0 0 0,2 1 0 0 0,-1-1 1 0 0,1 1-1 0 0,0 0 0 0 0,0-1 0 0 0,1 1 0 0 0,0 0 0 0 0,0 0 0 0 0,1 0 0 0 0,0 0 0 0 0,1-2-221 0 0,7-13 73 0 0,0 0 1 0 0,1 0-1 0 0,2 1 1 0 0,0 1-1 0 0,1 0 1 0 0,1 1-1 0 0,0 1 1 0 0,2 0-1 0 0,0 1 1 0 0,1 1-1 0 0,0 1 1 0 0,1 1-1 0 0,1 1 1 0 0,1 0-1 0 0,0 2 1 0 0,0 0 0 0 0,10-2-74 0 0,-30 12 1 0 0,-1 0 1 0 0,0 0-1 0 0,1 0 1 0 0,-1 1-1 0 0,0-1 1 0 0,1 0 0 0 0,-1 1-1 0 0,1-1 1 0 0,-1 1-1 0 0,1 0 1 0 0,0-1-1 0 0,-1 1 1 0 0,1 0 0 0 0,-1 0-1 0 0,1 0 1 0 0,-1 0-1 0 0,1 0 1 0 0,0 1-1 0 0,-1-1 1 0 0,1 0 0 0 0,-1 1-1 0 0,1-1 1 0 0,-1 1-1 0 0,1-1 1 0 0,-1 1-1 0 0,0 0 1 0 0,1 0 0 0 0,-1 0-1 0 0,0-1 1 0 0,1 1-1 0 0,-1 0 1 0 0,0 1 0 0 0,0-1-1 0 0,0 0 1 0 0,0 0-1 0 0,0 0 1 0 0,0 1-1 0 0,0-1 1 0 0,0 0 0 0 0,-1 1-1 0 0,1-1 1 0 0,-1 1-1 0 0,1-1 1 0 0,-1 1-1 0 0,1-1 1 0 0,-1 1 0 0 0,0-1-1 0 0,1 1 1 0 0,-1 0-1 0 0,0-1 1 0 0,0 1-1 0 0,0-1 1 0 0,-1 1 0 0 0,1-1-1 0 0,0 1-1 0 0,5 329 443 0 0,4-304-348 0 0,1-43 14 0 0,104-171 23 0 0,-99 165-130 0 0,1-3-7 0 0,0 2 0 0 0,1 0 1 0 0,2 0-1 0 0,0 2 0 0 0,1 0 0 0 0,13-9 5 0 0,-32 29-2 0 0,1 0-1 0 0,-1 0 1 0 0,0 0-1 0 0,1 0 1 0 0,-1 0-1 0 0,1 0 0 0 0,-1 1 1 0 0,1-1-1 0 0,-1 1 1 0 0,1-1-1 0 0,-1 1 1 0 0,1-1-1 0 0,-1 1 1 0 0,1 0-1 0 0,0 0 0 0 0,-1 0 1 0 0,1 0-1 0 0,-1 0 1 0 0,1 0-1 0 0,0 0 1 0 0,-1 0-1 0 0,1 1 1 0 0,-1-1-1 0 0,1 1 0 0 0,-1-1 1 0 0,1 1-1 0 0,-1 0 1 0 0,1-1-1 0 0,-1 1 1 0 0,1 0-1 0 0,-1 0 1 0 0,0 0-1 0 0,0 0 1 0 0,1 0-1 0 0,-1 0 0 0 0,0 1 1 0 0,0-1-1 0 0,0 0 1 0 0,0 0-1 0 0,0 1 1 0 0,-1-1-1 0 0,1 1 1 0 0,0-1-1 0 0,-1 1 0 0 0,1-1 1 0 0,-1 1-1 0 0,1 0 3 0 0,23 105 124 0 0,-29 32-49 0 0,-9-80-262 0 0,4-22-2947 0 0,10-37 2299 0 0,12 4-9591 0 0,-8-4-1040 0 0</inkml:trace>
  <inkml:trace contextRef="#ctx0" brushRef="#br0" timeOffset="3354.046">2944 435 5753 0 0,'0'0'4054'0'0,"0"0"-1833"0"0,0 0-563 0 0,0 0 9 0 0,0 0-27 0 0,0 0-157 0 0,0 0-268 0 0,0 0-276 0 0,0 0-190 0 0,0 0-106 0 0,0 0-45 0 0,0 0-14 0 0,0 0-10 0 0,-28 10-20 0 0,-132 43 406 0 0,144-48-716 0 0,1 2 0 0 0,-1-1 1 0 0,1 2-1 0 0,1 0 0 0 0,-1 1 0 0 0,1 0 0 0 0,1 1 1 0 0,0 1-1 0 0,0 0 0 0 0,-6 8-244 0 0,-3 8 118 0 0,14-19-106 0 0,1-1 0 0 0,0 1-1 0 0,0 1 1 0 0,1 0 0 0 0,0-1 0 0 0,0 2 0 0 0,1-1 0 0 0,0 1 0 0 0,1 0 0 0 0,0 0-1 0 0,1 0 1 0 0,0 0 0 0 0,0 1 0 0 0,1-1 0 0 0,0 8-12 0 0,2-16 2 0 0,0 0 1 0 0,1 0-1 0 0,-1 0 1 0 0,1-1-1 0 0,0 1 0 0 0,0 0 1 0 0,-1 0-1 0 0,1-1 1 0 0,0 1-1 0 0,0-1 1 0 0,1 1-1 0 0,-1 0 0 0 0,0-1 1 0 0,0 0-1 0 0,1 1 1 0 0,-1-1-1 0 0,1 0 0 0 0,-1 0 1 0 0,1 0-1 0 0,0 0 1 0 0,-1 0-1 0 0,1 0 0 0 0,0 0 1 0 0,-1-1-1 0 0,1 1 1 0 0,0 0-1 0 0,0-1 0 0 0,0 0 1 0 0,0 1-1 0 0,0-1 1 0 0,0 0-1 0 0,-1 0 1 0 0,1 0-1 0 0,2 0-2 0 0,68-9 275 0 0,-43-6-180 0 0,-1-2 0 0 0,-1 0-1 0 0,-1-2 1 0 0,0-1-1 0 0,-1-1 1 0 0,-2-1-1 0 0,0-1 1 0 0,-1-1 0 0 0,-2-1-1 0 0,0-1 1 0 0,12-22-95 0 0,-22 35 20 0 0,-13 64 124 0 0,1-39-132 0 0,0-1 1 0 0,1 1 0 0 0,1 0-1 0 0,0-1 1 0 0,0 1 0 0 0,1 0-1 0 0,1-1 1 0 0,0 1 0 0 0,1-1-1 0 0,0 1 1 0 0,0-1 0 0 0,3 5-13 0 0,3-1 2 0 0,-7-9-7 0 0,0 0 1 0 0,1-1 0 0 0,0 1 0 0 0,0-1 0 0 0,1 0-1 0 0,-1 0 1 0 0,1 0 0 0 0,0 0 0 0 0,1 0 0 0 0,-1-1-1 0 0,1 0 1 0 0,0 0 0 0 0,0 0 0 0 0,0-1 0 0 0,0 0-1 0 0,4 2 5 0 0,-9-5-79 0 0,1 1 1 0 0,0-1-1 0 0,0 0 0 0 0,-1 0 0 0 0,1 0 0 0 0,0 1 0 0 0,-1-1 0 0 0,1 0 0 0 0,0 0 0 0 0,0 0 0 0 0,-1 0 0 0 0,1 0 0 0 0,0 0 1 0 0,0 0-1 0 0,-1-1 0 0 0,1 1 0 0 0,0 0 0 0 0,-1 0 0 0 0,1 0 0 0 0,0-1 0 0 0,-1 1 0 0 0,1 0 0 0 0,0-1 0 0 0,-1 1 0 0 0,1-1 1 0 0,-1 1-1 0 0,1-1 0 0 0,0 1 0 0 0,-1-1 0 0 0,1 1 0 0 0,-1-1 0 0 0,0 1 0 0 0,1-1 0 0 0,-1 0 0 0 0,1 1 0 0 0,-1-1 0 0 0,0 0 1 0 0,0 1-1 0 0,1-1 0 0 0,-1 0 0 0 0,0 1 0 0 0,0-1 0 0 0,0 0 0 0 0,0 0 0 0 0,0 1 0 0 0,0-1 0 0 0,0 0 0 0 0,0 0 0 0 0,0 1 1 0 0,0-1 78 0 0,-6-25-9293 0 0,3 19-2202 0 0</inkml:trace>
  <inkml:trace contextRef="#ctx0" brushRef="#br0" timeOffset="3862.032">2554 259 12003 0 0,'0'0'2059'0'0,"0"0"-238"0"0,0 0-151 0 0,0 0-47 0 0,0 0-85 0 0,0 0-206 0 0,0 0-304 0 0,0 0-289 0 0,0 0-193 0 0,0 0-94 0 0,0 0-24 0 0,0 0 5 0 0,-4-2 3 0 0,1 1-472 0 0,3 1 105 0 0,0 0 0 0 0,0 0 0 0 0,0 0 0 0 0,1-1 0 0 0,-1 1-1 0 0,0 0 1 0 0,0 0 0 0 0,0 0 0 0 0,0 0 0 0 0,0-1 0 0 0,0 1-1 0 0,0 0 1 0 0,0 0 0 0 0,0 0 0 0 0,0-1 0 0 0,0 1-1 0 0,0 0 1 0 0,1 0 0 0 0,-1 0 0 0 0,0-1 0 0 0,-1 1 0 0 0,1 0-1 0 0,0 0 1 0 0,0 0 0 0 0,0-1 0 0 0,0 1-69 0 0,261 0 2601 0 0,-100 4-1404 0 0,-223-42-635 0 0,53 33-531 0 0,0 0 0 0 0,1-1 0 0 0,-1 0 1 0 0,1-1-1 0 0,1 0 0 0 0,-1 0 1 0 0,1-1-1 0 0,0 0 0 0 0,1 0 1 0 0,-3-6-32 0 0,-21-22 57 0 0,26 31-235 0 0,0 0-1 0 0,1 0 1 0 0,0 0-1 0 0,0-1 1 0 0,1 1-1 0 0,-1-1 1 0 0,1 1-1 0 0,0-1 1 0 0,1 0-1 0 0,0 0 1 0 0,-1 0-1 0 0,2 0 1 0 0,-1 0-1 0 0,1-4 179 0 0,7 0-3657 0 0,-2 9-840 0 0,-1 1-8024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4841 0 0,'0'0'2573'0'0,"0"0"-469"0"0,0 0-222 0 0,0 0 84 0 0,0 0 7 0 0,0 0-175 0 0,0 0-299 0 0,0 0-356 0 0,0 0-290 0 0,0 0-174 0 0,0 0-88 0 0,0 0-31 0 0,0 0 32 0 0,-1-3 14 0 0,-4-4 1694 0 0,5 31 764 0 0,0-9-3411 0 0,0 147 1510 0 0,0-162-1174 0 0,0 0-8 0 0,0 0-13 0 0,0 0 7 0 0,0 0-19 0 0,0 0-12 0 0,0 0-16 0 0,1-30-3635 0 0,1 12 407 0 0,1-2-5192 0 0,-3 11-3462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12635 0 0,'0'0'2283'0'0,"0"0"-473"0"0,0 0-406 0 0,0 0-232 0 0,0 0-224 0 0,0 0-270 0 0,0 0-259 0 0,0 0-225 0 0,0 0-127 0 0,0 0-34 0 0,1 4-13 0 0,24 39-784 0 0,-5-32-6379 0 0,-14-10-3876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09:1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170 388 6745 0 0,'0'0'1833'0'0,"0"0"-284"0"0,0 0-32 0 0,0 0 71 0 0,0 0-24 0 0,0 0-162 0 0,0 0-226 0 0,0 0-250 0 0,0 0-189 0 0,0 0-106 0 0,0 0-77 0 0,0 0-14 0 0,0 0-7 0 0,-10 0 1 0 0,-45 4 787 0 0,50-2-1137 0 0,0 0 1 0 0,1 1-1 0 0,-1-1 0 0 0,1 1 0 0 0,0 0 0 0 0,-1 0 1 0 0,1 1-1 0 0,1-1 0 0 0,-1 1 0 0 0,1 0 0 0 0,-1 0 0 0 0,1 0 1 0 0,0 1-1 0 0,1-1 0 0 0,-1 1 0 0 0,1-1 0 0 0,0 1 1 0 0,0 0-1 0 0,-1 3-184 0 0,-9 30 197 0 0,8-32-181 0 0,1 1-1 0 0,0 0 1 0 0,0-1 0 0 0,1 1 0 0 0,0 0 0 0 0,0 1 0 0 0,1-1 0 0 0,0 0 0 0 0,0 0 0 0 0,1 1 0 0 0,0-1-1 0 0,0 0 1 0 0,0 0 0 0 0,1 1 0 0 0,0-1 0 0 0,1 0 0 0 0,0 0 0 0 0,0 0 0 0 0,0 0 0 0 0,1 0 0 0 0,0 0-1 0 0,2 2-15 0 0,-2-5 9 0 0,1 0 0 0 0,0 0 0 0 0,0 0 0 0 0,1 0 0 0 0,-1-1 0 0 0,1 0 0 0 0,-1 0 0 0 0,1 0 0 0 0,0 0 0 0 0,0-1 0 0 0,1 0-1 0 0,-1 0 1 0 0,0 0 0 0 0,1-1 0 0 0,-1 0 0 0 0,1 0 0 0 0,-1 0 0 0 0,1-1 0 0 0,-1 1 0 0 0,1-1 0 0 0,0-1 0 0 0,-1 1 0 0 0,1-1-1 0 0,-1 0 1 0 0,3-1-9 0 0,133-53 346 0 0,-114 39-274 0 0,-2-1 1 0 0,0-2 0 0 0,-1 0 0 0 0,-1-2 0 0 0,-1 0-1 0 0,-1-2 1 0 0,-1 0 0 0 0,-1-1 0 0 0,-1-1 0 0 0,-1-1-1 0 0,-1-1 1 0 0,4-10-73 0 0,-13 19 15 0 0,0-1-1 0 0,-1 0 1 0 0,-1 0 0 0 0,-1 0-1 0 0,0-1 1 0 0,-2 0 0 0 0,0 1-1 0 0,-1-1 1 0 0,-1 0 0 0 0,-1 0-1 0 0,-2-9-14 0 0,3 24-8 0 0,-1-1 0 0 0,0 1 0 0 0,0-1-1 0 0,-1 1 1 0 0,0 0 0 0 0,0-1-1 0 0,0 1 1 0 0,0 0 0 0 0,-1 0-1 0 0,0 0 1 0 0,0 1 0 0 0,0-1 0 0 0,-1 1-1 0 0,1-1 1 0 0,-1 1 0 0 0,0 0-1 0 0,0 1 1 0 0,0-1 0 0 0,-1 1-1 0 0,0-1 1 0 0,1 1 0 0 0,-1 1 0 0 0,0-1-1 0 0,0 1 1 0 0,-1 0 0 0 0,1 0-1 0 0,0 0 1 0 0,-1 1 0 0 0,1 0-1 0 0,-1 0 1 0 0,-1 0 8 0 0,1 0-9 0 0,-1 1 1 0 0,1 0-1 0 0,-1 0 0 0 0,0 1 0 0 0,1 0 1 0 0,-1 0-1 0 0,1 1 0 0 0,0-1 0 0 0,-1 1 1 0 0,1 0-1 0 0,0 1 0 0 0,0 0 0 0 0,0 0 1 0 0,1 0-1 0 0,-1 1 0 0 0,1 0 0 0 0,-1 0 0 0 0,1 0 1 0 0,1 0-1 0 0,-1 1 0 0 0,1 0 0 0 0,-1 0 1 0 0,0 2 8 0 0,-1 89 208 0 0,41 65 245 0 0,-28-121-287 0 0,-3-13-86 0 0,1 1-1 0 0,1-1 1 0 0,2 0 0 0 0,0-1-1 0 0,10 20-79 0 0,-14-38 19 0 0,1-1 0 0 0,-1 1 0 0 0,1-1 0 0 0,0 0 0 0 0,1-1-1 0 0,0 1 1 0 0,0-1 0 0 0,0 0 0 0 0,1-1 0 0 0,0 1 0 0 0,0-1 0 0 0,0-1-1 0 0,1 1 1 0 0,0-1 0 0 0,-1-1 0 0 0,1 1 0 0 0,1-1 0 0 0,-1-1 0 0 0,0 1-1 0 0,1-1 1 0 0,-1-1 0 0 0,4 1-19 0 0,38 1 171 0 0,-49-3-174 0 0,-1 0-36 0 0,-6-12-2817 0 0,2 7-7235 0 0,3 4 6951 0 0,-1 1-9291 0 0</inkml:trace>
  <inkml:trace contextRef="#ctx0" brushRef="#br0" timeOffset="566.028">766 520 8018 0 0,'0'0'2498'0'0,"0"0"-857"0"0,0 0-322 0 0,0 0-9 0 0,0 0 63 0 0,0 0-4 0 0,0 0-169 0 0,0 0-174 0 0,0 0-156 0 0,0 0-109 0 0,0 0-40 0 0,0 0-22 0 0,9 7-36 0 0,28 20-18 0 0,-34-25-518 0 0,0 0 0 0 0,1 0 0 0 0,-1-1 0 0 0,1 0-1 0 0,-1 1 1 0 0,1-1 0 0 0,0-1 0 0 0,-1 1 0 0 0,1-1 0 0 0,0 1-1 0 0,0-1 1 0 0,0 0 0 0 0,-1 0 0 0 0,1-1 0 0 0,0 1 0 0 0,0-1-1 0 0,-1 0 1 0 0,1 0 0 0 0,0 0-127 0 0,3 0 176 0 0,7-5 16 0 0,0 0 0 0 0,0 0-1 0 0,0-1 1 0 0,-1-1 0 0 0,0 0 0 0 0,0-1-1 0 0,-1 0 1 0 0,0-1 0 0 0,-1 0 0 0 0,9-11-192 0 0,-15 16 28 0 0,0 0 1 0 0,-1 0 0 0 0,1 0 0 0 0,-1-1-1 0 0,-1 1 1 0 0,1-1 0 0 0,-1 0-1 0 0,0 0 1 0 0,0-1 0 0 0,0 1 0 0 0,-1-1-1 0 0,0 1 1 0 0,-1-1 0 0 0,1 0-1 0 0,-1 1 1 0 0,0-1 0 0 0,-1 0-1 0 0,0 0 1 0 0,0 0 0 0 0,0 0 0 0 0,-1-2-29 0 0,-1 5-7 0 0,-1 1 0 0 0,1-1 0 0 0,0 1 0 0 0,-1-1 0 0 0,0 1 0 0 0,0 0 0 0 0,0 0 0 0 0,0 1 0 0 0,0-1 0 0 0,-1 0 0 0 0,1 1 0 0 0,-1 0 0 0 0,1 0 0 0 0,-1 0 0 0 0,0 0 0 0 0,0 1 0 0 0,0-1 0 0 0,0 1 0 0 0,0 0 0 0 0,0 0 0 0 0,0 1 0 0 0,0-1 0 0 0,-1 1 0 0 0,1 0 0 0 0,-3 0 7 0 0,-6 0-6 0 0,0 0 1 0 0,0 1-1 0 0,1 0 1 0 0,-1 1-1 0 0,1 0 1 0 0,-1 1-1 0 0,1 1 1 0 0,0 0-1 0 0,0 0 1 0 0,0 1-1 0 0,1 1 1 0 0,0 0-1 0 0,0 0 1 0 0,0 1-1 0 0,1 1 1 0 0,0 0-1 0 0,0 0 1 0 0,1 1-1 0 0,0 0 1 0 0,0 0-1 0 0,1 1 1 0 0,1 0-1 0 0,0 1 1 0 0,-2 2 5 0 0,6-6 10 0 0,-1 0 1 0 0,1 0-1 0 0,1 0 1 0 0,-1 0-1 0 0,1 0 0 0 0,0 0 1 0 0,1 1-1 0 0,0-1 1 0 0,0 1-1 0 0,0-1 1 0 0,1 1-1 0 0,1-1 0 0 0,-1 1 1 0 0,1-1-1 0 0,0 1 1 0 0,1-1-1 0 0,-1 0 1 0 0,1 0-1 0 0,1 1 0 0 0,0-1 1 0 0,0-1-1 0 0,0 1 1 0 0,1 0-1 0 0,0-1 0 0 0,0 0 1 0 0,0 1-1 0 0,1-2 1 0 0,0 1-1 0 0,0-1 1 0 0,1 1-1 0 0,-1-1 0 0 0,1-1 1 0 0,3 2-11 0 0,26 11 226 0 0,1-2-1 0 0,1-2 1 0 0,0-1 0 0 0,1-2-1 0 0,0-2 1 0 0,0-1 0 0 0,1-2-1 0 0,0-1 1 0 0,0-2 0 0 0,0-2-1 0 0,28-4-225 0 0,-44 4 16 0 0,-14 0 3 0 0,-3 1-13 0 0,0-1 0 0 0,0 0 1 0 0,0 0-1 0 0,0 0 0 0 0,0 0 0 0 0,0-1 0 0 0,0 0 0 0 0,0 0 0 0 0,0-1 0 0 0,0 0 1 0 0,-1 0-1 0 0,1 0 0 0 0,-1-1 0 0 0,1 1 0 0 0,-1-1 0 0 0,2-1-6 0 0,-7 3-42 0 0,0 0 0 0 0,0 1 0 0 0,1-1 0 0 0,-1 0 0 0 0,0 0 0 0 0,0 1 0 0 0,0-1 0 0 0,0 0 0 0 0,0 1 0 0 0,0-1 0 0 0,0 0 0 0 0,0 0 0 0 0,0 1 0 0 0,0-1 0 0 0,0 0 0 0 0,0 1-1 0 0,0-1 1 0 0,-1 0 0 0 0,1 1 0 0 0,0-1 0 0 0,-1 0 0 0 0,1 1 0 0 0,0-1 0 0 0,-1 0 0 0 0,1 1 0 0 0,-1-1 0 0 0,1 1 0 0 0,-1-1 0 0 0,1 1 0 0 0,-1-1 0 0 0,1 1 0 0 0,-1-1 0 0 0,1 1 0 0 0,-1 0 0 0 0,0-1 0 0 0,1 1 0 0 0,-1 0 0 0 0,0-1 0 0 0,1 1 0 0 0,-1 0 0 0 0,0 0-1 0 0,0 0 1 0 0,1 0 0 0 0,-1-1 0 0 0,0 1 0 0 0,1 0 0 0 0,-1 0 0 0 0,0 0 0 0 0,0 1 0 0 0,0-1 42 0 0,-22-5-3424 0 0,7 4-5225 0 0,8 1-4511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407 612 0 0 0,'0'0'1174'0'0,"0"0"253"0"0,0 0-42 0 0,0 0-95 0 0,0 0-74 0 0,0 0-48 0 0,0 0-73 0 0,0 0-83 0 0,0 0-71 0 0,0 0-77 0 0,1-1-387 0 0,6-2 9061 0 0,-6 2-8077 0 0,-11-3-1239 0 0,-1 0 0 0 0,1 1-1 0 0,-1 0 1 0 0,1 1 0 0 0,-1 0 0 0 0,0 0 0 0 0,0 1 0 0 0,1 1 0 0 0,-1 0 0 0 0,0 0 0 0 0,0 1 0 0 0,-1 0-222 0 0,-25 1 380 0 0,26-1-332 0 0,-1 1 0 0 0,1 1 0 0 0,-1 0 0 0 0,1 0 0 0 0,0 1 0 0 0,0 1 0 0 0,0 0 0 0 0,1 0 1 0 0,-1 1-1 0 0,1 0 0 0 0,1 1 0 0 0,-1 0 0 0 0,1 1 0 0 0,1 0 0 0 0,-1 0 0 0 0,1 1 0 0 0,1 0 0 0 0,-1 0 0 0 0,2 1 0 0 0,-1 0 0 0 0,1 0 0 0 0,1 0 0 0 0,-1 4-48 0 0,1 0 29 0 0,1 0-1 0 0,1 1 0 0 0,0-1 1 0 0,1 1-1 0 0,0-1 0 0 0,2 1 1 0 0,-1 0-1 0 0,2-1 0 0 0,1 6-28 0 0,-2-16 5 0 0,0 0 0 0 0,1 0 0 0 0,0 0 0 0 0,0 0 0 0 0,0 0 0 0 0,1 0 0 0 0,-1 0 0 0 0,1 0 0 0 0,0 0 0 0 0,0-1 0 0 0,0 1 0 0 0,0-1 0 0 0,1 0 0 0 0,-1 1 0 0 0,1-1 0 0 0,0 0 0 0 0,0 0 0 0 0,0-1 0 0 0,0 1 0 0 0,1-1 0 0 0,-1 1 0 0 0,1-1-5 0 0,4 0 31 0 0,0-1 0 0 0,-1 0 0 0 0,1 0 0 0 0,0-1 0 0 0,1 0 0 0 0,-1 0 1 0 0,0-1-1 0 0,-1 0 0 0 0,1 0 0 0 0,0-1 0 0 0,0 0 0 0 0,0-1 0 0 0,-1 1 1 0 0,1-1-1 0 0,-1-1 0 0 0,0 0 0 0 0,0 0 0 0 0,0 0 0 0 0,-1 0 0 0 0,1-1 0 0 0,-1-1 1 0 0,0 1-1 0 0,-1-1 0 0 0,1 0 0 0 0,-1 0 0 0 0,0 0 0 0 0,-1-1 0 0 0,1 0-31 0 0,30-26 73 0 0,-14 14-28 0 0,-2 0 0 0 0,0 0-1 0 0,-2-2 1 0 0,0 0 0 0 0,-1-2 0 0 0,-1 1 0 0 0,-1-2 0 0 0,-2 0 0 0 0,3-5-45 0 0,-10 14 156 0 0,-9 23 54 0 0,-10 24-84 0 0,12-26-116 0 0,0 0-1 0 0,0 1 1 0 0,1-1 0 0 0,0 0-1 0 0,1 1 1 0 0,-1-1 0 0 0,1 1 0 0 0,1-1-1 0 0,-1 1 1 0 0,1-1 0 0 0,0 1-1 0 0,0-1 1 0 0,1 0 0 0 0,0 1 0 0 0,0-1-1 0 0,1 0 1 0 0,-1 0 0 0 0,2 1-10 0 0,36 58-242 0 0,-12-53-1393 0 0,-5-11-3481 0 0,-16-1 1197 0 0,-1 0-7351 0 0</inkml:trace>
  <inkml:trace contextRef="#ctx0" brushRef="#br0" timeOffset="615.285">650 998 10554 0 0,'0'0'2086'0'0,"0"0"-679"0"0,0 0-245 0 0,0 0 111 0 0,0 0 107 0 0,0 0-86 0 0,0 0-292 0 0,0 0-304 0 0,0 0-161 0 0,0 0 1 0 0,0 0 73 0 0,0 0 53 0 0,0 0 3 0 0,17-18-59 0 0,51-59-74 0 0,26-67 1539 0 0,-30 16-876 0 0,-80 266-695 0 0,17-135-487 0 0,0 1-1 0 0,0-1 0 0 0,0 0 0 0 0,0 0 0 0 0,1-1 0 0 0,-1 1 1 0 0,1 0-1 0 0,0 0 0 0 0,0-1 0 0 0,0 1 0 0 0,0-1 0 0 0,0 0 1 0 0,1 1-1 0 0,-1-1 0 0 0,1 0 0 0 0,-1 0 0 0 0,1-1 0 0 0,0 1 1 0 0,-1 0-1 0 0,1-1 0 0 0,0 0 0 0 0,0 0 0 0 0,0 1 0 0 0,0-2 1 0 0,1 1-1 0 0,-1 0 0 0 0,0-1 0 0 0,0 1 0 0 0,0-1 0 0 0,1 0 1 0 0,-1 0-1 0 0,0-1 0 0 0,0 1 0 0 0,0 0 0 0 0,1-1 0 0 0,-1 0 1 0 0,0 0-1 0 0,0 0 0 0 0,0 0 0 0 0,0 0 0 0 0,0-1 0 0 0,0 1 1 0 0,-1-1-1 0 0,1 0 0 0 0,2-2-14 0 0,11-6 156 0 0,-1-1 1 0 0,0 0 0 0 0,-1-1-1 0 0,-1-1 1 0 0,1 0-1 0 0,-2-1 1 0 0,0-1-1 0 0,-1 1 1 0 0,0-2-1 0 0,-1 0 1 0 0,3-7-157 0 0,-10 6-422 0 0,-4 27-3764 0 0,1 5 517 0 0,0-5-4239 0 0,0-6-4005 0 0</inkml:trace>
  <inkml:trace contextRef="#ctx0" brushRef="#br0" timeOffset="1245.065">1482 549 13035 0 0,'0'0'2688'0'0,"0"0"-643"0"0,0 0-449 0 0,0 0-237 0 0,0 0-219 0 0,0 0-153 0 0,0 0-155 0 0,0 0-157 0 0,0 0-139 0 0,0 0-108 0 0,0 0-108 0 0,0 0-75 0 0,0 0-55 0 0,-29 24-47 0 0,-92 74-26 0 0,75-47 42 0 0,45-47-145 0 0,-1 1 0 0 0,1-1-1 0 0,0 1 1 0 0,0 0 0 0 0,0-1 0 0 0,0 1 0 0 0,1 0-1 0 0,0 0 1 0 0,0-1 0 0 0,0 1 0 0 0,1 0 0 0 0,-1-1-1 0 0,1 1 1 0 0,0 0 0 0 0,1-1 0 0 0,-1 1 0 0 0,1-1-1 0 0,0 1 1 0 0,0-1 0 0 0,0 0 0 0 0,0 0 0 0 0,1 0-1 0 0,0 0 1 0 0,0 0 0 0 0,0-1 0 0 0,0 1 0 0 0,0-1-1 0 0,1 0 1 0 0,0 0 0 0 0,-1 0 0 0 0,1 0 0 0 0,0-1-1 0 0,1 0 1 0 0,-1 1 0 0 0,0-1 0 0 0,0-1 0 0 0,1 1-1 0 0,0-1 1 0 0,-1 0 0 0 0,1 0 0 0 0,-1 0 0 0 0,1 0-1 0 0,0-1 1 0 0,0 0 0 0 0,-1 0 0 0 0,5-1-14 0 0,4 2 99 0 0,0-2-1 0 0,0 0 1 0 0,0 0 0 0 0,0-1 0 0 0,0-1-1 0 0,0 0 1 0 0,-1-1 0 0 0,1 0 0 0 0,-1-1 0 0 0,0 0-1 0 0,-1-1 1 0 0,1 0 0 0 0,-1-1 0 0 0,0 0-1 0 0,0-1 1 0 0,-1 0 0 0 0,6-7-99 0 0,6-7 145 0 0,-1 0 0 0 0,-1-1-1 0 0,-1-2 1 0 0,-1 0 0 0 0,-1 0 0 0 0,-1-2-1 0 0,-1-1-144 0 0,-5 12 11 0 0,-1-1 0 0 0,0 0 0 0 0,-2 0 0 0 0,0 0 0 0 0,-1-1 0 0 0,0 0 0 0 0,-2 0 0 0 0,0 0 0 0 0,-1-1 0 0 0,-1 1 0 0 0,0-1-1 0 0,-2 0 1 0 0,0 0 0 0 0,-1 1 0 0 0,-1-1 0 0 0,-1 1 0 0 0,0-1 0 0 0,-2 1 0 0 0,0 0 0 0 0,-1 0 0 0 0,-1-2-11 0 0,1 8-22 0 0,0 0 0 0 0,-1 0 1 0 0,-1 0-1 0 0,1 0 1 0 0,-2 1-1 0 0,0 1 0 0 0,0-1 1 0 0,-1 2-1 0 0,0-1 0 0 0,0 1 1 0 0,-1 1-1 0 0,-1 0 1 0 0,1 0-1 0 0,-1 1 0 0 0,0 1 1 0 0,-1 0-1 0 0,0 0 0 0 0,0 1 1 0 0,0 1-1 0 0,0 0 0 0 0,-1 1 1 0 0,1 1-1 0 0,-1 0 1 0 0,0 1-1 0 0,0 0 0 0 0,0 1 1 0 0,-3 1 21 0 0,11-1-6 0 0,0 2 1 0 0,1-1 0 0 0,-1 0 0 0 0,1 1 0 0 0,-1 0 0 0 0,1 1 0 0 0,0-1 0 0 0,0 1-1 0 0,0 0 1 0 0,0 0 0 0 0,0 0 0 0 0,1 1 0 0 0,-1 0 0 0 0,1 0 0 0 0,0 0-1 0 0,0 0 1 0 0,1 1 0 0 0,-1-1 0 0 0,1 1 0 0 0,0 0 0 0 0,0 0 0 0 0,0 0 0 0 0,1 1-1 0 0,0-1 1 0 0,0 1 0 0 0,0-1 0 0 0,1 1 0 0 0,0-1 0 0 0,0 3 5 0 0,-1 4 14 0 0,0 1-1 0 0,1 0 1 0 0,1 0 0 0 0,0-1 0 0 0,1 1 0 0 0,0 0 0 0 0,1-1 0 0 0,0 1-1 0 0,1-1 1 0 0,1 1 0 0 0,0-1 0 0 0,5 11-14 0 0,9 9 119 0 0,2-1 0 0 0,1-1 0 0 0,1-1 0 0 0,2 0 0 0 0,1-2 0 0 0,16 14-119 0 0,1 2 232 0 0,162 129 833 0 0,-59-57-842 0 0,-130-100-795 0 0,-14-15 433 0 0,17-12-4814 0 0,-13 5-3046 0 0,-2 4-4432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 1072 0 0,'0'0'2314'0'0,"0"0"-926"0"0,0 0-75 0 0,0 0 236 0 0,0 0 196 0 0,0 0 151 0 0,0 0-190 0 0,0 0-294 0 0,0 0-256 0 0,0 0-237 0 0,0 0-144 0 0,-2-3 3939 0 0,33 133-1528 0 0,-16 148-1239 0 0,-15 119-928 0 0,6-411-2539 0 0,-6 2 119 0 0,0-5-3488 0 0,-1 6-4091 0 0,0 7-2341 0 0</inkml:trace>
  <inkml:trace contextRef="#ctx0" brushRef="#br0" timeOffset="311.384">1 511 8066 0 0,'0'0'2001'0'0,"0"0"-239"0"0,0 0-145 0 0,0 0-68 0 0,0 0-144 0 0,0 0-256 0 0,0 0-293 0 0,0 0-174 0 0,0 0-18 0 0,0 0 13 0 0,0 0 0 0 0,0 0-21 0 0,0 0-31 0 0,30-14-54 0 0,93-44-58 0 0,93-19 692 0 0,-169 72-1848 0 0,-25-2-351 0 0,4-1-2346 0 0,-9 1-4865 0 0,-12 3-2824 0 0</inkml:trace>
  <inkml:trace contextRef="#ctx0" brushRef="#br0" timeOffset="867.272">548 22 9586 0 0,'0'0'2698'0'0,"0"0"-1174"0"0,0 0-498 0 0,0 0 35 0 0,0 0 185 0 0,0 0 106 0 0,0 0-154 0 0,0 0-303 0 0,0 0-250 0 0,0 0-137 0 0,0 0-60 0 0,0 0-17 0 0,4 26-23 0 0,14 83-42 0 0,15 80 1318 0 0,-16 71-949 0 0,10-116-638 0 0,-27-143-86 0 0,0 0 0 0 0,1 0 0 0 0,-1-1-1 0 0,0 1 1 0 0,1 0 0 0 0,-1 0 0 0 0,0 0 0 0 0,1-1 0 0 0,-1 1-1 0 0,1 0 1 0 0,-1 0 0 0 0,1-1 0 0 0,-1 1 0 0 0,1 0 0 0 0,0-1-1 0 0,-1 1 1 0 0,1-1 0 0 0,0 1 0 0 0,0-1 0 0 0,-1 1-1 0 0,1-1 1 0 0,0 1 0 0 0,0-1 0 0 0,0 0 0 0 0,-1 1 0 0 0,1-1-1 0 0,0 0 1 0 0,0 0 0 0 0,0 0 0 0 0,0 0 0 0 0,0 0-1 0 0,0 0 1 0 0,-1 0 0 0 0,1 0 0 0 0,0 0 0 0 0,0 0 0 0 0,0 0-1 0 0,0 0 1 0 0,0-1 0 0 0,-1 1 0 0 0,1 0 0 0 0,0-1-1 0 0,0 1 1 0 0,0-1-11 0 0,64-64 699 0 0,-18 18-616 0 0,89-70 22 0 0,-135 116-107 0 0,-1 1 0 0 0,1-1 0 0 0,0 1 0 0 0,-1 0 0 0 0,1-1 0 0 0,0 1-1 0 0,-1 0 1 0 0,1-1 0 0 0,0 1 0 0 0,0 0 0 0 0,-1 0 0 0 0,1 0 0 0 0,0 0 0 0 0,0 0 0 0 0,-1 0 0 0 0,1 0-1 0 0,0 0 1 0 0,0 0 0 0 0,-1 0 0 0 0,1 0 0 0 0,0 0 0 0 0,0 0 0 0 0,-1 1 0 0 0,1-1 0 0 0,0 0-1 0 0,-1 1 1 0 0,1-1 0 0 0,0 0 0 0 0,-1 1 0 0 0,1-1 0 0 0,0 1 0 0 0,-1-1 0 0 0,1 1 0 0 0,-1-1 0 0 0,1 1-1 0 0,-1 0 1 0 0,1-1 0 0 0,-1 1 0 0 0,1 0 0 0 0,-1-1 0 0 0,0 1 0 0 0,1 0 0 0 0,-1-1 0 0 0,0 1 0 0 0,0 0-1 0 0,0 0 1 0 0,1-1 0 0 0,-1 1 0 0 0,0 0 0 0 0,0 0 0 0 0,0-1 0 0 0,0 1 0 0 0,0 0 0 0 0,0 0-1 0 0,-1 0 3 0 0,2 54 159 0 0,-2-47-122 0 0,-21 143 239 0 0,22-150-278 0 0,0 0 0 0 0,0 0 0 0 0,0 0-1 0 0,0 0 1 0 0,0 0 0 0 0,0 0 0 0 0,0 0 0 0 0,0 0-1 0 0,1 0 1 0 0,-1 0 0 0 0,0 0 0 0 0,0 0-1 0 0,1 0 1 0 0,-1 0 0 0 0,1 0 0 0 0,-1 0 0 0 0,1 0-1 0 0,-1 0 1 0 0,1 0 0 0 0,0 0 0 0 0,-1-1 0 0 0,1 1-1 0 0,0 0 1 0 0,0 0 0 0 0,0-1 0 0 0,-1 1 0 0 0,1 0-1 0 0,0-1 1 0 0,0 1 0 0 0,0-1 0 0 0,0 0-1 0 0,0 1 1 0 0,0-1 0 0 0,0 0 0 0 0,1 1 2 0 0,56-9-1842 0 0,-42-2-1733 0 0,-7 3-3209 0 0,-5 2-5108 0 0</inkml:trace>
  <inkml:trace contextRef="#ctx0" brushRef="#br0" timeOffset="1699.502">1172 706 7082 0 0,'0'0'1280'0'0,"0"0"-169"0"0,0 0 234 0 0,0 0 326 0 0,0 0-45 0 0,0 0-251 0 0,0 0-255 0 0,0 0-222 0 0,0 0-126 0 0,0 0-107 0 0,0 0-72 0 0,0 0-64 0 0,0 0-46 0 0,20-4-10 0 0,64-17-25 0 0,-37-2 695 0 0,-42 18-1037 0 0,0 1-1 0 0,0-1 1 0 0,-1-1-1 0 0,1 1 1 0 0,-1-1-1 0 0,0 1 1 0 0,-1-1-1 0 0,0 0 0 0 0,1-1 1 0 0,-2 1-1 0 0,1 0 1 0 0,-1-1-1 0 0,0 0 1 0 0,-1 1-1 0 0,1-1 1 0 0,-1 0-1 0 0,-1 0 1 0 0,1 0-1 0 0,-1 0 1 0 0,0 0-1 0 0,-1 0 1 0 0,0-1-106 0 0,-1 6-19 0 0,0-1 0 0 0,0 1-1 0 0,0 0 1 0 0,-1-1 0 0 0,1 1 0 0 0,-1 0 0 0 0,0 0 0 0 0,1 1 0 0 0,-1-1 0 0 0,0 0 0 0 0,0 1 0 0 0,0 0 0 0 0,0 0 0 0 0,0 0 0 0 0,-1 0-1 0 0,1 0 1 0 0,0 1 0 0 0,0-1 0 0 0,-1 1 0 0 0,1 0 0 0 0,0 0 0 0 0,-1 0 0 0 0,1 0 0 0 0,0 1 0 0 0,0-1 0 0 0,-1 1 0 0 0,1 0-1 0 0,0 0 1 0 0,0 0 0 0 0,0 0 0 0 0,0 1 0 0 0,0-1 0 0 0,0 1 0 0 0,1 0 0 0 0,-1-1 0 0 0,0 2 19 0 0,-11 6-21 0 0,0 1-1 0 0,1 0 1 0 0,1 1 0 0 0,0 1-1 0 0,0 0 1 0 0,1 0-1 0 0,1 1 1 0 0,0 1 0 0 0,1 0-1 0 0,0 0 1 0 0,1 1 0 0 0,-2 5 21 0 0,8-16 4 0 0,0 0 1 0 0,0 1 0 0 0,1-1-1 0 0,0 1 1 0 0,0 0-1 0 0,0-1 1 0 0,0 1 0 0 0,1 0-1 0 0,-1 0 1 0 0,1-1-1 0 0,0 1 1 0 0,1 0 0 0 0,-1 0-1 0 0,1 0 1 0 0,0-1-1 0 0,0 1 1 0 0,1-1 0 0 0,-1 1-1 0 0,1-1 1 0 0,0 1-1 0 0,0-1 1 0 0,0 0 0 0 0,1 0-1 0 0,0 0 1 0 0,-1 0-1 0 0,2 0 1 0 0,-1-1 0 0 0,0 1-1 0 0,1-1 1 0 0,-1 0-1 0 0,1 0 1 0 0,0 0 0 0 0,0 0-1 0 0,0-1 1 0 0,0 0-1 0 0,1 0 1 0 0,-1 0 0 0 0,2 1-6 0 0,15 2 125 0 0,1-1 0 0 0,0-1 0 0 0,0-1-1 0 0,0-1 1 0 0,0 0 0 0 0,-1-2-1 0 0,1-1 1 0 0,0 0 0 0 0,0-2 0 0 0,-1 0-1 0 0,1-2 1 0 0,-1 0 0 0 0,-1-1-1 0 0,1-2 1 0 0,-1 0 0 0 0,0-1 0 0 0,-1 0-1 0 0,-1-2 1 0 0,1 0 0 0 0,-2-1-1 0 0,11-11-123 0 0,-6 4 84 0 0,-1-2-1 0 0,-1 0 1 0 0,0-2-1 0 0,-2 0 1 0 0,-1-1-1 0 0,-1 0 1 0 0,11-25-84 0 0,-25 46 0 0 0,1-1 8 0 0,0 0 1 0 0,-1 0-1 0 0,1 0 1 0 0,-1 0 0 0 0,0 0-1 0 0,-1 0 1 0 0,1-1-1 0 0,-1 1 1 0 0,0-1-1 0 0,0 1 1 0 0,-1-1-1 0 0,0 1 1 0 0,0-1 0 0 0,0-2-9 0 0,-3 7-10 0 0,1-1 1 0 0,0 1 0 0 0,-1-1 0 0 0,1 1 0 0 0,-1 0 0 0 0,0 0 0 0 0,1 0 0 0 0,-1 1 0 0 0,0-1 0 0 0,1 1 0 0 0,-1-1 0 0 0,0 1 0 0 0,0 0 0 0 0,1 0 0 0 0,-1 0 0 0 0,0 0 0 0 0,0 1 0 0 0,1-1 0 0 0,-4 1 8 0 0,-6 3-17 0 0,0 0-1 0 0,0 0 0 0 0,0 2 1 0 0,0-1-1 0 0,1 1 0 0 0,0 1 1 0 0,0 0-1 0 0,1 0 0 0 0,-5 5 19 0 0,14-11-4 0 0,-1-1-1 0 0,1 1 1 0 0,0 0-1 0 0,-1 0 0 0 0,1 0 1 0 0,0 0-1 0 0,-1 1 1 0 0,1-1-1 0 0,0 0 0 0 0,0 0 1 0 0,0 1-1 0 0,0-1 0 0 0,0 1 1 0 0,0-1-1 0 0,1 1 1 0 0,-1-1-1 0 0,0 1 0 0 0,1-1 1 0 0,-1 1-1 0 0,1 0 1 0 0,0-1-1 0 0,-1 1 0 0 0,1 0 1 0 0,0-1-1 0 0,0 1 1 0 0,0 0-1 0 0,0-1 0 0 0,0 1 1 0 0,1 0-1 0 0,-1-1 0 0 0,0 1 1 0 0,1 0-1 0 0,-1-1 1 0 0,1 1-1 0 0,0-1 0 0 0,0 1 1 0 0,0 0 4 0 0,134 13 155 0 0,-112-15-118 0 0,-23 0-37 0 0,3-1 6 0 0,0 0 0 0 0,0 1-1 0 0,0-1 1 0 0,0 1 0 0 0,0 0 0 0 0,0 0-1 0 0,0 0 1 0 0,1 0 0 0 0,-1 0 0 0 0,0 1-1 0 0,0-1 1 0 0,0 1 0 0 0,-1 0 0 0 0,1 0-1 0 0,0 0 1 0 0,0 1 0 0 0,0-1-1 0 0,-1 0 1 0 0,1 1 0 0 0,0 0 0 0 0,-1 0-1 0 0,0 0 1 0 0,1 0 0 0 0,-1 0 0 0 0,0 0-1 0 0,0 0 1 0 0,0 1 0 0 0,0-1 0 0 0,-1 1-1 0 0,1-1 1 0 0,-1 1 0 0 0,2 2-6 0 0,-15 106 524 0 0,-2-49-448 0 0,16-33-722 0 0,5-26-3389 0 0,4-2-5400 0 0,-7-1-2103 0 0</inkml:trace>
  <inkml:trace contextRef="#ctx0" brushRef="#br0" timeOffset="2149.464">2066 710 3737 0 0,'0'0'1575'0'0,"0"0"-216"0"0,0 0 304 0 0,0 0 356 0 0,0 0 69 0 0,0 0-143 0 0,0 0-256 0 0,0 0-200 0 0,0 0-146 0 0,0 0-100 0 0,0 0-66 0 0,0 0-103 0 0,0 0-94 0 0,26 0-130 0 0,81-2-138 0 0,-54-13 97 0 0,-42 7-593 0 0,-3 4-135 0 0,0 0 0 0 0,0-1-1 0 0,0 0 1 0 0,0 0 0 0 0,-1 0 0 0 0,1-1-1 0 0,-2 0 1 0 0,1-1 0 0 0,0 0-1 0 0,-1 0 1 0 0,-1 0 0 0 0,1-1-1 0 0,-1 1 1 0 0,0-1 0 0 0,-1-1 0 0 0,0 1-1 0 0,0-1 1 0 0,-1 1 0 0 0,0-1-1 0 0,-1 0 1 0 0,0 0 0 0 0,0 0 0 0 0,-1-1-81 0 0,-1 8 6 0 0,1 0-1 0 0,0-1 0 0 0,0 0 1 0 0,-1-1-1 0 0,0 1 0 0 0,0 0 0 0 0,0 0 0 0 0,0 0 1 0 0,0 0-1 0 0,0 0 0 0 0,-1 0 0 0 0,1 0 0 0 0,-1 0 1 0 0,0 0-1 0 0,0 0 0 0 0,0 0 0 0 0,0 1 0 0 0,-1-1 0 0 0,1 0 1 0 0,-1 0-1 0 0,0 1 0 0 0,1-1 0 0 0,-1 1 0 0 0,0 0 1 0 0,-1 0-1 0 0,1-1 0 0 0,0 1 0 0 0,-1 1 0 0 0,1-1 1 0 0,-1 0-1 0 0,1 1 0 0 0,-1-1 0 0 0,0 1 0 0 0,0 0 0 0 0,0-1 1 0 0,0 1-6 0 0,-8 1-11 0 0,1 1 1 0 0,0 0 0 0 0,-1 0 0 0 0,1 1 0 0 0,0 1-1 0 0,0-1 1 0 0,0 2 0 0 0,1-1 0 0 0,-1 1 0 0 0,1 1-1 0 0,0 0 1 0 0,0 0 0 0 0,0 1 0 0 0,1 0 0 0 0,-1 0-1 0 0,2 1 1 0 0,-1 0 0 0 0,1 0 0 0 0,0 1 0 0 0,0 0-1 0 0,1 0 1 0 0,0 1 0 0 0,1 0 0 0 0,0 0-1 0 0,0 0 1 0 0,-2 7 10 0 0,3-9 19 0 0,0 1 1 0 0,0 1-1 0 0,1-1 0 0 0,0 0 0 0 0,1 1 0 0 0,0 0 1 0 0,0 0-1 0 0,0-1 0 0 0,1 1 0 0 0,1 0 0 0 0,0 0 0 0 0,0 0 1 0 0,0 0-1 0 0,1 0 0 0 0,1 0 0 0 0,0 0 0 0 0,0-1 0 0 0,0 1 1 0 0,1-1-1 0 0,0 1 0 0 0,1-1 0 0 0,0 0 0 0 0,0 0 1 0 0,1 0-1 0 0,0-1 0 0 0,0 0 0 0 0,1 0 0 0 0,0 0 0 0 0,6 5-19 0 0,0-3 108 0 0,1 0-1 0 0,1-1 1 0 0,-1-1-1 0 0,1 0 0 0 0,1-1 1 0 0,-1 0-1 0 0,1-1 1 0 0,0-1-1 0 0,0 0 0 0 0,1-1 1 0 0,-1-1-1 0 0,0 0 1 0 0,1-1-1 0 0,0-1 0 0 0,-1-1 1 0 0,1 0-1 0 0,1-1-107 0 0,-10 1-4 0 0,0 0 1 0 0,1-1-1 0 0,-1 0 1 0 0,0 0-1 0 0,0 0 0 0 0,0-1 1 0 0,-1 0-1 0 0,1-1 1 0 0,-1 0-1 0 0,1 0 0 0 0,-1 0 1 0 0,0 0-1 0 0,2-4 4 0 0,16-29-6544 0 0,-23 31-5912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10602 0 0,'0'0'2514'0'0,"0"0"-556"0"0,0 0-335 0 0,0 0-116 0 0,0 0-160 0 0,0 0-298 0 0,0 0-339 0 0,0 0-271 0 0,0 0-157 0 0,0 0-78 0 0,0 0-18 0 0,2 26 1580 0 0,-30 145-51 0 0,25-128-1509 0 0,2-35-4825 0 0,1 1-4982 0 0,0-12-1671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0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9186 0 0,'0'0'3617'0'0,"0"0"-1777"0"0,0 0-528 0 0,0 0-127 0 0,0 0-145 0 0,0 0-264 0 0,0 0-376 0 0,0 0-328 0 0,0 0-152 0 0,0 0-24 0 0,0 0-8 0 0,0 0-64 0 0,0 0-120 0 0,0 0-168 0 0,11 44-248 0 0,4-37-433 0 0,-2-3-1567 0 0,-4 3-7658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0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1208 0 0,'0'0'2046'0'0,"0"0"-710"0"0,0 0-135 0 0,0 0 91 0 0,0 0 7 0 0,0 0-123 0 0,0 0-232 0 0,0 0-202 0 0,0 0-89 0 0,0 0 26 0 0,0 0 69 0 0,0 0 64 0 0,0 0 63 0 0,0 1-742 0 0,1 4 9517 0 0,-3-4-8841 0 0,-37 4 35 0 0,-34 42-123 0 0,71-45-715 0 0,0 1 0 0 0,0-1 0 0 0,1 1 0 0 0,0-1 0 0 0,-1 1 0 0 0,1 0 0 0 0,0-1 0 0 0,0 1 0 0 0,0 0 0 0 0,1 0 0 0 0,-1 0 0 0 0,1 0 0 0 0,-1 0 0 0 0,1 0 0 0 0,0 0 0 0 0,0 0 0 0 0,1 0 0 0 0,-1 0 0 0 0,0 0 0 0 0,1 0 0 0 0,0 0 0 0 0,0 0 0 0 0,0-1 0 0 0,0 1 0 0 0,0 0 0 0 0,0 0 0 0 0,1-1 0 0 0,-1 1 0 0 0,1-1 0 0 0,0 1 0 0 0,1 0-6 0 0,91 81 316 0 0,-90-79-296 0 0,0 0 1 0 0,0 1-1 0 0,0-1 0 0 0,0 0 1 0 0,-1 1-1 0 0,0 0 1 0 0,0 0-1 0 0,-1 0 0 0 0,0 0 1 0 0,0 1-1 0 0,0-1 0 0 0,-1 0 1 0 0,1 1-1 0 0,-2-1 1 0 0,1 1-1 0 0,-1-1 0 0 0,0 1 1 0 0,0 4-21 0 0,-1-7 28 0 0,1 0 1 0 0,-1 0-1 0 0,0 0 1 0 0,0 0 0 0 0,0 0-1 0 0,-1 0 1 0 0,1 0-1 0 0,-1 0 1 0 0,0 0 0 0 0,0-1-1 0 0,0 1 1 0 0,0-1-1 0 0,-1 1 1 0 0,1-1 0 0 0,-1 0-1 0 0,0 0 1 0 0,0 0-1 0 0,0 0 1 0 0,-1-1 0 0 0,1 1-1 0 0,-1-1 1 0 0,1 0-1 0 0,-1 0 1 0 0,0 0 0 0 0,0 0-1 0 0,0-1 1 0 0,0 0-1 0 0,0 1 1 0 0,-2-1-29 0 0,-125 16 356 0 0,129-17-384 0 0,0 1 0 0 0,0-1-1 0 0,0 0 1 0 0,0 0-1 0 0,0 0 1 0 0,0 0 0 0 0,-1 0-1 0 0,1-1 1 0 0,0 1-1 0 0,0-1 1 0 0,0 1 0 0 0,0-1-1 0 0,0 0 1 0 0,1 1 0 0 0,-1-1-1 0 0,0 0 1 0 0,0 0-1 0 0,0 0 1 0 0,1-1 0 0 0,-1 1-1 0 0,1 0 1 0 0,-1-1-1 0 0,1 1 1 0 0,-1-1 0 0 0,1 0-1 0 0,0 1 1 0 0,0-1 0 0 0,-1 0-1 0 0,1 0 1 0 0,1 1-1 0 0,-1-1 1 0 0,0 0 0 0 0,0 0-1 0 0,1 0 1 0 0,-1 0-1 0 0,1 0 1 0 0,-1 0 0 0 0,1 0-1 0 0,0 0 1 0 0,0 0 0 0 0,0-1-1 0 0,0 1 1 0 0,0 0-1 0 0,1 0 1 0 0,-1 0 0 0 0,1 0-1 0 0,-1 0 1 0 0,1 0-1 0 0,0 0 1 0 0,0 0 0 0 0,-1 1-1 0 0,1-1 1 0 0,2-2 28 0 0,27-24-4695 0 0,-20 20-843 0 0,-1 0-6978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171 151 6593 0 0,'0'0'1937'0'0,"0"0"-133"0"0,0 0-35 0 0,0 0 24 0 0,0 0-100 0 0,0 0-222 0 0,0 0-294 0 0,0 0-337 0 0,0 0-238 0 0,0 0-135 0 0,0 0-58 0 0,0 0 20 0 0,0 0 26 0 0,-7-6 856 0 0,-144 317 866 0 0,150-309-2299 0 0,-10 14 662 0 0,11-23 353 0 0,20-34-746 0 0,2 0 0 0 0,2 1 0 0 0,2 1 0 0 0,1 2 0 0 0,32-34-147 0 0,3-6 125 0 0,0 12 82 0 0,-58 102 99 0 0,-17 190 165 0 0,13-222-467 0 0,1 0-1 0 0,-1 0 1 0 0,1 1 0 0 0,0-1-1 0 0,0 0 1 0 0,0 0 0 0 0,0 0-1 0 0,1-1 1 0 0,0 1 0 0 0,0 0-1 0 0,1 0 1 0 0,-1-1 0 0 0,1 0-1 0 0,0 1 1 0 0,0-1 0 0 0,0 0-1 0 0,1 0 1 0 0,-1-1 0 0 0,1 1-1 0 0,0-1 1 0 0,0 0-1 0 0,0 0 1 0 0,1 0 0 0 0,-1 0-1 0 0,1-1 1 0 0,-1 0 0 0 0,1 0-1 0 0,0 0 1 0 0,0 0 0 0 0,0-1-1 0 0,0 0 1 0 0,0 0 0 0 0,0 0-1 0 0,0-1 1 0 0,5 1-4 0 0,-1-6 61 0 0,0 1 0 0 0,0-1 0 0 0,0-1 0 0 0,-1 1 0 0 0,0-1 0 0 0,0-1 0 0 0,-1 1 0 0 0,1-2 0 0 0,-1 1 1 0 0,-1-1-1 0 0,1 0 0 0 0,-2 0 0 0 0,1 0 0 0 0,-1-1 0 0 0,0 0 0 0 0,-1 0 0 0 0,0 0 0 0 0,2-7-61 0 0,6-17 89 0 0,-1 1-1 0 0,-2-1 1 0 0,-1-1 0 0 0,-2 0 0 0 0,-1 0 0 0 0,-2 0-1 0 0,-1-30-88 0 0,-2 63-37 0 0,0 1-24 0 0,-1 27-2717 0 0,5-1 31 0 0,3-9-4574 0 0,-2-6-4784 0 0</inkml:trace>
  <inkml:trace contextRef="#ctx0" brushRef="#br0" timeOffset="429.52">992 103 10114 0 0,'0'0'2971'0'0,"0"0"-815"0"0,0 0-439 0 0,0 0-146 0 0,0 0-189 0 0,0 0-230 0 0,0 0-242 0 0,0 0-167 0 0,0 0-145 0 0,0 0-112 0 0,0 0-94 0 0,0 0-111 0 0,-22 18-78 0 0,-70 57-58 0 0,90-74-138 0 0,-1 1-1 0 0,1-1 1 0 0,0 1-1 0 0,0 0 1 0 0,0 0-1 0 0,-1 0 1 0 0,2 0-1 0 0,-1 0 1 0 0,0 0-1 0 0,0 0 1 0 0,1 1 0 0 0,-1-1-1 0 0,1 1 1 0 0,0-1-1 0 0,-1 1 1 0 0,1-1-1 0 0,1 1 1 0 0,-1 0-1 0 0,0-1 1 0 0,1 1-1 0 0,-1 0 1 0 0,1 0-7 0 0,-1 7 20 0 0,-1 116 80 0 0,2-123-87 0 0,1 1 0 0 0,0 0 0 0 0,0-1 0 0 0,0 1 0 0 0,0 0 0 0 0,1-1 0 0 0,0 1 1 0 0,-1-1-1 0 0,1 0 0 0 0,0 0 0 0 0,1 0 0 0 0,-1 0 0 0 0,1 0 0 0 0,-1 0 0 0 0,1 0 0 0 0,0-1 0 0 0,0 1 0 0 0,0-1 0 0 0,0 0 0 0 0,0 0 0 0 0,1 0 0 0 0,-1 0 0 0 0,0-1 0 0 0,1 1 0 0 0,0-1 0 0 0,-1 0 0 0 0,1 0 0 0 0,0 0 0 0 0,-1-1 0 0 0,1 1 0 0 0,2-1-13 0 0,3 0 107 0 0,0 0-1 0 0,0 0 0 0 0,1-1 0 0 0,-1-1 0 0 0,0 0 0 0 0,0 0 0 0 0,0 0 0 0 0,-1-1 1 0 0,1 0-1 0 0,0-1 0 0 0,-1 0 0 0 0,0-1 0 0 0,0 1 0 0 0,0-1 0 0 0,-1-1 0 0 0,0 0 0 0 0,0 0 1 0 0,0 0-1 0 0,-1-1 0 0 0,1 0 0 0 0,1-3-106 0 0,-1 3 55 0 0,1 0-1 0 0,-1 0 1 0 0,-1-1 0 0 0,1 0 0 0 0,-1 0 0 0 0,-1-1-1 0 0,0 1 1 0 0,0-1 0 0 0,0-1 0 0 0,-1 1-1 0 0,-1-1 1 0 0,0 1 0 0 0,0-1 0 0 0,0 0-1 0 0,-2 0 1 0 0,1 0 0 0 0,-1 0 0 0 0,-1 0 0 0 0,1-1-1 0 0,-2 1 1 0 0,1 0 0 0 0,-2 0 0 0 0,1 0-1 0 0,-1 0 1 0 0,-1 0 0 0 0,0 0 0 0 0,0 0-1 0 0,-1 1 1 0 0,0 0 0 0 0,-5-7-55 0 0,6 10-52 0 0,-1 0 1 0 0,0 1-1 0 0,0-1 1 0 0,-1 1-1 0 0,0 0 1 0 0,0 1-1 0 0,0-1 1 0 0,0 1-1 0 0,-1 0 0 0 0,1 0 1 0 0,-1 1-1 0 0,0-1 1 0 0,0 1-1 0 0,-1 0 1 0 0,1 1-1 0 0,-1 0 1 0 0,1 0-1 0 0,-1 0 0 0 0,0 1 1 0 0,1 0-1 0 0,-1 0 1 0 0,0 1-1 0 0,0 0 1 0 0,0 0-1 0 0,1 0 1 0 0,-1 1-1 0 0,0 0 1 0 0,0 1-1 0 0,-2 0 52 0 0,-33 26-1952 0 0,19-5-2148 0 0,19-18 2596 0 0,-10 8-10460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0 0 0,'0'0'425'0'0,"0"0"220"0"0,0 0 173 0 0,0 0 200 0 0,0 0 136 0 0,0 0 123 0 0,0 0 25 0 0,0 0-7 0 0,0 0 6 0 0,-8 0-30 0 0,-20 0-223 0 0,4 0 3264 0 0,23 0-3517 0 0,7 2 7833 0 0,24 3-7958 0 0,23-2-120 0 0,-1-3 0 0 0,1-2-1 0 0,-1-3 1 0 0,1-1 0 0 0,16-7-550 0 0,44-4 381 0 0,-65 10-246 0 0,230-27 785 0 0,21 10-920 0 0,-86 23 221 0 0,-205 5-172 0 0,-7-4-57 0 0,-1 0 3 0 0,0 0 12 0 0,0 0 9 0 0,0 0 7 0 0,0 0 2 0 0,0 0 6 0 0,0 0-1 0 0,0 0-6 0 0,0 0-6 0 0,0 0-12 0 0,0 0-26 0 0,0 0 31 0 0,0 0 0 0 0,0 0 1 0 0,0 0 12 0 0,0 0-11 0 0,0 0-4 0 0,0 0-21 0 0,0 0-13 0 0,0 0-23 0 0,0 0-52 0 0,-8-3-2187 0 0,6 2-5028 0 0,-1 1-5081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4:55:45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161 357 0 0 0,'0'0'461'0'0,"0"0"608"0"0,0 0 34 0 0,0 0-195 0 0,0 0-229 0 0,0 0-130 0 0,0 0-37 0 0,0 0-76 0 0,-24-7-85 0 0,-76-21-122 0 0,65 14 86 0 0,34 8 69 0 0,1 5-170 0 0,0-24 6972 0 0,4 25 2885 0 0,6 0-5529 0 0,34 0-5430 0 0,-33 0 2159 0 0,150-8-148 0 0,-123 8-1002 0 0,19-1 97 0 0,-1 3 0 0 0,0 2 1 0 0,46 9-219 0 0,35 16 240 0 0,-58-17-1630 0 0,-115-1-5034 0 0,18-3-2044 0 0,7-5-3572 0 0</inkml:trace>
  <inkml:trace contextRef="#ctx0" brushRef="#br0" timeOffset="519.171">82 537 13411 0 0,'0'0'1719'0'0,"0"0"-395"0"0,0 0-101 0 0,0 0 60 0 0,0 0-28 0 0,0 0-167 0 0,0 0-245 0 0,0 0-207 0 0,0 0-130 0 0,0 0-46 0 0,0 0-12 0 0,0 0-7 0 0,18 4 3461 0 0,287-7-1042 0 0,-109 2-2440 0 0,-99 20-306 0 0,-94-18-1344 0 0,-3-1 1089 0 0,-8-6-4221 0 0,4-4-8416 0 0,4 6 764 0 0</inkml:trace>
  <inkml:trace contextRef="#ctx0" brushRef="#br0" timeOffset="1228.783">480 3 9922 0 0,'0'0'2533'0'0,"0"0"-569"0"0,0 0-412 0 0,0 0-65 0 0,0 0 15 0 0,0 0-84 0 0,0 0-227 0 0,0 0-254 0 0,0 0-213 0 0,0 0-169 0 0,0 0-89 0 0,0 0-60 0 0,0 0-27 0 0,-7-1-14 0 0,-18-1-20 0 0,66 41 2087 0 0,77 32-866 0 0,43 28-888 0 0,-21 23-427 0 0,-123-90-69 0 0,-17-31-161 0 0,0-1-9 0 0,0 0 3 0 0,0 0 5 0 0,0 0 10 0 0,0 0-14 0 0,0 0 3 0 0,0 0-11 0 0,0 0-17 0 0,-15 29 235 0 0,-4-4-159 0 0,0-2 1 0 0,-2 0-1 0 0,0-1 0 0 0,-2-1 0 0 0,0-2 0 0 0,-9 6-67 0 0,-294 216 316 0 0,256-173-194 0 0,52-46-49 0 0,18-21-66 0 0,0-1-29 0 0,0 0 28 0 0,0 0 0 0 0,0 0-11 0 0,0 0-4 0 0,0 0-2 0 0,16-23-4138 0 0,-3 11-1341 0 0,-10 10 2014 0 0,2-5-9219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1 280 4521 0 0,'0'0'1432'0'0,"0"0"-105"0"0,0 0 99 0 0,0 0 204 0 0,0 0 90 0 0,0 0-177 0 0,0 0-348 0 0,0 0-408 0 0,0 0-318 0 0,0 0-158 0 0,0 0-18 0 0,0 3 91 0 0,0-1-277 0 0,1 0 0 0 0,0 0 0 0 0,0 0 0 0 0,0 0 0 0 0,0 0 0 0 0,0 0 0 0 0,0 0 0 0 0,1 0 0 0 0,-1-1 0 0 0,0 1 0 0 0,1-1 0 0 0,-1 1 0 0 0,1-1 0 0 0,0 1 0 0 0,0-1 0 0 0,-1 0 0 0 0,1 1 0 0 0,0-1 0 0 0,0 0 0 0 0,0-1 0 0 0,0 1 0 0 0,0 0 0 0 0,0 0 0 0 0,1-1-1 0 0,-1 1 1 0 0,0-1 0 0 0,0 0 0 0 0,0 0 0 0 0,0 0 0 0 0,1 0 0 0 0,-1 0 0 0 0,1 0-107 0 0,81-8 2231 0 0,-42-8-1609 0 0,-1-3 1 0 0,-1-1 0 0 0,0-2 0 0 0,8-8-623 0 0,-40 26 57 0 0,-1 0 0 0 0,0-1 0 0 0,0 0 0 0 0,0 0 0 0 0,0-1 0 0 0,-1 0 0 0 0,0 0 0 0 0,0-1 0 0 0,0 1 0 0 0,-1-1 0 0 0,0-1 0 0 0,0 1 0 0 0,-1-1 0 0 0,0 1 0 0 0,0-1 0 0 0,-1 0 0 0 0,0-1 0 0 0,-1 1 0 0 0,0 0 0 0 0,1-7-57 0 0,-3 13 10 0 0,1 0 0 0 0,-1-1 0 0 0,-1 1-1 0 0,1 0 1 0 0,0 0 0 0 0,0-1 0 0 0,-1 1 0 0 0,0 0 0 0 0,1 0 0 0 0,-1 0-1 0 0,0 0 1 0 0,0-1 0 0 0,0 1 0 0 0,0 0 0 0 0,0 1 0 0 0,-1-1 0 0 0,1 0-1 0 0,0 0 1 0 0,-1 0 0 0 0,0 1 0 0 0,1-1 0 0 0,-1 1 0 0 0,0 0 0 0 0,0-1-1 0 0,0 1 1 0 0,0 0 0 0 0,0 0 0 0 0,0 0 0 0 0,0 0 0 0 0,0 0 0 0 0,0 1 0 0 0,0-1-1 0 0,-1 0 1 0 0,1 1 0 0 0,0 0 0 0 0,0 0 0 0 0,-1-1 0 0 0,0 2-10 0 0,-9-2-22 0 0,0 1-1 0 0,0 1 1 0 0,1 0 0 0 0,-1 1 0 0 0,0 0 0 0 0,1 0 0 0 0,-1 1-1 0 0,1 1 1 0 0,0 0 0 0 0,0 1 0 0 0,0 0 0 0 0,1 0 0 0 0,0 1 0 0 0,0 1-1 0 0,0 0 1 0 0,1 0 0 0 0,0 1 0 0 0,-2 1 22 0 0,2-1 4 0 0,1 1-1 0 0,-1-1 1 0 0,1 2 0 0 0,1-1-1 0 0,0 1 1 0 0,0 0 0 0 0,1 0 0 0 0,0 1-1 0 0,1-1 1 0 0,0 1 0 0 0,1 1-1 0 0,0-1 1 0 0,1 1 0 0 0,0-1 0 0 0,0 1-1 0 0,2 0 1 0 0,-1 0 0 0 0,1 9-4 0 0,1-15 12 0 0,0 1 0 0 0,0-1 0 0 0,0 0 0 0 0,1 0 0 0 0,0 0 0 0 0,0 0 1 0 0,0 1-1 0 0,1-1 0 0 0,0-1 0 0 0,0 1 0 0 0,1 0 0 0 0,0 0 0 0 0,0-1 1 0 0,0 0-1 0 0,0 1 0 0 0,1-1 0 0 0,0-1 0 0 0,0 1 0 0 0,0 0 0 0 0,5 3-12 0 0,6 1 153 0 0,1 0 0 0 0,0-1 0 0 0,1-1-1 0 0,-1 0 1 0 0,2-1 0 0 0,-1-1 0 0 0,0 0 0 0 0,1-2-1 0 0,0 0 1 0 0,0-1 0 0 0,0 0 0 0 0,0-2-1 0 0,0 0 1 0 0,0-1 0 0 0,0-1 0 0 0,2-1-153 0 0,47 2 359 0 0,-63 0 141 0 0,-3-2-7019 0 0,-1 0-1029 0 0,2 2-4048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15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409 271 13507 0 0,'0'0'2195'0'0,"0"0"-627"0"0,0 0-383 0 0,0 0-60 0 0,0 0-35 0 0,0 0-59 0 0,0 0-131 0 0,0 0-153 0 0,0 0-118 0 0,0 0-109 0 0,0 0-82 0 0,0 0-84 0 0,-32 34-68 0 0,-98 108-46 0 0,70-60 111 0 0,-23 108-105 0 0,63-160-3390 0 0,9-30-2877 0 0,-2-7-4737 0 0,9 3 4269 0 0</inkml:trace>
  <inkml:trace contextRef="#ctx0" brushRef="#br0" timeOffset="284.58">1 352 4713 0 0,'0'0'3598'0'0,"0"0"-1091"0"0,0 0-628 0 0,0 0-228 0 0,0 0-230 0 0,0 0-298 0 0,0 0-293 0 0,0 0-121 0 0,0 0 7 0 0,0 0 81 0 0,0 0 79 0 0,0 0-61 0 0,0 0-92 0 0,6 15-49 0 0,47 95 1099 0 0,57 33 612 0 0,-12-32-2101 0 0,-78-94-1943 0 0,-9-15-7032 0 0,-9-2-2944 0 0</inkml:trace>
  <inkml:trace contextRef="#ctx0" brushRef="#br0" timeOffset="963.103">590 396 976 0 0,'0'0'1390'0'0,"0"0"-1058"0"0,0 0-355 0 0,0 0-54 0 0,0 0-62 0 0,0 0-82 0 0,0 0-115 0 0,0 0-142 0 0,0 0-107 0 0,0 0 1 0 0,0 1 357 0 0,16-52 12467 0 0,3-6-5029 0 0,-2-32-2385 0 0,2-32-2615 0 0,-20 59-477 0 0,-18 92-854 0 0,-12 142-533 0 0,16 266-64 0 0,6-316-2536 0 0,9-140 265 0 0,0-4-1232 0 0,0 7-2737 0 0,0 7-5592 0 0</inkml:trace>
  <inkml:trace contextRef="#ctx0" brushRef="#br0" timeOffset="1212.967">391 488 13211 0 0,'0'0'2215'0'0,"0"0"-692"0"0,0 0-365 0 0,0 0-117 0 0,0 0-21 0 0,0 0-30 0 0,0 0-78 0 0,0 0-90 0 0,0 0-96 0 0,0 0-71 0 0,0 0-72 0 0,0 0-76 0 0,30-11-68 0 0,95-34-74 0 0,51-9 411 0 0,-170 52-975 0 0,50-6 285 0 0,-23 13-4683 0 0,-30-3-852 0 0,1 1-6350 0 0</inkml:trace>
  <inkml:trace contextRef="#ctx0" brushRef="#br0" timeOffset="1991.132">792 617 8314 0 0,'0'0'1585'0'0,"0"0"-456"0"0,0 0-9 0 0,0 0 182 0 0,0 0 22 0 0,0 0-72 0 0,0 0-105 0 0,0 0-127 0 0,0 0-109 0 0,0 0-91 0 0,0 0-124 0 0,0 0-103 0 0,0 0-93 0 0,23-2-71 0 0,72-10-45 0 0,-47-9 336 0 0,-41 12-538 0 0,-2 3-94 0 0,0 0 0 0 0,-1 1 1 0 0,0-2-1 0 0,-1 1 0 0 0,1 0 0 0 0,-1-1 1 0 0,0 0-1 0 0,-1 1 0 0 0,1-1 1 0 0,-1 0-1 0 0,-1-1 0 0 0,1 1 0 0 0,-1 0 1 0 0,-1 0-1 0 0,1-1-88 0 0,-3 6-11 0 0,0 1 0 0 0,0-1 0 0 0,0 1 0 0 0,0 0 0 0 0,0-1 0 0 0,0 1 1 0 0,0 0-1 0 0,0 0 0 0 0,0 0 0 0 0,-1 0 0 0 0,1 1 0 0 0,0-1 0 0 0,0 1 0 0 0,-1-1 0 0 0,1 1 0 0 0,-1 0 0 0 0,1 0 0 0 0,0 0 0 0 0,-1 0 1 0 0,1 0-1 0 0,-1 1 0 0 0,1-1 0 0 0,0 1 0 0 0,0-1 0 0 0,-1 1 0 0 0,1 0 0 0 0,0 0 0 0 0,0 0 0 0 0,0 0 0 0 0,0 0 0 0 0,0 1 1 0 0,-2 0 10 0 0,-11 9-52 0 0,0 1 1 0 0,1 0-1 0 0,0 1 1 0 0,1 0 0 0 0,0 1-1 0 0,1 1 1 0 0,1 0-1 0 0,0 0 1 0 0,1 1 0 0 0,1 1-1 0 0,1 0 1 0 0,0 0-1 0 0,-3 10 52 0 0,10-24 1 0 0,-1 0 0 0 0,1 1-1 0 0,-1-1 1 0 0,1 1-1 0 0,1-1 1 0 0,-1 1 0 0 0,0-1-1 0 0,1 1 1 0 0,-1-1-1 0 0,1 1 1 0 0,0 0 0 0 0,1-1-1 0 0,-1 1 1 0 0,0 0-1 0 0,1-1 1 0 0,0 1 0 0 0,0-1-1 0 0,0 1 1 0 0,0-1-1 0 0,1 0 1 0 0,-1 1 0 0 0,1-1-1 0 0,0 0 1 0 0,0 0-1 0 0,0 0 1 0 0,0 0-1 0 0,0-1 1 0 0,1 1 0 0 0,-1 0-1 0 0,1-1 1 0 0,0 0-1 0 0,0 1 1 0 0,0-1 0 0 0,0 0-1 0 0,0-1 1 0 0,0 1-1 0 0,1-1 1 0 0,0 1-1 0 0,11 0 129 0 0,0 0-1 0 0,1-2 0 0 0,-1 1 1 0 0,1-2-1 0 0,-1 0 1 0 0,0-1-1 0 0,0-1 1 0 0,0 0-1 0 0,0-1 1 0 0,0 0-1 0 0,0-2 1 0 0,-1 1-1 0 0,0-2 1 0 0,0 0-1 0 0,-1 0 1 0 0,0-2-1 0 0,0 1 1 0 0,5-7-129 0 0,-2 5 81 0 0,-2-1 0 0 0,1-1 1 0 0,-2 0-1 0 0,0-1 1 0 0,0 0-1 0 0,-1-1 1 0 0,-1-1-1 0 0,0 0 0 0 0,-1 0 1 0 0,0-1-1 0 0,-2 0 1 0 0,0-1-1 0 0,0 0 1 0 0,-2 0-1 0 0,0-1 1 0 0,-1 0-82 0 0,20-57-11 0 0,-69 78-381 0 0,42-2 387 0 0,1 0 1 0 0,-1-1 0 0 0,1 1-1 0 0,0 0 1 0 0,-1 0-1 0 0,1 0 1 0 0,0 0 0 0 0,-1 0-1 0 0,1 0 1 0 0,0 0-1 0 0,0 0 1 0 0,0 0 0 0 0,0 0-1 0 0,0 1 1 0 0,0-1-1 0 0,0 1 1 0 0,0-1 0 0 0,1 0-1 0 0,-1 1 1 0 0,1-1 0 0 0,-1 1-1 0 0,1 0 1 0 0,-1-1-1 0 0,1 1 1 0 0,0-1 0 0 0,0 1-1 0 0,-1 0 1 0 0,1-1-1 0 0,1 1 1 0 0,-1-1 0 0 0,0 1-1 0 0,0 0 1 0 0,0-1-1 0 0,1 1 1 0 0,-1-1 0 0 0,1 1-1 0 0,-1-1 1 0 0,1 1-1 0 0,0-1 1 0 0,0 1 0 0 0,0-1-1 0 0,-1 0 1 0 0,1 1-1 0 0,0-1 1 0 0,1 0 0 0 0,-1 0-1 0 0,0 0 1 0 0,0 0 0 0 0,0 0-1 0 0,1 0 1 0 0,-1 0-1 0 0,0 0 1 0 0,1 0 0 0 0,-1-1-1 0 0,1 1 1 0 0,-1 0-1 0 0,1-1 1 0 0,0 1 4 0 0,57 17 66 0 0,-50-17-49 0 0,0 1 0 0 0,-1 0 0 0 0,1 1-1 0 0,0 0 1 0 0,-1 0 0 0 0,1 1-1 0 0,-1 0 1 0 0,0 0 0 0 0,-1 1-1 0 0,1 0 1 0 0,-1 1 0 0 0,5 4-17 0 0,-9-5 39 0 0,-1 0 1 0 0,1 1-1 0 0,-1 0 1 0 0,0 0 0 0 0,-1-1-1 0 0,1 1 1 0 0,-1 0-1 0 0,-1 0 1 0 0,1 0-1 0 0,-1 0 1 0 0,0 1-1 0 0,0-1 1 0 0,-1 0-1 0 0,1 0 1 0 0,-1 0 0 0 0,-1 0-1 0 0,1 0 1 0 0,-1-1-1 0 0,0 1 1 0 0,0 0-1 0 0,-1-1 1 0 0,0 1-1 0 0,0-1 1 0 0,0 0-1 0 0,0 0 1 0 0,-2 0-40 0 0,-37 68 44 0 0,42-38-1385 0 0,7-28-2511 0 0,4-5-4415 0 0,-6-2-3582 0 0</inkml:trace>
  <inkml:trace contextRef="#ctx0" brushRef="#br0" timeOffset="2483.008">1577 750 5937 0 0,'0'0'6399'0'0,"0"0"-3550"0"0,0 0-1216 0 0,0 0-175 0 0,0 0-150 0 0,0 0-208 0 0,0 0-227 0 0,0 0-191 0 0,0 0-116 0 0,0 0-26 0 0,0 0-16 0 0,0 0-18 0 0,7-14-68 0 0,58-98 732 0 0,32-31-434 0 0,-85 128-787 0 0,-10 24-273 0 0,-14 29 309 0 0,7-25 15 0 0,0 0-1 0 0,1 0 1 0 0,0 0-1 0 0,2 1 1 0 0,-1 0-1 0 0,1-1 1 0 0,1 1-1 0 0,1 0 1 0 0,0 0-1 0 0,1 2 1 0 0,-1-14 12 0 0,0 0 0 0 0,0 0 0 0 0,1 0 0 0 0,-1 0 0 0 0,1 0 0 0 0,0 0 0 0 0,0-1 0 0 0,0 1 0 0 0,0 0 0 0 0,0 0 0 0 0,0 0 0 0 0,0-1 0 0 0,0 1 0 0 0,1-1 0 0 0,-1 1 0 0 0,0-1 0 0 0,1 1 0 0 0,0-1 0 0 0,-1 0 1 0 0,1 0-1 0 0,0 0 0 0 0,0 0 0 0 0,-1 0 0 0 0,1 0 0 0 0,0 0 0 0 0,0 0 0 0 0,0-1 0 0 0,0 1 0 0 0,0-1 0 0 0,0 0 0 0 0,0 1 0 0 0,0-1 0 0 0,0 0 0 0 0,0 0 0 0 0,0 0 0 0 0,0 0 0 0 0,0-1 0 0 0,0 1 0 0 0,1-1-12 0 0,75-28 1340 0 0,-69 25-1245 0 0,0-1 0 0 0,0 1 0 0 0,-1-2 0 0 0,1 1 0 0 0,-1-1 0 0 0,-1 0 1 0 0,1-1-1 0 0,-1 0 0 0 0,0 0 0 0 0,-1-1 0 0 0,0 1 0 0 0,0-2 0 0 0,0 1 1 0 0,-1 0-1 0 0,3-9-95 0 0,5-42-631 0 0,-13 59-63 0 0,0 0-482 0 0,0 0-907 0 0,-1 0-3058 0 0,0 0-7068 0 0</inkml:trace>
  <inkml:trace contextRef="#ctx0" brushRef="#br0" timeOffset="3350.377">2442 448 16716 0 0,'0'0'1461'0'0,"0"0"-375"0"0,0 0-147 0 0,0 0-46 0 0,0 0-102 0 0,0 0-103 0 0,0 0-126 0 0,0 0-118 0 0,0 0-74 0 0,0 0-81 0 0,0 0-84 0 0,0 0-56 0 0,0 0-29 0 0,-33 16-24 0 0,-101 53-22 0 0,79-26 3 0 0,54-42-74 0 0,-1 0-1 0 0,1 1 1 0 0,-1-1 0 0 0,1 0 0 0 0,0 1-1 0 0,0-1 1 0 0,0 1 0 0 0,0-1-1 0 0,0 1 1 0 0,0 0 0 0 0,0 0 0 0 0,0-1-1 0 0,1 1 1 0 0,-1 0 0 0 0,1 0 0 0 0,-1 0-1 0 0,1 0 1 0 0,0-1 0 0 0,0 1-1 0 0,-1 0 1 0 0,1 0 0 0 0,1 0 0 0 0,-1 0-1 0 0,0 0 1 0 0,0 0 0 0 0,1 0-1 0 0,-1-1 1 0 0,1 1 0 0 0,-1 0 0 0 0,1 0-1 0 0,0-1 1 0 0,0 1 0 0 0,0 0 0 0 0,0-1-1 0 0,0 1 1 0 0,0 0 0 0 0,0-1-1 0 0,1 0 1 0 0,-1 1 0 0 0,0-1 0 0 0,1 0-1 0 0,-1 0 1 0 0,1 0 0 0 0,0 1-1 0 0,-1-2 1 0 0,1 1 0 0 0,0 0 0 0 0,-1 0-1 0 0,1 0 1 0 0,0-1-3 0 0,8 2 83 0 0,0-1 0 0 0,1-1-1 0 0,-1 0 1 0 0,0 0 0 0 0,0-1 0 0 0,0 0-1 0 0,0-1 1 0 0,0 0 0 0 0,0 0 0 0 0,-1-1-1 0 0,1-1 1 0 0,-1 1 0 0 0,0-2 0 0 0,0 1-1 0 0,0-1 1 0 0,0 0 0 0 0,-1-1 0 0 0,0 0-1 0 0,5-5-82 0 0,4-1 67 0 0,-17 12-90 0 0,0 0-34 0 0,0 20-75 0 0,-1-17 119 0 0,0 0-1 0 0,1 0 1 0 0,-1 0-1 0 0,1 0 1 0 0,-1 0 0 0 0,1 0-1 0 0,0 0 1 0 0,0 0 0 0 0,0 0-1 0 0,1 0 1 0 0,-1 1-1 0 0,1-1 1 0 0,0-1 0 0 0,0 1-1 0 0,0 0 1 0 0,0 0 0 0 0,0 0-1 0 0,1 0 1 0 0,-1-1-1 0 0,1 1 1 0 0,0 0 0 0 0,-1-1-1 0 0,1 0 1 0 0,0 1 0 0 0,1-1-1 0 0,-1 0 1 0 0,0 0 0 0 0,1 0-1 0 0,-1 0 1 0 0,1-1-1 0 0,-1 1 1 0 0,1-1 0 0 0,0 1-1 0 0,0-1 1 0 0,1 0 13 0 0,6 1 30 0 0,-1-1 0 0 0,1-1 0 0 0,-1 0 1 0 0,1 0-1 0 0,-1-1 0 0 0,1 0 0 0 0,-1 0 0 0 0,1-1 0 0 0,-1 0 1 0 0,0-1-1 0 0,0 0 0 0 0,0-1 0 0 0,0 0 0 0 0,-1 0 0 0 0,0 0 0 0 0,1-1 1 0 0,-2-1-1 0 0,2 0-30 0 0,131-116 883 0 0,-139 122-879 0 0,13-15 78 0 0,8-4-14 0 0,-2-2 0 0 0,0 0 0 0 0,-1-1-1 0 0,-2-1 1 0 0,0 0 0 0 0,-1-2 0 0 0,-1 0 0 0 0,6-17-68 0 0,-14 27 8 0 0,0-1 1 0 0,-1 1-1 0 0,-1-1 0 0 0,-1-1 1 0 0,0 1-1 0 0,-1 0 0 0 0,-1-1 1 0 0,-1 0-1 0 0,0 1 0 0 0,-1-1 1 0 0,-1 0-1 0 0,-2-15-8 0 0,2 28-7 0 0,-1 0 1 0 0,1 1-1 0 0,-1-1 1 0 0,0 0-1 0 0,0 1 0 0 0,-1-1 1 0 0,1 1-1 0 0,-1 0 1 0 0,1 0-1 0 0,-1 0 0 0 0,0 0 1 0 0,0 0-1 0 0,-1 1 1 0 0,1-1-1 0 0,0 1 0 0 0,-1 0 1 0 0,1 0-1 0 0,-1 0 1 0 0,0 1-1 0 0,0-1 0 0 0,0 1 1 0 0,1 0-1 0 0,-1 0 1 0 0,0 0-1 0 0,-1 1 0 0 0,1-1 1 0 0,0 1-1 0 0,0 0 1 0 0,0 0-1 0 0,0 0 0 0 0,0 1 1 0 0,0-1-1 0 0,0 1 1 0 0,0 0-1 0 0,0 0 0 0 0,0 1 1 0 0,0-1-1 0 0,1 1 1 0 0,-1 0-1 0 0,0 0 7 0 0,-3 3-5 0 0,-1 0-1 0 0,1 0 1 0 0,0 1 0 0 0,1 0 0 0 0,-1 1-1 0 0,1-1 1 0 0,1 1 0 0 0,-1 0 0 0 0,1 1-1 0 0,0-1 1 0 0,1 1 0 0 0,-1 0-1 0 0,2 0 1 0 0,-1 0 0 0 0,1 1 0 0 0,1 0-1 0 0,-1-1 1 0 0,1 1 0 0 0,1 0 0 0 0,0 0-1 0 0,0 0 1 0 0,0 0 5 0 0,0 7 18 0 0,1 0 0 0 0,0-1 1 0 0,1 1-1 0 0,1 0 0 0 0,0-1 0 0 0,2 1 0 0 0,-1-1 0 0 0,2 0 1 0 0,0 0-1 0 0,0 0 0 0 0,4 4-18 0 0,126 215 1612 0 0,-44-93-905 0 0,-79-98-529 0 0,-12-42-169 0 0,0-1-8 0 0,0 0 27 0 0,0 0-24 0 0,0 0 4 0 0,0 0 11 0 0,0 0-8 0 0,0 0-2 0 0,0 0 6 0 0,0 0-3 0 0,0 0-16 0 0,0 0-6 0 0,0 0 0 0 0,0 0 10 0 0,0 0-12 0 0,0 0 2 0 0,0 0 20 0 0,0 0-24 0 0,0 0 2 0 0,0 0-4 0 0,0 0-9 0 0,0 0-11 0 0,0 0-3 0 0,0 0-32 0 0,0 0-49 0 0,-9-23-6028 0 0,8 20 1347 0 0,1-1-7074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1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74 487 8722 0 0,'0'0'3526'0'0,"0"0"-1403"0"0,0 0-517 0 0,0 0 11 0 0,0 0 10 0 0,0 0-181 0 0,0 0-354 0 0,0 0-365 0 0,0 0-308 0 0,0 0-186 0 0,0 0-102 0 0,0 11 156 0 0,-4 275 1376 0 0,2-295-7273 0 0,-1 0 1592 0 0,3 2-2298 0 0,0 0-2959 0 0</inkml:trace>
  <inkml:trace contextRef="#ctx0" brushRef="#br0" timeOffset="230.697">0 70 13219 0 0,'0'0'1871'0'0,"0"0"-491"0"0,0 0-413 0 0,0 0-231 0 0,0 0-228 0 0,0 0-246 0 0,0 0-206 0 0,0 0-96 0 0,0 0-32 0 0,0 0 17 0 0,0 0 40 0 0,0 0-38 0 0,0 0-56 0 0,11 12-89 0 0,79 98-1710 0 0,-86-105 1560 0 0,21 37-5948 0 0,-19-26-3609 0 0</inkml:trace>
  <inkml:trace contextRef="#ctx0" brushRef="#br0" timeOffset="753.479">300 730 2617 0 0,'0'0'3076'0'0,"0"0"-789"0"0,0 0-218 0 0,0 0-27 0 0,0 0-115 0 0,0 0-250 0 0,0 0-235 0 0,0 0-222 0 0,0 0-108 0 0,0 0-50 0 0,0 0-47 0 0,0 0-35 0 0,0 0-72 0 0,1 4-75 0 0,2 13 167 0 0,-3-38 380 0 0,2-24-560 0 0,-1 31-731 0 0,0 0 0 0 0,2 0 0 0 0,-1 0 0 0 0,2 0 0 0 0,0 0 0 0 0,1 0 0 0 0,0 1-1 0 0,1 0 1 0 0,0 0 0 0 0,1 1 0 0 0,0 0 0 0 0,10-11-89 0 0,-16 21 2 0 0,1-2 0 0 0,1 0 0 0 0,0 0-1 0 0,0 1 1 0 0,0-1 0 0 0,1 1-1 0 0,-1-1 1 0 0,1 1 0 0 0,0 0-1 0 0,0 1 1 0 0,0-1 0 0 0,0 1-1 0 0,1-1 1 0 0,-1 1 0 0 0,0 0-1 0 0,1 1 1 0 0,0-1 0 0 0,-1 1-1 0 0,1 0 1 0 0,0 0 0 0 0,0 1-1 0 0,0-1 1 0 0,-1 1 0 0 0,1 0-1 0 0,0 0 1 0 0,0 1-2 0 0,-2 1 1 0 0,-1 1 1 0 0,0-1-1 0 0,0 1 0 0 0,0 0 0 0 0,0-1 0 0 0,0 1 1 0 0,-1 0-1 0 0,1 0 0 0 0,-1 1 0 0 0,0-1 0 0 0,1 0 1 0 0,-2 0-1 0 0,1 1 0 0 0,0-1 0 0 0,-1 0 0 0 0,1 1 1 0 0,-1-1-1 0 0,0 1 0 0 0,0-1 0 0 0,-1 2-1 0 0,1 16 32 0 0,13 89 33 0 0,-11-110-57 0 0,-1 0-1 0 0,0 1 0 0 0,0-1 0 0 0,1 0 0 0 0,-1 0 0 0 0,0 0 0 0 0,1 0 0 0 0,-1 0 0 0 0,0 0 0 0 0,1 0 0 0 0,-1-1 0 0 0,0 1 0 0 0,0 0 0 0 0,1-1 0 0 0,-1 1 0 0 0,0-1 0 0 0,0 1 0 0 0,1-1 0 0 0,-1 1 0 0 0,0-1 0 0 0,0 0 0 0 0,0 0 0 0 0,0 0 1 0 0,0 0-1 0 0,0 1 0 0 0,0-1 0 0 0,0 0 0 0 0,-1-1 0 0 0,1 1 0 0 0,0 0 0 0 0,-1 0 0 0 0,1 0 0 0 0,0 0 0 0 0,-1-1 0 0 0,1 1-7 0 0,0-1 3 0 0,26-30 46 0 0,-12 12-32 0 0,0 1 0 0 0,2 1 0 0 0,0 0 0 0 0,1 1 0 0 0,1 1 0 0 0,0 1 0 0 0,1 1 0 0 0,19-11-17 0 0,-38 25-1 0 0,0 0-1 0 0,-1-1 1 0 0,1 1-1 0 0,0 0 0 0 0,0 0 1 0 0,0 0-1 0 0,0-1 1 0 0,0 1-1 0 0,-1 0 1 0 0,1 0-1 0 0,0 1 0 0 0,0-1 1 0 0,0 0-1 0 0,0 0 1 0 0,-1 0-1 0 0,1 0 1 0 0,0 1-1 0 0,0-1 1 0 0,0 0-1 0 0,-1 1 0 0 0,1-1 1 0 0,0 1-1 0 0,0-1 1 0 0,-1 1-1 0 0,1-1 1 0 0,0 1-1 0 0,-1-1 0 0 0,1 1 1 0 0,-1 0-1 0 0,1-1 1 0 0,-1 1-1 0 0,1 0 1 0 0,-1-1-1 0 0,1 1 1 0 0,-1 0-1 0 0,1 0 0 0 0,-1 0 1 0 0,0-1-1 0 0,0 1 1 0 0,1 0-1 0 0,-1 0 1 0 0,0 0-1 0 0,0 0 0 0 0,0-1 1 0 0,0 1-1 0 0,0 0 1 0 0,0 0-1 0 0,0 0 2 0 0,3 54 74 0 0,-4-45-59 0 0,1 139-876 0 0,9-134-2317 0 0,-3-7-3914 0 0,-6-5-2299 0 0</inkml:trace>
  <inkml:trace contextRef="#ctx0" brushRef="#br0" timeOffset="1311.317">1059 509 11474 0 0,'0'0'2381'0'0,"0"0"-549"0"0,0 0-250 0 0,0 0-226 0 0,0 0-274 0 0,0 0-213 0 0,0 0-159 0 0,0 0-90 0 0,0 0-28 0 0,0 0-17 0 0,0 0-27 0 0,0 0-43 0 0,0 0-46 0 0,-3 28-64 0 0,-10 92-56 0 0,3 146 777 0 0,-14-85-911 0 0,15-157 57 0 0,1-40 490 0 0,7-14-708 0 0,2 0-1 0 0,1 0 1 0 0,1 0 0 0 0,1 0 0 0 0,2 0 0 0 0,1 0-1 0 0,1 1 1 0 0,2 1 0 0 0,1-1 0 0 0,1 1 0 0 0,1 1-1 0 0,1 1 1 0 0,13-18-44 0 0,-18 28-2 0 0,4-9 0 0 0,1 0 0 0 0,2 1 0 0 0,0 1 0 0 0,2 0 0 0 0,0 2 0 0 0,2 0 0 0 0,3-2 2 0 0,-18 19 1 0 0,0 0 0 0 0,0 0 0 0 0,1 1 0 0 0,0-1 0 0 0,0 1 0 0 0,0 0-1 0 0,0 1 1 0 0,0 0 0 0 0,1 0 0 0 0,-1 0 0 0 0,0 1 0 0 0,1-1 0 0 0,0 2-1 0 0,-1-1 1 0 0,1 1 0 0 0,-1 0 0 0 0,4 0-1 0 0,-7 2 3 0 0,0-1 0 0 0,0 1 0 0 0,-1 0 0 0 0,1-1-1 0 0,-1 1 1 0 0,1 0 0 0 0,-1 1 0 0 0,0-1 0 0 0,1 0 0 0 0,-1 1 0 0 0,-1-1 0 0 0,1 1-1 0 0,0 0 1 0 0,-1-1 0 0 0,1 1 0 0 0,-1 0 0 0 0,0 0 0 0 0,0 0 0 0 0,0 0 0 0 0,0 0 0 0 0,0 0-1 0 0,-1 0 1 0 0,1 0 0 0 0,-1 1 0 0 0,0-1 0 0 0,0 0 0 0 0,0 0 0 0 0,-1 0 0 0 0,1 0-1 0 0,-1 0 1 0 0,1 0 0 0 0,-1 1 0 0 0,-1 1-3 0 0,2 10 26 0 0,-2-2-1 0 0,-1 1 0 0 0,0 0 0 0 0,0-1-1 0 0,-1 0 1 0 0,-1 0 0 0 0,0 0-1 0 0,-1-1 1 0 0,-1 0 0 0 0,1 0 0 0 0,-2 0-1 0 0,0-1 1 0 0,0 0 0 0 0,-1 0-1 0 0,0-1 1 0 0,-1 0 0 0 0,0-1-1 0 0,-10 7-24 0 0,13-11-34 0 0,-1 0 0 0 0,0 0 0 0 0,0-1 0 0 0,0 0 0 0 0,0 0 0 0 0,-1-1 0 0 0,0 0 0 0 0,0 0 0 0 0,0-1 0 0 0,0-1-1 0 0,0 1 1 0 0,0-1 0 0 0,0-1 0 0 0,0 0 0 0 0,0 0 0 0 0,-4-1 34 0 0,-10-23-3506 0 0,21 1-6754 0 0,2 15-1183 0 0</inkml:trace>
  <inkml:trace contextRef="#ctx0" brushRef="#br0" timeOffset="2048.27">1543 593 9458 0 0,'0'0'2390'0'0,"0"0"-324"0"0,0 0-57 0 0,0 0-26 0 0,0 0-199 0 0,0 0-368 0 0,0 0-379 0 0,0 0-274 0 0,0 0-168 0 0,0 0-111 0 0,0 0-102 0 0,0 0-54 0 0,-3 14-38 0 0,-9 43-12 0 0,12-56-251 0 0,0 0 0 0 0,0-1-1 0 0,0 1 1 0 0,0 0 0 0 0,1 0 0 0 0,-1 0 0 0 0,0-1 0 0 0,0 1 0 0 0,0 0 0 0 0,1 0 0 0 0,-1-1 0 0 0,0 1 0 0 0,1 0-1 0 0,-1 0 1 0 0,1-1 0 0 0,-1 1 0 0 0,1 0 0 0 0,-1-1 0 0 0,1 1 0 0 0,-1-1 0 0 0,1 1 0 0 0,0-1 0 0 0,-1 1 0 0 0,1-1-1 0 0,0 1 1 0 0,-1-1 0 0 0,1 1 0 0 0,0-1 0 0 0,0 0 0 0 0,-1 0 0 0 0,1 1 0 0 0,0-1 0 0 0,0 0 0 0 0,0 0-1 0 0,-1 0 1 0 0,1 0 0 0 0,0 0 0 0 0,0 0 0 0 0,0 0 0 0 0,-1 0 0 0 0,1 0 0 0 0,0 0 0 0 0,0 0 0 0 0,0 0 0 0 0,-1-1-1 0 0,1 1 1 0 0,0 0 0 0 0,0-1-27 0 0,2 1 178 0 0,15-2-10 0 0,-1-1 0 0 0,0-1 0 0 0,0 0 0 0 0,0-1 0 0 0,0-1 0 0 0,-1-1 0 0 0,0 0 0 0 0,0-1 0 0 0,-1-1 0 0 0,0 0 0 0 0,0-1 0 0 0,8-7-168 0 0,-10 8 21 0 0,-9 71-347 0 0,-4-60 325 0 0,0 0 0 0 0,1 0 0 0 0,-1 0 0 0 0,0 0-1 0 0,1-1 1 0 0,0 1 0 0 0,-1 0 0 0 0,1 0 0 0 0,0-1-1 0 0,0 1 1 0 0,0 0 0 0 0,0-1 0 0 0,0 1 0 0 0,0-1-1 0 0,0 1 1 0 0,1-1 0 0 0,-1 1 0 0 0,1-1 0 0 0,-1 0 0 0 0,1 0-1 0 0,-1 0 1 0 0,1 0 0 0 0,-1 0 0 0 0,1 0 0 0 0,0 0-1 0 0,0-1 1 0 0,-1 1 0 0 0,1-1 0 0 0,0 1 0 0 0,0-1-1 0 0,0 1 1 0 0,0-1 0 0 0,0 0 0 0 0,0 0 0 0 0,0 0-1 0 0,1 0 2 0 0,69-11 30 0 0,-54 3 1 0 0,-1-1-1 0 0,0 0 1 0 0,-1-1-1 0 0,0-1 1 0 0,-1-1 0 0 0,0 0-1 0 0,0-1 1 0 0,-1 0-1 0 0,-1-1 1 0 0,-1-1 0 0 0,0 0-1 0 0,-1 0 1 0 0,0-2-1 0 0,-1 1 1 0 0,-1-2-31 0 0,44-69 50 0 0,-38 66-46 0 0,0 0 1 0 0,-1-2 0 0 0,-2 1 0 0 0,0-2-1 0 0,-2 1 1 0 0,0-2 0 0 0,-2 1 0 0 0,0-1-1 0 0,-2 0 1 0 0,-1-1 0 0 0,-1 0 0 0 0,-1-2-5 0 0,-2 26-3 0 0,-1 0 0 0 0,1-1 1 0 0,-1 1-1 0 0,0 0 0 0 0,0-1 1 0 0,0 1-1 0 0,0 0 1 0 0,0-1-1 0 0,0 1 0 0 0,-1 0 1 0 0,1-1-1 0 0,-1 1 1 0 0,0 0-1 0 0,1 0 0 0 0,-1 0 1 0 0,0 0-1 0 0,0 0 1 0 0,0 0-1 0 0,-1 0 0 0 0,1 0 1 0 0,0 0-1 0 0,-1 0 1 0 0,0 0-1 0 0,1 1 0 0 0,-1-1 1 0 0,0 1-1 0 0,0-1 0 0 0,1 1 1 0 0,-1 0-1 0 0,0 0 1 0 0,0-1-1 0 0,-1 1 0 0 0,1 1 1 0 0,0-1-1 0 0,0 0 1 0 0,0 1-1 0 0,-1-1 0 0 0,1 1 1 0 0,0-1-1 0 0,-1 1 1 0 0,1 0-1 0 0,0 0 0 0 0,-1 0 1 0 0,1 0-1 0 0,0 1 1 0 0,-1-1 2 0 0,-3 3-6 0 0,1 0 0 0 0,-1 0 1 0 0,1 0-1 0 0,0 1 1 0 0,-1 0-1 0 0,2 0 1 0 0,-1 0-1 0 0,0 0 0 0 0,1 1 1 0 0,0 0-1 0 0,0 0 1 0 0,0 0-1 0 0,1 0 1 0 0,-1 1-1 0 0,1 0 1 0 0,1-1-1 0 0,-1 1 0 0 0,0 2 6 0 0,-5 11 16 0 0,1 1-1 0 0,1 0 0 0 0,0 0 0 0 0,2 1 0 0 0,0 0 0 0 0,2 0 1 0 0,0 0-1 0 0,1 0 0 0 0,1 0 0 0 0,1 0 0 0 0,1 4-15 0 0,45 163 672 0 0,7-9-78 0 0,-47-160-491 0 0,-3-35-1556 0 0,-4 6-319 0 0,0 3-5336 0 0,0 3-4972 0 0</inkml:trace>
  <inkml:trace contextRef="#ctx0" brushRef="#br0" timeOffset="2589.847">2684 369 2617 0 0,'0'0'2992'0'0,"0"0"-1006"0"0,0 0-154 0 0,0 0 131 0 0,0 0-75 0 0,0 0-175 0 0,0 0-226 0 0,0 0-283 0 0,0 0-211 0 0,0 0-148 0 0,0 0-83 0 0,0 0-62 0 0,0 0-43 0 0,-13 2-38 0 0,-39 6-57 0 0,-18 19 1850 0 0,68-27-2397 0 0,1 1 0 0 0,-1 0-1 0 0,0 0 1 0 0,1 0 0 0 0,-1 0-1 0 0,1 0 1 0 0,-1 0 0 0 0,1 0 0 0 0,0 0-1 0 0,-1 1 1 0 0,1-1 0 0 0,0 0-1 0 0,0 1 1 0 0,0-1 0 0 0,0 1 0 0 0,0 0-1 0 0,0-1 1 0 0,0 1 0 0 0,1 0 0 0 0,-1-1-1 0 0,1 1 1 0 0,-1 0 0 0 0,1 0-1 0 0,0-1 1 0 0,-1 1 0 0 0,1 0 0 0 0,0 0-1 0 0,0 0 1 0 0,0 0 0 0 0,0-1-1 0 0,1 1 1 0 0,-1 0 0 0 0,0 0 0 0 0,1 0-1 0 0,0-1 1 0 0,-1 1 0 0 0,1 0 0 0 0,0-1-1 0 0,0 1 1 0 0,0 0 0 0 0,0-1-1 0 0,0 1 1 0 0,0-1 0 0 0,0 1 0 0 0,0-1-1 0 0,1 0 1 0 0,-1 0 0 0 0,0 1-1 0 0,1-1 1 0 0,-1 0 0 0 0,2 0-15 0 0,1 2 24 0 0,2 0 51 0 0,0 1-1 0 0,-1-1 1 0 0,1 1-1 0 0,-1 0 0 0 0,0 0 1 0 0,0 1-1 0 0,0-1 1 0 0,-1 1-1 0 0,1 0 0 0 0,-1 1 1 0 0,0-1-1 0 0,-1 1 1 0 0,1-1-1 0 0,-1 1 1 0 0,-1 0-1 0 0,1 0 0 0 0,-1 1 1 0 0,0-1-1 0 0,0 0 1 0 0,0 1-1 0 0,-1-1 1 0 0,0 5-75 0 0,-4-6 82 0 0,-1 1 1 0 0,1-1 0 0 0,-1 0 0 0 0,0 0 0 0 0,-1-1 0 0 0,1 1 0 0 0,-1-1 0 0 0,0 0-1 0 0,0 0 1 0 0,0 0 0 0 0,-1-1 0 0 0,1 0 0 0 0,-1 0 0 0 0,-5 2-83 0 0,0 1-81 0 0,-1 0 1 0 0,1-1-1 0 0,-1-1 1 0 0,0 0 0 0 0,0-1-1 0 0,0 0 1 0 0,0-1-1 0 0,-1 0 1 0 0,-10 0 80 0 0,22-2-496 0 0,1 0-247 0 0,0 0-376 0 0,0-3-1716 0 0,1 2-3021 0 0,2 1-5551 0 0</inkml:trace>
  <inkml:trace contextRef="#ctx0" brushRef="#br0" timeOffset="2999.852">2765 608 11346 0 0,'0'0'2056'0'0,"0"0"-517"0"0,0 0-123 0 0,0 0-9 0 0,0 0-91 0 0,0 0-157 0 0,0 0-175 0 0,0 0-162 0 0,0 0-107 0 0,0 0-85 0 0,0 0-75 0 0,0 0-40 0 0,24-6-48 0 0,76-17-47 0 0,-27-14 493 0 0,-65 30-824 0 0,0 1 1 0 0,-1-1-1 0 0,0-1 0 0 0,0 1 0 0 0,0-1 0 0 0,-1 0 0 0 0,0-1 0 0 0,-1 0 0 0 0,0 1 1 0 0,0-2-1 0 0,-1 1 0 0 0,2-6-89 0 0,-6 13-2 0 0,1 0 1 0 0,-1 0-1 0 0,0 0 1 0 0,0 0-1 0 0,0 0 1 0 0,0 0-1 0 0,0-1 1 0 0,0 1-1 0 0,-1 0 0 0 0,1 0 1 0 0,-1 0-1 0 0,1 0 1 0 0,-1 0-1 0 0,0 0 1 0 0,0 0-1 0 0,1 0 1 0 0,-2 0-1 0 0,1 1 1 0 0,0-1-1 0 0,0 0 0 0 0,0 0 1 0 0,-1 1-1 0 0,1-1 1 0 0,-1 1-1 0 0,0 0 1 0 0,1-1-1 0 0,-1 1 1 0 0,0 0-1 0 0,0 0 1 0 0,1 0-1 0 0,-1 0 1 0 0,0 0-1 0 0,0 0 0 0 0,0 1 1 0 0,0-1-1 0 0,0 1 1 0 0,-1-1-1 0 0,1 1 1 0 0,0 0-1 0 0,0 0 1 0 0,0-1-1 0 0,0 2 1 0 0,0-1-1 0 0,0 0 0 0 0,0 0 1 0 0,-1 1-1 0 0,1-1 1 0 0,0 1-1 0 0,0 0 1 0 0,0-1-1 0 0,0 1 1 0 0,1 0-1 0 0,-1 0 1 0 0,0 0-1 0 0,0 1 1 0 0,0-1-1 0 0,1 0 0 0 0,-1 1 2 0 0,-12 4-10 0 0,0 1-1 0 0,0 1 0 0 0,0 0 0 0 0,2 1 0 0 0,-1 0 0 0 0,1 1 0 0 0,0 1 0 0 0,1 0 0 0 0,0 0 0 0 0,1 1 0 0 0,0 0 0 0 0,1 1 1 0 0,0 0-1 0 0,1 0 0 0 0,1 1 0 0 0,-6 13 11 0 0,12-23 1 0 0,0-1 0 0 0,0 1 0 0 0,0 0 0 0 0,1 0 0 0 0,-1 0 0 0 0,1-1 0 0 0,0 1 1 0 0,0 0-1 0 0,0 0 0 0 0,1 0 0 0 0,-1 0 0 0 0,1-1 0 0 0,0 1 0 0 0,0 0 0 0 0,0 0 0 0 0,1-1 0 0 0,-1 1 1 0 0,1-1-1 0 0,0 1 0 0 0,0-1 0 0 0,0 0 0 0 0,0 0 0 0 0,1 0 0 0 0,-1 0 0 0 0,1 0 0 0 0,0 0 0 0 0,0-1 1 0 0,0 1-1 0 0,0-1 0 0 0,0 0 0 0 0,1 0 0 0 0,-1 0 0 0 0,0 0 0 0 0,1-1 0 0 0,0 0 0 0 0,-1 1 0 0 0,1-1 1 0 0,0 0-1 0 0,-1-1 0 0 0,4 1-1 0 0,15 3-232 0 0,-1-1-1 0 0,1-2 1 0 0,-1 0 0 0 0,1-1 0 0 0,0-1 0 0 0,-1-1 0 0 0,1-1 0 0 0,-1-1-1 0 0,0-1 1 0 0,0-1 0 0 0,0-1 0 0 0,8-4 232 0 0,7-3-1905 0 0,14-7-6031 0 0,-33 13-3322 0 0</inkml:trace>
  <inkml:trace contextRef="#ctx0" brushRef="#br0" timeOffset="3391.846">3605 266 14283 0 0,'0'0'2004'0'0,"0"0"-352"0"0,0 0-183 0 0,0 0-153 0 0,0 0-149 0 0,0 0-150 0 0,0 0-159 0 0,0 0-167 0 0,0 0-125 0 0,0 0-92 0 0,0 0-65 0 0,0 0-36 0 0,-33 20-40 0 0,-97 65-53 0 0,85-47 100 0 0,44-35-340 0 0,1 1-1 0 0,0 0 0 0 0,-1 0 0 0 0,1 0 0 0 0,1-1 0 0 0,-1 1 0 0 0,1 0 0 0 0,-1 0 0 0 0,1-1 0 0 0,0 1 0 0 0,0 0 0 0 0,1-1 0 0 0,-1 1 0 0 0,1-1 0 0 0,0 1 0 0 0,0-1 0 0 0,0 0 0 0 0,0 0 0 0 0,0 0 0 0 0,1 0 0 0 0,0 0 1 0 0,-1 0-1 0 0,1-1 0 0 0,0 1 0 0 0,0-1 0 0 0,0 0 0 0 0,1 0 0 0 0,-1 0 0 0 0,0 0 0 0 0,1-1 0 0 0,-1 1 0 0 0,1-1 0 0 0,0 0 0 0 0,-1 0 0 0 0,1 0 0 0 0,0-1 0 0 0,0 1-39 0 0,32 18 263 0 0,-28-13-206 0 0,-5-5-24 0 0,0 0 0 0 0,0 1 0 0 0,0 0-1 0 0,0-1 1 0 0,-1 1 0 0 0,1 0 0 0 0,-1 0 0 0 0,1 1 0 0 0,-1-1-1 0 0,0 0 1 0 0,0 1 0 0 0,0 0 0 0 0,0-1 0 0 0,0 1-1 0 0,-1 0 1 0 0,1 0 0 0 0,-1 0 0 0 0,0 0 0 0 0,0 0 0 0 0,0 0-1 0 0,0 1-32 0 0,-4 2 53 0 0,1 1 0 0 0,-2 0 0 0 0,1-1 0 0 0,-1 0 0 0 0,0 0 0 0 0,0 0 0 0 0,-1 0 0 0 0,0-1 0 0 0,0 0 0 0 0,0 0 0 0 0,0 0 0 0 0,-1 0 0 0 0,0-1 0 0 0,0 0 0 0 0,0 0 0 0 0,0-1 0 0 0,-1 0 0 0 0,0 0 0 0 0,1 0 0 0 0,-1-1 0 0 0,0 0 0 0 0,0 0 0 0 0,0-1 0 0 0,-2 1-53 0 0,2 0 19 0 0,-7 3-46 0 0,0-1 0 0 0,0-1 0 0 0,0 0-1 0 0,0-1 1 0 0,0-1 0 0 0,-1 0 0 0 0,1 0 0 0 0,-1-2-1 0 0,1 0 1 0 0,-9-2 27 0 0,12-10-1780 0 0,10 1-6470 0 0,1 11 7375 0 0,0-3-11539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78 115 9130 0 0,'0'0'1754'0'0,"0"0"-283"0"0,0 0-47 0 0,0 0 119 0 0,0 0 100 0 0,0 0-77 0 0,0 0-231 0 0,0 0-298 0 0,0 0-294 0 0,0 0-203 0 0,0 0-157 0 0,0-8 269 0 0,28 112 948 0 0,-17-59-1397 0 0,-1 0 0 0 0,-2 1 1 0 0,-2 0-1 0 0,-2 1 0 0 0,-3-1 0 0 0,-1 1 0 0 0,-4 24-203 0 0,-1-46 64 0 0,0-1 1 0 0,-1 0-1 0 0,-1 0 0 0 0,-1-1 1 0 0,-2 0-1 0 0,0 0 0 0 0,-1-1 1 0 0,-4 3-65 0 0,-14 9 299 0 0,29-33-287 0 0,-1 0-1 0 0,1-1 0 0 0,0 1 1 0 0,-1-1-1 0 0,1 1 0 0 0,-1-1 1 0 0,1 0-1 0 0,-1 1 1 0 0,1-1-1 0 0,-1 1 0 0 0,1-1 1 0 0,-1 0-1 0 0,1 1 0 0 0,-1-1 1 0 0,0 0-1 0 0,1 0 1 0 0,-1 0-1 0 0,0 1 0 0 0,1-1 1 0 0,-1 0-1 0 0,0 0 1 0 0,1 0-1 0 0,-1 0 0 0 0,0 0 1 0 0,1 0-1 0 0,-1 0 0 0 0,1 0 1 0 0,-1 0-1 0 0,0-1 1 0 0,1 1-1 0 0,-1 0 0 0 0,0 0 1 0 0,1-1-1 0 0,-1 1 0 0 0,1 0 1 0 0,-1 0-1 0 0,0-1 1 0 0,1 1-1 0 0,-1-1 0 0 0,1 1 1 0 0,-1-1-1 0 0,1 1 1 0 0,0 0-1 0 0,-1-1 0 0 0,1 0 1 0 0,-1 1-1 0 0,1-1 0 0 0,0 1 1 0 0,-1-1-1 0 0,1 1 1 0 0,0-1-1 0 0,0 0 0 0 0,0 1 1 0 0,-1-1-1 0 0,1 0 0 0 0,0 1 1 0 0,0-1-1 0 0,0 0 1 0 0,0 0-12 0 0,-3-19 17 0 0,1 0 1 0 0,0 0-1 0 0,2 0 1 0 0,0-1 0 0 0,2 1-1 0 0,0 0 1 0 0,1 0-1 0 0,1 0 1 0 0,1 1-1 0 0,0-1 1 0 0,2 1 0 0 0,8-18-18 0 0,10-15 8 0 0,2 0 0 0 0,2 2 1 0 0,33-41-9 0 0,-39 57 7 0 0,1 1 1 0 0,2 2-1 0 0,1 0 1 0 0,1 2-1 0 0,2 1 1 0 0,30-22-8 0 0,-56 47 0 0 0,7-6 1 0 0,0 0-1 0 0,1 0 0 0 0,0 1 0 0 0,1 1 1 0 0,0 0-1 0 0,0 1 0 0 0,1 0 1 0 0,-1 1-1 0 0,1 1 0 0 0,0 0 0 0 0,0 0 1 0 0,1 2-1 0 0,0 0 0 0 0,-12 3 7 0 0,-1 1-1 0 0,1 1 1 0 0,0-1 0 0 0,-1 0-1 0 0,0 0 1 0 0,1 1-1 0 0,-1-1 1 0 0,0 1 0 0 0,0 0-1 0 0,0 0 1 0 0,-1 0 0 0 0,1 0-1 0 0,-1 0 1 0 0,0 0-1 0 0,1 0 1 0 0,-1 0 0 0 0,-1 1-1 0 0,1-1 1 0 0,0 0 0 0 0,-1 0-1 0 0,0 1 1 0 0,0-1-1 0 0,0 1 1 0 0,0-1 0 0 0,0 0-1 0 0,-1 1 1 0 0,1-1 0 0 0,-1 0-1 0 0,0 0 1 0 0,0 1-1 0 0,0-1 1 0 0,0 0 0 0 0,-1 0-1 0 0,0 0-6 0 0,-9 26 69 0 0,-2-1-1 0 0,-1-1 0 0 0,-2 0 0 0 0,0-1 0 0 0,-2 0 1 0 0,0-2-1 0 0,-17 16-68 0 0,19-19 8 0 0,-2 0 0 0 0,-1-2 1 0 0,0 0-1 0 0,-2-2 0 0 0,0 0 1 0 0,0-1-1 0 0,-2-1 0 0 0,0-1 0 0 0,-10 4-8 0 0,31-17-65 0 0,0 0 0 0 0,1 0 0 0 0,-1-1-1 0 0,0 1 1 0 0,1 0 0 0 0,-1-1 0 0 0,0 0-1 0 0,0 1 1 0 0,0-1 0 0 0,0 0-1 0 0,1 0 1 0 0,-1 0 0 0 0,0 0 0 0 0,0 0-1 0 0,0 0 1 0 0,0-1 0 0 0,1 1 0 0 0,-1-1-1 0 0,0 1 1 0 0,0-1 0 0 0,1 1 0 0 0,-1-1-1 0 0,0 0 1 0 0,1 0 0 0 0,-1 0-1 0 0,1 0 1 0 0,-1 0 0 0 0,1 0 0 0 0,-1-1-1 0 0,1 1 1 0 0,0 0 0 0 0,0-1 0 0 0,0 1-1 0 0,0-1 1 0 0,0 1 0 0 0,0-1-1 0 0,0 0 1 0 0,0 1 0 0 0,0-1 0 0 0,1 0-1 0 0,-1 1 1 0 0,1-1 0 0 0,-1 0 0 0 0,1 0-1 0 0,0 0 1 0 0,0 0 0 0 0,-1 1-1 0 0,2-1 1 0 0,-1 0 0 0 0,0 0 0 0 0,0 0-1 0 0,0 0 1 0 0,1-1 65 0 0,-1-8-1085 0 0,1-24-3129 0 0,4 13-5039 0 0,0 10-1527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1 436 600 0 0,'0'0'2194'0'0,"0"0"94"0"0,0 0 106 0 0,0 0-75 0 0,0 0-243 0 0,0 0-265 0 0,0 0-244 0 0,0 0-210 0 0,0 0-182 0 0,0 0-171 0 0,0 0-122 0 0,0 0-98 0 0,0 0-61 0 0,24-3-40 0 0,75-13-43 0 0,-46-6 431 0 0,-39 11-610 0 0,7-5-155 0 0,0-1 0 0 0,-2 0 1 0 0,0-2-1 0 0,0 0 0 0 0,-2-1 0 0 0,0-1 0 0 0,10-18-306 0 0,-8 13 123 0 0,-13 18-96 0 0,0 1 0 0 0,0-1 0 0 0,-1 0 1 0 0,0 0-1 0 0,-1-1 0 0 0,1 0 0 0 0,-2 1 0 0 0,1-1 0 0 0,-1 0 0 0 0,-1-1 1 0 0,0 1-1 0 0,0-1 0 0 0,-1 1 0 0 0,0-1 0 0 0,0 1 0 0 0,-1-1 0 0 0,-1-2-27 0 0,0 10-1 0 0,0 0 1 0 0,0 0-1 0 0,-1 1 0 0 0,1-1 0 0 0,-1 0 0 0 0,1 0 0 0 0,-1 1 0 0 0,0-1 0 0 0,0 1 0 0 0,0 0 0 0 0,0-1 0 0 0,0 1 0 0 0,0 0 0 0 0,0 0 1 0 0,0 0-1 0 0,0 1 0 0 0,0-1 0 0 0,0 0 0 0 0,-1 1 0 0 0,1 0 0 0 0,0-1 0 0 0,-1 1 0 0 0,1 0 0 0 0,0 0 0 0 0,-1 0 0 0 0,1 0 0 0 0,0 1 1 0 0,0-1-1 0 0,-1 1 0 0 0,1-1 0 0 0,0 1 0 0 0,0 0 0 0 0,0 0 0 0 0,0-1 0 0 0,0 2 0 0 0,0-1 0 0 0,0 0 0 0 0,0 0 0 0 0,-1 1 1 0 0,-7 3-14 0 0,0 0-1 0 0,1 0 0 0 0,0 1 0 0 0,0 0 1 0 0,0 0-1 0 0,0 1 0 0 0,1 1 1 0 0,0-1-1 0 0,1 1 0 0 0,0 0 0 0 0,0 1 1 0 0,1 0-1 0 0,0 0 0 0 0,0 0 0 0 0,1 1 1 0 0,0 0-1 0 0,1 0 0 0 0,0 0 0 0 0,0 0 1 0 0,1 1-1 0 0,-1 8 15 0 0,6-15 1 0 0,1-1-1 0 0,-1 0 1 0 0,1 1 0 0 0,0-1-1 0 0,0 0 1 0 0,0 0 0 0 0,0 0 0 0 0,1-1-1 0 0,-1 1 1 0 0,1-1 0 0 0,-1 0-1 0 0,1 0 1 0 0,0 0 0 0 0,0-1-1 0 0,0 1 1 0 0,0-1 0 0 0,0 0 0 0 0,0 0-1 0 0,0 0 1 0 0,0 0 0 0 0,3-1-1 0 0,9 2 25 0 0,0-2 0 0 0,0 1 0 0 0,0-2 0 0 0,-1 0 0 0 0,1-1 0 0 0,0-1 0 0 0,-1 0 0 0 0,15-6-25 0 0,37-6 160 0 0,-65 15-150 0 0,-1 0 1 0 0,1 0 0 0 0,-1 0 0 0 0,0 1-1 0 0,1-1 1 0 0,-1 0 0 0 0,1 1 0 0 0,-1-1-1 0 0,0 1 1 0 0,0-1 0 0 0,1 1 0 0 0,-1 0-1 0 0,0 0 1 0 0,0-1 0 0 0,0 1 0 0 0,0 0-1 0 0,1 0 1 0 0,-1 0 0 0 0,-1 0 0 0 0,1 0-1 0 0,0 1 1 0 0,0-1 0 0 0,0 0 0 0 0,-1 0-1 0 0,1 0 1 0 0,0 1 0 0 0,-1-1 0 0 0,1 0-1 0 0,-1 1 1 0 0,0-1 0 0 0,1 0 0 0 0,-1 1-1 0 0,0-1 1 0 0,0 1 0 0 0,0-1 0 0 0,0 1-1 0 0,0-1 1 0 0,0 0 0 0 0,0 1 0 0 0,0-1-1 0 0,-1 1 1 0 0,1-1 0 0 0,-1 0 0 0 0,1 1-1 0 0,-1-1 1 0 0,1 0 0 0 0,-1 0 0 0 0,0 1-1 0 0,1-1 1 0 0,-1 0 0 0 0,0 0-1 0 0,0 1-9 0 0,-38 80 377 0 0,34-73-399 0 0,0-1-1 0 0,0 1 1 0 0,0 0-1 0 0,1 0 1 0 0,0 0-1 0 0,1 0 1 0 0,0 1 0 0 0,1-1-1 0 0,0 1 1 0 0,0 0-1 0 0,1 5 22 0 0,2-13-238 0 0,1 0-1 0 0,0 0 0 0 0,0 0 1 0 0,0-1-1 0 0,0 1 1 0 0,1-1-1 0 0,-1 0 1 0 0,0 0-1 0 0,1 0 0 0 0,-1 0 1 0 0,0 0-1 0 0,1 0 1 0 0,-1 0-1 0 0,1-1 0 0 0,-1 1 1 0 0,1-1-1 0 0,0 0 1 0 0,-1 0-1 0 0,1 0 1 0 0,-1 0-1 0 0,1 0 0 0 0,0 0 1 0 0,-1-1-1 0 0,1 1 1 0 0,-1-1-1 0 0,1 0 0 0 0,-1 0 1 0 0,1 0-1 0 0,-1 0 1 0 0,1-1 238 0 0,10-2-4781 0 0,-5 0-4543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50 11418 0 0,'0'0'2442'0'0,"0"0"-653"0"0,0 0-380 0 0,0 0-175 0 0,0 0-146 0 0,-23 31-150 0 0,-69 98-179 0 0,59-67 144 0 0,33-53-730 0 0,-1-7-114 0 0,0 0 0 0 0,1 1-1 0 0,-1-1 1 0 0,1 0 0 0 0,0 1 0 0 0,-1-1 0 0 0,1 0 0 0 0,0 1 0 0 0,1-1 0 0 0,-1 0 0 0 0,0 1-1 0 0,1-1 1 0 0,-1 0 0 0 0,1 1 0 0 0,-1-1 0 0 0,1 0 0 0 0,0 0 0 0 0,0 0 0 0 0,0 0 0 0 0,1 0-1 0 0,-1 0 1 0 0,0 0 0 0 0,1 0 0 0 0,-1 0 0 0 0,1-1 0 0 0,0 1 0 0 0,-1 0 0 0 0,1-1 0 0 0,0 0 0 0 0,0 1-1 0 0,0-1 1 0 0,0 0 0 0 0,0 0 0 0 0,0 0 0 0 0,0 0 0 0 0,1 0 0 0 0,-1-1 0 0 0,0 1 0 0 0,0-1-1 0 0,1 1 1 0 0,-1-1 0 0 0,0 0 0 0 0,1 0 0 0 0,-1 0 0 0 0,0 0 0 0 0,1 0 0 0 0,-1 0 0 0 0,0-1-1 0 0,1 1 1 0 0,-1-1-59 0 0,10-3 156 0 0,0 0 0 0 0,-1-1 0 0 0,1-1-1 0 0,-1 0 1 0 0,0 0 0 0 0,0-1 0 0 0,-1 0-1 0 0,0-1 1 0 0,-1 0 0 0 0,1-1 0 0 0,-1 0 0 0 0,-1 0-1 0 0,0-1 1 0 0,0 0 0 0 0,3-6-156 0 0,-5 7 39 0 0,0 1 1 0 0,0-1-1 0 0,0-1 1 0 0,-1 1-1 0 0,-1-1 1 0 0,0 0-1 0 0,0 0 1 0 0,-1-1-1 0 0,0 1 1 0 0,-1 0-1 0 0,0-1 1 0 0,0 0-1 0 0,-1 0 1 0 0,-1 1-1 0 0,0-1 1 0 0,-1-10-40 0 0,-1 18-99 0 0,0 0-1 0 0,0 0 1 0 0,0 0 0 0 0,0 0 0 0 0,0 0-1 0 0,-1 1 1 0 0,1-1 0 0 0,-1 1 0 0 0,1 0-1 0 0,-1-1 1 0 0,0 1 0 0 0,0 0 0 0 0,0 1-1 0 0,0-1 1 0 0,0 0 0 0 0,-1 1 0 0 0,1 0-1 0 0,0 0 1 0 0,-1 0 0 0 0,1 0-1 0 0,-1 1 1 0 0,1-1 0 0 0,-1 1 0 0 0,1 0-1 0 0,-1 0 1 0 0,0 0 0 0 0,1 0 0 0 0,-1 0-1 0 0,1 1 1 0 0,-1 0 0 0 0,1 0 0 0 0,0 0-1 0 0,-1 0 1 0 0,1 0 0 0 0,0 1-1 0 0,0 0 1 0 0,-2 0 99 0 0,-14 13-3774 0 0,7-5-3706 0 0,0-2-4899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8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15283 0 0,'0'0'1733'0'0,"0"0"-300"0"0,0 0-62 0 0,0 0-45 0 0,0 0-117 0 0,0 0-194 0 0,0 0-233 0 0,0 0-182 0 0,0 0-133 0 0,0 0-109 0 0,0 0-81 0 0,0 0-89 0 0,0-8 114 0 0,14 240 1059 0 0,4-133-1325 0 0,-17-98-8 0 0,0 0 1 0 0,1-1-1 0 0,-1 1 1 0 0,1 0-1 0 0,-1-1 1 0 0,1 1-1 0 0,-1-1 1 0 0,1 1-1 0 0,-1-1 1 0 0,1 0-1 0 0,-1 0 1 0 0,1 0-1 0 0,-1 0 1 0 0,1 0-1 0 0,0 0 1 0 0,-1 0-1 0 0,1 0 1 0 0,-1 0-1 0 0,1-1 1 0 0,-1 1 0 0 0,1-1-1 0 0,-1 1 1 0 0,1-1-1 0 0,-1 0 1 0 0,0 1-1 0 0,1-1 1 0 0,-1 0-1 0 0,0 0 1 0 0,1 0-1 0 0,-1 0 1 0 0,0 0-1 0 0,0 0 1 0 0,0-1-1 0 0,0 1 1 0 0,0 0-1 0 0,0 0 1 0 0,0-1-1 0 0,-1 1 1 0 0,1-1-1 0 0,0 1 1 0 0,-1 0-1 0 0,1-1 1 0 0,-1-1-29 0 0,4-1 43 0 0,9-13 59 0 0,0-2 0 0 0,-2 1 0 0 0,0-2 0 0 0,-1 1 0 0 0,-1-1 0 0 0,-1-1 0 0 0,3-13-102 0 0,33-114 206 0 0,-31 139-1498 0 0,2 18-43 0 0,3-8-2882 0 0,-11-2-2084 0 0,-4 1-5667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16339 0 0,'0'0'1539'0'0,"0"0"-440"0"0,0 0-113 0 0,0 0 18 0 0,0 0-46 0 0,0 0-171 0 0,0 0-217 0 0,0 0-200 0 0,0 0-149 0 0,0 0-82 0 0,-8 33-59 0 0,-27 103-59 0 0,27-73-160 0 0,24-29-912 0 0,-4-27-4707 0 0,-9-7-4614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29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 15739 0 0,'0'0'2337'0'0,"0"0"-681"0"0,0 0-416 0 0,0 0-343 0 0,0 0-185 0 0,0 0-224 0 0,0 0-248 0 0,0 0-208 0 0,0 0-168 0 0,0 0-56 0 0,0 0-48 0 0,0 0 24 0 0,0 0-176 0 0,0 0-288 0 0,-16-7-833 0 0,23 18-3312 0 0,-3 0-7753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6T15:10:3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181 522 0 0 0,'0'0'247'0'0,"0"0"604"0"0,0 0 313 0 0,0 0 184 0 0,0 0 54 0 0,0 0 35 0 0,0 0-26 0 0,0 0-33 0 0,0 0-35 0 0,0 0-69 0 0,0 0-82 0 0,0 0-105 0 0,-2-7 2144 0 0,-4 9-2998 0 0,0 0 0 0 0,0 1 0 0 0,1 0 0 0 0,-1 0 0 0 0,1 0 0 0 0,-1 1 0 0 0,1 0 0 0 0,0 0 0 0 0,1 0 0 0 0,-1 1 0 0 0,1-1 0 0 0,0 1 0 0 0,-2 2-233 0 0,0 0 226 0 0,-6 8-44 0 0,0 1-1 0 0,0 1 1 0 0,2-1 0 0 0,0 2-1 0 0,1-1 1 0 0,1 2-1 0 0,0-1 1 0 0,-1 7-182 0 0,7-19 22 0 0,0-1 1 0 0,1 1-1 0 0,0-1 1 0 0,0 1-1 0 0,0 0 1 0 0,0 0-1 0 0,1-1 1 0 0,0 1-1 0 0,0 0 1 0 0,0 0-1 0 0,1-1 1 0 0,0 1-1 0 0,0 0 1 0 0,1-1-1 0 0,-1 1 1 0 0,3 3-23 0 0,-3-6 31 0 0,1-1 1 0 0,0 1-1 0 0,0-1 0 0 0,0 1 1 0 0,0-1-1 0 0,0 0 1 0 0,0 0-1 0 0,0 0 0 0 0,1-1 1 0 0,-1 1-1 0 0,1 0 1 0 0,-1-1-1 0 0,1 1 0 0 0,0-1 1 0 0,-1 0-1 0 0,1 0 1 0 0,0 0-1 0 0,0 0 0 0 0,0-1 1 0 0,0 1-1 0 0,0-1 1 0 0,0 0-32 0 0,7 1 127 0 0,0-1 0 0 0,0-1 1 0 0,-1 0-1 0 0,1 0 1 0 0,0-1-1 0 0,0 0 0 0 0,-1-1 1 0 0,0 0-1 0 0,1 0 1 0 0,-1-1-1 0 0,0 0 0 0 0,-1-1 1 0 0,1 0-1 0 0,-1 0 1 0 0,0-1-1 0 0,0 0 0 0 0,0 0 1 0 0,-1-1-1 0 0,0 0 0 0 0,-1 0 1 0 0,1-1-128 0 0,14-18 209 0 0,-1 0 0 0 0,-1-1-1 0 0,-1-1 1 0 0,-2 0 0 0 0,10-24-209 0 0,-9 18 22 0 0,-1-1-1 0 0,-2 0 0 0 0,-2-1 1 0 0,-1 0-1 0 0,-1-1 1 0 0,-2 0-1 0 0,-2-1 1 0 0,-2 1-1 0 0,-1-1 1 0 0,-1 0-1 0 0,-3-12-21 0 0,1 46-10 0 0,0-1 0 0 0,0 0 1 0 0,-1 1-1 0 0,1-1 0 0 0,-1 0 0 0 0,0 0 0 0 0,0 1 0 0 0,-1-1 0 0 0,1 1 1 0 0,-1 0-1 0 0,0-1 0 0 0,0 1 0 0 0,-1 0 0 0 0,1 0 0 0 0,-1 0 0 0 0,0 0 1 0 0,0 1-1 0 0,0-1 0 0 0,0 1 0 0 0,-1-1 0 0 0,1 1 0 0 0,-1 0 0 0 0,0 1 1 0 0,0-1-1 0 0,0 1 0 0 0,0 0 0 0 0,-1 0 0 0 0,1 0 0 0 0,0 0 1 0 0,-1 1-1 0 0,1-1 0 0 0,-1 1 0 0 0,0 0 0 0 0,1 1 0 0 0,-1-1 0 0 0,0 1 1 0 0,0 0-1 0 0,1 0 0 0 0,-1 1 0 0 0,0-1 0 0 0,0 1 0 0 0,1 0 0 0 0,-1 0 1 0 0,1 1-1 0 0,-1-1 0 0 0,1 1 0 0 0,0 0 0 0 0,-1 0 0 0 0,1 1 10 0 0,-9 8-4 0 0,1 1-1 0 0,0 1 0 0 0,1 0 1 0 0,0 0-1 0 0,1 1 0 0 0,1 1 1 0 0,0-1-1 0 0,1 2 0 0 0,0-1 1 0 0,-1 7 4 0 0,2-2 31 0 0,0-1 1 0 0,2 1-1 0 0,0 1 0 0 0,1-1 1 0 0,1 1-1 0 0,1-1 1 0 0,1 1-1 0 0,1 0 0 0 0,1 8-31 0 0,4-8 99 0 0,0-1-1 0 0,1-1 0 0 0,1 1 1 0 0,1-1-1 0 0,1 0 0 0 0,0-1 1 0 0,1 0-1 0 0,1-1 0 0 0,1 0 1 0 0,0 0-1 0 0,9 7-98 0 0,115 105 1060 0 0,-113-110-910 0 0,-16-14 252 0 0,-10-11-627 0 0,1 1-432 0 0,1 1-1914 0 0,0-2-5756 0 0,1 3-2297 0 0</inkml:trace>
  <inkml:trace contextRef="#ctx0" brushRef="#br0" timeOffset="1242.232">610 684 4225 0 0,'0'0'1720'0'0,"0"0"117"0"0,0 0 86 0 0,0 0-58 0 0,0 0-79 0 0,0 0-163 0 0,0 0-192 0 0,0 0-188 0 0,0 0-145 0 0,0 0-121 0 0,0 0-81 0 0,0 0-70 0 0,27-2-67 0 0,85-7-72 0 0,-62-8 227 0 0,-44 11-692 0 0,3-1-87 0 0,-2 0 0 0 0,1-1-1 0 0,-1 0 1 0 0,0-1 0 0 0,0 0 0 0 0,-1 0 0 0 0,-1 0 0 0 0,1-1-1 0 0,-1 1 1 0 0,-1-1 0 0 0,0-1 0 0 0,0 1 0 0 0,-1 0 0 0 0,-1-1 0 0 0,1 0-1 0 0,-2 1 1 0 0,1-11-135 0 0,-2 19 5 0 0,0 0 0 0 0,0 0 0 0 0,-1 1 0 0 0,1-1 0 0 0,-1 0 0 0 0,0 0 0 0 0,1 0 1 0 0,-1 0-1 0 0,0 1 0 0 0,0-1 0 0 0,0 0 0 0 0,0 1 0 0 0,0-1 0 0 0,0 1 0 0 0,-1-1 0 0 0,1 1 0 0 0,0-1 0 0 0,-1 1 0 0 0,1 0 0 0 0,-1 0 0 0 0,1 0 0 0 0,-1 0 0 0 0,0 0 0 0 0,0 0 0 0 0,1 0 0 0 0,-1 0 0 0 0,0 1 0 0 0,0-1 0 0 0,0 1 0 0 0,0-1 0 0 0,1 1 0 0 0,-1 0 0 0 0,0 0 0 0 0,0 0 0 0 0,0 0 0 0 0,0 0 0 0 0,-2 0-5 0 0,-71 16-168 0 0,59-6 162 0 0,1 0 0 0 0,0 0 0 0 0,1 1 1 0 0,0 1-1 0 0,1 1 0 0 0,0 0 0 0 0,1 0 0 0 0,1 1 1 0 0,0 1-1 0 0,1 0 0 0 0,0 0 0 0 0,1 1 0 0 0,1 0 1 0 0,1 1-1 0 0,0-1 0 0 0,1 2 0 0 0,1-1 1 0 0,0 4 5 0 0,3-17 1 0 0,1 0 1 0 0,1 1 0 0 0,-1-1 0 0 0,1 0 0 0 0,0 1 0 0 0,0-1 0 0 0,0 1-1 0 0,0-1 1 0 0,1 0 0 0 0,0 1 0 0 0,0-1 0 0 0,0 0 0 0 0,0 0 0 0 0,1 1-1 0 0,-1-1 1 0 0,1 0 0 0 0,0-1 0 0 0,0 1 0 0 0,1 0 0 0 0,-1 0 0 0 0,1-1-1 0 0,0 0 1 0 0,0 1 0 0 0,0-1 0 0 0,0 0 0 0 0,1 0 0 0 0,-1-1-1 0 0,1 1 1 0 0,0-1 0 0 0,-1 0 0 0 0,1 0 0 0 0,0 0 0 0 0,0 0 0 0 0,1-1-1 0 0,-1 1 1 0 0,0-1 0 0 0,0 0 0 0 0,1-1 0 0 0,-1 1 0 0 0,0-1 0 0 0,1 1-2 0 0,21-2-21 0 0,0 0 0 0 0,0-1 0 0 0,0-2 0 0 0,0-1 0 0 0,-1-1 0 0 0,1-1 0 0 0,-2-1 0 0 0,1-1 0 0 0,-1-1 0 0 0,0-1 0 0 0,-1-2 0 0 0,14-9 21 0 0,76-52-2078 0 0,-18-22-4114 0 0,-74 71 4024 0 0,27-38-8580 0 0,-34 16 9581 0 0,-20 42 7503 0 0,-22 9-664 0 0,-77 77 1412 0 0,80-58-6367 0 0,15-16-639 0 0,1 1 0 0 0,0 0 0 0 0,1 1 0 0 0,-1 0 0 0 0,2 0 0 0 0,-1 1-1 0 0,1 0 1 0 0,1 1 0 0 0,0-1 0 0 0,0 1 0 0 0,1 0 0 0 0,0 0 0 0 0,1 1-1 0 0,0-1 1 0 0,1 1 0 0 0,1 0 0 0 0,0 0 0 0 0,0 0 0 0 0,1 0 0 0 0,1 1-1 0 0,0 5-77 0 0,2-15 20 0 0,0 0-1 0 0,0 1 0 0 0,1-1 0 0 0,0-1 0 0 0,-1 1 0 0 0,1 0 1 0 0,0-1-1 0 0,0 1 0 0 0,0-1 0 0 0,1 0 0 0 0,-1 0 0 0 0,0 0 1 0 0,1 0-1 0 0,-1-1 0 0 0,1 1 0 0 0,0-1 0 0 0,-1 0 0 0 0,1 0 1 0 0,0-1-1 0 0,0 1 0 0 0,0-1 0 0 0,0 0 0 0 0,0 1 0 0 0,-1-2 1 0 0,1 1-1 0 0,0 0 0 0 0,0-1 0 0 0,0 0-19 0 0,-3 1 9 0 0,14-1 105 0 0,-1-1 0 0 0,0 0 0 0 0,0-1 0 0 0,0 0 0 0 0,0-2 0 0 0,-1 1 0 0 0,1-2 0 0 0,-1 1 0 0 0,0-2 0 0 0,-1 0 1 0 0,0-1-1 0 0,0 0 0 0 0,0 0 0 0 0,8-10-114 0 0,10-8 256 0 0,-2-2 0 0 0,-1-1-1 0 0,-1-2 1 0 0,16-25-256 0 0,-36 47 31 0 0,13-12-9 0 0,-1-1 1 0 0,-1-1 0 0 0,-1 0-1 0 0,-1-1 1 0 0,-1-1-1 0 0,-2 0 1 0 0,0-1-1 0 0,-1 0 1 0 0,-2-1-1 0 0,-1 0 1 0 0,-1 0-1 0 0,-1-1 1 0 0,-1 0-1 0 0,-2 0 1 0 0,-1-1-1 0 0,-1-7-22 0 0,-2 31-4 0 0,1 0-1 0 0,-1 0 1 0 0,-1-1-1 0 0,1 1 1 0 0,-1 0-1 0 0,0 0 1 0 0,0 0-1 0 0,0 0 1 0 0,-1 1 0 0 0,0-1-1 0 0,0 0 1 0 0,0 1-1 0 0,0 0 1 0 0,-1 0-1 0 0,0 0 1 0 0,0 0-1 0 0,0 1 1 0 0,0-1-1 0 0,0 1 1 0 0,-1 0 0 0 0,1 0-1 0 0,-1 1 1 0 0,0-1-1 0 0,0 1 1 0 0,0 0-1 0 0,0 1 1 0 0,0-1-1 0 0,0 1 1 0 0,-1 0-1 0 0,1 0 1 0 0,0 0 0 0 0,-1 1-1 0 0,1 0 1 0 0,-1 0-1 0 0,1 0 1 0 0,0 1-1 0 0,-1 0 1 0 0,1 0-1 0 0,0 0 1 0 0,0 1-1 0 0,0-1 1 0 0,0 1 0 0 0,0 1-1 0 0,-1-1 5 0 0,-5 4-2 0 0,0 1 1 0 0,0 0-1 0 0,1 0 0 0 0,-1 1 1 0 0,2 0-1 0 0,-1 1 0 0 0,1 0 1 0 0,1 0-1 0 0,-1 1 0 0 0,2 0 0 0 0,-1 1 1 0 0,1-1-1 0 0,1 2 0 0 0,0-1 1 0 0,1 1-1 0 0,0-1 0 0 0,0 1 1 0 0,1 3 1 0 0,-3 10 18 0 0,0 0 0 0 0,2 0 0 0 0,1 1 0 0 0,1 0 0 0 0,1 0 1 0 0,2-1-1 0 0,0 1 0 0 0,3 16-18 0 0,1-19 95 0 0,1-1 1 0 0,1 0 0 0 0,1 0-1 0 0,1-1 1 0 0,0 0 0 0 0,2 0-1 0 0,0-1 1 0 0,2-1-1 0 0,0 1 1 0 0,2 0-96 0 0,-2-5 111 0 0,1 0 0 0 0,0 0 0 0 0,1-1 0 0 0,1-1 0 0 0,0 0 0 0 0,1-1 0 0 0,0-1 0 0 0,1 0 0 0 0,0-1 0 0 0,1-1 0 0 0,0-1 0 0 0,0-1 0 0 0,1 0 0 0 0,3 0-111 0 0,31 4 116 0 0,-52-11-80 0 0,-1 0 37 0 0,0 0-28 0 0,0 0 3 0 0,0 0-1 0 0,0 0-47 0 0,0 0 21 0 0,0 0 3 0 0,0 0-4 0 0,0 0 3 0 0,0 0-12 0 0,0 0 33 0 0,0 0-20 0 0,0 0-14 0 0,0 0-15 0 0,0 0 8 0 0,0 0-21 0 0,0 0 17 0 0,0 0-4 0 0,0 0-1 0 0,0 0 21 0 0,0 0 26 0 0,0 0-42 0 0,0 0-6 0 0,0 0 10 0 0,0 0-6 0 0,0 0 10 0 0,0 0-6 0 0,0 0-37 0 0,0 0 38 0 0,0 0-16 0 0,0 0 2 0 0,0 0-5 0 0,0 0-8 0 0,0 0 10 0 0,0 0-4 0 0,0 0 9 0 0,0 0 6 0 0,0 0 9 0 0,0 0-22 0 0,0 0-7 0 0,0 0-15 0 0,0 0-45 0 0,0 0 39 0 0,0 0 9 0 0,0 0-8 0 0,0 0 25 0 0,0 0-4 0 0,0 0-10 0 0,0 0-8 0 0,0 0 6 0 0,0 0-20 0 0,0 0 5 0 0,0 0-2 0 0,0 0-19 0 0,0 0-17 0 0,0 0-17 0 0,0 0-26 0 0,0 0-27 0 0,0 0 5 0 0,0 0-23 0 0,0 0-27 0 0,0 0-13 0 0,0 0-32 0 0,0 0-8 0 0,0 0 2 0 0,0 0-1 0 0,0 0-25 0 0,0 0-36 0 0,0 0-64 0 0,-6-3-4116 0 0,4 2 654 0 0,1 1-3496 0 0,1 0-4459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9/21/2020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1.png"/><Relationship Id="rId18" Type="http://schemas.openxmlformats.org/officeDocument/2006/relationships/customXml" Target="../ink/ink129.xml"/><Relationship Id="rId26" Type="http://schemas.openxmlformats.org/officeDocument/2006/relationships/customXml" Target="../ink/ink133.xml"/><Relationship Id="rId39" Type="http://schemas.openxmlformats.org/officeDocument/2006/relationships/image" Target="../media/image484.png"/><Relationship Id="rId21" Type="http://schemas.openxmlformats.org/officeDocument/2006/relationships/image" Target="../media/image475.png"/><Relationship Id="rId34" Type="http://schemas.openxmlformats.org/officeDocument/2006/relationships/customXml" Target="../ink/ink137.xml"/><Relationship Id="rId42" Type="http://schemas.openxmlformats.org/officeDocument/2006/relationships/customXml" Target="../ink/ink141.xml"/><Relationship Id="rId47" Type="http://schemas.openxmlformats.org/officeDocument/2006/relationships/image" Target="../media/image488.png"/><Relationship Id="rId50" Type="http://schemas.openxmlformats.org/officeDocument/2006/relationships/customXml" Target="../ink/ink145.xml"/><Relationship Id="rId55" Type="http://schemas.openxmlformats.org/officeDocument/2006/relationships/image" Target="../media/image492.png"/><Relationship Id="rId7" Type="http://schemas.openxmlformats.org/officeDocument/2006/relationships/image" Target="../media/image468.png"/><Relationship Id="rId2" Type="http://schemas.openxmlformats.org/officeDocument/2006/relationships/customXml" Target="../ink/ink121.xml"/><Relationship Id="rId16" Type="http://schemas.openxmlformats.org/officeDocument/2006/relationships/customXml" Target="../ink/ink128.xml"/><Relationship Id="rId29" Type="http://schemas.openxmlformats.org/officeDocument/2006/relationships/image" Target="../media/image479.png"/><Relationship Id="rId11" Type="http://schemas.openxmlformats.org/officeDocument/2006/relationships/image" Target="../media/image470.png"/><Relationship Id="rId24" Type="http://schemas.openxmlformats.org/officeDocument/2006/relationships/customXml" Target="../ink/ink132.xml"/><Relationship Id="rId32" Type="http://schemas.openxmlformats.org/officeDocument/2006/relationships/customXml" Target="../ink/ink136.xml"/><Relationship Id="rId37" Type="http://schemas.openxmlformats.org/officeDocument/2006/relationships/image" Target="../media/image483.png"/><Relationship Id="rId40" Type="http://schemas.openxmlformats.org/officeDocument/2006/relationships/customXml" Target="../ink/ink140.xml"/><Relationship Id="rId45" Type="http://schemas.openxmlformats.org/officeDocument/2006/relationships/image" Target="../media/image487.png"/><Relationship Id="rId53" Type="http://schemas.openxmlformats.org/officeDocument/2006/relationships/image" Target="../media/image491.png"/><Relationship Id="rId58" Type="http://schemas.openxmlformats.org/officeDocument/2006/relationships/customXml" Target="../ink/ink149.xml"/><Relationship Id="rId5" Type="http://schemas.openxmlformats.org/officeDocument/2006/relationships/image" Target="../media/image467.png"/><Relationship Id="rId19" Type="http://schemas.openxmlformats.org/officeDocument/2006/relationships/image" Target="../media/image474.png"/><Relationship Id="rId4" Type="http://schemas.openxmlformats.org/officeDocument/2006/relationships/customXml" Target="../ink/ink122.xml"/><Relationship Id="rId9" Type="http://schemas.openxmlformats.org/officeDocument/2006/relationships/image" Target="../media/image469.png"/><Relationship Id="rId14" Type="http://schemas.openxmlformats.org/officeDocument/2006/relationships/customXml" Target="../ink/ink127.xml"/><Relationship Id="rId22" Type="http://schemas.openxmlformats.org/officeDocument/2006/relationships/customXml" Target="../ink/ink131.xml"/><Relationship Id="rId27" Type="http://schemas.openxmlformats.org/officeDocument/2006/relationships/image" Target="../media/image478.png"/><Relationship Id="rId30" Type="http://schemas.openxmlformats.org/officeDocument/2006/relationships/customXml" Target="../ink/ink135.xml"/><Relationship Id="rId35" Type="http://schemas.openxmlformats.org/officeDocument/2006/relationships/image" Target="../media/image482.png"/><Relationship Id="rId43" Type="http://schemas.openxmlformats.org/officeDocument/2006/relationships/image" Target="../media/image486.png"/><Relationship Id="rId48" Type="http://schemas.openxmlformats.org/officeDocument/2006/relationships/customXml" Target="../ink/ink144.xml"/><Relationship Id="rId56" Type="http://schemas.openxmlformats.org/officeDocument/2006/relationships/customXml" Target="../ink/ink148.xml"/><Relationship Id="rId8" Type="http://schemas.openxmlformats.org/officeDocument/2006/relationships/customXml" Target="../ink/ink124.xml"/><Relationship Id="rId51" Type="http://schemas.openxmlformats.org/officeDocument/2006/relationships/image" Target="../media/image490.png"/><Relationship Id="rId3" Type="http://schemas.openxmlformats.org/officeDocument/2006/relationships/image" Target="../media/image466.png"/><Relationship Id="rId12" Type="http://schemas.openxmlformats.org/officeDocument/2006/relationships/customXml" Target="../ink/ink126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39.xml"/><Relationship Id="rId46" Type="http://schemas.openxmlformats.org/officeDocument/2006/relationships/customXml" Target="../ink/ink143.xml"/><Relationship Id="rId59" Type="http://schemas.openxmlformats.org/officeDocument/2006/relationships/image" Target="../media/image494.png"/><Relationship Id="rId20" Type="http://schemas.openxmlformats.org/officeDocument/2006/relationships/customXml" Target="../ink/ink130.xml"/><Relationship Id="rId41" Type="http://schemas.openxmlformats.org/officeDocument/2006/relationships/image" Target="../media/image485.png"/><Relationship Id="rId54" Type="http://schemas.openxmlformats.org/officeDocument/2006/relationships/customXml" Target="../ink/ink1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.xml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34.xml"/><Relationship Id="rId36" Type="http://schemas.openxmlformats.org/officeDocument/2006/relationships/customXml" Target="../ink/ink138.xml"/><Relationship Id="rId49" Type="http://schemas.openxmlformats.org/officeDocument/2006/relationships/image" Target="../media/image489.png"/><Relationship Id="rId57" Type="http://schemas.openxmlformats.org/officeDocument/2006/relationships/image" Target="../media/image493.png"/><Relationship Id="rId10" Type="http://schemas.openxmlformats.org/officeDocument/2006/relationships/customXml" Target="../ink/ink125.xml"/><Relationship Id="rId31" Type="http://schemas.openxmlformats.org/officeDocument/2006/relationships/image" Target="../media/image480.png"/><Relationship Id="rId44" Type="http://schemas.openxmlformats.org/officeDocument/2006/relationships/customXml" Target="../ink/ink142.xml"/><Relationship Id="rId52" Type="http://schemas.openxmlformats.org/officeDocument/2006/relationships/customXml" Target="../ink/ink146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2.xml"/><Relationship Id="rId21" Type="http://schemas.openxmlformats.org/officeDocument/2006/relationships/image" Target="../media/image475.png"/><Relationship Id="rId42" Type="http://schemas.openxmlformats.org/officeDocument/2006/relationships/customXml" Target="../ink/ink170.xml"/><Relationship Id="rId47" Type="http://schemas.openxmlformats.org/officeDocument/2006/relationships/image" Target="../media/image488.png"/><Relationship Id="rId63" Type="http://schemas.openxmlformats.org/officeDocument/2006/relationships/image" Target="../media/image496.png"/><Relationship Id="rId68" Type="http://schemas.openxmlformats.org/officeDocument/2006/relationships/customXml" Target="../ink/ink183.xml"/><Relationship Id="rId84" Type="http://schemas.openxmlformats.org/officeDocument/2006/relationships/customXml" Target="../ink/ink191.xml"/><Relationship Id="rId89" Type="http://schemas.openxmlformats.org/officeDocument/2006/relationships/image" Target="../media/image509.png"/><Relationship Id="rId16" Type="http://schemas.openxmlformats.org/officeDocument/2006/relationships/customXml" Target="../ink/ink157.xml"/><Relationship Id="rId11" Type="http://schemas.openxmlformats.org/officeDocument/2006/relationships/image" Target="../media/image470.png"/><Relationship Id="rId32" Type="http://schemas.openxmlformats.org/officeDocument/2006/relationships/customXml" Target="../ink/ink165.xml"/><Relationship Id="rId37" Type="http://schemas.openxmlformats.org/officeDocument/2006/relationships/image" Target="../media/image483.png"/><Relationship Id="rId53" Type="http://schemas.openxmlformats.org/officeDocument/2006/relationships/image" Target="../media/image491.png"/><Relationship Id="rId58" Type="http://schemas.openxmlformats.org/officeDocument/2006/relationships/customXml" Target="../ink/ink178.xml"/><Relationship Id="rId74" Type="http://schemas.openxmlformats.org/officeDocument/2006/relationships/customXml" Target="../ink/ink186.xml"/><Relationship Id="rId79" Type="http://schemas.openxmlformats.org/officeDocument/2006/relationships/image" Target="../media/image504.png"/><Relationship Id="rId5" Type="http://schemas.openxmlformats.org/officeDocument/2006/relationships/image" Target="../media/image467.png"/><Relationship Id="rId90" Type="http://schemas.openxmlformats.org/officeDocument/2006/relationships/customXml" Target="../ink/ink194.xml"/><Relationship Id="rId22" Type="http://schemas.openxmlformats.org/officeDocument/2006/relationships/customXml" Target="../ink/ink160.xml"/><Relationship Id="rId27" Type="http://schemas.openxmlformats.org/officeDocument/2006/relationships/image" Target="../media/image478.png"/><Relationship Id="rId43" Type="http://schemas.openxmlformats.org/officeDocument/2006/relationships/image" Target="../media/image486.png"/><Relationship Id="rId48" Type="http://schemas.openxmlformats.org/officeDocument/2006/relationships/customXml" Target="../ink/ink173.xml"/><Relationship Id="rId64" Type="http://schemas.openxmlformats.org/officeDocument/2006/relationships/customXml" Target="../ink/ink181.xml"/><Relationship Id="rId69" Type="http://schemas.openxmlformats.org/officeDocument/2006/relationships/image" Target="../media/image499.png"/><Relationship Id="rId8" Type="http://schemas.openxmlformats.org/officeDocument/2006/relationships/customXml" Target="../ink/ink153.xml"/><Relationship Id="rId51" Type="http://schemas.openxmlformats.org/officeDocument/2006/relationships/image" Target="../media/image490.png"/><Relationship Id="rId72" Type="http://schemas.openxmlformats.org/officeDocument/2006/relationships/customXml" Target="../ink/ink185.xml"/><Relationship Id="rId80" Type="http://schemas.openxmlformats.org/officeDocument/2006/relationships/customXml" Target="../ink/ink189.xml"/><Relationship Id="rId85" Type="http://schemas.openxmlformats.org/officeDocument/2006/relationships/image" Target="../media/image507.png"/><Relationship Id="rId93" Type="http://schemas.openxmlformats.org/officeDocument/2006/relationships/image" Target="../media/image511.png"/><Relationship Id="rId3" Type="http://schemas.openxmlformats.org/officeDocument/2006/relationships/image" Target="../media/image466.png"/><Relationship Id="rId12" Type="http://schemas.openxmlformats.org/officeDocument/2006/relationships/customXml" Target="../ink/ink155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68.xml"/><Relationship Id="rId46" Type="http://schemas.openxmlformats.org/officeDocument/2006/relationships/customXml" Target="../ink/ink172.xml"/><Relationship Id="rId59" Type="http://schemas.openxmlformats.org/officeDocument/2006/relationships/image" Target="../media/image494.png"/><Relationship Id="rId67" Type="http://schemas.openxmlformats.org/officeDocument/2006/relationships/image" Target="../media/image498.png"/><Relationship Id="rId20" Type="http://schemas.openxmlformats.org/officeDocument/2006/relationships/customXml" Target="../ink/ink159.xml"/><Relationship Id="rId41" Type="http://schemas.openxmlformats.org/officeDocument/2006/relationships/image" Target="../media/image485.png"/><Relationship Id="rId54" Type="http://schemas.openxmlformats.org/officeDocument/2006/relationships/customXml" Target="../ink/ink176.xml"/><Relationship Id="rId62" Type="http://schemas.openxmlformats.org/officeDocument/2006/relationships/customXml" Target="../ink/ink180.xml"/><Relationship Id="rId70" Type="http://schemas.openxmlformats.org/officeDocument/2006/relationships/customXml" Target="../ink/ink184.xml"/><Relationship Id="rId75" Type="http://schemas.openxmlformats.org/officeDocument/2006/relationships/image" Target="../media/image502.png"/><Relationship Id="rId83" Type="http://schemas.openxmlformats.org/officeDocument/2006/relationships/image" Target="../media/image506.png"/><Relationship Id="rId88" Type="http://schemas.openxmlformats.org/officeDocument/2006/relationships/customXml" Target="../ink/ink193.xml"/><Relationship Id="rId91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.xml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63.xml"/><Relationship Id="rId36" Type="http://schemas.openxmlformats.org/officeDocument/2006/relationships/customXml" Target="../ink/ink167.xml"/><Relationship Id="rId49" Type="http://schemas.openxmlformats.org/officeDocument/2006/relationships/image" Target="../media/image489.png"/><Relationship Id="rId57" Type="http://schemas.openxmlformats.org/officeDocument/2006/relationships/image" Target="../media/image493.png"/><Relationship Id="rId10" Type="http://schemas.openxmlformats.org/officeDocument/2006/relationships/customXml" Target="../ink/ink154.xml"/><Relationship Id="rId31" Type="http://schemas.openxmlformats.org/officeDocument/2006/relationships/image" Target="../media/image480.png"/><Relationship Id="rId44" Type="http://schemas.openxmlformats.org/officeDocument/2006/relationships/customXml" Target="../ink/ink171.xml"/><Relationship Id="rId52" Type="http://schemas.openxmlformats.org/officeDocument/2006/relationships/customXml" Target="../ink/ink175.xml"/><Relationship Id="rId60" Type="http://schemas.openxmlformats.org/officeDocument/2006/relationships/customXml" Target="../ink/ink179.xml"/><Relationship Id="rId65" Type="http://schemas.openxmlformats.org/officeDocument/2006/relationships/image" Target="../media/image497.png"/><Relationship Id="rId73" Type="http://schemas.openxmlformats.org/officeDocument/2006/relationships/image" Target="../media/image501.png"/><Relationship Id="rId78" Type="http://schemas.openxmlformats.org/officeDocument/2006/relationships/customXml" Target="../ink/ink188.xml"/><Relationship Id="rId81" Type="http://schemas.openxmlformats.org/officeDocument/2006/relationships/image" Target="../media/image505.png"/><Relationship Id="rId86" Type="http://schemas.openxmlformats.org/officeDocument/2006/relationships/customXml" Target="../ink/ink192.xml"/><Relationship Id="rId4" Type="http://schemas.openxmlformats.org/officeDocument/2006/relationships/customXml" Target="../ink/ink151.xml"/><Relationship Id="rId9" Type="http://schemas.openxmlformats.org/officeDocument/2006/relationships/image" Target="../media/image469.png"/><Relationship Id="rId13" Type="http://schemas.openxmlformats.org/officeDocument/2006/relationships/image" Target="../media/image471.png"/><Relationship Id="rId18" Type="http://schemas.openxmlformats.org/officeDocument/2006/relationships/customXml" Target="../ink/ink158.xml"/><Relationship Id="rId39" Type="http://schemas.openxmlformats.org/officeDocument/2006/relationships/image" Target="../media/image484.png"/><Relationship Id="rId34" Type="http://schemas.openxmlformats.org/officeDocument/2006/relationships/customXml" Target="../ink/ink166.xml"/><Relationship Id="rId50" Type="http://schemas.openxmlformats.org/officeDocument/2006/relationships/customXml" Target="../ink/ink174.xml"/><Relationship Id="rId55" Type="http://schemas.openxmlformats.org/officeDocument/2006/relationships/image" Target="../media/image492.png"/><Relationship Id="rId76" Type="http://schemas.openxmlformats.org/officeDocument/2006/relationships/customXml" Target="../ink/ink187.xml"/><Relationship Id="rId7" Type="http://schemas.openxmlformats.org/officeDocument/2006/relationships/image" Target="../media/image468.png"/><Relationship Id="rId71" Type="http://schemas.openxmlformats.org/officeDocument/2006/relationships/image" Target="../media/image500.png"/><Relationship Id="rId92" Type="http://schemas.openxmlformats.org/officeDocument/2006/relationships/customXml" Target="../ink/ink195.xml"/><Relationship Id="rId2" Type="http://schemas.openxmlformats.org/officeDocument/2006/relationships/customXml" Target="../ink/ink150.xml"/><Relationship Id="rId29" Type="http://schemas.openxmlformats.org/officeDocument/2006/relationships/image" Target="../media/image479.png"/><Relationship Id="rId24" Type="http://schemas.openxmlformats.org/officeDocument/2006/relationships/customXml" Target="../ink/ink161.xml"/><Relationship Id="rId40" Type="http://schemas.openxmlformats.org/officeDocument/2006/relationships/customXml" Target="../ink/ink169.xml"/><Relationship Id="rId45" Type="http://schemas.openxmlformats.org/officeDocument/2006/relationships/image" Target="../media/image487.png"/><Relationship Id="rId66" Type="http://schemas.openxmlformats.org/officeDocument/2006/relationships/customXml" Target="../ink/ink182.xml"/><Relationship Id="rId87" Type="http://schemas.openxmlformats.org/officeDocument/2006/relationships/image" Target="../media/image508.png"/><Relationship Id="rId61" Type="http://schemas.openxmlformats.org/officeDocument/2006/relationships/image" Target="../media/image495.png"/><Relationship Id="rId82" Type="http://schemas.openxmlformats.org/officeDocument/2006/relationships/customXml" Target="../ink/ink190.xml"/><Relationship Id="rId19" Type="http://schemas.openxmlformats.org/officeDocument/2006/relationships/image" Target="../media/image474.png"/><Relationship Id="rId14" Type="http://schemas.openxmlformats.org/officeDocument/2006/relationships/customXml" Target="../ink/ink156.xml"/><Relationship Id="rId30" Type="http://schemas.openxmlformats.org/officeDocument/2006/relationships/customXml" Target="../ink/ink164.xml"/><Relationship Id="rId35" Type="http://schemas.openxmlformats.org/officeDocument/2006/relationships/image" Target="../media/image482.png"/><Relationship Id="rId56" Type="http://schemas.openxmlformats.org/officeDocument/2006/relationships/customXml" Target="../ink/ink177.xml"/><Relationship Id="rId77" Type="http://schemas.openxmlformats.org/officeDocument/2006/relationships/image" Target="../media/image503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2.png"/><Relationship Id="rId21" Type="http://schemas.openxmlformats.org/officeDocument/2006/relationships/image" Target="../media/image475.png"/><Relationship Id="rId42" Type="http://schemas.openxmlformats.org/officeDocument/2006/relationships/customXml" Target="../ink/ink216.xml"/><Relationship Id="rId63" Type="http://schemas.openxmlformats.org/officeDocument/2006/relationships/image" Target="../media/image496.png"/><Relationship Id="rId84" Type="http://schemas.openxmlformats.org/officeDocument/2006/relationships/customXml" Target="../ink/ink237.xml"/><Relationship Id="rId138" Type="http://schemas.openxmlformats.org/officeDocument/2006/relationships/customXml" Target="../ink/ink264.xml"/><Relationship Id="rId159" Type="http://schemas.openxmlformats.org/officeDocument/2006/relationships/image" Target="../media/image543.png"/><Relationship Id="rId107" Type="http://schemas.openxmlformats.org/officeDocument/2006/relationships/image" Target="../media/image517.png"/><Relationship Id="rId11" Type="http://schemas.openxmlformats.org/officeDocument/2006/relationships/image" Target="../media/image470.png"/><Relationship Id="rId32" Type="http://schemas.openxmlformats.org/officeDocument/2006/relationships/customXml" Target="../ink/ink211.xml"/><Relationship Id="rId53" Type="http://schemas.openxmlformats.org/officeDocument/2006/relationships/image" Target="../media/image491.png"/><Relationship Id="rId74" Type="http://schemas.openxmlformats.org/officeDocument/2006/relationships/customXml" Target="../ink/ink232.xml"/><Relationship Id="rId128" Type="http://schemas.openxmlformats.org/officeDocument/2006/relationships/customXml" Target="../ink/ink259.xml"/><Relationship Id="rId149" Type="http://schemas.openxmlformats.org/officeDocument/2006/relationships/image" Target="../media/image538.png"/><Relationship Id="rId5" Type="http://schemas.openxmlformats.org/officeDocument/2006/relationships/image" Target="../media/image467.png"/><Relationship Id="rId95" Type="http://schemas.openxmlformats.org/officeDocument/2006/relationships/image" Target="../media/image512.png"/><Relationship Id="rId160" Type="http://schemas.openxmlformats.org/officeDocument/2006/relationships/customXml" Target="../ink/ink275.xml"/><Relationship Id="rId22" Type="http://schemas.openxmlformats.org/officeDocument/2006/relationships/customXml" Target="../ink/ink206.xml"/><Relationship Id="rId43" Type="http://schemas.openxmlformats.org/officeDocument/2006/relationships/image" Target="../media/image486.png"/><Relationship Id="rId64" Type="http://schemas.openxmlformats.org/officeDocument/2006/relationships/customXml" Target="../ink/ink227.xml"/><Relationship Id="rId118" Type="http://schemas.openxmlformats.org/officeDocument/2006/relationships/customXml" Target="../ink/ink254.xml"/><Relationship Id="rId139" Type="http://schemas.openxmlformats.org/officeDocument/2006/relationships/image" Target="../media/image533.png"/><Relationship Id="rId85" Type="http://schemas.openxmlformats.org/officeDocument/2006/relationships/image" Target="../media/image507.png"/><Relationship Id="rId150" Type="http://schemas.openxmlformats.org/officeDocument/2006/relationships/customXml" Target="../ink/ink270.xml"/><Relationship Id="rId12" Type="http://schemas.openxmlformats.org/officeDocument/2006/relationships/customXml" Target="../ink/ink201.xml"/><Relationship Id="rId17" Type="http://schemas.openxmlformats.org/officeDocument/2006/relationships/image" Target="../media/image473.png"/><Relationship Id="rId33" Type="http://schemas.openxmlformats.org/officeDocument/2006/relationships/image" Target="../media/image481.png"/><Relationship Id="rId38" Type="http://schemas.openxmlformats.org/officeDocument/2006/relationships/customXml" Target="../ink/ink214.xml"/><Relationship Id="rId59" Type="http://schemas.openxmlformats.org/officeDocument/2006/relationships/image" Target="../media/image494.png"/><Relationship Id="rId103" Type="http://schemas.openxmlformats.org/officeDocument/2006/relationships/image" Target="../media/image44.png"/><Relationship Id="rId108" Type="http://schemas.openxmlformats.org/officeDocument/2006/relationships/customXml" Target="../ink/ink249.xml"/><Relationship Id="rId124" Type="http://schemas.openxmlformats.org/officeDocument/2006/relationships/customXml" Target="../ink/ink257.xml"/><Relationship Id="rId129" Type="http://schemas.openxmlformats.org/officeDocument/2006/relationships/image" Target="../media/image528.png"/><Relationship Id="rId54" Type="http://schemas.openxmlformats.org/officeDocument/2006/relationships/customXml" Target="../ink/ink222.xml"/><Relationship Id="rId70" Type="http://schemas.openxmlformats.org/officeDocument/2006/relationships/customXml" Target="../ink/ink230.xml"/><Relationship Id="rId75" Type="http://schemas.openxmlformats.org/officeDocument/2006/relationships/image" Target="../media/image502.png"/><Relationship Id="rId91" Type="http://schemas.openxmlformats.org/officeDocument/2006/relationships/image" Target="../media/image510.png"/><Relationship Id="rId96" Type="http://schemas.openxmlformats.org/officeDocument/2006/relationships/customXml" Target="../ink/ink243.xml"/><Relationship Id="rId140" Type="http://schemas.openxmlformats.org/officeDocument/2006/relationships/customXml" Target="../ink/ink265.xml"/><Relationship Id="rId145" Type="http://schemas.openxmlformats.org/officeDocument/2006/relationships/image" Target="../media/image536.png"/><Relationship Id="rId161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.xml"/><Relationship Id="rId23" Type="http://schemas.openxmlformats.org/officeDocument/2006/relationships/image" Target="../media/image476.png"/><Relationship Id="rId28" Type="http://schemas.openxmlformats.org/officeDocument/2006/relationships/customXml" Target="../ink/ink209.xml"/><Relationship Id="rId49" Type="http://schemas.openxmlformats.org/officeDocument/2006/relationships/image" Target="../media/image489.png"/><Relationship Id="rId114" Type="http://schemas.openxmlformats.org/officeDocument/2006/relationships/customXml" Target="../ink/ink252.xml"/><Relationship Id="rId119" Type="http://schemas.openxmlformats.org/officeDocument/2006/relationships/image" Target="../media/image523.png"/><Relationship Id="rId44" Type="http://schemas.openxmlformats.org/officeDocument/2006/relationships/customXml" Target="../ink/ink217.xml"/><Relationship Id="rId60" Type="http://schemas.openxmlformats.org/officeDocument/2006/relationships/customXml" Target="../ink/ink225.xml"/><Relationship Id="rId65" Type="http://schemas.openxmlformats.org/officeDocument/2006/relationships/image" Target="../media/image497.png"/><Relationship Id="rId81" Type="http://schemas.openxmlformats.org/officeDocument/2006/relationships/image" Target="../media/image505.png"/><Relationship Id="rId86" Type="http://schemas.openxmlformats.org/officeDocument/2006/relationships/customXml" Target="../ink/ink238.xml"/><Relationship Id="rId130" Type="http://schemas.openxmlformats.org/officeDocument/2006/relationships/customXml" Target="../ink/ink260.xml"/><Relationship Id="rId135" Type="http://schemas.openxmlformats.org/officeDocument/2006/relationships/image" Target="../media/image531.png"/><Relationship Id="rId151" Type="http://schemas.openxmlformats.org/officeDocument/2006/relationships/image" Target="../media/image539.png"/><Relationship Id="rId156" Type="http://schemas.openxmlformats.org/officeDocument/2006/relationships/customXml" Target="../ink/ink273.xml"/><Relationship Id="rId13" Type="http://schemas.openxmlformats.org/officeDocument/2006/relationships/image" Target="../media/image471.png"/><Relationship Id="rId18" Type="http://schemas.openxmlformats.org/officeDocument/2006/relationships/customXml" Target="../ink/ink204.xml"/><Relationship Id="rId39" Type="http://schemas.openxmlformats.org/officeDocument/2006/relationships/image" Target="../media/image484.png"/><Relationship Id="rId109" Type="http://schemas.openxmlformats.org/officeDocument/2006/relationships/image" Target="../media/image518.png"/><Relationship Id="rId34" Type="http://schemas.openxmlformats.org/officeDocument/2006/relationships/customXml" Target="../ink/ink212.xml"/><Relationship Id="rId50" Type="http://schemas.openxmlformats.org/officeDocument/2006/relationships/customXml" Target="../ink/ink220.xml"/><Relationship Id="rId55" Type="http://schemas.openxmlformats.org/officeDocument/2006/relationships/image" Target="../media/image492.png"/><Relationship Id="rId76" Type="http://schemas.openxmlformats.org/officeDocument/2006/relationships/customXml" Target="../ink/ink233.xml"/><Relationship Id="rId97" Type="http://schemas.openxmlformats.org/officeDocument/2006/relationships/image" Target="../media/image513.png"/><Relationship Id="rId104" Type="http://schemas.openxmlformats.org/officeDocument/2006/relationships/customXml" Target="../ink/ink247.xml"/><Relationship Id="rId120" Type="http://schemas.openxmlformats.org/officeDocument/2006/relationships/customXml" Target="../ink/ink255.xml"/><Relationship Id="rId125" Type="http://schemas.openxmlformats.org/officeDocument/2006/relationships/image" Target="../media/image526.png"/><Relationship Id="rId141" Type="http://schemas.openxmlformats.org/officeDocument/2006/relationships/image" Target="../media/image534.png"/><Relationship Id="rId146" Type="http://schemas.openxmlformats.org/officeDocument/2006/relationships/customXml" Target="../ink/ink268.xml"/><Relationship Id="rId7" Type="http://schemas.openxmlformats.org/officeDocument/2006/relationships/image" Target="../media/image468.png"/><Relationship Id="rId71" Type="http://schemas.openxmlformats.org/officeDocument/2006/relationships/image" Target="../media/image500.png"/><Relationship Id="rId92" Type="http://schemas.openxmlformats.org/officeDocument/2006/relationships/customXml" Target="../ink/ink241.xml"/><Relationship Id="rId162" Type="http://schemas.openxmlformats.org/officeDocument/2006/relationships/customXml" Target="../ink/ink276.xml"/><Relationship Id="rId2" Type="http://schemas.openxmlformats.org/officeDocument/2006/relationships/customXml" Target="../ink/ink196.xml"/><Relationship Id="rId29" Type="http://schemas.openxmlformats.org/officeDocument/2006/relationships/image" Target="../media/image479.png"/><Relationship Id="rId24" Type="http://schemas.openxmlformats.org/officeDocument/2006/relationships/customXml" Target="../ink/ink207.xml"/><Relationship Id="rId40" Type="http://schemas.openxmlformats.org/officeDocument/2006/relationships/customXml" Target="../ink/ink215.xml"/><Relationship Id="rId45" Type="http://schemas.openxmlformats.org/officeDocument/2006/relationships/image" Target="../media/image487.png"/><Relationship Id="rId66" Type="http://schemas.openxmlformats.org/officeDocument/2006/relationships/customXml" Target="../ink/ink228.xml"/><Relationship Id="rId87" Type="http://schemas.openxmlformats.org/officeDocument/2006/relationships/image" Target="../media/image508.png"/><Relationship Id="rId110" Type="http://schemas.openxmlformats.org/officeDocument/2006/relationships/customXml" Target="../ink/ink250.xml"/><Relationship Id="rId115" Type="http://schemas.openxmlformats.org/officeDocument/2006/relationships/image" Target="../media/image521.png"/><Relationship Id="rId131" Type="http://schemas.openxmlformats.org/officeDocument/2006/relationships/image" Target="../media/image529.png"/><Relationship Id="rId136" Type="http://schemas.openxmlformats.org/officeDocument/2006/relationships/customXml" Target="../ink/ink263.xml"/><Relationship Id="rId157" Type="http://schemas.openxmlformats.org/officeDocument/2006/relationships/image" Target="../media/image542.png"/><Relationship Id="rId61" Type="http://schemas.openxmlformats.org/officeDocument/2006/relationships/image" Target="../media/image495.png"/><Relationship Id="rId82" Type="http://schemas.openxmlformats.org/officeDocument/2006/relationships/customXml" Target="../ink/ink236.xml"/><Relationship Id="rId152" Type="http://schemas.openxmlformats.org/officeDocument/2006/relationships/customXml" Target="../ink/ink271.xml"/><Relationship Id="rId19" Type="http://schemas.openxmlformats.org/officeDocument/2006/relationships/image" Target="../media/image474.png"/><Relationship Id="rId14" Type="http://schemas.openxmlformats.org/officeDocument/2006/relationships/customXml" Target="../ink/ink202.xml"/><Relationship Id="rId30" Type="http://schemas.openxmlformats.org/officeDocument/2006/relationships/customXml" Target="../ink/ink210.xml"/><Relationship Id="rId35" Type="http://schemas.openxmlformats.org/officeDocument/2006/relationships/image" Target="../media/image482.png"/><Relationship Id="rId56" Type="http://schemas.openxmlformats.org/officeDocument/2006/relationships/customXml" Target="../ink/ink223.xml"/><Relationship Id="rId77" Type="http://schemas.openxmlformats.org/officeDocument/2006/relationships/image" Target="../media/image503.png"/><Relationship Id="rId100" Type="http://schemas.openxmlformats.org/officeDocument/2006/relationships/customXml" Target="../ink/ink245.xml"/><Relationship Id="rId105" Type="http://schemas.openxmlformats.org/officeDocument/2006/relationships/image" Target="../media/image516.png"/><Relationship Id="rId126" Type="http://schemas.openxmlformats.org/officeDocument/2006/relationships/customXml" Target="../ink/ink258.xml"/><Relationship Id="rId147" Type="http://schemas.openxmlformats.org/officeDocument/2006/relationships/image" Target="../media/image537.png"/><Relationship Id="rId8" Type="http://schemas.openxmlformats.org/officeDocument/2006/relationships/customXml" Target="../ink/ink199.xml"/><Relationship Id="rId51" Type="http://schemas.openxmlformats.org/officeDocument/2006/relationships/image" Target="../media/image490.png"/><Relationship Id="rId72" Type="http://schemas.openxmlformats.org/officeDocument/2006/relationships/customXml" Target="../ink/ink231.xml"/><Relationship Id="rId93" Type="http://schemas.openxmlformats.org/officeDocument/2006/relationships/image" Target="../media/image511.png"/><Relationship Id="rId98" Type="http://schemas.openxmlformats.org/officeDocument/2006/relationships/customXml" Target="../ink/ink244.xml"/><Relationship Id="rId121" Type="http://schemas.openxmlformats.org/officeDocument/2006/relationships/image" Target="../media/image524.png"/><Relationship Id="rId142" Type="http://schemas.openxmlformats.org/officeDocument/2006/relationships/customXml" Target="../ink/ink266.xml"/><Relationship Id="rId163" Type="http://schemas.openxmlformats.org/officeDocument/2006/relationships/image" Target="../media/image545.png"/><Relationship Id="rId3" Type="http://schemas.openxmlformats.org/officeDocument/2006/relationships/image" Target="../media/image466.png"/><Relationship Id="rId25" Type="http://schemas.openxmlformats.org/officeDocument/2006/relationships/image" Target="../media/image477.png"/><Relationship Id="rId46" Type="http://schemas.openxmlformats.org/officeDocument/2006/relationships/customXml" Target="../ink/ink218.xml"/><Relationship Id="rId67" Type="http://schemas.openxmlformats.org/officeDocument/2006/relationships/image" Target="../media/image498.png"/><Relationship Id="rId116" Type="http://schemas.openxmlformats.org/officeDocument/2006/relationships/customXml" Target="../ink/ink253.xml"/><Relationship Id="rId137" Type="http://schemas.openxmlformats.org/officeDocument/2006/relationships/image" Target="../media/image532.png"/><Relationship Id="rId158" Type="http://schemas.openxmlformats.org/officeDocument/2006/relationships/customXml" Target="../ink/ink274.xml"/><Relationship Id="rId20" Type="http://schemas.openxmlformats.org/officeDocument/2006/relationships/customXml" Target="../ink/ink205.xml"/><Relationship Id="rId41" Type="http://schemas.openxmlformats.org/officeDocument/2006/relationships/image" Target="../media/image485.png"/><Relationship Id="rId62" Type="http://schemas.openxmlformats.org/officeDocument/2006/relationships/customXml" Target="../ink/ink226.xml"/><Relationship Id="rId83" Type="http://schemas.openxmlformats.org/officeDocument/2006/relationships/image" Target="../media/image506.png"/><Relationship Id="rId88" Type="http://schemas.openxmlformats.org/officeDocument/2006/relationships/customXml" Target="../ink/ink239.xml"/><Relationship Id="rId111" Type="http://schemas.openxmlformats.org/officeDocument/2006/relationships/image" Target="../media/image519.png"/><Relationship Id="rId132" Type="http://schemas.openxmlformats.org/officeDocument/2006/relationships/customXml" Target="../ink/ink261.xml"/><Relationship Id="rId153" Type="http://schemas.openxmlformats.org/officeDocument/2006/relationships/image" Target="../media/image540.png"/><Relationship Id="rId15" Type="http://schemas.openxmlformats.org/officeDocument/2006/relationships/image" Target="../media/image472.png"/><Relationship Id="rId36" Type="http://schemas.openxmlformats.org/officeDocument/2006/relationships/customXml" Target="../ink/ink213.xml"/><Relationship Id="rId57" Type="http://schemas.openxmlformats.org/officeDocument/2006/relationships/image" Target="../media/image493.png"/><Relationship Id="rId106" Type="http://schemas.openxmlformats.org/officeDocument/2006/relationships/customXml" Target="../ink/ink248.xml"/><Relationship Id="rId127" Type="http://schemas.openxmlformats.org/officeDocument/2006/relationships/image" Target="../media/image527.png"/><Relationship Id="rId10" Type="http://schemas.openxmlformats.org/officeDocument/2006/relationships/customXml" Target="../ink/ink200.xml"/><Relationship Id="rId31" Type="http://schemas.openxmlformats.org/officeDocument/2006/relationships/image" Target="../media/image480.png"/><Relationship Id="rId52" Type="http://schemas.openxmlformats.org/officeDocument/2006/relationships/customXml" Target="../ink/ink221.xml"/><Relationship Id="rId73" Type="http://schemas.openxmlformats.org/officeDocument/2006/relationships/image" Target="../media/image501.png"/><Relationship Id="rId78" Type="http://schemas.openxmlformats.org/officeDocument/2006/relationships/customXml" Target="../ink/ink234.xml"/><Relationship Id="rId94" Type="http://schemas.openxmlformats.org/officeDocument/2006/relationships/customXml" Target="../ink/ink242.xml"/><Relationship Id="rId99" Type="http://schemas.openxmlformats.org/officeDocument/2006/relationships/image" Target="../media/image514.png"/><Relationship Id="rId101" Type="http://schemas.openxmlformats.org/officeDocument/2006/relationships/image" Target="../media/image515.png"/><Relationship Id="rId122" Type="http://schemas.openxmlformats.org/officeDocument/2006/relationships/customXml" Target="../ink/ink256.xml"/><Relationship Id="rId143" Type="http://schemas.openxmlformats.org/officeDocument/2006/relationships/image" Target="../media/image535.png"/><Relationship Id="rId148" Type="http://schemas.openxmlformats.org/officeDocument/2006/relationships/customXml" Target="../ink/ink269.xml"/><Relationship Id="rId4" Type="http://schemas.openxmlformats.org/officeDocument/2006/relationships/customXml" Target="../ink/ink197.xml"/><Relationship Id="rId9" Type="http://schemas.openxmlformats.org/officeDocument/2006/relationships/image" Target="../media/image469.png"/><Relationship Id="rId26" Type="http://schemas.openxmlformats.org/officeDocument/2006/relationships/customXml" Target="../ink/ink208.xml"/><Relationship Id="rId47" Type="http://schemas.openxmlformats.org/officeDocument/2006/relationships/image" Target="../media/image488.png"/><Relationship Id="rId68" Type="http://schemas.openxmlformats.org/officeDocument/2006/relationships/customXml" Target="../ink/ink229.xml"/><Relationship Id="rId89" Type="http://schemas.openxmlformats.org/officeDocument/2006/relationships/image" Target="../media/image509.png"/><Relationship Id="rId112" Type="http://schemas.openxmlformats.org/officeDocument/2006/relationships/customXml" Target="../ink/ink251.xml"/><Relationship Id="rId133" Type="http://schemas.openxmlformats.org/officeDocument/2006/relationships/image" Target="../media/image530.png"/><Relationship Id="rId154" Type="http://schemas.openxmlformats.org/officeDocument/2006/relationships/customXml" Target="../ink/ink272.xml"/><Relationship Id="rId16" Type="http://schemas.openxmlformats.org/officeDocument/2006/relationships/customXml" Target="../ink/ink203.xml"/><Relationship Id="rId37" Type="http://schemas.openxmlformats.org/officeDocument/2006/relationships/image" Target="../media/image483.png"/><Relationship Id="rId58" Type="http://schemas.openxmlformats.org/officeDocument/2006/relationships/customXml" Target="../ink/ink224.xml"/><Relationship Id="rId79" Type="http://schemas.openxmlformats.org/officeDocument/2006/relationships/image" Target="../media/image504.png"/><Relationship Id="rId102" Type="http://schemas.openxmlformats.org/officeDocument/2006/relationships/customXml" Target="../ink/ink246.xml"/><Relationship Id="rId123" Type="http://schemas.openxmlformats.org/officeDocument/2006/relationships/image" Target="../media/image525.png"/><Relationship Id="rId144" Type="http://schemas.openxmlformats.org/officeDocument/2006/relationships/customXml" Target="../ink/ink267.xml"/><Relationship Id="rId90" Type="http://schemas.openxmlformats.org/officeDocument/2006/relationships/customXml" Target="../ink/ink240.xml"/><Relationship Id="rId27" Type="http://schemas.openxmlformats.org/officeDocument/2006/relationships/image" Target="../media/image478.png"/><Relationship Id="rId48" Type="http://schemas.openxmlformats.org/officeDocument/2006/relationships/customXml" Target="../ink/ink219.xml"/><Relationship Id="rId69" Type="http://schemas.openxmlformats.org/officeDocument/2006/relationships/image" Target="../media/image499.png"/><Relationship Id="rId113" Type="http://schemas.openxmlformats.org/officeDocument/2006/relationships/image" Target="../media/image520.png"/><Relationship Id="rId134" Type="http://schemas.openxmlformats.org/officeDocument/2006/relationships/customXml" Target="../ink/ink262.xml"/><Relationship Id="rId80" Type="http://schemas.openxmlformats.org/officeDocument/2006/relationships/customXml" Target="../ink/ink235.xml"/><Relationship Id="rId155" Type="http://schemas.openxmlformats.org/officeDocument/2006/relationships/image" Target="../media/image54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6.png"/><Relationship Id="rId7" Type="http://schemas.openxmlformats.org/officeDocument/2006/relationships/image" Target="../media/image548.png"/><Relationship Id="rId2" Type="http://schemas.openxmlformats.org/officeDocument/2006/relationships/customXml" Target="../ink/ink2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.xml"/><Relationship Id="rId5" Type="http://schemas.openxmlformats.org/officeDocument/2006/relationships/image" Target="../media/image547.png"/><Relationship Id="rId4" Type="http://schemas.openxmlformats.org/officeDocument/2006/relationships/customXml" Target="../ink/ink278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2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303.xml"/><Relationship Id="rId63" Type="http://schemas.openxmlformats.org/officeDocument/2006/relationships/customXml" Target="../ink/ink311.xml"/><Relationship Id="rId68" Type="http://schemas.openxmlformats.org/officeDocument/2006/relationships/image" Target="../media/image577.png"/><Relationship Id="rId7" Type="http://schemas.openxmlformats.org/officeDocument/2006/relationships/image" Target="../media/image548.png"/><Relationship Id="rId2" Type="http://schemas.openxmlformats.org/officeDocument/2006/relationships/customXml" Target="../ink/ink280.xml"/><Relationship Id="rId16" Type="http://schemas.openxmlformats.org/officeDocument/2006/relationships/customXml" Target="../ink/ink287.xml"/><Relationship Id="rId29" Type="http://schemas.openxmlformats.org/officeDocument/2006/relationships/image" Target="../media/image559.png"/><Relationship Id="rId11" Type="http://schemas.openxmlformats.org/officeDocument/2006/relationships/image" Target="../media/image550.png"/><Relationship Id="rId24" Type="http://schemas.openxmlformats.org/officeDocument/2006/relationships/customXml" Target="../ink/ink291.xml"/><Relationship Id="rId32" Type="http://schemas.openxmlformats.org/officeDocument/2006/relationships/customXml" Target="../ink/ink295.xml"/><Relationship Id="rId37" Type="http://schemas.openxmlformats.org/officeDocument/2006/relationships/image" Target="../media/image563.png"/><Relationship Id="rId40" Type="http://schemas.openxmlformats.org/officeDocument/2006/relationships/customXml" Target="../ink/ink299.xml"/><Relationship Id="rId45" Type="http://schemas.openxmlformats.org/officeDocument/2006/relationships/customXml" Target="../ink/ink302.xml"/><Relationship Id="rId53" Type="http://schemas.openxmlformats.org/officeDocument/2006/relationships/customXml" Target="../ink/ink306.xml"/><Relationship Id="rId58" Type="http://schemas.openxmlformats.org/officeDocument/2006/relationships/image" Target="../media/image573.png"/><Relationship Id="rId66" Type="http://schemas.openxmlformats.org/officeDocument/2006/relationships/image" Target="../media/image576.png"/><Relationship Id="rId5" Type="http://schemas.openxmlformats.org/officeDocument/2006/relationships/image" Target="../media/image547.png"/><Relationship Id="rId61" Type="http://schemas.openxmlformats.org/officeDocument/2006/relationships/customXml" Target="../ink/ink310.xml"/><Relationship Id="rId19" Type="http://schemas.openxmlformats.org/officeDocument/2006/relationships/image" Target="../media/image554.png"/><Relationship Id="rId14" Type="http://schemas.openxmlformats.org/officeDocument/2006/relationships/customXml" Target="../ink/ink286.xml"/><Relationship Id="rId22" Type="http://schemas.openxmlformats.org/officeDocument/2006/relationships/customXml" Target="../ink/ink290.xml"/><Relationship Id="rId27" Type="http://schemas.openxmlformats.org/officeDocument/2006/relationships/image" Target="../media/image558.png"/><Relationship Id="rId30" Type="http://schemas.openxmlformats.org/officeDocument/2006/relationships/customXml" Target="../ink/ink294.xml"/><Relationship Id="rId35" Type="http://schemas.openxmlformats.org/officeDocument/2006/relationships/image" Target="../media/image562.png"/><Relationship Id="rId43" Type="http://schemas.openxmlformats.org/officeDocument/2006/relationships/customXml" Target="../ink/ink301.xml"/><Relationship Id="rId48" Type="http://schemas.openxmlformats.org/officeDocument/2006/relationships/image" Target="../media/image568.png"/><Relationship Id="rId56" Type="http://schemas.openxmlformats.org/officeDocument/2006/relationships/image" Target="../media/image572.png"/><Relationship Id="rId64" Type="http://schemas.openxmlformats.org/officeDocument/2006/relationships/image" Target="../media/image260.png"/><Relationship Id="rId69" Type="http://schemas.openxmlformats.org/officeDocument/2006/relationships/customXml" Target="../ink/ink314.xml"/><Relationship Id="rId8" Type="http://schemas.openxmlformats.org/officeDocument/2006/relationships/customXml" Target="../ink/ink283.xml"/><Relationship Id="rId51" Type="http://schemas.openxmlformats.org/officeDocument/2006/relationships/customXml" Target="../ink/ink305.xml"/><Relationship Id="rId3" Type="http://schemas.openxmlformats.org/officeDocument/2006/relationships/image" Target="../media/image546.png"/><Relationship Id="rId12" Type="http://schemas.openxmlformats.org/officeDocument/2006/relationships/customXml" Target="../ink/ink285.xml"/><Relationship Id="rId17" Type="http://schemas.openxmlformats.org/officeDocument/2006/relationships/image" Target="../media/image553.png"/><Relationship Id="rId25" Type="http://schemas.openxmlformats.org/officeDocument/2006/relationships/image" Target="../media/image557.png"/><Relationship Id="rId33" Type="http://schemas.openxmlformats.org/officeDocument/2006/relationships/image" Target="../media/image561.png"/><Relationship Id="rId38" Type="http://schemas.openxmlformats.org/officeDocument/2006/relationships/customXml" Target="../ink/ink298.xml"/><Relationship Id="rId46" Type="http://schemas.openxmlformats.org/officeDocument/2006/relationships/image" Target="../media/image567.png"/><Relationship Id="rId59" Type="http://schemas.openxmlformats.org/officeDocument/2006/relationships/customXml" Target="../ink/ink309.xml"/><Relationship Id="rId67" Type="http://schemas.openxmlformats.org/officeDocument/2006/relationships/customXml" Target="../ink/ink313.xml"/><Relationship Id="rId20" Type="http://schemas.openxmlformats.org/officeDocument/2006/relationships/customXml" Target="../ink/ink289.xml"/><Relationship Id="rId41" Type="http://schemas.openxmlformats.org/officeDocument/2006/relationships/customXml" Target="../ink/ink300.xml"/><Relationship Id="rId54" Type="http://schemas.openxmlformats.org/officeDocument/2006/relationships/image" Target="../media/image571.png"/><Relationship Id="rId62" Type="http://schemas.openxmlformats.org/officeDocument/2006/relationships/image" Target="../media/image575.png"/><Relationship Id="rId70" Type="http://schemas.openxmlformats.org/officeDocument/2006/relationships/image" Target="../media/image57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293.xml"/><Relationship Id="rId36" Type="http://schemas.openxmlformats.org/officeDocument/2006/relationships/customXml" Target="../ink/ink297.xml"/><Relationship Id="rId49" Type="http://schemas.openxmlformats.org/officeDocument/2006/relationships/customXml" Target="../ink/ink304.xml"/><Relationship Id="rId57" Type="http://schemas.openxmlformats.org/officeDocument/2006/relationships/customXml" Target="../ink/ink308.xml"/><Relationship Id="rId10" Type="http://schemas.openxmlformats.org/officeDocument/2006/relationships/customXml" Target="../ink/ink284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312.xml"/><Relationship Id="rId4" Type="http://schemas.openxmlformats.org/officeDocument/2006/relationships/customXml" Target="../ink/ink281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288.xml"/><Relationship Id="rId39" Type="http://schemas.openxmlformats.org/officeDocument/2006/relationships/image" Target="../media/image564.png"/><Relationship Id="rId34" Type="http://schemas.openxmlformats.org/officeDocument/2006/relationships/customXml" Target="../ink/ink296.xml"/><Relationship Id="rId50" Type="http://schemas.openxmlformats.org/officeDocument/2006/relationships/image" Target="../media/image569.png"/><Relationship Id="rId55" Type="http://schemas.openxmlformats.org/officeDocument/2006/relationships/customXml" Target="../ink/ink307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7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338.xml"/><Relationship Id="rId63" Type="http://schemas.openxmlformats.org/officeDocument/2006/relationships/customXml" Target="../ink/ink346.xml"/><Relationship Id="rId68" Type="http://schemas.openxmlformats.org/officeDocument/2006/relationships/image" Target="../media/image577.png"/><Relationship Id="rId84" Type="http://schemas.openxmlformats.org/officeDocument/2006/relationships/image" Target="../media/image585.png"/><Relationship Id="rId89" Type="http://schemas.openxmlformats.org/officeDocument/2006/relationships/customXml" Target="../ink/ink359.xml"/><Relationship Id="rId16" Type="http://schemas.openxmlformats.org/officeDocument/2006/relationships/customXml" Target="../ink/ink322.xml"/><Relationship Id="rId11" Type="http://schemas.openxmlformats.org/officeDocument/2006/relationships/image" Target="../media/image550.png"/><Relationship Id="rId32" Type="http://schemas.openxmlformats.org/officeDocument/2006/relationships/customXml" Target="../ink/ink330.xml"/><Relationship Id="rId37" Type="http://schemas.openxmlformats.org/officeDocument/2006/relationships/image" Target="../media/image563.png"/><Relationship Id="rId53" Type="http://schemas.openxmlformats.org/officeDocument/2006/relationships/customXml" Target="../ink/ink341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354.xml"/><Relationship Id="rId5" Type="http://schemas.openxmlformats.org/officeDocument/2006/relationships/image" Target="../media/image547.png"/><Relationship Id="rId90" Type="http://schemas.openxmlformats.org/officeDocument/2006/relationships/image" Target="../media/image587.png"/><Relationship Id="rId14" Type="http://schemas.openxmlformats.org/officeDocument/2006/relationships/customXml" Target="../ink/ink321.xml"/><Relationship Id="rId22" Type="http://schemas.openxmlformats.org/officeDocument/2006/relationships/customXml" Target="../ink/ink325.xml"/><Relationship Id="rId27" Type="http://schemas.openxmlformats.org/officeDocument/2006/relationships/image" Target="../media/image558.png"/><Relationship Id="rId30" Type="http://schemas.openxmlformats.org/officeDocument/2006/relationships/customXml" Target="../ink/ink329.xml"/><Relationship Id="rId35" Type="http://schemas.openxmlformats.org/officeDocument/2006/relationships/image" Target="../media/image562.png"/><Relationship Id="rId43" Type="http://schemas.openxmlformats.org/officeDocument/2006/relationships/customXml" Target="../ink/ink336.xml"/><Relationship Id="rId48" Type="http://schemas.openxmlformats.org/officeDocument/2006/relationships/image" Target="../media/image568.png"/><Relationship Id="rId56" Type="http://schemas.openxmlformats.org/officeDocument/2006/relationships/image" Target="../media/image572.png"/><Relationship Id="rId64" Type="http://schemas.openxmlformats.org/officeDocument/2006/relationships/image" Target="../media/image260.png"/><Relationship Id="rId69" Type="http://schemas.openxmlformats.org/officeDocument/2006/relationships/customXml" Target="../ink/ink349.xml"/><Relationship Id="rId77" Type="http://schemas.openxmlformats.org/officeDocument/2006/relationships/customXml" Target="../ink/ink353.xml"/><Relationship Id="rId8" Type="http://schemas.openxmlformats.org/officeDocument/2006/relationships/customXml" Target="../ink/ink318.xml"/><Relationship Id="rId51" Type="http://schemas.openxmlformats.org/officeDocument/2006/relationships/customXml" Target="../ink/ink340.xml"/><Relationship Id="rId72" Type="http://schemas.openxmlformats.org/officeDocument/2006/relationships/image" Target="../media/image579.png"/><Relationship Id="rId80" Type="http://schemas.openxmlformats.org/officeDocument/2006/relationships/image" Target="../media/image583.png"/><Relationship Id="rId85" Type="http://schemas.openxmlformats.org/officeDocument/2006/relationships/customXml" Target="../ink/ink357.xml"/><Relationship Id="rId3" Type="http://schemas.openxmlformats.org/officeDocument/2006/relationships/image" Target="../media/image546.png"/><Relationship Id="rId12" Type="http://schemas.openxmlformats.org/officeDocument/2006/relationships/customXml" Target="../ink/ink320.xml"/><Relationship Id="rId17" Type="http://schemas.openxmlformats.org/officeDocument/2006/relationships/image" Target="../media/image553.png"/><Relationship Id="rId25" Type="http://schemas.openxmlformats.org/officeDocument/2006/relationships/image" Target="../media/image557.png"/><Relationship Id="rId33" Type="http://schemas.openxmlformats.org/officeDocument/2006/relationships/image" Target="../media/image561.png"/><Relationship Id="rId38" Type="http://schemas.openxmlformats.org/officeDocument/2006/relationships/customXml" Target="../ink/ink333.xml"/><Relationship Id="rId46" Type="http://schemas.openxmlformats.org/officeDocument/2006/relationships/image" Target="../media/image567.png"/><Relationship Id="rId59" Type="http://schemas.openxmlformats.org/officeDocument/2006/relationships/customXml" Target="../ink/ink344.xml"/><Relationship Id="rId67" Type="http://schemas.openxmlformats.org/officeDocument/2006/relationships/customXml" Target="../ink/ink348.xml"/><Relationship Id="rId20" Type="http://schemas.openxmlformats.org/officeDocument/2006/relationships/customXml" Target="../ink/ink324.xml"/><Relationship Id="rId41" Type="http://schemas.openxmlformats.org/officeDocument/2006/relationships/customXml" Target="../ink/ink335.xml"/><Relationship Id="rId54" Type="http://schemas.openxmlformats.org/officeDocument/2006/relationships/image" Target="../media/image571.png"/><Relationship Id="rId62" Type="http://schemas.openxmlformats.org/officeDocument/2006/relationships/image" Target="../media/image575.png"/><Relationship Id="rId70" Type="http://schemas.openxmlformats.org/officeDocument/2006/relationships/image" Target="../media/image578.png"/><Relationship Id="rId75" Type="http://schemas.openxmlformats.org/officeDocument/2006/relationships/customXml" Target="../ink/ink352.xml"/><Relationship Id="rId83" Type="http://schemas.openxmlformats.org/officeDocument/2006/relationships/customXml" Target="../ink/ink356.xml"/><Relationship Id="rId88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328.xml"/><Relationship Id="rId36" Type="http://schemas.openxmlformats.org/officeDocument/2006/relationships/customXml" Target="../ink/ink332.xml"/><Relationship Id="rId49" Type="http://schemas.openxmlformats.org/officeDocument/2006/relationships/customXml" Target="../ink/ink339.xml"/><Relationship Id="rId57" Type="http://schemas.openxmlformats.org/officeDocument/2006/relationships/customXml" Target="../ink/ink343.xml"/><Relationship Id="rId10" Type="http://schemas.openxmlformats.org/officeDocument/2006/relationships/customXml" Target="../ink/ink319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347.xml"/><Relationship Id="rId73" Type="http://schemas.openxmlformats.org/officeDocument/2006/relationships/customXml" Target="../ink/ink351.xml"/><Relationship Id="rId78" Type="http://schemas.openxmlformats.org/officeDocument/2006/relationships/image" Target="../media/image582.png"/><Relationship Id="rId81" Type="http://schemas.openxmlformats.org/officeDocument/2006/relationships/customXml" Target="../ink/ink355.xml"/><Relationship Id="rId86" Type="http://schemas.openxmlformats.org/officeDocument/2006/relationships/image" Target="../media/image44.png"/><Relationship Id="rId4" Type="http://schemas.openxmlformats.org/officeDocument/2006/relationships/customXml" Target="../ink/ink316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323.xml"/><Relationship Id="rId39" Type="http://schemas.openxmlformats.org/officeDocument/2006/relationships/image" Target="../media/image564.png"/><Relationship Id="rId34" Type="http://schemas.openxmlformats.org/officeDocument/2006/relationships/customXml" Target="../ink/ink331.xml"/><Relationship Id="rId50" Type="http://schemas.openxmlformats.org/officeDocument/2006/relationships/image" Target="../media/image569.png"/><Relationship Id="rId55" Type="http://schemas.openxmlformats.org/officeDocument/2006/relationships/customXml" Target="../ink/ink342.xml"/><Relationship Id="rId76" Type="http://schemas.openxmlformats.org/officeDocument/2006/relationships/image" Target="../media/image581.png"/><Relationship Id="rId7" Type="http://schemas.openxmlformats.org/officeDocument/2006/relationships/image" Target="../media/image548.png"/><Relationship Id="rId71" Type="http://schemas.openxmlformats.org/officeDocument/2006/relationships/customXml" Target="../ink/ink350.xml"/><Relationship Id="rId2" Type="http://schemas.openxmlformats.org/officeDocument/2006/relationships/customXml" Target="../ink/ink315.xml"/><Relationship Id="rId29" Type="http://schemas.openxmlformats.org/officeDocument/2006/relationships/image" Target="../media/image559.png"/><Relationship Id="rId24" Type="http://schemas.openxmlformats.org/officeDocument/2006/relationships/customXml" Target="../ink/ink326.xml"/><Relationship Id="rId40" Type="http://schemas.openxmlformats.org/officeDocument/2006/relationships/customXml" Target="../ink/ink334.xml"/><Relationship Id="rId45" Type="http://schemas.openxmlformats.org/officeDocument/2006/relationships/customXml" Target="../ink/ink337.xml"/><Relationship Id="rId66" Type="http://schemas.openxmlformats.org/officeDocument/2006/relationships/image" Target="../media/image576.png"/><Relationship Id="rId87" Type="http://schemas.openxmlformats.org/officeDocument/2006/relationships/customXml" Target="../ink/ink358.xml"/><Relationship Id="rId61" Type="http://schemas.openxmlformats.org/officeDocument/2006/relationships/customXml" Target="../ink/ink345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47" Type="http://schemas.openxmlformats.org/officeDocument/2006/relationships/customXml" Target="../ink/ink383.xml"/><Relationship Id="rId63" Type="http://schemas.openxmlformats.org/officeDocument/2006/relationships/customXml" Target="../ink/ink391.xml"/><Relationship Id="rId68" Type="http://schemas.openxmlformats.org/officeDocument/2006/relationships/image" Target="../media/image577.png"/><Relationship Id="rId84" Type="http://schemas.openxmlformats.org/officeDocument/2006/relationships/image" Target="../media/image585.png"/><Relationship Id="rId89" Type="http://schemas.openxmlformats.org/officeDocument/2006/relationships/customXml" Target="../ink/ink404.xml"/><Relationship Id="rId112" Type="http://schemas.openxmlformats.org/officeDocument/2006/relationships/image" Target="../media/image599.png"/><Relationship Id="rId16" Type="http://schemas.openxmlformats.org/officeDocument/2006/relationships/customXml" Target="../ink/ink367.xml"/><Relationship Id="rId107" Type="http://schemas.openxmlformats.org/officeDocument/2006/relationships/customXml" Target="../ink/ink413.xml"/><Relationship Id="rId11" Type="http://schemas.openxmlformats.org/officeDocument/2006/relationships/image" Target="../media/image550.png"/><Relationship Id="rId32" Type="http://schemas.openxmlformats.org/officeDocument/2006/relationships/customXml" Target="../ink/ink375.xml"/><Relationship Id="rId37" Type="http://schemas.openxmlformats.org/officeDocument/2006/relationships/image" Target="../media/image563.png"/><Relationship Id="rId53" Type="http://schemas.openxmlformats.org/officeDocument/2006/relationships/customXml" Target="../ink/ink386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399.xml"/><Relationship Id="rId102" Type="http://schemas.openxmlformats.org/officeDocument/2006/relationships/image" Target="../media/image594.png"/><Relationship Id="rId5" Type="http://schemas.openxmlformats.org/officeDocument/2006/relationships/image" Target="../media/image547.png"/><Relationship Id="rId90" Type="http://schemas.openxmlformats.org/officeDocument/2006/relationships/image" Target="../media/image588.png"/><Relationship Id="rId95" Type="http://schemas.openxmlformats.org/officeDocument/2006/relationships/customXml" Target="../ink/ink407.xml"/><Relationship Id="rId22" Type="http://schemas.openxmlformats.org/officeDocument/2006/relationships/customXml" Target="../ink/ink370.xml"/><Relationship Id="rId27" Type="http://schemas.openxmlformats.org/officeDocument/2006/relationships/image" Target="../media/image558.png"/><Relationship Id="rId43" Type="http://schemas.openxmlformats.org/officeDocument/2006/relationships/customXml" Target="../ink/ink381.xml"/><Relationship Id="rId48" Type="http://schemas.openxmlformats.org/officeDocument/2006/relationships/image" Target="../media/image568.png"/><Relationship Id="rId64" Type="http://schemas.openxmlformats.org/officeDocument/2006/relationships/image" Target="../media/image260.png"/><Relationship Id="rId69" Type="http://schemas.openxmlformats.org/officeDocument/2006/relationships/customXml" Target="../ink/ink394.xml"/><Relationship Id="rId113" Type="http://schemas.openxmlformats.org/officeDocument/2006/relationships/customXml" Target="../ink/ink416.xml"/><Relationship Id="rId80" Type="http://schemas.openxmlformats.org/officeDocument/2006/relationships/image" Target="../media/image583.png"/><Relationship Id="rId85" Type="http://schemas.openxmlformats.org/officeDocument/2006/relationships/customXml" Target="../ink/ink402.xml"/><Relationship Id="rId12" Type="http://schemas.openxmlformats.org/officeDocument/2006/relationships/customXml" Target="../ink/ink365.xml"/><Relationship Id="rId17" Type="http://schemas.openxmlformats.org/officeDocument/2006/relationships/image" Target="../media/image553.png"/><Relationship Id="rId33" Type="http://schemas.openxmlformats.org/officeDocument/2006/relationships/image" Target="../media/image561.png"/><Relationship Id="rId38" Type="http://schemas.openxmlformats.org/officeDocument/2006/relationships/customXml" Target="../ink/ink378.xml"/><Relationship Id="rId59" Type="http://schemas.openxmlformats.org/officeDocument/2006/relationships/customXml" Target="../ink/ink389.xml"/><Relationship Id="rId103" Type="http://schemas.openxmlformats.org/officeDocument/2006/relationships/customXml" Target="../ink/ink411.xml"/><Relationship Id="rId108" Type="http://schemas.openxmlformats.org/officeDocument/2006/relationships/image" Target="../media/image597.png"/><Relationship Id="rId54" Type="http://schemas.openxmlformats.org/officeDocument/2006/relationships/image" Target="../media/image571.png"/><Relationship Id="rId70" Type="http://schemas.openxmlformats.org/officeDocument/2006/relationships/image" Target="../media/image578.png"/><Relationship Id="rId75" Type="http://schemas.openxmlformats.org/officeDocument/2006/relationships/customXml" Target="../ink/ink397.xml"/><Relationship Id="rId91" Type="http://schemas.openxmlformats.org/officeDocument/2006/relationships/customXml" Target="../ink/ink405.xml"/><Relationship Id="rId96" Type="http://schemas.openxmlformats.org/officeDocument/2006/relationships/image" Target="../media/image59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.xml"/><Relationship Id="rId15" Type="http://schemas.openxmlformats.org/officeDocument/2006/relationships/image" Target="../media/image552.png"/><Relationship Id="rId23" Type="http://schemas.openxmlformats.org/officeDocument/2006/relationships/image" Target="../media/image556.png"/><Relationship Id="rId28" Type="http://schemas.openxmlformats.org/officeDocument/2006/relationships/customXml" Target="../ink/ink373.xml"/><Relationship Id="rId36" Type="http://schemas.openxmlformats.org/officeDocument/2006/relationships/customXml" Target="../ink/ink377.xml"/><Relationship Id="rId49" Type="http://schemas.openxmlformats.org/officeDocument/2006/relationships/customXml" Target="../ink/ink384.xml"/><Relationship Id="rId57" Type="http://schemas.openxmlformats.org/officeDocument/2006/relationships/customXml" Target="../ink/ink388.xml"/><Relationship Id="rId106" Type="http://schemas.openxmlformats.org/officeDocument/2006/relationships/image" Target="../media/image596.png"/><Relationship Id="rId114" Type="http://schemas.openxmlformats.org/officeDocument/2006/relationships/image" Target="../media/image600.png"/><Relationship Id="rId10" Type="http://schemas.openxmlformats.org/officeDocument/2006/relationships/customXml" Target="../ink/ink364.xml"/><Relationship Id="rId31" Type="http://schemas.openxmlformats.org/officeDocument/2006/relationships/image" Target="../media/image560.png"/><Relationship Id="rId44" Type="http://schemas.openxmlformats.org/officeDocument/2006/relationships/image" Target="../media/image566.png"/><Relationship Id="rId52" Type="http://schemas.openxmlformats.org/officeDocument/2006/relationships/image" Target="../media/image570.png"/><Relationship Id="rId60" Type="http://schemas.openxmlformats.org/officeDocument/2006/relationships/image" Target="../media/image574.png"/><Relationship Id="rId65" Type="http://schemas.openxmlformats.org/officeDocument/2006/relationships/customXml" Target="../ink/ink392.xml"/><Relationship Id="rId73" Type="http://schemas.openxmlformats.org/officeDocument/2006/relationships/customXml" Target="../ink/ink396.xml"/><Relationship Id="rId78" Type="http://schemas.openxmlformats.org/officeDocument/2006/relationships/image" Target="../media/image582.png"/><Relationship Id="rId81" Type="http://schemas.openxmlformats.org/officeDocument/2006/relationships/customXml" Target="../ink/ink400.xml"/><Relationship Id="rId86" Type="http://schemas.openxmlformats.org/officeDocument/2006/relationships/image" Target="../media/image44.png"/><Relationship Id="rId94" Type="http://schemas.openxmlformats.org/officeDocument/2006/relationships/image" Target="../media/image590.png"/><Relationship Id="rId99" Type="http://schemas.openxmlformats.org/officeDocument/2006/relationships/customXml" Target="../ink/ink409.xml"/><Relationship Id="rId101" Type="http://schemas.openxmlformats.org/officeDocument/2006/relationships/customXml" Target="../ink/ink410.xml"/><Relationship Id="rId4" Type="http://schemas.openxmlformats.org/officeDocument/2006/relationships/customXml" Target="../ink/ink361.xml"/><Relationship Id="rId9" Type="http://schemas.openxmlformats.org/officeDocument/2006/relationships/image" Target="../media/image549.png"/><Relationship Id="rId13" Type="http://schemas.openxmlformats.org/officeDocument/2006/relationships/image" Target="../media/image551.png"/><Relationship Id="rId18" Type="http://schemas.openxmlformats.org/officeDocument/2006/relationships/customXml" Target="../ink/ink368.xml"/><Relationship Id="rId39" Type="http://schemas.openxmlformats.org/officeDocument/2006/relationships/image" Target="../media/image564.png"/><Relationship Id="rId109" Type="http://schemas.openxmlformats.org/officeDocument/2006/relationships/customXml" Target="../ink/ink414.xml"/><Relationship Id="rId34" Type="http://schemas.openxmlformats.org/officeDocument/2006/relationships/customXml" Target="../ink/ink376.xml"/><Relationship Id="rId50" Type="http://schemas.openxmlformats.org/officeDocument/2006/relationships/image" Target="../media/image569.png"/><Relationship Id="rId55" Type="http://schemas.openxmlformats.org/officeDocument/2006/relationships/customXml" Target="../ink/ink387.xml"/><Relationship Id="rId76" Type="http://schemas.openxmlformats.org/officeDocument/2006/relationships/image" Target="../media/image581.png"/><Relationship Id="rId97" Type="http://schemas.openxmlformats.org/officeDocument/2006/relationships/customXml" Target="../ink/ink408.xml"/><Relationship Id="rId104" Type="http://schemas.openxmlformats.org/officeDocument/2006/relationships/image" Target="../media/image595.png"/><Relationship Id="rId7" Type="http://schemas.openxmlformats.org/officeDocument/2006/relationships/image" Target="../media/image548.png"/><Relationship Id="rId71" Type="http://schemas.openxmlformats.org/officeDocument/2006/relationships/customXml" Target="../ink/ink395.xml"/><Relationship Id="rId92" Type="http://schemas.openxmlformats.org/officeDocument/2006/relationships/image" Target="../media/image589.png"/><Relationship Id="rId2" Type="http://schemas.openxmlformats.org/officeDocument/2006/relationships/customXml" Target="../ink/ink360.xml"/><Relationship Id="rId29" Type="http://schemas.openxmlformats.org/officeDocument/2006/relationships/image" Target="../media/image559.png"/><Relationship Id="rId24" Type="http://schemas.openxmlformats.org/officeDocument/2006/relationships/customXml" Target="../ink/ink371.xml"/><Relationship Id="rId40" Type="http://schemas.openxmlformats.org/officeDocument/2006/relationships/customXml" Target="../ink/ink379.xml"/><Relationship Id="rId45" Type="http://schemas.openxmlformats.org/officeDocument/2006/relationships/customXml" Target="../ink/ink382.xml"/><Relationship Id="rId66" Type="http://schemas.openxmlformats.org/officeDocument/2006/relationships/image" Target="../media/image576.png"/><Relationship Id="rId87" Type="http://schemas.openxmlformats.org/officeDocument/2006/relationships/customXml" Target="../ink/ink403.xml"/><Relationship Id="rId110" Type="http://schemas.openxmlformats.org/officeDocument/2006/relationships/image" Target="../media/image598.png"/><Relationship Id="rId61" Type="http://schemas.openxmlformats.org/officeDocument/2006/relationships/customXml" Target="../ink/ink390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Relationship Id="rId14" Type="http://schemas.openxmlformats.org/officeDocument/2006/relationships/customXml" Target="../ink/ink366.xml"/><Relationship Id="rId30" Type="http://schemas.openxmlformats.org/officeDocument/2006/relationships/customXml" Target="../ink/ink374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398.xml"/><Relationship Id="rId100" Type="http://schemas.openxmlformats.org/officeDocument/2006/relationships/image" Target="../media/image593.png"/><Relationship Id="rId105" Type="http://schemas.openxmlformats.org/officeDocument/2006/relationships/customXml" Target="../ink/ink412.xml"/><Relationship Id="rId8" Type="http://schemas.openxmlformats.org/officeDocument/2006/relationships/customXml" Target="../ink/ink363.xml"/><Relationship Id="rId51" Type="http://schemas.openxmlformats.org/officeDocument/2006/relationships/customXml" Target="../ink/ink385.xml"/><Relationship Id="rId72" Type="http://schemas.openxmlformats.org/officeDocument/2006/relationships/image" Target="../media/image579.png"/><Relationship Id="rId93" Type="http://schemas.openxmlformats.org/officeDocument/2006/relationships/customXml" Target="../ink/ink406.xml"/><Relationship Id="rId98" Type="http://schemas.openxmlformats.org/officeDocument/2006/relationships/image" Target="../media/image592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393.xml"/><Relationship Id="rId20" Type="http://schemas.openxmlformats.org/officeDocument/2006/relationships/customXml" Target="../ink/ink369.xml"/><Relationship Id="rId41" Type="http://schemas.openxmlformats.org/officeDocument/2006/relationships/customXml" Target="../ink/ink380.xml"/><Relationship Id="rId62" Type="http://schemas.openxmlformats.org/officeDocument/2006/relationships/image" Target="../media/image575.png"/><Relationship Id="rId83" Type="http://schemas.openxmlformats.org/officeDocument/2006/relationships/customXml" Target="../ink/ink401.xml"/><Relationship Id="rId88" Type="http://schemas.openxmlformats.org/officeDocument/2006/relationships/image" Target="../media/image586.png"/><Relationship Id="rId111" Type="http://schemas.openxmlformats.org/officeDocument/2006/relationships/customXml" Target="../ink/ink415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5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448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07" Type="http://schemas.openxmlformats.org/officeDocument/2006/relationships/customXml" Target="../ink/ink470.xml"/><Relationship Id="rId11" Type="http://schemas.openxmlformats.org/officeDocument/2006/relationships/image" Target="../media/image550.png"/><Relationship Id="rId32" Type="http://schemas.openxmlformats.org/officeDocument/2006/relationships/customXml" Target="../ink/ink432.xml"/><Relationship Id="rId37" Type="http://schemas.openxmlformats.org/officeDocument/2006/relationships/image" Target="../media/image563.png"/><Relationship Id="rId53" Type="http://schemas.openxmlformats.org/officeDocument/2006/relationships/customXml" Target="../ink/ink443.xml"/><Relationship Id="rId58" Type="http://schemas.openxmlformats.org/officeDocument/2006/relationships/image" Target="../media/image573.png"/><Relationship Id="rId74" Type="http://schemas.openxmlformats.org/officeDocument/2006/relationships/image" Target="../media/image580.png"/><Relationship Id="rId79" Type="http://schemas.openxmlformats.org/officeDocument/2006/relationships/customXml" Target="../ink/ink456.xml"/><Relationship Id="rId102" Type="http://schemas.openxmlformats.org/officeDocument/2006/relationships/image" Target="../media/image594.png"/><Relationship Id="rId123" Type="http://schemas.openxmlformats.org/officeDocument/2006/relationships/customXml" Target="../ink/ink478.xml"/><Relationship Id="rId128" Type="http://schemas.openxmlformats.org/officeDocument/2006/relationships/image" Target="../media/image607.png"/><Relationship Id="rId144" Type="http://schemas.openxmlformats.org/officeDocument/2006/relationships/image" Target="../media/image615.png"/><Relationship Id="rId5" Type="http://schemas.openxmlformats.org/officeDocument/2006/relationships/image" Target="../media/image547.png"/><Relationship Id="rId90" Type="http://schemas.openxmlformats.org/officeDocument/2006/relationships/image" Target="../media/image588.png"/><Relationship Id="rId95" Type="http://schemas.openxmlformats.org/officeDocument/2006/relationships/customXml" Target="../ink/ink464.xml"/><Relationship Id="rId22" Type="http://schemas.openxmlformats.org/officeDocument/2006/relationships/customXml" Target="../ink/ink427.xml"/><Relationship Id="rId27" Type="http://schemas.openxmlformats.org/officeDocument/2006/relationships/image" Target="../media/image558.png"/><Relationship Id="rId43" Type="http://schemas.openxmlformats.org/officeDocument/2006/relationships/customXml" Target="../ink/ink438.xml"/><Relationship Id="rId48" Type="http://schemas.openxmlformats.org/officeDocument/2006/relationships/image" Target="../media/image568.png"/><Relationship Id="rId64" Type="http://schemas.openxmlformats.org/officeDocument/2006/relationships/image" Target="../media/image260.png"/><Relationship Id="rId69" Type="http://schemas.openxmlformats.org/officeDocument/2006/relationships/customXml" Target="../ink/ink451.xml"/><Relationship Id="rId113" Type="http://schemas.openxmlformats.org/officeDocument/2006/relationships/customXml" Target="../ink/ink473.xml"/><Relationship Id="rId118" Type="http://schemas.openxmlformats.org/officeDocument/2006/relationships/image" Target="../media/image602.png"/><Relationship Id="rId134" Type="http://schemas.openxmlformats.org/officeDocument/2006/relationships/image" Target="../media/image610.png"/><Relationship Id="rId139" Type="http://schemas.openxmlformats.org/officeDocument/2006/relationships/customXml" Target="../ink/ink486.xml"/><Relationship Id="rId80" Type="http://schemas.openxmlformats.org/officeDocument/2006/relationships/image" Target="../media/image583.png"/><Relationship Id="rId85" Type="http://schemas.openxmlformats.org/officeDocument/2006/relationships/customXml" Target="../ink/ink459.xml"/><Relationship Id="rId12" Type="http://schemas.openxmlformats.org/officeDocument/2006/relationships/customXml" Target="../ink/ink422.xml"/><Relationship Id="rId17" Type="http://schemas.openxmlformats.org/officeDocument/2006/relationships/image" Target="../media/image553.png"/><Relationship Id="rId33" Type="http://schemas.openxmlformats.org/officeDocument/2006/relationships/image" Target="../media/image561.png"/><Relationship Id="rId38" Type="http://schemas.openxmlformats.org/officeDocument/2006/relationships/customXml" Target="../ink/ink435.xml"/><Relationship Id="rId59" Type="http://schemas.openxmlformats.org/officeDocument/2006/relationships/customXml" Target="../ink/ink446.xml"/><Relationship Id="rId103" Type="http://schemas.openxmlformats.org/officeDocument/2006/relationships/customXml" Target="../ink/ink468.xml"/><Relationship Id="rId108" Type="http://schemas.openxmlformats.org/officeDocument/2006/relationships/image" Target="../media/image597.png"/><Relationship Id="rId124" Type="http://schemas.openxmlformats.org/officeDocument/2006/relationships/image" Target="../media/image605.png"/><Relationship Id="rId129" Type="http://schemas.openxmlformats.org/officeDocument/2006/relationships/customXml" Target="../ink/ink481.xml"/><Relationship Id="rId54" Type="http://schemas.openxmlformats.org/officeDocument/2006/relationships/image" Target="../media/image571.png"/><Relationship Id="rId70" Type="http://schemas.openxmlformats.org/officeDocument/2006/relationships/image" Target="../media/image578.png"/><Relationship Id="rId75" Type="http://schemas.openxmlformats.org/officeDocument/2006/relationships/customXml" Target="../ink/ink454.xml"/><Relationship Id="rId91" Type="http://schemas.openxmlformats.org/officeDocument/2006/relationships/customXml" Target="../ink/ink462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9.xml"/><Relationship Id="rId23" Type="http://schemas.openxmlformats.org/officeDocument/2006/relationships/image" Target="../media/image556.png"/><Relationship Id="rId28" Type="http://schemas.openxmlformats.org/officeDocument/2006/relationships/customXml" Target="../ink/ink430.xml"/><Relationship Id="rId49" Type="http://schemas.openxmlformats.org/officeDocument/2006/relationships/customXml" Target="../ink/ink441.xml"/><Relationship Id="rId114" Type="http://schemas.openxmlformats.org/officeDocument/2006/relationships/image" Target="../media/image600.png"/><Relationship Id="rId119" Type="http://schemas.openxmlformats.org/officeDocument/2006/relationships/customXml" Target="../ink/ink476.xml"/><Relationship Id="rId44" Type="http://schemas.openxmlformats.org/officeDocument/2006/relationships/image" Target="../media/image566.png"/><Relationship Id="rId60" Type="http://schemas.openxmlformats.org/officeDocument/2006/relationships/image" Target="../media/image574.png"/><Relationship Id="rId65" Type="http://schemas.openxmlformats.org/officeDocument/2006/relationships/customXml" Target="../ink/ink449.xml"/><Relationship Id="rId81" Type="http://schemas.openxmlformats.org/officeDocument/2006/relationships/customXml" Target="../ink/ink457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35" Type="http://schemas.openxmlformats.org/officeDocument/2006/relationships/customXml" Target="../ink/ink484.xml"/><Relationship Id="rId13" Type="http://schemas.openxmlformats.org/officeDocument/2006/relationships/image" Target="../media/image551.png"/><Relationship Id="rId18" Type="http://schemas.openxmlformats.org/officeDocument/2006/relationships/customXml" Target="../ink/ink425.xml"/><Relationship Id="rId39" Type="http://schemas.openxmlformats.org/officeDocument/2006/relationships/image" Target="../media/image564.png"/><Relationship Id="rId109" Type="http://schemas.openxmlformats.org/officeDocument/2006/relationships/customXml" Target="../ink/ink471.xml"/><Relationship Id="rId34" Type="http://schemas.openxmlformats.org/officeDocument/2006/relationships/customXml" Target="../ink/ink433.xml"/><Relationship Id="rId50" Type="http://schemas.openxmlformats.org/officeDocument/2006/relationships/image" Target="../media/image569.png"/><Relationship Id="rId55" Type="http://schemas.openxmlformats.org/officeDocument/2006/relationships/customXml" Target="../ink/ink444.xml"/><Relationship Id="rId76" Type="http://schemas.openxmlformats.org/officeDocument/2006/relationships/image" Target="../media/image581.png"/><Relationship Id="rId97" Type="http://schemas.openxmlformats.org/officeDocument/2006/relationships/customXml" Target="../ink/ink465.xml"/><Relationship Id="rId104" Type="http://schemas.openxmlformats.org/officeDocument/2006/relationships/image" Target="../media/image595.png"/><Relationship Id="rId120" Type="http://schemas.openxmlformats.org/officeDocument/2006/relationships/image" Target="../media/image603.png"/><Relationship Id="rId125" Type="http://schemas.openxmlformats.org/officeDocument/2006/relationships/customXml" Target="../ink/ink479.xml"/><Relationship Id="rId141" Type="http://schemas.openxmlformats.org/officeDocument/2006/relationships/customXml" Target="../ink/ink487.xml"/><Relationship Id="rId7" Type="http://schemas.openxmlformats.org/officeDocument/2006/relationships/image" Target="../media/image548.png"/><Relationship Id="rId71" Type="http://schemas.openxmlformats.org/officeDocument/2006/relationships/customXml" Target="../ink/ink452.xml"/><Relationship Id="rId92" Type="http://schemas.openxmlformats.org/officeDocument/2006/relationships/image" Target="../media/image589.png"/><Relationship Id="rId2" Type="http://schemas.openxmlformats.org/officeDocument/2006/relationships/customXml" Target="../ink/ink417.xml"/><Relationship Id="rId29" Type="http://schemas.openxmlformats.org/officeDocument/2006/relationships/image" Target="../media/image559.png"/><Relationship Id="rId24" Type="http://schemas.openxmlformats.org/officeDocument/2006/relationships/customXml" Target="../ink/ink428.xml"/><Relationship Id="rId40" Type="http://schemas.openxmlformats.org/officeDocument/2006/relationships/customXml" Target="../ink/ink436.xml"/><Relationship Id="rId45" Type="http://schemas.openxmlformats.org/officeDocument/2006/relationships/customXml" Target="../ink/ink439.xml"/><Relationship Id="rId66" Type="http://schemas.openxmlformats.org/officeDocument/2006/relationships/image" Target="../media/image576.png"/><Relationship Id="rId87" Type="http://schemas.openxmlformats.org/officeDocument/2006/relationships/customXml" Target="../ink/ink460.xml"/><Relationship Id="rId110" Type="http://schemas.openxmlformats.org/officeDocument/2006/relationships/image" Target="../media/image598.png"/><Relationship Id="rId115" Type="http://schemas.openxmlformats.org/officeDocument/2006/relationships/customXml" Target="../ink/ink474.xml"/><Relationship Id="rId131" Type="http://schemas.openxmlformats.org/officeDocument/2006/relationships/customXml" Target="../ink/ink482.xml"/><Relationship Id="rId136" Type="http://schemas.openxmlformats.org/officeDocument/2006/relationships/image" Target="../media/image611.png"/><Relationship Id="rId61" Type="http://schemas.openxmlformats.org/officeDocument/2006/relationships/customXml" Target="../ink/ink447.xml"/><Relationship Id="rId82" Type="http://schemas.openxmlformats.org/officeDocument/2006/relationships/image" Target="../media/image584.png"/><Relationship Id="rId19" Type="http://schemas.openxmlformats.org/officeDocument/2006/relationships/image" Target="../media/image554.png"/><Relationship Id="rId14" Type="http://schemas.openxmlformats.org/officeDocument/2006/relationships/customXml" Target="../ink/ink423.xml"/><Relationship Id="rId30" Type="http://schemas.openxmlformats.org/officeDocument/2006/relationships/customXml" Target="../ink/ink431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455.xml"/><Relationship Id="rId100" Type="http://schemas.openxmlformats.org/officeDocument/2006/relationships/image" Target="../media/image593.png"/><Relationship Id="rId105" Type="http://schemas.openxmlformats.org/officeDocument/2006/relationships/customXml" Target="../ink/ink469.xml"/><Relationship Id="rId126" Type="http://schemas.openxmlformats.org/officeDocument/2006/relationships/image" Target="../media/image606.png"/><Relationship Id="rId8" Type="http://schemas.openxmlformats.org/officeDocument/2006/relationships/customXml" Target="../ink/ink420.xml"/><Relationship Id="rId51" Type="http://schemas.openxmlformats.org/officeDocument/2006/relationships/customXml" Target="../ink/ink442.xml"/><Relationship Id="rId72" Type="http://schemas.openxmlformats.org/officeDocument/2006/relationships/image" Target="../media/image579.png"/><Relationship Id="rId93" Type="http://schemas.openxmlformats.org/officeDocument/2006/relationships/customXml" Target="../ink/ink463.xml"/><Relationship Id="rId98" Type="http://schemas.openxmlformats.org/officeDocument/2006/relationships/image" Target="../media/image592.png"/><Relationship Id="rId121" Type="http://schemas.openxmlformats.org/officeDocument/2006/relationships/customXml" Target="../ink/ink477.xml"/><Relationship Id="rId142" Type="http://schemas.openxmlformats.org/officeDocument/2006/relationships/image" Target="../media/image614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450.xml"/><Relationship Id="rId116" Type="http://schemas.openxmlformats.org/officeDocument/2006/relationships/image" Target="../media/image601.png"/><Relationship Id="rId137" Type="http://schemas.openxmlformats.org/officeDocument/2006/relationships/customXml" Target="../ink/ink485.xml"/><Relationship Id="rId20" Type="http://schemas.openxmlformats.org/officeDocument/2006/relationships/customXml" Target="../ink/ink426.xml"/><Relationship Id="rId41" Type="http://schemas.openxmlformats.org/officeDocument/2006/relationships/customXml" Target="../ink/ink437.xml"/><Relationship Id="rId62" Type="http://schemas.openxmlformats.org/officeDocument/2006/relationships/image" Target="../media/image575.png"/><Relationship Id="rId83" Type="http://schemas.openxmlformats.org/officeDocument/2006/relationships/customXml" Target="../ink/ink458.xml"/><Relationship Id="rId88" Type="http://schemas.openxmlformats.org/officeDocument/2006/relationships/image" Target="../media/image586.png"/><Relationship Id="rId111" Type="http://schemas.openxmlformats.org/officeDocument/2006/relationships/customXml" Target="../ink/ink472.xml"/><Relationship Id="rId132" Type="http://schemas.openxmlformats.org/officeDocument/2006/relationships/image" Target="../media/image609.png"/><Relationship Id="rId15" Type="http://schemas.openxmlformats.org/officeDocument/2006/relationships/image" Target="../media/image552.png"/><Relationship Id="rId36" Type="http://schemas.openxmlformats.org/officeDocument/2006/relationships/customXml" Target="../ink/ink434.xml"/><Relationship Id="rId57" Type="http://schemas.openxmlformats.org/officeDocument/2006/relationships/customXml" Target="../ink/ink445.xml"/><Relationship Id="rId106" Type="http://schemas.openxmlformats.org/officeDocument/2006/relationships/image" Target="../media/image596.png"/><Relationship Id="rId127" Type="http://schemas.openxmlformats.org/officeDocument/2006/relationships/customXml" Target="../ink/ink480.xml"/><Relationship Id="rId10" Type="http://schemas.openxmlformats.org/officeDocument/2006/relationships/customXml" Target="../ink/ink421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453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466.xml"/><Relationship Id="rId101" Type="http://schemas.openxmlformats.org/officeDocument/2006/relationships/customXml" Target="../ink/ink467.xml"/><Relationship Id="rId122" Type="http://schemas.openxmlformats.org/officeDocument/2006/relationships/image" Target="../media/image604.png"/><Relationship Id="rId143" Type="http://schemas.openxmlformats.org/officeDocument/2006/relationships/customXml" Target="../ink/ink488.xml"/><Relationship Id="rId4" Type="http://schemas.openxmlformats.org/officeDocument/2006/relationships/customXml" Target="../ink/ink418.xml"/><Relationship Id="rId9" Type="http://schemas.openxmlformats.org/officeDocument/2006/relationships/image" Target="../media/image549.png"/><Relationship Id="rId26" Type="http://schemas.openxmlformats.org/officeDocument/2006/relationships/customXml" Target="../ink/ink429.xml"/><Relationship Id="rId47" Type="http://schemas.openxmlformats.org/officeDocument/2006/relationships/customXml" Target="../ink/ink440.xml"/><Relationship Id="rId68" Type="http://schemas.openxmlformats.org/officeDocument/2006/relationships/image" Target="../media/image577.png"/><Relationship Id="rId89" Type="http://schemas.openxmlformats.org/officeDocument/2006/relationships/customXml" Target="../ink/ink461.xml"/><Relationship Id="rId112" Type="http://schemas.openxmlformats.org/officeDocument/2006/relationships/image" Target="../media/image599.png"/><Relationship Id="rId133" Type="http://schemas.openxmlformats.org/officeDocument/2006/relationships/customXml" Target="../ink/ink483.xml"/><Relationship Id="rId16" Type="http://schemas.openxmlformats.org/officeDocument/2006/relationships/customXml" Target="../ink/ink424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7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520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568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107" Type="http://schemas.openxmlformats.org/officeDocument/2006/relationships/customXml" Target="../ink/ink542.xml"/><Relationship Id="rId11" Type="http://schemas.openxmlformats.org/officeDocument/2006/relationships/image" Target="../media/image550.png"/><Relationship Id="rId32" Type="http://schemas.openxmlformats.org/officeDocument/2006/relationships/customXml" Target="../ink/ink504.xml"/><Relationship Id="rId53" Type="http://schemas.openxmlformats.org/officeDocument/2006/relationships/customXml" Target="../ink/ink515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563.xml"/><Relationship Id="rId5" Type="http://schemas.openxmlformats.org/officeDocument/2006/relationships/image" Target="../media/image547.png"/><Relationship Id="rId95" Type="http://schemas.openxmlformats.org/officeDocument/2006/relationships/customXml" Target="../ink/ink536.xml"/><Relationship Id="rId160" Type="http://schemas.openxmlformats.org/officeDocument/2006/relationships/image" Target="../media/image623.png"/><Relationship Id="rId181" Type="http://schemas.openxmlformats.org/officeDocument/2006/relationships/customXml" Target="../ink/ink579.xml"/><Relationship Id="rId22" Type="http://schemas.openxmlformats.org/officeDocument/2006/relationships/customXml" Target="../ink/ink499.xml"/><Relationship Id="rId43" Type="http://schemas.openxmlformats.org/officeDocument/2006/relationships/customXml" Target="../ink/ink510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558.xml"/><Relationship Id="rId85" Type="http://schemas.openxmlformats.org/officeDocument/2006/relationships/customXml" Target="../ink/ink531.xml"/><Relationship Id="rId150" Type="http://schemas.openxmlformats.org/officeDocument/2006/relationships/image" Target="../media/image618.png"/><Relationship Id="rId171" Type="http://schemas.openxmlformats.org/officeDocument/2006/relationships/customXml" Target="../ink/ink574.xml"/><Relationship Id="rId192" Type="http://schemas.openxmlformats.org/officeDocument/2006/relationships/customXml" Target="../ink/ink585.xml"/><Relationship Id="rId206" Type="http://schemas.openxmlformats.org/officeDocument/2006/relationships/customXml" Target="../ink/ink592.xml"/><Relationship Id="rId12" Type="http://schemas.openxmlformats.org/officeDocument/2006/relationships/customXml" Target="../ink/ink494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553.xml"/><Relationship Id="rId54" Type="http://schemas.openxmlformats.org/officeDocument/2006/relationships/image" Target="../media/image571.png"/><Relationship Id="rId75" Type="http://schemas.openxmlformats.org/officeDocument/2006/relationships/customXml" Target="../ink/ink526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569.xml"/><Relationship Id="rId182" Type="http://schemas.openxmlformats.org/officeDocument/2006/relationships/image" Target="../media/image634.png"/><Relationship Id="rId6" Type="http://schemas.openxmlformats.org/officeDocument/2006/relationships/customXml" Target="../ink/ink491.xml"/><Relationship Id="rId23" Type="http://schemas.openxmlformats.org/officeDocument/2006/relationships/image" Target="../media/image556.png"/><Relationship Id="rId119" Type="http://schemas.openxmlformats.org/officeDocument/2006/relationships/customXml" Target="../ink/ink548.xml"/><Relationship Id="rId44" Type="http://schemas.openxmlformats.org/officeDocument/2006/relationships/image" Target="../media/image566.png"/><Relationship Id="rId65" Type="http://schemas.openxmlformats.org/officeDocument/2006/relationships/customXml" Target="../ink/ink521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564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13" Type="http://schemas.openxmlformats.org/officeDocument/2006/relationships/image" Target="../media/image551.png"/><Relationship Id="rId109" Type="http://schemas.openxmlformats.org/officeDocument/2006/relationships/customXml" Target="../ink/ink543.xml"/><Relationship Id="rId34" Type="http://schemas.openxmlformats.org/officeDocument/2006/relationships/customXml" Target="../ink/ink505.xml"/><Relationship Id="rId55" Type="http://schemas.openxmlformats.org/officeDocument/2006/relationships/customXml" Target="../ink/ink516.xml"/><Relationship Id="rId76" Type="http://schemas.openxmlformats.org/officeDocument/2006/relationships/image" Target="../media/image581.png"/><Relationship Id="rId97" Type="http://schemas.openxmlformats.org/officeDocument/2006/relationships/customXml" Target="../ink/ink537.xml"/><Relationship Id="rId120" Type="http://schemas.openxmlformats.org/officeDocument/2006/relationships/image" Target="../media/image603.png"/><Relationship Id="rId141" Type="http://schemas.openxmlformats.org/officeDocument/2006/relationships/customXml" Target="../ink/ink559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580.xml"/><Relationship Id="rId24" Type="http://schemas.openxmlformats.org/officeDocument/2006/relationships/customXml" Target="../ink/ink500.xml"/><Relationship Id="rId45" Type="http://schemas.openxmlformats.org/officeDocument/2006/relationships/customXml" Target="../ink/ink511.xml"/><Relationship Id="rId66" Type="http://schemas.openxmlformats.org/officeDocument/2006/relationships/image" Target="../media/image576.png"/><Relationship Id="rId87" Type="http://schemas.openxmlformats.org/officeDocument/2006/relationships/customXml" Target="../ink/ink532.xml"/><Relationship Id="rId110" Type="http://schemas.openxmlformats.org/officeDocument/2006/relationships/image" Target="../media/image598.png"/><Relationship Id="rId131" Type="http://schemas.openxmlformats.org/officeDocument/2006/relationships/customXml" Target="../ink/ink554.xml"/><Relationship Id="rId61" Type="http://schemas.openxmlformats.org/officeDocument/2006/relationships/customXml" Target="../ink/ink519.xml"/><Relationship Id="rId82" Type="http://schemas.openxmlformats.org/officeDocument/2006/relationships/image" Target="../media/image584.png"/><Relationship Id="rId152" Type="http://schemas.openxmlformats.org/officeDocument/2006/relationships/image" Target="../media/image619.png"/><Relationship Id="rId173" Type="http://schemas.openxmlformats.org/officeDocument/2006/relationships/customXml" Target="../ink/ink575.xml"/><Relationship Id="rId194" Type="http://schemas.openxmlformats.org/officeDocument/2006/relationships/customXml" Target="../ink/ink586.xml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208" Type="http://schemas.openxmlformats.org/officeDocument/2006/relationships/customXml" Target="../ink/ink593.xml"/><Relationship Id="rId19" Type="http://schemas.openxmlformats.org/officeDocument/2006/relationships/image" Target="../media/image554.png"/><Relationship Id="rId14" Type="http://schemas.openxmlformats.org/officeDocument/2006/relationships/customXml" Target="../ink/ink495.xml"/><Relationship Id="rId30" Type="http://schemas.openxmlformats.org/officeDocument/2006/relationships/customXml" Target="../ink/ink503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527.xml"/><Relationship Id="rId100" Type="http://schemas.openxmlformats.org/officeDocument/2006/relationships/image" Target="../media/image593.png"/><Relationship Id="rId105" Type="http://schemas.openxmlformats.org/officeDocument/2006/relationships/customXml" Target="../ink/ink541.xml"/><Relationship Id="rId126" Type="http://schemas.openxmlformats.org/officeDocument/2006/relationships/image" Target="../media/image606.png"/><Relationship Id="rId147" Type="http://schemas.openxmlformats.org/officeDocument/2006/relationships/customXml" Target="../ink/ink562.xml"/><Relationship Id="rId168" Type="http://schemas.openxmlformats.org/officeDocument/2006/relationships/image" Target="../media/image627.png"/><Relationship Id="rId8" Type="http://schemas.openxmlformats.org/officeDocument/2006/relationships/customXml" Target="../ink/ink492.xml"/><Relationship Id="rId51" Type="http://schemas.openxmlformats.org/officeDocument/2006/relationships/customXml" Target="../ink/ink514.xml"/><Relationship Id="rId72" Type="http://schemas.openxmlformats.org/officeDocument/2006/relationships/image" Target="../media/image579.png"/><Relationship Id="rId93" Type="http://schemas.openxmlformats.org/officeDocument/2006/relationships/customXml" Target="../ink/ink535.xml"/><Relationship Id="rId98" Type="http://schemas.openxmlformats.org/officeDocument/2006/relationships/image" Target="../media/image592.png"/><Relationship Id="rId121" Type="http://schemas.openxmlformats.org/officeDocument/2006/relationships/customXml" Target="../ink/ink549.xml"/><Relationship Id="rId142" Type="http://schemas.openxmlformats.org/officeDocument/2006/relationships/image" Target="../media/image614.png"/><Relationship Id="rId163" Type="http://schemas.openxmlformats.org/officeDocument/2006/relationships/customXml" Target="../ink/ink570.xml"/><Relationship Id="rId184" Type="http://schemas.openxmlformats.org/officeDocument/2006/relationships/image" Target="../media/image635.png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522.xml"/><Relationship Id="rId116" Type="http://schemas.openxmlformats.org/officeDocument/2006/relationships/image" Target="../media/image601.png"/><Relationship Id="rId137" Type="http://schemas.openxmlformats.org/officeDocument/2006/relationships/customXml" Target="../ink/ink557.xml"/><Relationship Id="rId158" Type="http://schemas.openxmlformats.org/officeDocument/2006/relationships/image" Target="../media/image622.png"/><Relationship Id="rId20" Type="http://schemas.openxmlformats.org/officeDocument/2006/relationships/customXml" Target="../ink/ink498.xml"/><Relationship Id="rId41" Type="http://schemas.openxmlformats.org/officeDocument/2006/relationships/customXml" Target="../ink/ink509.xml"/><Relationship Id="rId62" Type="http://schemas.openxmlformats.org/officeDocument/2006/relationships/image" Target="../media/image575.png"/><Relationship Id="rId83" Type="http://schemas.openxmlformats.org/officeDocument/2006/relationships/customXml" Target="../ink/ink530.xml"/><Relationship Id="rId88" Type="http://schemas.openxmlformats.org/officeDocument/2006/relationships/image" Target="../media/image586.png"/><Relationship Id="rId111" Type="http://schemas.openxmlformats.org/officeDocument/2006/relationships/customXml" Target="../ink/ink544.xml"/><Relationship Id="rId132" Type="http://schemas.openxmlformats.org/officeDocument/2006/relationships/image" Target="../media/image609.png"/><Relationship Id="rId153" Type="http://schemas.openxmlformats.org/officeDocument/2006/relationships/customXml" Target="../ink/ink565.xml"/><Relationship Id="rId174" Type="http://schemas.openxmlformats.org/officeDocument/2006/relationships/image" Target="../media/image630.png"/><Relationship Id="rId179" Type="http://schemas.openxmlformats.org/officeDocument/2006/relationships/customXml" Target="../ink/ink578.xml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190" Type="http://schemas.openxmlformats.org/officeDocument/2006/relationships/customXml" Target="../ink/ink584.xml"/><Relationship Id="rId204" Type="http://schemas.openxmlformats.org/officeDocument/2006/relationships/customXml" Target="../ink/ink591.xml"/><Relationship Id="rId15" Type="http://schemas.openxmlformats.org/officeDocument/2006/relationships/image" Target="../media/image552.png"/><Relationship Id="rId36" Type="http://schemas.openxmlformats.org/officeDocument/2006/relationships/customXml" Target="../ink/ink506.xml"/><Relationship Id="rId57" Type="http://schemas.openxmlformats.org/officeDocument/2006/relationships/customXml" Target="../ink/ink517.xml"/><Relationship Id="rId106" Type="http://schemas.openxmlformats.org/officeDocument/2006/relationships/image" Target="../media/image596.png"/><Relationship Id="rId127" Type="http://schemas.openxmlformats.org/officeDocument/2006/relationships/customXml" Target="../ink/ink552.xml"/><Relationship Id="rId10" Type="http://schemas.openxmlformats.org/officeDocument/2006/relationships/customXml" Target="../ink/ink493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525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538.xml"/><Relationship Id="rId101" Type="http://schemas.openxmlformats.org/officeDocument/2006/relationships/customXml" Target="../ink/ink539.xml"/><Relationship Id="rId122" Type="http://schemas.openxmlformats.org/officeDocument/2006/relationships/image" Target="../media/image604.png"/><Relationship Id="rId143" Type="http://schemas.openxmlformats.org/officeDocument/2006/relationships/customXml" Target="../ink/ink560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573.xml"/><Relationship Id="rId185" Type="http://schemas.openxmlformats.org/officeDocument/2006/relationships/customXml" Target="../ink/ink581.xml"/><Relationship Id="rId4" Type="http://schemas.openxmlformats.org/officeDocument/2006/relationships/customXml" Target="../ink/ink490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594.xml"/><Relationship Id="rId26" Type="http://schemas.openxmlformats.org/officeDocument/2006/relationships/customXml" Target="../ink/ink501.xml"/><Relationship Id="rId47" Type="http://schemas.openxmlformats.org/officeDocument/2006/relationships/customXml" Target="../ink/ink512.xml"/><Relationship Id="rId68" Type="http://schemas.openxmlformats.org/officeDocument/2006/relationships/image" Target="../media/image577.png"/><Relationship Id="rId89" Type="http://schemas.openxmlformats.org/officeDocument/2006/relationships/customXml" Target="../ink/ink533.xml"/><Relationship Id="rId112" Type="http://schemas.openxmlformats.org/officeDocument/2006/relationships/image" Target="../media/image599.png"/><Relationship Id="rId133" Type="http://schemas.openxmlformats.org/officeDocument/2006/relationships/customXml" Target="../ink/ink555.xml"/><Relationship Id="rId154" Type="http://schemas.openxmlformats.org/officeDocument/2006/relationships/image" Target="../media/image620.png"/><Relationship Id="rId175" Type="http://schemas.openxmlformats.org/officeDocument/2006/relationships/customXml" Target="../ink/ink576.xml"/><Relationship Id="rId196" Type="http://schemas.openxmlformats.org/officeDocument/2006/relationships/customXml" Target="../ink/ink587.xml"/><Relationship Id="rId200" Type="http://schemas.openxmlformats.org/officeDocument/2006/relationships/customXml" Target="../ink/ink589.xml"/><Relationship Id="rId16" Type="http://schemas.openxmlformats.org/officeDocument/2006/relationships/customXml" Target="../ink/ink496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528.xml"/><Relationship Id="rId102" Type="http://schemas.openxmlformats.org/officeDocument/2006/relationships/image" Target="../media/image594.png"/><Relationship Id="rId123" Type="http://schemas.openxmlformats.org/officeDocument/2006/relationships/customXml" Target="../ink/ink550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571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523.xml"/><Relationship Id="rId113" Type="http://schemas.openxmlformats.org/officeDocument/2006/relationships/customXml" Target="../ink/ink545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566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17" Type="http://schemas.openxmlformats.org/officeDocument/2006/relationships/image" Target="../media/image553.png"/><Relationship Id="rId38" Type="http://schemas.openxmlformats.org/officeDocument/2006/relationships/customXml" Target="../ink/ink507.xml"/><Relationship Id="rId59" Type="http://schemas.openxmlformats.org/officeDocument/2006/relationships/customXml" Target="../ink/ink518.xml"/><Relationship Id="rId103" Type="http://schemas.openxmlformats.org/officeDocument/2006/relationships/customXml" Target="../ink/ink540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534.xml"/><Relationship Id="rId145" Type="http://schemas.openxmlformats.org/officeDocument/2006/relationships/customXml" Target="../ink/ink561.xml"/><Relationship Id="rId166" Type="http://schemas.openxmlformats.org/officeDocument/2006/relationships/image" Target="../media/image626.png"/><Relationship Id="rId187" Type="http://schemas.openxmlformats.org/officeDocument/2006/relationships/customXml" Target="../ink/ink58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02.xml"/><Relationship Id="rId49" Type="http://schemas.openxmlformats.org/officeDocument/2006/relationships/customXml" Target="../ink/ink513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529.xml"/><Relationship Id="rId135" Type="http://schemas.openxmlformats.org/officeDocument/2006/relationships/customXml" Target="../ink/ink556.xml"/><Relationship Id="rId156" Type="http://schemas.openxmlformats.org/officeDocument/2006/relationships/image" Target="../media/image621.png"/><Relationship Id="rId177" Type="http://schemas.openxmlformats.org/officeDocument/2006/relationships/customXml" Target="../ink/ink577.xml"/><Relationship Id="rId198" Type="http://schemas.openxmlformats.org/officeDocument/2006/relationships/customXml" Target="../ink/ink588.xml"/><Relationship Id="rId202" Type="http://schemas.openxmlformats.org/officeDocument/2006/relationships/customXml" Target="../ink/ink590.xml"/><Relationship Id="rId18" Type="http://schemas.openxmlformats.org/officeDocument/2006/relationships/customXml" Target="../ink/ink497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551.xml"/><Relationship Id="rId146" Type="http://schemas.openxmlformats.org/officeDocument/2006/relationships/image" Target="../media/image616.png"/><Relationship Id="rId167" Type="http://schemas.openxmlformats.org/officeDocument/2006/relationships/customXml" Target="../ink/ink572.xml"/><Relationship Id="rId188" Type="http://schemas.openxmlformats.org/officeDocument/2006/relationships/customXml" Target="../ink/ink583.xml"/><Relationship Id="rId71" Type="http://schemas.openxmlformats.org/officeDocument/2006/relationships/customXml" Target="../ink/ink524.xml"/><Relationship Id="rId92" Type="http://schemas.openxmlformats.org/officeDocument/2006/relationships/image" Target="../media/image589.png"/><Relationship Id="rId2" Type="http://schemas.openxmlformats.org/officeDocument/2006/relationships/customXml" Target="../ink/ink489.xml"/><Relationship Id="rId29" Type="http://schemas.openxmlformats.org/officeDocument/2006/relationships/image" Target="../media/image559.png"/><Relationship Id="rId40" Type="http://schemas.openxmlformats.org/officeDocument/2006/relationships/customXml" Target="../ink/ink508.xml"/><Relationship Id="rId115" Type="http://schemas.openxmlformats.org/officeDocument/2006/relationships/customXml" Target="../ink/ink546.xml"/><Relationship Id="rId136" Type="http://schemas.openxmlformats.org/officeDocument/2006/relationships/image" Target="../media/image611.png"/><Relationship Id="rId157" Type="http://schemas.openxmlformats.org/officeDocument/2006/relationships/customXml" Target="../ink/ink567.xml"/><Relationship Id="rId178" Type="http://schemas.openxmlformats.org/officeDocument/2006/relationships/image" Target="../media/image632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53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626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674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708.xml"/><Relationship Id="rId107" Type="http://schemas.openxmlformats.org/officeDocument/2006/relationships/customXml" Target="../ink/ink648.xml"/><Relationship Id="rId11" Type="http://schemas.openxmlformats.org/officeDocument/2006/relationships/image" Target="../media/image550.png"/><Relationship Id="rId32" Type="http://schemas.openxmlformats.org/officeDocument/2006/relationships/customXml" Target="../ink/ink610.xml"/><Relationship Id="rId53" Type="http://schemas.openxmlformats.org/officeDocument/2006/relationships/customXml" Target="../ink/ink621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669.xml"/><Relationship Id="rId5" Type="http://schemas.openxmlformats.org/officeDocument/2006/relationships/image" Target="../media/image547.png"/><Relationship Id="rId95" Type="http://schemas.openxmlformats.org/officeDocument/2006/relationships/customXml" Target="../ink/ink642.xml"/><Relationship Id="rId160" Type="http://schemas.openxmlformats.org/officeDocument/2006/relationships/image" Target="../media/image623.png"/><Relationship Id="rId181" Type="http://schemas.openxmlformats.org/officeDocument/2006/relationships/customXml" Target="../ink/ink685.xml"/><Relationship Id="rId216" Type="http://schemas.openxmlformats.org/officeDocument/2006/relationships/customXml" Target="../ink/ink703.xml"/><Relationship Id="rId22" Type="http://schemas.openxmlformats.org/officeDocument/2006/relationships/customXml" Target="../ink/ink605.xml"/><Relationship Id="rId43" Type="http://schemas.openxmlformats.org/officeDocument/2006/relationships/customXml" Target="../ink/ink616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664.xml"/><Relationship Id="rId85" Type="http://schemas.openxmlformats.org/officeDocument/2006/relationships/customXml" Target="../ink/ink637.xml"/><Relationship Id="rId150" Type="http://schemas.openxmlformats.org/officeDocument/2006/relationships/image" Target="../media/image618.png"/><Relationship Id="rId171" Type="http://schemas.openxmlformats.org/officeDocument/2006/relationships/customXml" Target="../ink/ink680.xml"/><Relationship Id="rId192" Type="http://schemas.openxmlformats.org/officeDocument/2006/relationships/customXml" Target="../ink/ink691.xml"/><Relationship Id="rId206" Type="http://schemas.openxmlformats.org/officeDocument/2006/relationships/customXml" Target="../ink/ink698.xml"/><Relationship Id="rId227" Type="http://schemas.openxmlformats.org/officeDocument/2006/relationships/image" Target="../media/image656.png"/><Relationship Id="rId12" Type="http://schemas.openxmlformats.org/officeDocument/2006/relationships/customXml" Target="../ink/ink600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659.xml"/><Relationship Id="rId54" Type="http://schemas.openxmlformats.org/officeDocument/2006/relationships/image" Target="../media/image571.png"/><Relationship Id="rId75" Type="http://schemas.openxmlformats.org/officeDocument/2006/relationships/customXml" Target="../ink/ink632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675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597.xml"/><Relationship Id="rId23" Type="http://schemas.openxmlformats.org/officeDocument/2006/relationships/image" Target="../media/image556.png"/><Relationship Id="rId119" Type="http://schemas.openxmlformats.org/officeDocument/2006/relationships/customXml" Target="../ink/ink654.xml"/><Relationship Id="rId44" Type="http://schemas.openxmlformats.org/officeDocument/2006/relationships/image" Target="../media/image566.png"/><Relationship Id="rId65" Type="http://schemas.openxmlformats.org/officeDocument/2006/relationships/customXml" Target="../ink/ink627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670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709.xml"/><Relationship Id="rId13" Type="http://schemas.openxmlformats.org/officeDocument/2006/relationships/image" Target="../media/image551.png"/><Relationship Id="rId109" Type="http://schemas.openxmlformats.org/officeDocument/2006/relationships/customXml" Target="../ink/ink649.xml"/><Relationship Id="rId34" Type="http://schemas.openxmlformats.org/officeDocument/2006/relationships/customXml" Target="../ink/ink611.xml"/><Relationship Id="rId55" Type="http://schemas.openxmlformats.org/officeDocument/2006/relationships/customXml" Target="../ink/ink622.xml"/><Relationship Id="rId76" Type="http://schemas.openxmlformats.org/officeDocument/2006/relationships/image" Target="../media/image581.png"/><Relationship Id="rId97" Type="http://schemas.openxmlformats.org/officeDocument/2006/relationships/customXml" Target="../ink/ink643.xml"/><Relationship Id="rId120" Type="http://schemas.openxmlformats.org/officeDocument/2006/relationships/image" Target="../media/image603.png"/><Relationship Id="rId141" Type="http://schemas.openxmlformats.org/officeDocument/2006/relationships/customXml" Target="../ink/ink665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686.xml"/><Relationship Id="rId218" Type="http://schemas.openxmlformats.org/officeDocument/2006/relationships/customXml" Target="../ink/ink704.xml"/><Relationship Id="rId24" Type="http://schemas.openxmlformats.org/officeDocument/2006/relationships/customXml" Target="../ink/ink606.xml"/><Relationship Id="rId45" Type="http://schemas.openxmlformats.org/officeDocument/2006/relationships/customXml" Target="../ink/ink617.xml"/><Relationship Id="rId66" Type="http://schemas.openxmlformats.org/officeDocument/2006/relationships/image" Target="../media/image576.png"/><Relationship Id="rId87" Type="http://schemas.openxmlformats.org/officeDocument/2006/relationships/customXml" Target="../ink/ink638.xml"/><Relationship Id="rId110" Type="http://schemas.openxmlformats.org/officeDocument/2006/relationships/image" Target="../media/image598.png"/><Relationship Id="rId131" Type="http://schemas.openxmlformats.org/officeDocument/2006/relationships/customXml" Target="../ink/ink660.xml"/><Relationship Id="rId152" Type="http://schemas.openxmlformats.org/officeDocument/2006/relationships/image" Target="../media/image619.png"/><Relationship Id="rId173" Type="http://schemas.openxmlformats.org/officeDocument/2006/relationships/customXml" Target="../ink/ink681.xml"/><Relationship Id="rId194" Type="http://schemas.openxmlformats.org/officeDocument/2006/relationships/customXml" Target="../ink/ink692.xml"/><Relationship Id="rId208" Type="http://schemas.openxmlformats.org/officeDocument/2006/relationships/customXml" Target="../ink/ink699.xml"/><Relationship Id="rId229" Type="http://schemas.openxmlformats.org/officeDocument/2006/relationships/image" Target="../media/image657.png"/><Relationship Id="rId14" Type="http://schemas.openxmlformats.org/officeDocument/2006/relationships/customXml" Target="../ink/ink601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633.xml"/><Relationship Id="rId100" Type="http://schemas.openxmlformats.org/officeDocument/2006/relationships/image" Target="../media/image593.png"/><Relationship Id="rId8" Type="http://schemas.openxmlformats.org/officeDocument/2006/relationships/customXml" Target="../ink/ink598.xml"/><Relationship Id="rId98" Type="http://schemas.openxmlformats.org/officeDocument/2006/relationships/image" Target="../media/image592.png"/><Relationship Id="rId121" Type="http://schemas.openxmlformats.org/officeDocument/2006/relationships/customXml" Target="../ink/ink655.xml"/><Relationship Id="rId142" Type="http://schemas.openxmlformats.org/officeDocument/2006/relationships/image" Target="../media/image614.png"/><Relationship Id="rId163" Type="http://schemas.openxmlformats.org/officeDocument/2006/relationships/customXml" Target="../ink/ink676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710.xml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628.xml"/><Relationship Id="rId20" Type="http://schemas.openxmlformats.org/officeDocument/2006/relationships/customXml" Target="../ink/ink604.xml"/><Relationship Id="rId41" Type="http://schemas.openxmlformats.org/officeDocument/2006/relationships/customXml" Target="../ink/ink615.xml"/><Relationship Id="rId62" Type="http://schemas.openxmlformats.org/officeDocument/2006/relationships/image" Target="../media/image575.png"/><Relationship Id="rId83" Type="http://schemas.openxmlformats.org/officeDocument/2006/relationships/customXml" Target="../ink/ink636.xml"/><Relationship Id="rId88" Type="http://schemas.openxmlformats.org/officeDocument/2006/relationships/image" Target="../media/image586.png"/><Relationship Id="rId111" Type="http://schemas.openxmlformats.org/officeDocument/2006/relationships/customXml" Target="../ink/ink650.xml"/><Relationship Id="rId132" Type="http://schemas.openxmlformats.org/officeDocument/2006/relationships/image" Target="../media/image609.png"/><Relationship Id="rId153" Type="http://schemas.openxmlformats.org/officeDocument/2006/relationships/customXml" Target="../ink/ink671.xml"/><Relationship Id="rId174" Type="http://schemas.openxmlformats.org/officeDocument/2006/relationships/image" Target="../media/image630.png"/><Relationship Id="rId179" Type="http://schemas.openxmlformats.org/officeDocument/2006/relationships/customXml" Target="../ink/ink684.xml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190" Type="http://schemas.openxmlformats.org/officeDocument/2006/relationships/customXml" Target="../ink/ink690.xml"/><Relationship Id="rId204" Type="http://schemas.openxmlformats.org/officeDocument/2006/relationships/customXml" Target="../ink/ink697.xml"/><Relationship Id="rId220" Type="http://schemas.openxmlformats.org/officeDocument/2006/relationships/customXml" Target="../ink/ink705.xml"/><Relationship Id="rId225" Type="http://schemas.openxmlformats.org/officeDocument/2006/relationships/image" Target="../media/image655.png"/><Relationship Id="rId15" Type="http://schemas.openxmlformats.org/officeDocument/2006/relationships/image" Target="../media/image552.png"/><Relationship Id="rId36" Type="http://schemas.openxmlformats.org/officeDocument/2006/relationships/customXml" Target="../ink/ink612.xml"/><Relationship Id="rId57" Type="http://schemas.openxmlformats.org/officeDocument/2006/relationships/customXml" Target="../ink/ink623.xml"/><Relationship Id="rId106" Type="http://schemas.openxmlformats.org/officeDocument/2006/relationships/image" Target="../media/image596.png"/><Relationship Id="rId127" Type="http://schemas.openxmlformats.org/officeDocument/2006/relationships/customXml" Target="../ink/ink658.xml"/><Relationship Id="rId10" Type="http://schemas.openxmlformats.org/officeDocument/2006/relationships/customXml" Target="../ink/ink599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631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644.xml"/><Relationship Id="rId101" Type="http://schemas.openxmlformats.org/officeDocument/2006/relationships/customXml" Target="../ink/ink645.xml"/><Relationship Id="rId122" Type="http://schemas.openxmlformats.org/officeDocument/2006/relationships/image" Target="../media/image604.png"/><Relationship Id="rId143" Type="http://schemas.openxmlformats.org/officeDocument/2006/relationships/customXml" Target="../ink/ink666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679.xml"/><Relationship Id="rId185" Type="http://schemas.openxmlformats.org/officeDocument/2006/relationships/customXml" Target="../ink/ink687.xml"/><Relationship Id="rId4" Type="http://schemas.openxmlformats.org/officeDocument/2006/relationships/customXml" Target="../ink/ink596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700.xml"/><Relationship Id="rId215" Type="http://schemas.openxmlformats.org/officeDocument/2006/relationships/image" Target="../media/image650.png"/><Relationship Id="rId26" Type="http://schemas.openxmlformats.org/officeDocument/2006/relationships/customXml" Target="../ink/ink607.xml"/><Relationship Id="rId231" Type="http://schemas.openxmlformats.org/officeDocument/2006/relationships/image" Target="../media/image658.png"/><Relationship Id="rId47" Type="http://schemas.openxmlformats.org/officeDocument/2006/relationships/customXml" Target="../ink/ink618.xml"/><Relationship Id="rId68" Type="http://schemas.openxmlformats.org/officeDocument/2006/relationships/image" Target="../media/image577.png"/><Relationship Id="rId89" Type="http://schemas.openxmlformats.org/officeDocument/2006/relationships/customXml" Target="../ink/ink639.xml"/><Relationship Id="rId112" Type="http://schemas.openxmlformats.org/officeDocument/2006/relationships/image" Target="../media/image599.png"/><Relationship Id="rId133" Type="http://schemas.openxmlformats.org/officeDocument/2006/relationships/customXml" Target="../ink/ink661.xml"/><Relationship Id="rId154" Type="http://schemas.openxmlformats.org/officeDocument/2006/relationships/image" Target="../media/image620.png"/><Relationship Id="rId175" Type="http://schemas.openxmlformats.org/officeDocument/2006/relationships/customXml" Target="../ink/ink682.xml"/><Relationship Id="rId196" Type="http://schemas.openxmlformats.org/officeDocument/2006/relationships/customXml" Target="../ink/ink693.xml"/><Relationship Id="rId200" Type="http://schemas.openxmlformats.org/officeDocument/2006/relationships/customXml" Target="../ink/ink695.xml"/><Relationship Id="rId16" Type="http://schemas.openxmlformats.org/officeDocument/2006/relationships/customXml" Target="../ink/ink602.xml"/><Relationship Id="rId221" Type="http://schemas.openxmlformats.org/officeDocument/2006/relationships/image" Target="../media/image653.png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634.xml"/><Relationship Id="rId102" Type="http://schemas.openxmlformats.org/officeDocument/2006/relationships/image" Target="../media/image594.png"/><Relationship Id="rId123" Type="http://schemas.openxmlformats.org/officeDocument/2006/relationships/customXml" Target="../ink/ink656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677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711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629.xml"/><Relationship Id="rId113" Type="http://schemas.openxmlformats.org/officeDocument/2006/relationships/customXml" Target="../ink/ink651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672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706.xml"/><Relationship Id="rId17" Type="http://schemas.openxmlformats.org/officeDocument/2006/relationships/image" Target="../media/image553.png"/><Relationship Id="rId38" Type="http://schemas.openxmlformats.org/officeDocument/2006/relationships/customXml" Target="../ink/ink613.xml"/><Relationship Id="rId59" Type="http://schemas.openxmlformats.org/officeDocument/2006/relationships/customXml" Target="../ink/ink624.xml"/><Relationship Id="rId103" Type="http://schemas.openxmlformats.org/officeDocument/2006/relationships/customXml" Target="../ink/ink646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640.xml"/><Relationship Id="rId145" Type="http://schemas.openxmlformats.org/officeDocument/2006/relationships/customXml" Target="../ink/ink667.xml"/><Relationship Id="rId166" Type="http://schemas.openxmlformats.org/officeDocument/2006/relationships/image" Target="../media/image626.png"/><Relationship Id="rId187" Type="http://schemas.openxmlformats.org/officeDocument/2006/relationships/customXml" Target="../ink/ink688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01.xml"/><Relationship Id="rId233" Type="http://schemas.openxmlformats.org/officeDocument/2006/relationships/image" Target="../media/image659.png"/><Relationship Id="rId28" Type="http://schemas.openxmlformats.org/officeDocument/2006/relationships/customXml" Target="../ink/ink608.xml"/><Relationship Id="rId49" Type="http://schemas.openxmlformats.org/officeDocument/2006/relationships/customXml" Target="../ink/ink619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635.xml"/><Relationship Id="rId135" Type="http://schemas.openxmlformats.org/officeDocument/2006/relationships/customXml" Target="../ink/ink662.xml"/><Relationship Id="rId156" Type="http://schemas.openxmlformats.org/officeDocument/2006/relationships/image" Target="../media/image621.png"/><Relationship Id="rId177" Type="http://schemas.openxmlformats.org/officeDocument/2006/relationships/customXml" Target="../ink/ink683.xml"/><Relationship Id="rId198" Type="http://schemas.openxmlformats.org/officeDocument/2006/relationships/customXml" Target="../ink/ink694.xml"/><Relationship Id="rId202" Type="http://schemas.openxmlformats.org/officeDocument/2006/relationships/customXml" Target="../ink/ink696.xml"/><Relationship Id="rId223" Type="http://schemas.openxmlformats.org/officeDocument/2006/relationships/image" Target="../media/image654.png"/><Relationship Id="rId18" Type="http://schemas.openxmlformats.org/officeDocument/2006/relationships/customXml" Target="../ink/ink603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657.xml"/><Relationship Id="rId146" Type="http://schemas.openxmlformats.org/officeDocument/2006/relationships/image" Target="../media/image616.png"/><Relationship Id="rId167" Type="http://schemas.openxmlformats.org/officeDocument/2006/relationships/customXml" Target="../ink/ink678.xml"/><Relationship Id="rId188" Type="http://schemas.openxmlformats.org/officeDocument/2006/relationships/customXml" Target="../ink/ink689.xml"/><Relationship Id="rId71" Type="http://schemas.openxmlformats.org/officeDocument/2006/relationships/customXml" Target="../ink/ink630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712.xml"/><Relationship Id="rId2" Type="http://schemas.openxmlformats.org/officeDocument/2006/relationships/customXml" Target="../ink/ink595.xml"/><Relationship Id="rId29" Type="http://schemas.openxmlformats.org/officeDocument/2006/relationships/image" Target="../media/image559.png"/><Relationship Id="rId40" Type="http://schemas.openxmlformats.org/officeDocument/2006/relationships/customXml" Target="../ink/ink614.xml"/><Relationship Id="rId115" Type="http://schemas.openxmlformats.org/officeDocument/2006/relationships/customXml" Target="../ink/ink652.xml"/><Relationship Id="rId136" Type="http://schemas.openxmlformats.org/officeDocument/2006/relationships/image" Target="../media/image611.png"/><Relationship Id="rId157" Type="http://schemas.openxmlformats.org/officeDocument/2006/relationships/customXml" Target="../ink/ink673.xml"/><Relationship Id="rId178" Type="http://schemas.openxmlformats.org/officeDocument/2006/relationships/image" Target="../media/image632.png"/><Relationship Id="rId61" Type="http://schemas.openxmlformats.org/officeDocument/2006/relationships/customXml" Target="../ink/ink625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707.xml"/><Relationship Id="rId30" Type="http://schemas.openxmlformats.org/officeDocument/2006/relationships/customXml" Target="../ink/ink609.xml"/><Relationship Id="rId105" Type="http://schemas.openxmlformats.org/officeDocument/2006/relationships/customXml" Target="../ink/ink647.xml"/><Relationship Id="rId126" Type="http://schemas.openxmlformats.org/officeDocument/2006/relationships/image" Target="../media/image606.png"/><Relationship Id="rId147" Type="http://schemas.openxmlformats.org/officeDocument/2006/relationships/customXml" Target="../ink/ink668.xml"/><Relationship Id="rId168" Type="http://schemas.openxmlformats.org/officeDocument/2006/relationships/image" Target="../media/image627.png"/><Relationship Id="rId51" Type="http://schemas.openxmlformats.org/officeDocument/2006/relationships/customXml" Target="../ink/ink620.xml"/><Relationship Id="rId72" Type="http://schemas.openxmlformats.org/officeDocument/2006/relationships/image" Target="../media/image579.png"/><Relationship Id="rId93" Type="http://schemas.openxmlformats.org/officeDocument/2006/relationships/customXml" Target="../ink/ink641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702.xml"/><Relationship Id="rId235" Type="http://schemas.openxmlformats.org/officeDocument/2006/relationships/image" Target="../media/image660.png"/><Relationship Id="rId116" Type="http://schemas.openxmlformats.org/officeDocument/2006/relationships/image" Target="../media/image601.png"/><Relationship Id="rId137" Type="http://schemas.openxmlformats.org/officeDocument/2006/relationships/customXml" Target="../ink/ink663.xml"/><Relationship Id="rId158" Type="http://schemas.openxmlformats.org/officeDocument/2006/relationships/image" Target="../media/image6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8.xml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71.xml"/><Relationship Id="rId21" Type="http://schemas.openxmlformats.org/officeDocument/2006/relationships/image" Target="../media/image555.png"/><Relationship Id="rId42" Type="http://schemas.openxmlformats.org/officeDocument/2006/relationships/image" Target="../media/image565.png"/><Relationship Id="rId63" Type="http://schemas.openxmlformats.org/officeDocument/2006/relationships/customXml" Target="../ink/ink744.xml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59" Type="http://schemas.openxmlformats.org/officeDocument/2006/relationships/customXml" Target="../ink/ink792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826.xml"/><Relationship Id="rId107" Type="http://schemas.openxmlformats.org/officeDocument/2006/relationships/customXml" Target="../ink/ink766.xml"/><Relationship Id="rId11" Type="http://schemas.openxmlformats.org/officeDocument/2006/relationships/image" Target="../media/image550.png"/><Relationship Id="rId32" Type="http://schemas.openxmlformats.org/officeDocument/2006/relationships/customXml" Target="../ink/ink728.xml"/><Relationship Id="rId53" Type="http://schemas.openxmlformats.org/officeDocument/2006/relationships/customXml" Target="../ink/ink739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787.xml"/><Relationship Id="rId5" Type="http://schemas.openxmlformats.org/officeDocument/2006/relationships/image" Target="../media/image547.png"/><Relationship Id="rId95" Type="http://schemas.openxmlformats.org/officeDocument/2006/relationships/customXml" Target="../ink/ink760.xml"/><Relationship Id="rId160" Type="http://schemas.openxmlformats.org/officeDocument/2006/relationships/image" Target="../media/image623.png"/><Relationship Id="rId181" Type="http://schemas.openxmlformats.org/officeDocument/2006/relationships/customXml" Target="../ink/ink803.xml"/><Relationship Id="rId216" Type="http://schemas.openxmlformats.org/officeDocument/2006/relationships/customXml" Target="../ink/ink821.xml"/><Relationship Id="rId237" Type="http://schemas.openxmlformats.org/officeDocument/2006/relationships/image" Target="../media/image661.png"/><Relationship Id="rId22" Type="http://schemas.openxmlformats.org/officeDocument/2006/relationships/customXml" Target="../ink/ink723.xml"/><Relationship Id="rId43" Type="http://schemas.openxmlformats.org/officeDocument/2006/relationships/customXml" Target="../ink/ink734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782.xml"/><Relationship Id="rId85" Type="http://schemas.openxmlformats.org/officeDocument/2006/relationships/customXml" Target="../ink/ink755.xml"/><Relationship Id="rId150" Type="http://schemas.openxmlformats.org/officeDocument/2006/relationships/image" Target="../media/image618.png"/><Relationship Id="rId171" Type="http://schemas.openxmlformats.org/officeDocument/2006/relationships/customXml" Target="../ink/ink798.xml"/><Relationship Id="rId192" Type="http://schemas.openxmlformats.org/officeDocument/2006/relationships/customXml" Target="../ink/ink809.xml"/><Relationship Id="rId206" Type="http://schemas.openxmlformats.org/officeDocument/2006/relationships/customXml" Target="../ink/ink816.xml"/><Relationship Id="rId227" Type="http://schemas.openxmlformats.org/officeDocument/2006/relationships/image" Target="../media/image656.png"/><Relationship Id="rId12" Type="http://schemas.openxmlformats.org/officeDocument/2006/relationships/customXml" Target="../ink/ink718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777.xml"/><Relationship Id="rId54" Type="http://schemas.openxmlformats.org/officeDocument/2006/relationships/image" Target="../media/image571.png"/><Relationship Id="rId75" Type="http://schemas.openxmlformats.org/officeDocument/2006/relationships/customXml" Target="../ink/ink750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793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715.xml"/><Relationship Id="rId238" Type="http://schemas.openxmlformats.org/officeDocument/2006/relationships/customXml" Target="../ink/ink832.xml"/><Relationship Id="rId23" Type="http://schemas.openxmlformats.org/officeDocument/2006/relationships/image" Target="../media/image556.png"/><Relationship Id="rId119" Type="http://schemas.openxmlformats.org/officeDocument/2006/relationships/customXml" Target="../ink/ink772.xml"/><Relationship Id="rId44" Type="http://schemas.openxmlformats.org/officeDocument/2006/relationships/image" Target="../media/image566.png"/><Relationship Id="rId65" Type="http://schemas.openxmlformats.org/officeDocument/2006/relationships/customXml" Target="../ink/ink745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788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827.xml"/><Relationship Id="rId13" Type="http://schemas.openxmlformats.org/officeDocument/2006/relationships/image" Target="../media/image551.png"/><Relationship Id="rId109" Type="http://schemas.openxmlformats.org/officeDocument/2006/relationships/customXml" Target="../ink/ink767.xml"/><Relationship Id="rId34" Type="http://schemas.openxmlformats.org/officeDocument/2006/relationships/customXml" Target="../ink/ink729.xml"/><Relationship Id="rId55" Type="http://schemas.openxmlformats.org/officeDocument/2006/relationships/customXml" Target="../ink/ink740.xml"/><Relationship Id="rId76" Type="http://schemas.openxmlformats.org/officeDocument/2006/relationships/image" Target="../media/image581.png"/><Relationship Id="rId97" Type="http://schemas.openxmlformats.org/officeDocument/2006/relationships/customXml" Target="../ink/ink761.xml"/><Relationship Id="rId120" Type="http://schemas.openxmlformats.org/officeDocument/2006/relationships/image" Target="../media/image603.png"/><Relationship Id="rId141" Type="http://schemas.openxmlformats.org/officeDocument/2006/relationships/customXml" Target="../ink/ink783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804.xml"/><Relationship Id="rId218" Type="http://schemas.openxmlformats.org/officeDocument/2006/relationships/customXml" Target="../ink/ink822.xml"/><Relationship Id="rId239" Type="http://schemas.openxmlformats.org/officeDocument/2006/relationships/image" Target="../media/image662.png"/><Relationship Id="rId24" Type="http://schemas.openxmlformats.org/officeDocument/2006/relationships/customXml" Target="../ink/ink724.xml"/><Relationship Id="rId45" Type="http://schemas.openxmlformats.org/officeDocument/2006/relationships/customXml" Target="../ink/ink735.xml"/><Relationship Id="rId66" Type="http://schemas.openxmlformats.org/officeDocument/2006/relationships/image" Target="../media/image576.png"/><Relationship Id="rId87" Type="http://schemas.openxmlformats.org/officeDocument/2006/relationships/customXml" Target="../ink/ink756.xml"/><Relationship Id="rId110" Type="http://schemas.openxmlformats.org/officeDocument/2006/relationships/image" Target="../media/image598.png"/><Relationship Id="rId131" Type="http://schemas.openxmlformats.org/officeDocument/2006/relationships/customXml" Target="../ink/ink778.xml"/><Relationship Id="rId152" Type="http://schemas.openxmlformats.org/officeDocument/2006/relationships/image" Target="../media/image619.png"/><Relationship Id="rId173" Type="http://schemas.openxmlformats.org/officeDocument/2006/relationships/customXml" Target="../ink/ink799.xml"/><Relationship Id="rId194" Type="http://schemas.openxmlformats.org/officeDocument/2006/relationships/customXml" Target="../ink/ink810.xml"/><Relationship Id="rId208" Type="http://schemas.openxmlformats.org/officeDocument/2006/relationships/customXml" Target="../ink/ink817.xml"/><Relationship Id="rId229" Type="http://schemas.openxmlformats.org/officeDocument/2006/relationships/image" Target="../media/image657.png"/><Relationship Id="rId240" Type="http://schemas.openxmlformats.org/officeDocument/2006/relationships/customXml" Target="../ink/ink833.xml"/><Relationship Id="rId14" Type="http://schemas.openxmlformats.org/officeDocument/2006/relationships/customXml" Target="../ink/ink719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751.xml"/><Relationship Id="rId100" Type="http://schemas.openxmlformats.org/officeDocument/2006/relationships/image" Target="../media/image593.png"/><Relationship Id="rId8" Type="http://schemas.openxmlformats.org/officeDocument/2006/relationships/customXml" Target="../ink/ink716.xml"/><Relationship Id="rId98" Type="http://schemas.openxmlformats.org/officeDocument/2006/relationships/image" Target="../media/image592.png"/><Relationship Id="rId121" Type="http://schemas.openxmlformats.org/officeDocument/2006/relationships/customXml" Target="../ink/ink773.xml"/><Relationship Id="rId142" Type="http://schemas.openxmlformats.org/officeDocument/2006/relationships/image" Target="../media/image614.png"/><Relationship Id="rId163" Type="http://schemas.openxmlformats.org/officeDocument/2006/relationships/customXml" Target="../ink/ink794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828.xml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746.xml"/><Relationship Id="rId88" Type="http://schemas.openxmlformats.org/officeDocument/2006/relationships/image" Target="../media/image586.png"/><Relationship Id="rId111" Type="http://schemas.openxmlformats.org/officeDocument/2006/relationships/customXml" Target="../ink/ink768.xml"/><Relationship Id="rId132" Type="http://schemas.openxmlformats.org/officeDocument/2006/relationships/image" Target="../media/image609.png"/><Relationship Id="rId153" Type="http://schemas.openxmlformats.org/officeDocument/2006/relationships/customXml" Target="../ink/ink789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823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730.xml"/><Relationship Id="rId57" Type="http://schemas.openxmlformats.org/officeDocument/2006/relationships/customXml" Target="../ink/ink741.xml"/><Relationship Id="rId10" Type="http://schemas.openxmlformats.org/officeDocument/2006/relationships/customXml" Target="../ink/ink717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749.xml"/><Relationship Id="rId78" Type="http://schemas.openxmlformats.org/officeDocument/2006/relationships/image" Target="../media/image582.png"/><Relationship Id="rId94" Type="http://schemas.openxmlformats.org/officeDocument/2006/relationships/image" Target="../media/image590.png"/><Relationship Id="rId99" Type="http://schemas.openxmlformats.org/officeDocument/2006/relationships/customXml" Target="../ink/ink762.xml"/><Relationship Id="rId101" Type="http://schemas.openxmlformats.org/officeDocument/2006/relationships/customXml" Target="../ink/ink763.xml"/><Relationship Id="rId122" Type="http://schemas.openxmlformats.org/officeDocument/2006/relationships/image" Target="../media/image604.png"/><Relationship Id="rId143" Type="http://schemas.openxmlformats.org/officeDocument/2006/relationships/customXml" Target="../ink/ink784.xml"/><Relationship Id="rId148" Type="http://schemas.openxmlformats.org/officeDocument/2006/relationships/image" Target="../media/image617.png"/><Relationship Id="rId164" Type="http://schemas.openxmlformats.org/officeDocument/2006/relationships/image" Target="../media/image625.png"/><Relationship Id="rId169" Type="http://schemas.openxmlformats.org/officeDocument/2006/relationships/customXml" Target="../ink/ink797.xml"/><Relationship Id="rId185" Type="http://schemas.openxmlformats.org/officeDocument/2006/relationships/customXml" Target="../ink/ink805.xml"/><Relationship Id="rId4" Type="http://schemas.openxmlformats.org/officeDocument/2006/relationships/customXml" Target="../ink/ink714.xml"/><Relationship Id="rId9" Type="http://schemas.openxmlformats.org/officeDocument/2006/relationships/image" Target="../media/image549.png"/><Relationship Id="rId180" Type="http://schemas.openxmlformats.org/officeDocument/2006/relationships/image" Target="../media/image633.png"/><Relationship Id="rId210" Type="http://schemas.openxmlformats.org/officeDocument/2006/relationships/customXml" Target="../ink/ink818.xml"/><Relationship Id="rId215" Type="http://schemas.openxmlformats.org/officeDocument/2006/relationships/image" Target="../media/image650.png"/><Relationship Id="rId236" Type="http://schemas.openxmlformats.org/officeDocument/2006/relationships/customXml" Target="../ink/ink831.xml"/><Relationship Id="rId26" Type="http://schemas.openxmlformats.org/officeDocument/2006/relationships/customXml" Target="../ink/ink725.xml"/><Relationship Id="rId231" Type="http://schemas.openxmlformats.org/officeDocument/2006/relationships/image" Target="../media/image658.png"/><Relationship Id="rId47" Type="http://schemas.openxmlformats.org/officeDocument/2006/relationships/customXml" Target="../ink/ink736.xml"/><Relationship Id="rId68" Type="http://schemas.openxmlformats.org/officeDocument/2006/relationships/image" Target="../media/image577.png"/><Relationship Id="rId89" Type="http://schemas.openxmlformats.org/officeDocument/2006/relationships/customXml" Target="../ink/ink757.xml"/><Relationship Id="rId112" Type="http://schemas.openxmlformats.org/officeDocument/2006/relationships/image" Target="../media/image599.png"/><Relationship Id="rId133" Type="http://schemas.openxmlformats.org/officeDocument/2006/relationships/customXml" Target="../ink/ink779.xml"/><Relationship Id="rId154" Type="http://schemas.openxmlformats.org/officeDocument/2006/relationships/image" Target="../media/image620.png"/><Relationship Id="rId175" Type="http://schemas.openxmlformats.org/officeDocument/2006/relationships/customXml" Target="../ink/ink800.xml"/><Relationship Id="rId196" Type="http://schemas.openxmlformats.org/officeDocument/2006/relationships/customXml" Target="../ink/ink811.xml"/><Relationship Id="rId200" Type="http://schemas.openxmlformats.org/officeDocument/2006/relationships/customXml" Target="../ink/ink813.xml"/><Relationship Id="rId16" Type="http://schemas.openxmlformats.org/officeDocument/2006/relationships/customXml" Target="../ink/ink720.xml"/><Relationship Id="rId221" Type="http://schemas.openxmlformats.org/officeDocument/2006/relationships/image" Target="../media/image653.png"/><Relationship Id="rId242" Type="http://schemas.openxmlformats.org/officeDocument/2006/relationships/customXml" Target="../ink/ink834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752.xml"/><Relationship Id="rId102" Type="http://schemas.openxmlformats.org/officeDocument/2006/relationships/image" Target="../media/image594.png"/><Relationship Id="rId123" Type="http://schemas.openxmlformats.org/officeDocument/2006/relationships/customXml" Target="../ink/ink774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795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829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747.xml"/><Relationship Id="rId113" Type="http://schemas.openxmlformats.org/officeDocument/2006/relationships/customXml" Target="../ink/ink769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790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824.xml"/><Relationship Id="rId243" Type="http://schemas.openxmlformats.org/officeDocument/2006/relationships/image" Target="../media/image664.png"/><Relationship Id="rId17" Type="http://schemas.openxmlformats.org/officeDocument/2006/relationships/image" Target="../media/image553.png"/><Relationship Id="rId38" Type="http://schemas.openxmlformats.org/officeDocument/2006/relationships/customXml" Target="../ink/ink731.xml"/><Relationship Id="rId59" Type="http://schemas.openxmlformats.org/officeDocument/2006/relationships/customXml" Target="../ink/ink742.xml"/><Relationship Id="rId103" Type="http://schemas.openxmlformats.org/officeDocument/2006/relationships/customXml" Target="../ink/ink764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758.xml"/><Relationship Id="rId145" Type="http://schemas.openxmlformats.org/officeDocument/2006/relationships/customXml" Target="../ink/ink785.xml"/><Relationship Id="rId166" Type="http://schemas.openxmlformats.org/officeDocument/2006/relationships/image" Target="../media/image626.png"/><Relationship Id="rId187" Type="http://schemas.openxmlformats.org/officeDocument/2006/relationships/customXml" Target="../ink/ink806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19.xml"/><Relationship Id="rId233" Type="http://schemas.openxmlformats.org/officeDocument/2006/relationships/image" Target="../media/image659.png"/><Relationship Id="rId28" Type="http://schemas.openxmlformats.org/officeDocument/2006/relationships/customXml" Target="../ink/ink726.xml"/><Relationship Id="rId49" Type="http://schemas.openxmlformats.org/officeDocument/2006/relationships/customXml" Target="../ink/ink737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753.xml"/><Relationship Id="rId135" Type="http://schemas.openxmlformats.org/officeDocument/2006/relationships/customXml" Target="../ink/ink780.xml"/><Relationship Id="rId156" Type="http://schemas.openxmlformats.org/officeDocument/2006/relationships/image" Target="../media/image621.png"/><Relationship Id="rId177" Type="http://schemas.openxmlformats.org/officeDocument/2006/relationships/customXml" Target="../ink/ink801.xml"/><Relationship Id="rId198" Type="http://schemas.openxmlformats.org/officeDocument/2006/relationships/customXml" Target="../ink/ink812.xml"/><Relationship Id="rId202" Type="http://schemas.openxmlformats.org/officeDocument/2006/relationships/customXml" Target="../ink/ink814.xml"/><Relationship Id="rId223" Type="http://schemas.openxmlformats.org/officeDocument/2006/relationships/image" Target="../media/image654.png"/><Relationship Id="rId244" Type="http://schemas.openxmlformats.org/officeDocument/2006/relationships/customXml" Target="../ink/ink835.xml"/><Relationship Id="rId18" Type="http://schemas.openxmlformats.org/officeDocument/2006/relationships/customXml" Target="../ink/ink721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775.xml"/><Relationship Id="rId146" Type="http://schemas.openxmlformats.org/officeDocument/2006/relationships/image" Target="../media/image616.png"/><Relationship Id="rId167" Type="http://schemas.openxmlformats.org/officeDocument/2006/relationships/customXml" Target="../ink/ink796.xml"/><Relationship Id="rId188" Type="http://schemas.openxmlformats.org/officeDocument/2006/relationships/customXml" Target="../ink/ink807.xml"/><Relationship Id="rId71" Type="http://schemas.openxmlformats.org/officeDocument/2006/relationships/customXml" Target="../ink/ink748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830.xml"/><Relationship Id="rId2" Type="http://schemas.openxmlformats.org/officeDocument/2006/relationships/customXml" Target="../ink/ink713.xml"/><Relationship Id="rId29" Type="http://schemas.openxmlformats.org/officeDocument/2006/relationships/image" Target="../media/image559.png"/><Relationship Id="rId40" Type="http://schemas.openxmlformats.org/officeDocument/2006/relationships/customXml" Target="../ink/ink732.xml"/><Relationship Id="rId115" Type="http://schemas.openxmlformats.org/officeDocument/2006/relationships/customXml" Target="../ink/ink770.xml"/><Relationship Id="rId136" Type="http://schemas.openxmlformats.org/officeDocument/2006/relationships/image" Target="../media/image611.png"/><Relationship Id="rId157" Type="http://schemas.openxmlformats.org/officeDocument/2006/relationships/customXml" Target="../ink/ink791.xml"/><Relationship Id="rId178" Type="http://schemas.openxmlformats.org/officeDocument/2006/relationships/image" Target="../media/image632.png"/><Relationship Id="rId61" Type="http://schemas.openxmlformats.org/officeDocument/2006/relationships/customXml" Target="../ink/ink743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825.xml"/><Relationship Id="rId245" Type="http://schemas.openxmlformats.org/officeDocument/2006/relationships/image" Target="../media/image665.png"/><Relationship Id="rId30" Type="http://schemas.openxmlformats.org/officeDocument/2006/relationships/customXml" Target="../ink/ink727.xml"/><Relationship Id="rId105" Type="http://schemas.openxmlformats.org/officeDocument/2006/relationships/customXml" Target="../ink/ink765.xml"/><Relationship Id="rId126" Type="http://schemas.openxmlformats.org/officeDocument/2006/relationships/image" Target="../media/image606.png"/><Relationship Id="rId147" Type="http://schemas.openxmlformats.org/officeDocument/2006/relationships/customXml" Target="../ink/ink786.xml"/><Relationship Id="rId168" Type="http://schemas.openxmlformats.org/officeDocument/2006/relationships/image" Target="../media/image627.png"/><Relationship Id="rId51" Type="http://schemas.openxmlformats.org/officeDocument/2006/relationships/customXml" Target="../ink/ink738.xml"/><Relationship Id="rId72" Type="http://schemas.openxmlformats.org/officeDocument/2006/relationships/image" Target="../media/image579.png"/><Relationship Id="rId93" Type="http://schemas.openxmlformats.org/officeDocument/2006/relationships/customXml" Target="../ink/ink759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820.xml"/><Relationship Id="rId235" Type="http://schemas.openxmlformats.org/officeDocument/2006/relationships/image" Target="../media/image660.png"/><Relationship Id="rId116" Type="http://schemas.openxmlformats.org/officeDocument/2006/relationships/image" Target="../media/image601.png"/><Relationship Id="rId137" Type="http://schemas.openxmlformats.org/officeDocument/2006/relationships/customXml" Target="../ink/ink781.xml"/><Relationship Id="rId158" Type="http://schemas.openxmlformats.org/officeDocument/2006/relationships/image" Target="../media/image622.png"/><Relationship Id="rId20" Type="http://schemas.openxmlformats.org/officeDocument/2006/relationships/customXml" Target="../ink/ink722.xml"/><Relationship Id="rId41" Type="http://schemas.openxmlformats.org/officeDocument/2006/relationships/customXml" Target="../ink/ink733.xml"/><Relationship Id="rId62" Type="http://schemas.openxmlformats.org/officeDocument/2006/relationships/image" Target="../media/image575.png"/><Relationship Id="rId83" Type="http://schemas.openxmlformats.org/officeDocument/2006/relationships/customXml" Target="../ink/ink754.xml"/><Relationship Id="rId179" Type="http://schemas.openxmlformats.org/officeDocument/2006/relationships/customXml" Target="../ink/ink802.xml"/><Relationship Id="rId190" Type="http://schemas.openxmlformats.org/officeDocument/2006/relationships/customXml" Target="../ink/ink808.xml"/><Relationship Id="rId204" Type="http://schemas.openxmlformats.org/officeDocument/2006/relationships/customXml" Target="../ink/ink815.xml"/><Relationship Id="rId225" Type="http://schemas.openxmlformats.org/officeDocument/2006/relationships/image" Target="../media/image655.png"/><Relationship Id="rId106" Type="http://schemas.openxmlformats.org/officeDocument/2006/relationships/image" Target="../media/image596.png"/><Relationship Id="rId127" Type="http://schemas.openxmlformats.org/officeDocument/2006/relationships/customXml" Target="../ink/ink776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94.xml"/><Relationship Id="rId21" Type="http://schemas.openxmlformats.org/officeDocument/2006/relationships/image" Target="../media/image555.png"/><Relationship Id="rId63" Type="http://schemas.openxmlformats.org/officeDocument/2006/relationships/customXml" Target="../ink/ink867.xml"/><Relationship Id="rId159" Type="http://schemas.openxmlformats.org/officeDocument/2006/relationships/customXml" Target="../ink/ink915.xml"/><Relationship Id="rId170" Type="http://schemas.openxmlformats.org/officeDocument/2006/relationships/image" Target="../media/image628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26" Type="http://schemas.openxmlformats.org/officeDocument/2006/relationships/customXml" Target="../ink/ink949.xml"/><Relationship Id="rId247" Type="http://schemas.openxmlformats.org/officeDocument/2006/relationships/image" Target="../media/image666.png"/><Relationship Id="rId107" Type="http://schemas.openxmlformats.org/officeDocument/2006/relationships/customXml" Target="../ink/ink889.xml"/><Relationship Id="rId11" Type="http://schemas.openxmlformats.org/officeDocument/2006/relationships/image" Target="../media/image550.png"/><Relationship Id="rId32" Type="http://schemas.openxmlformats.org/officeDocument/2006/relationships/customXml" Target="../ink/ink851.xml"/><Relationship Id="rId53" Type="http://schemas.openxmlformats.org/officeDocument/2006/relationships/customXml" Target="../ink/ink862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149" Type="http://schemas.openxmlformats.org/officeDocument/2006/relationships/customXml" Target="../ink/ink910.xml"/><Relationship Id="rId5" Type="http://schemas.openxmlformats.org/officeDocument/2006/relationships/image" Target="../media/image547.png"/><Relationship Id="rId95" Type="http://schemas.openxmlformats.org/officeDocument/2006/relationships/customXml" Target="../ink/ink883.xml"/><Relationship Id="rId160" Type="http://schemas.openxmlformats.org/officeDocument/2006/relationships/image" Target="../media/image623.png"/><Relationship Id="rId181" Type="http://schemas.openxmlformats.org/officeDocument/2006/relationships/customXml" Target="../ink/ink926.xml"/><Relationship Id="rId216" Type="http://schemas.openxmlformats.org/officeDocument/2006/relationships/customXml" Target="../ink/ink944.xml"/><Relationship Id="rId237" Type="http://schemas.openxmlformats.org/officeDocument/2006/relationships/image" Target="../media/image661.png"/><Relationship Id="rId258" Type="http://schemas.openxmlformats.org/officeDocument/2006/relationships/customXml" Target="../ink/ink965.xml"/><Relationship Id="rId22" Type="http://schemas.openxmlformats.org/officeDocument/2006/relationships/customXml" Target="../ink/ink846.xml"/><Relationship Id="rId43" Type="http://schemas.openxmlformats.org/officeDocument/2006/relationships/customXml" Target="../ink/ink857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905.xml"/><Relationship Id="rId85" Type="http://schemas.openxmlformats.org/officeDocument/2006/relationships/customXml" Target="../ink/ink878.xml"/><Relationship Id="rId150" Type="http://schemas.openxmlformats.org/officeDocument/2006/relationships/image" Target="../media/image618.png"/><Relationship Id="rId171" Type="http://schemas.openxmlformats.org/officeDocument/2006/relationships/customXml" Target="../ink/ink921.xml"/><Relationship Id="rId192" Type="http://schemas.openxmlformats.org/officeDocument/2006/relationships/customXml" Target="../ink/ink932.xml"/><Relationship Id="rId206" Type="http://schemas.openxmlformats.org/officeDocument/2006/relationships/customXml" Target="../ink/ink939.xml"/><Relationship Id="rId227" Type="http://schemas.openxmlformats.org/officeDocument/2006/relationships/image" Target="../media/image656.png"/><Relationship Id="rId248" Type="http://schemas.openxmlformats.org/officeDocument/2006/relationships/customXml" Target="../ink/ink960.xml"/><Relationship Id="rId12" Type="http://schemas.openxmlformats.org/officeDocument/2006/relationships/customXml" Target="../ink/ink841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900.xml"/><Relationship Id="rId54" Type="http://schemas.openxmlformats.org/officeDocument/2006/relationships/image" Target="../media/image571.png"/><Relationship Id="rId75" Type="http://schemas.openxmlformats.org/officeDocument/2006/relationships/customXml" Target="../ink/ink873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916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838.xml"/><Relationship Id="rId238" Type="http://schemas.openxmlformats.org/officeDocument/2006/relationships/customXml" Target="../ink/ink955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895.xml"/><Relationship Id="rId44" Type="http://schemas.openxmlformats.org/officeDocument/2006/relationships/image" Target="../media/image566.png"/><Relationship Id="rId65" Type="http://schemas.openxmlformats.org/officeDocument/2006/relationships/customXml" Target="../ink/ink868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911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950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890.xml"/><Relationship Id="rId260" Type="http://schemas.openxmlformats.org/officeDocument/2006/relationships/customXml" Target="../ink/ink966.xml"/><Relationship Id="rId34" Type="http://schemas.openxmlformats.org/officeDocument/2006/relationships/customXml" Target="../ink/ink852.xml"/><Relationship Id="rId55" Type="http://schemas.openxmlformats.org/officeDocument/2006/relationships/customXml" Target="../ink/ink863.xml"/><Relationship Id="rId76" Type="http://schemas.openxmlformats.org/officeDocument/2006/relationships/image" Target="../media/image581.png"/><Relationship Id="rId97" Type="http://schemas.openxmlformats.org/officeDocument/2006/relationships/customXml" Target="../ink/ink884.xml"/><Relationship Id="rId120" Type="http://schemas.openxmlformats.org/officeDocument/2006/relationships/image" Target="../media/image603.png"/><Relationship Id="rId141" Type="http://schemas.openxmlformats.org/officeDocument/2006/relationships/customXml" Target="../ink/ink906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927.xml"/><Relationship Id="rId218" Type="http://schemas.openxmlformats.org/officeDocument/2006/relationships/customXml" Target="../ink/ink945.xml"/><Relationship Id="rId239" Type="http://schemas.openxmlformats.org/officeDocument/2006/relationships/image" Target="../media/image662.png"/><Relationship Id="rId250" Type="http://schemas.openxmlformats.org/officeDocument/2006/relationships/customXml" Target="../ink/ink961.xml"/><Relationship Id="rId24" Type="http://schemas.openxmlformats.org/officeDocument/2006/relationships/customXml" Target="../ink/ink847.xml"/><Relationship Id="rId45" Type="http://schemas.openxmlformats.org/officeDocument/2006/relationships/customXml" Target="../ink/ink858.xml"/><Relationship Id="rId66" Type="http://schemas.openxmlformats.org/officeDocument/2006/relationships/image" Target="../media/image576.png"/><Relationship Id="rId87" Type="http://schemas.openxmlformats.org/officeDocument/2006/relationships/customXml" Target="../ink/ink879.xml"/><Relationship Id="rId110" Type="http://schemas.openxmlformats.org/officeDocument/2006/relationships/image" Target="../media/image598.png"/><Relationship Id="rId131" Type="http://schemas.openxmlformats.org/officeDocument/2006/relationships/customXml" Target="../ink/ink901.xml"/><Relationship Id="rId152" Type="http://schemas.openxmlformats.org/officeDocument/2006/relationships/image" Target="../media/image619.png"/><Relationship Id="rId173" Type="http://schemas.openxmlformats.org/officeDocument/2006/relationships/customXml" Target="../ink/ink922.xml"/><Relationship Id="rId194" Type="http://schemas.openxmlformats.org/officeDocument/2006/relationships/customXml" Target="../ink/ink933.xml"/><Relationship Id="rId208" Type="http://schemas.openxmlformats.org/officeDocument/2006/relationships/customXml" Target="../ink/ink940.xml"/><Relationship Id="rId229" Type="http://schemas.openxmlformats.org/officeDocument/2006/relationships/image" Target="../media/image657.png"/><Relationship Id="rId240" Type="http://schemas.openxmlformats.org/officeDocument/2006/relationships/customXml" Target="../ink/ink956.xml"/><Relationship Id="rId261" Type="http://schemas.openxmlformats.org/officeDocument/2006/relationships/image" Target="../media/image673.png"/><Relationship Id="rId14" Type="http://schemas.openxmlformats.org/officeDocument/2006/relationships/customXml" Target="../ink/ink842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874.xml"/><Relationship Id="rId100" Type="http://schemas.openxmlformats.org/officeDocument/2006/relationships/image" Target="../media/image593.png"/><Relationship Id="rId8" Type="http://schemas.openxmlformats.org/officeDocument/2006/relationships/customXml" Target="../ink/ink839.xml"/><Relationship Id="rId98" Type="http://schemas.openxmlformats.org/officeDocument/2006/relationships/image" Target="../media/image592.png"/><Relationship Id="rId121" Type="http://schemas.openxmlformats.org/officeDocument/2006/relationships/customXml" Target="../ink/ink896.xml"/><Relationship Id="rId142" Type="http://schemas.openxmlformats.org/officeDocument/2006/relationships/image" Target="../media/image614.png"/><Relationship Id="rId163" Type="http://schemas.openxmlformats.org/officeDocument/2006/relationships/customXml" Target="../ink/ink917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951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869.xml"/><Relationship Id="rId88" Type="http://schemas.openxmlformats.org/officeDocument/2006/relationships/image" Target="../media/image586.png"/><Relationship Id="rId111" Type="http://schemas.openxmlformats.org/officeDocument/2006/relationships/customXml" Target="../ink/ink891.xml"/><Relationship Id="rId132" Type="http://schemas.openxmlformats.org/officeDocument/2006/relationships/image" Target="../media/image609.png"/><Relationship Id="rId153" Type="http://schemas.openxmlformats.org/officeDocument/2006/relationships/customXml" Target="../ink/ink912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946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853.xml"/><Relationship Id="rId57" Type="http://schemas.openxmlformats.org/officeDocument/2006/relationships/customXml" Target="../ink/ink864.xml"/><Relationship Id="rId78" Type="http://schemas.openxmlformats.org/officeDocument/2006/relationships/image" Target="../media/image582.png"/><Relationship Id="rId99" Type="http://schemas.openxmlformats.org/officeDocument/2006/relationships/customXml" Target="../ink/ink885.xml"/><Relationship Id="rId101" Type="http://schemas.openxmlformats.org/officeDocument/2006/relationships/customXml" Target="../ink/ink886.xml"/><Relationship Id="rId122" Type="http://schemas.openxmlformats.org/officeDocument/2006/relationships/image" Target="../media/image604.png"/><Relationship Id="rId143" Type="http://schemas.openxmlformats.org/officeDocument/2006/relationships/customXml" Target="../ink/ink907.xml"/><Relationship Id="rId164" Type="http://schemas.openxmlformats.org/officeDocument/2006/relationships/image" Target="../media/image625.png"/><Relationship Id="rId185" Type="http://schemas.openxmlformats.org/officeDocument/2006/relationships/customXml" Target="../ink/ink928.xml"/><Relationship Id="rId9" Type="http://schemas.openxmlformats.org/officeDocument/2006/relationships/image" Target="../media/image549.png"/><Relationship Id="rId210" Type="http://schemas.openxmlformats.org/officeDocument/2006/relationships/customXml" Target="../ink/ink941.xml"/><Relationship Id="rId26" Type="http://schemas.openxmlformats.org/officeDocument/2006/relationships/customXml" Target="../ink/ink848.xml"/><Relationship Id="rId231" Type="http://schemas.openxmlformats.org/officeDocument/2006/relationships/image" Target="../media/image658.png"/><Relationship Id="rId252" Type="http://schemas.openxmlformats.org/officeDocument/2006/relationships/customXml" Target="../ink/ink962.xml"/><Relationship Id="rId47" Type="http://schemas.openxmlformats.org/officeDocument/2006/relationships/customXml" Target="../ink/ink859.xml"/><Relationship Id="rId68" Type="http://schemas.openxmlformats.org/officeDocument/2006/relationships/image" Target="../media/image577.png"/><Relationship Id="rId89" Type="http://schemas.openxmlformats.org/officeDocument/2006/relationships/customXml" Target="../ink/ink880.xml"/><Relationship Id="rId112" Type="http://schemas.openxmlformats.org/officeDocument/2006/relationships/image" Target="../media/image599.png"/><Relationship Id="rId133" Type="http://schemas.openxmlformats.org/officeDocument/2006/relationships/customXml" Target="../ink/ink902.xml"/><Relationship Id="rId154" Type="http://schemas.openxmlformats.org/officeDocument/2006/relationships/image" Target="../media/image620.png"/><Relationship Id="rId175" Type="http://schemas.openxmlformats.org/officeDocument/2006/relationships/customXml" Target="../ink/ink923.xml"/><Relationship Id="rId196" Type="http://schemas.openxmlformats.org/officeDocument/2006/relationships/customXml" Target="../ink/ink934.xml"/><Relationship Id="rId200" Type="http://schemas.openxmlformats.org/officeDocument/2006/relationships/customXml" Target="../ink/ink936.xml"/><Relationship Id="rId16" Type="http://schemas.openxmlformats.org/officeDocument/2006/relationships/customXml" Target="../ink/ink843.xml"/><Relationship Id="rId221" Type="http://schemas.openxmlformats.org/officeDocument/2006/relationships/image" Target="../media/image653.png"/><Relationship Id="rId242" Type="http://schemas.openxmlformats.org/officeDocument/2006/relationships/customXml" Target="../ink/ink957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875.xml"/><Relationship Id="rId102" Type="http://schemas.openxmlformats.org/officeDocument/2006/relationships/image" Target="../media/image594.png"/><Relationship Id="rId123" Type="http://schemas.openxmlformats.org/officeDocument/2006/relationships/customXml" Target="../ink/ink897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918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952.xml"/><Relationship Id="rId253" Type="http://schemas.openxmlformats.org/officeDocument/2006/relationships/image" Target="../media/image669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870.xml"/><Relationship Id="rId113" Type="http://schemas.openxmlformats.org/officeDocument/2006/relationships/customXml" Target="../ink/ink892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913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947.xml"/><Relationship Id="rId243" Type="http://schemas.openxmlformats.org/officeDocument/2006/relationships/image" Target="../media/image664.png"/><Relationship Id="rId17" Type="http://schemas.openxmlformats.org/officeDocument/2006/relationships/image" Target="../media/image553.png"/><Relationship Id="rId38" Type="http://schemas.openxmlformats.org/officeDocument/2006/relationships/customXml" Target="../ink/ink854.xml"/><Relationship Id="rId59" Type="http://schemas.openxmlformats.org/officeDocument/2006/relationships/customXml" Target="../ink/ink865.xml"/><Relationship Id="rId103" Type="http://schemas.openxmlformats.org/officeDocument/2006/relationships/customXml" Target="../ink/ink887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881.xml"/><Relationship Id="rId145" Type="http://schemas.openxmlformats.org/officeDocument/2006/relationships/customXml" Target="../ink/ink908.xml"/><Relationship Id="rId166" Type="http://schemas.openxmlformats.org/officeDocument/2006/relationships/image" Target="../media/image626.png"/><Relationship Id="rId187" Type="http://schemas.openxmlformats.org/officeDocument/2006/relationships/customXml" Target="../ink/ink92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42.xml"/><Relationship Id="rId233" Type="http://schemas.openxmlformats.org/officeDocument/2006/relationships/image" Target="../media/image659.png"/><Relationship Id="rId254" Type="http://schemas.openxmlformats.org/officeDocument/2006/relationships/customXml" Target="../ink/ink963.xml"/><Relationship Id="rId28" Type="http://schemas.openxmlformats.org/officeDocument/2006/relationships/customXml" Target="../ink/ink849.xml"/><Relationship Id="rId49" Type="http://schemas.openxmlformats.org/officeDocument/2006/relationships/customXml" Target="../ink/ink860.xml"/><Relationship Id="rId114" Type="http://schemas.openxmlformats.org/officeDocument/2006/relationships/image" Target="../media/image600.png"/><Relationship Id="rId60" Type="http://schemas.openxmlformats.org/officeDocument/2006/relationships/image" Target="../media/image574.png"/><Relationship Id="rId81" Type="http://schemas.openxmlformats.org/officeDocument/2006/relationships/customXml" Target="../ink/ink876.xml"/><Relationship Id="rId135" Type="http://schemas.openxmlformats.org/officeDocument/2006/relationships/customXml" Target="../ink/ink903.xml"/><Relationship Id="rId156" Type="http://schemas.openxmlformats.org/officeDocument/2006/relationships/image" Target="../media/image621.png"/><Relationship Id="rId177" Type="http://schemas.openxmlformats.org/officeDocument/2006/relationships/customXml" Target="../ink/ink924.xml"/><Relationship Id="rId198" Type="http://schemas.openxmlformats.org/officeDocument/2006/relationships/customXml" Target="../ink/ink935.xml"/><Relationship Id="rId202" Type="http://schemas.openxmlformats.org/officeDocument/2006/relationships/customXml" Target="../ink/ink937.xml"/><Relationship Id="rId223" Type="http://schemas.openxmlformats.org/officeDocument/2006/relationships/image" Target="../media/image654.png"/><Relationship Id="rId244" Type="http://schemas.openxmlformats.org/officeDocument/2006/relationships/customXml" Target="../ink/ink958.xml"/><Relationship Id="rId18" Type="http://schemas.openxmlformats.org/officeDocument/2006/relationships/customXml" Target="../ink/ink844.xml"/><Relationship Id="rId39" Type="http://schemas.openxmlformats.org/officeDocument/2006/relationships/image" Target="../media/image564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898.xml"/><Relationship Id="rId146" Type="http://schemas.openxmlformats.org/officeDocument/2006/relationships/image" Target="../media/image616.png"/><Relationship Id="rId167" Type="http://schemas.openxmlformats.org/officeDocument/2006/relationships/customXml" Target="../ink/ink919.xml"/><Relationship Id="rId188" Type="http://schemas.openxmlformats.org/officeDocument/2006/relationships/customXml" Target="../ink/ink930.xml"/><Relationship Id="rId71" Type="http://schemas.openxmlformats.org/officeDocument/2006/relationships/customXml" Target="../ink/ink871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953.xml"/><Relationship Id="rId2" Type="http://schemas.openxmlformats.org/officeDocument/2006/relationships/customXml" Target="../ink/ink836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40" Type="http://schemas.openxmlformats.org/officeDocument/2006/relationships/customXml" Target="../ink/ink855.xml"/><Relationship Id="rId115" Type="http://schemas.openxmlformats.org/officeDocument/2006/relationships/customXml" Target="../ink/ink893.xml"/><Relationship Id="rId136" Type="http://schemas.openxmlformats.org/officeDocument/2006/relationships/image" Target="../media/image611.png"/><Relationship Id="rId157" Type="http://schemas.openxmlformats.org/officeDocument/2006/relationships/customXml" Target="../ink/ink914.xml"/><Relationship Id="rId178" Type="http://schemas.openxmlformats.org/officeDocument/2006/relationships/image" Target="../media/image632.png"/><Relationship Id="rId61" Type="http://schemas.openxmlformats.org/officeDocument/2006/relationships/customXml" Target="../ink/ink866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948.xml"/><Relationship Id="rId245" Type="http://schemas.openxmlformats.org/officeDocument/2006/relationships/image" Target="../media/image665.png"/><Relationship Id="rId30" Type="http://schemas.openxmlformats.org/officeDocument/2006/relationships/customXml" Target="../ink/ink850.xml"/><Relationship Id="rId105" Type="http://schemas.openxmlformats.org/officeDocument/2006/relationships/customXml" Target="../ink/ink888.xml"/><Relationship Id="rId126" Type="http://schemas.openxmlformats.org/officeDocument/2006/relationships/image" Target="../media/image606.png"/><Relationship Id="rId147" Type="http://schemas.openxmlformats.org/officeDocument/2006/relationships/customXml" Target="../ink/ink909.xml"/><Relationship Id="rId168" Type="http://schemas.openxmlformats.org/officeDocument/2006/relationships/image" Target="../media/image627.png"/><Relationship Id="rId51" Type="http://schemas.openxmlformats.org/officeDocument/2006/relationships/customXml" Target="../ink/ink861.xml"/><Relationship Id="rId72" Type="http://schemas.openxmlformats.org/officeDocument/2006/relationships/image" Target="../media/image579.png"/><Relationship Id="rId93" Type="http://schemas.openxmlformats.org/officeDocument/2006/relationships/customXml" Target="../ink/ink882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943.xml"/><Relationship Id="rId235" Type="http://schemas.openxmlformats.org/officeDocument/2006/relationships/image" Target="../media/image660.png"/><Relationship Id="rId256" Type="http://schemas.openxmlformats.org/officeDocument/2006/relationships/customXml" Target="../ink/ink964.xml"/><Relationship Id="rId116" Type="http://schemas.openxmlformats.org/officeDocument/2006/relationships/image" Target="../media/image601.png"/><Relationship Id="rId137" Type="http://schemas.openxmlformats.org/officeDocument/2006/relationships/customXml" Target="../ink/ink904.xml"/><Relationship Id="rId158" Type="http://schemas.openxmlformats.org/officeDocument/2006/relationships/image" Target="../media/image622.png"/><Relationship Id="rId20" Type="http://schemas.openxmlformats.org/officeDocument/2006/relationships/customXml" Target="../ink/ink845.xml"/><Relationship Id="rId41" Type="http://schemas.openxmlformats.org/officeDocument/2006/relationships/customXml" Target="../ink/ink856.xml"/><Relationship Id="rId62" Type="http://schemas.openxmlformats.org/officeDocument/2006/relationships/image" Target="../media/image575.png"/><Relationship Id="rId83" Type="http://schemas.openxmlformats.org/officeDocument/2006/relationships/customXml" Target="../ink/ink877.xml"/><Relationship Id="rId179" Type="http://schemas.openxmlformats.org/officeDocument/2006/relationships/customXml" Target="../ink/ink925.xml"/><Relationship Id="rId190" Type="http://schemas.openxmlformats.org/officeDocument/2006/relationships/customXml" Target="../ink/ink931.xml"/><Relationship Id="rId204" Type="http://schemas.openxmlformats.org/officeDocument/2006/relationships/customXml" Target="../ink/ink938.xml"/><Relationship Id="rId225" Type="http://schemas.openxmlformats.org/officeDocument/2006/relationships/image" Target="../media/image655.png"/><Relationship Id="rId246" Type="http://schemas.openxmlformats.org/officeDocument/2006/relationships/customXml" Target="../ink/ink959.xml"/><Relationship Id="rId106" Type="http://schemas.openxmlformats.org/officeDocument/2006/relationships/image" Target="../media/image596.png"/><Relationship Id="rId127" Type="http://schemas.openxmlformats.org/officeDocument/2006/relationships/customXml" Target="../ink/ink899.xml"/><Relationship Id="rId10" Type="http://schemas.openxmlformats.org/officeDocument/2006/relationships/customXml" Target="../ink/ink840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872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920.xml"/><Relationship Id="rId4" Type="http://schemas.openxmlformats.org/officeDocument/2006/relationships/customXml" Target="../ink/ink837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954.xml"/><Relationship Id="rId257" Type="http://schemas.openxmlformats.org/officeDocument/2006/relationships/image" Target="../media/image671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25.xml"/><Relationship Id="rId21" Type="http://schemas.openxmlformats.org/officeDocument/2006/relationships/image" Target="../media/image555.png"/><Relationship Id="rId63" Type="http://schemas.openxmlformats.org/officeDocument/2006/relationships/customXml" Target="../ink/ink998.xml"/><Relationship Id="rId159" Type="http://schemas.openxmlformats.org/officeDocument/2006/relationships/customXml" Target="../ink/ink1046.xml"/><Relationship Id="rId170" Type="http://schemas.openxmlformats.org/officeDocument/2006/relationships/image" Target="../media/image628.png"/><Relationship Id="rId226" Type="http://schemas.openxmlformats.org/officeDocument/2006/relationships/customXml" Target="../ink/ink1080.xml"/><Relationship Id="rId268" Type="http://schemas.openxmlformats.org/officeDocument/2006/relationships/customXml" Target="../ink/ink1101.xml"/><Relationship Id="rId32" Type="http://schemas.openxmlformats.org/officeDocument/2006/relationships/customXml" Target="../ink/ink982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1057.xml"/><Relationship Id="rId237" Type="http://schemas.openxmlformats.org/officeDocument/2006/relationships/image" Target="../media/image661.png"/><Relationship Id="rId258" Type="http://schemas.openxmlformats.org/officeDocument/2006/relationships/customXml" Target="../ink/ink1096.xml"/><Relationship Id="rId22" Type="http://schemas.openxmlformats.org/officeDocument/2006/relationships/customXml" Target="../ink/ink977.xml"/><Relationship Id="rId43" Type="http://schemas.openxmlformats.org/officeDocument/2006/relationships/customXml" Target="../ink/ink988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39" Type="http://schemas.openxmlformats.org/officeDocument/2006/relationships/customXml" Target="../ink/ink1036.xml"/><Relationship Id="rId85" Type="http://schemas.openxmlformats.org/officeDocument/2006/relationships/customXml" Target="../ink/ink1009.xml"/><Relationship Id="rId150" Type="http://schemas.openxmlformats.org/officeDocument/2006/relationships/image" Target="../media/image618.png"/><Relationship Id="rId171" Type="http://schemas.openxmlformats.org/officeDocument/2006/relationships/customXml" Target="../ink/ink1052.xml"/><Relationship Id="rId192" Type="http://schemas.openxmlformats.org/officeDocument/2006/relationships/customXml" Target="../ink/ink1063.xml"/><Relationship Id="rId206" Type="http://schemas.openxmlformats.org/officeDocument/2006/relationships/customXml" Target="../ink/ink1070.xml"/><Relationship Id="rId227" Type="http://schemas.openxmlformats.org/officeDocument/2006/relationships/image" Target="../media/image656.png"/><Relationship Id="rId248" Type="http://schemas.openxmlformats.org/officeDocument/2006/relationships/customXml" Target="../ink/ink1091.xml"/><Relationship Id="rId269" Type="http://schemas.openxmlformats.org/officeDocument/2006/relationships/image" Target="../media/image676.png"/><Relationship Id="rId12" Type="http://schemas.openxmlformats.org/officeDocument/2006/relationships/customXml" Target="../ink/ink972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1031.xml"/><Relationship Id="rId54" Type="http://schemas.openxmlformats.org/officeDocument/2006/relationships/image" Target="../media/image571.png"/><Relationship Id="rId75" Type="http://schemas.openxmlformats.org/officeDocument/2006/relationships/customXml" Target="../ink/ink1004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1047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969.xml"/><Relationship Id="rId238" Type="http://schemas.openxmlformats.org/officeDocument/2006/relationships/customXml" Target="../ink/ink1086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1026.xml"/><Relationship Id="rId270" Type="http://schemas.openxmlformats.org/officeDocument/2006/relationships/customXml" Target="../ink/ink1102.xml"/><Relationship Id="rId44" Type="http://schemas.openxmlformats.org/officeDocument/2006/relationships/image" Target="../media/image566.png"/><Relationship Id="rId65" Type="http://schemas.openxmlformats.org/officeDocument/2006/relationships/customXml" Target="../ink/ink999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1042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1081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1021.xml"/><Relationship Id="rId260" Type="http://schemas.openxmlformats.org/officeDocument/2006/relationships/customXml" Target="../ink/ink1097.xml"/><Relationship Id="rId34" Type="http://schemas.openxmlformats.org/officeDocument/2006/relationships/customXml" Target="../ink/ink983.xml"/><Relationship Id="rId55" Type="http://schemas.openxmlformats.org/officeDocument/2006/relationships/customXml" Target="../ink/ink994.xml"/><Relationship Id="rId76" Type="http://schemas.openxmlformats.org/officeDocument/2006/relationships/image" Target="../media/image581.png"/><Relationship Id="rId97" Type="http://schemas.openxmlformats.org/officeDocument/2006/relationships/customXml" Target="../ink/ink1015.xml"/><Relationship Id="rId120" Type="http://schemas.openxmlformats.org/officeDocument/2006/relationships/image" Target="../media/image603.png"/><Relationship Id="rId141" Type="http://schemas.openxmlformats.org/officeDocument/2006/relationships/customXml" Target="../ink/ink1037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1058.xml"/><Relationship Id="rId218" Type="http://schemas.openxmlformats.org/officeDocument/2006/relationships/customXml" Target="../ink/ink1076.xml"/><Relationship Id="rId239" Type="http://schemas.openxmlformats.org/officeDocument/2006/relationships/image" Target="../media/image662.png"/><Relationship Id="rId250" Type="http://schemas.openxmlformats.org/officeDocument/2006/relationships/customXml" Target="../ink/ink1092.xml"/><Relationship Id="rId271" Type="http://schemas.openxmlformats.org/officeDocument/2006/relationships/image" Target="../media/image677.png"/><Relationship Id="rId24" Type="http://schemas.openxmlformats.org/officeDocument/2006/relationships/customXml" Target="../ink/ink978.xml"/><Relationship Id="rId45" Type="http://schemas.openxmlformats.org/officeDocument/2006/relationships/customXml" Target="../ink/ink989.xml"/><Relationship Id="rId66" Type="http://schemas.openxmlformats.org/officeDocument/2006/relationships/image" Target="../media/image576.png"/><Relationship Id="rId87" Type="http://schemas.openxmlformats.org/officeDocument/2006/relationships/customXml" Target="../ink/ink1010.xml"/><Relationship Id="rId110" Type="http://schemas.openxmlformats.org/officeDocument/2006/relationships/image" Target="../media/image598.png"/><Relationship Id="rId131" Type="http://schemas.openxmlformats.org/officeDocument/2006/relationships/customXml" Target="../ink/ink1032.xml"/><Relationship Id="rId152" Type="http://schemas.openxmlformats.org/officeDocument/2006/relationships/image" Target="../media/image619.png"/><Relationship Id="rId173" Type="http://schemas.openxmlformats.org/officeDocument/2006/relationships/customXml" Target="../ink/ink1053.xml"/><Relationship Id="rId194" Type="http://schemas.openxmlformats.org/officeDocument/2006/relationships/customXml" Target="../ink/ink1064.xml"/><Relationship Id="rId208" Type="http://schemas.openxmlformats.org/officeDocument/2006/relationships/customXml" Target="../ink/ink1071.xml"/><Relationship Id="rId229" Type="http://schemas.openxmlformats.org/officeDocument/2006/relationships/image" Target="../media/image657.png"/><Relationship Id="rId240" Type="http://schemas.openxmlformats.org/officeDocument/2006/relationships/customXml" Target="../ink/ink1087.xml"/><Relationship Id="rId261" Type="http://schemas.openxmlformats.org/officeDocument/2006/relationships/image" Target="../media/image673.png"/><Relationship Id="rId14" Type="http://schemas.openxmlformats.org/officeDocument/2006/relationships/customXml" Target="../ink/ink973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1005.xml"/><Relationship Id="rId100" Type="http://schemas.openxmlformats.org/officeDocument/2006/relationships/image" Target="../media/image593.png"/><Relationship Id="rId8" Type="http://schemas.openxmlformats.org/officeDocument/2006/relationships/customXml" Target="../ink/ink970.xml"/><Relationship Id="rId98" Type="http://schemas.openxmlformats.org/officeDocument/2006/relationships/image" Target="../media/image592.png"/><Relationship Id="rId121" Type="http://schemas.openxmlformats.org/officeDocument/2006/relationships/customXml" Target="../ink/ink1027.xml"/><Relationship Id="rId142" Type="http://schemas.openxmlformats.org/officeDocument/2006/relationships/image" Target="../media/image614.png"/><Relationship Id="rId163" Type="http://schemas.openxmlformats.org/officeDocument/2006/relationships/customXml" Target="../ink/ink1048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1082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1000.xml"/><Relationship Id="rId272" Type="http://schemas.openxmlformats.org/officeDocument/2006/relationships/customXml" Target="../ink/ink1103.xml"/><Relationship Id="rId88" Type="http://schemas.openxmlformats.org/officeDocument/2006/relationships/image" Target="../media/image586.png"/><Relationship Id="rId111" Type="http://schemas.openxmlformats.org/officeDocument/2006/relationships/customXml" Target="../ink/ink1022.xml"/><Relationship Id="rId132" Type="http://schemas.openxmlformats.org/officeDocument/2006/relationships/image" Target="../media/image609.png"/><Relationship Id="rId153" Type="http://schemas.openxmlformats.org/officeDocument/2006/relationships/customXml" Target="../ink/ink1043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1077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984.xml"/><Relationship Id="rId57" Type="http://schemas.openxmlformats.org/officeDocument/2006/relationships/customXml" Target="../ink/ink995.xml"/><Relationship Id="rId262" Type="http://schemas.openxmlformats.org/officeDocument/2006/relationships/customXml" Target="../ink/ink1098.xml"/><Relationship Id="rId78" Type="http://schemas.openxmlformats.org/officeDocument/2006/relationships/image" Target="../media/image582.png"/><Relationship Id="rId99" Type="http://schemas.openxmlformats.org/officeDocument/2006/relationships/customXml" Target="../ink/ink1016.xml"/><Relationship Id="rId101" Type="http://schemas.openxmlformats.org/officeDocument/2006/relationships/customXml" Target="../ink/ink1017.xml"/><Relationship Id="rId122" Type="http://schemas.openxmlformats.org/officeDocument/2006/relationships/image" Target="../media/image604.png"/><Relationship Id="rId143" Type="http://schemas.openxmlformats.org/officeDocument/2006/relationships/customXml" Target="../ink/ink1038.xml"/><Relationship Id="rId164" Type="http://schemas.openxmlformats.org/officeDocument/2006/relationships/image" Target="../media/image625.png"/><Relationship Id="rId185" Type="http://schemas.openxmlformats.org/officeDocument/2006/relationships/customXml" Target="../ink/ink1059.xml"/><Relationship Id="rId9" Type="http://schemas.openxmlformats.org/officeDocument/2006/relationships/image" Target="../media/image549.png"/><Relationship Id="rId210" Type="http://schemas.openxmlformats.org/officeDocument/2006/relationships/customXml" Target="../ink/ink1072.xml"/><Relationship Id="rId26" Type="http://schemas.openxmlformats.org/officeDocument/2006/relationships/customXml" Target="../ink/ink979.xml"/><Relationship Id="rId231" Type="http://schemas.openxmlformats.org/officeDocument/2006/relationships/image" Target="../media/image658.png"/><Relationship Id="rId252" Type="http://schemas.openxmlformats.org/officeDocument/2006/relationships/customXml" Target="../ink/ink1093.xml"/><Relationship Id="rId273" Type="http://schemas.openxmlformats.org/officeDocument/2006/relationships/image" Target="../media/image678.png"/><Relationship Id="rId47" Type="http://schemas.openxmlformats.org/officeDocument/2006/relationships/customXml" Target="../ink/ink990.xml"/><Relationship Id="rId68" Type="http://schemas.openxmlformats.org/officeDocument/2006/relationships/image" Target="../media/image577.png"/><Relationship Id="rId89" Type="http://schemas.openxmlformats.org/officeDocument/2006/relationships/customXml" Target="../ink/ink1011.xml"/><Relationship Id="rId112" Type="http://schemas.openxmlformats.org/officeDocument/2006/relationships/image" Target="../media/image599.png"/><Relationship Id="rId133" Type="http://schemas.openxmlformats.org/officeDocument/2006/relationships/customXml" Target="../ink/ink1033.xml"/><Relationship Id="rId154" Type="http://schemas.openxmlformats.org/officeDocument/2006/relationships/image" Target="../media/image620.png"/><Relationship Id="rId175" Type="http://schemas.openxmlformats.org/officeDocument/2006/relationships/customXml" Target="../ink/ink1054.xml"/><Relationship Id="rId196" Type="http://schemas.openxmlformats.org/officeDocument/2006/relationships/customXml" Target="../ink/ink1065.xml"/><Relationship Id="rId200" Type="http://schemas.openxmlformats.org/officeDocument/2006/relationships/customXml" Target="../ink/ink1067.xml"/><Relationship Id="rId16" Type="http://schemas.openxmlformats.org/officeDocument/2006/relationships/customXml" Target="../ink/ink974.xml"/><Relationship Id="rId221" Type="http://schemas.openxmlformats.org/officeDocument/2006/relationships/image" Target="../media/image653.png"/><Relationship Id="rId242" Type="http://schemas.openxmlformats.org/officeDocument/2006/relationships/customXml" Target="../ink/ink1088.xml"/><Relationship Id="rId263" Type="http://schemas.openxmlformats.org/officeDocument/2006/relationships/image" Target="../media/image674.png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1006.xml"/><Relationship Id="rId102" Type="http://schemas.openxmlformats.org/officeDocument/2006/relationships/image" Target="../media/image594.png"/><Relationship Id="rId123" Type="http://schemas.openxmlformats.org/officeDocument/2006/relationships/customXml" Target="../ink/ink1028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1049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1083.xml"/><Relationship Id="rId253" Type="http://schemas.openxmlformats.org/officeDocument/2006/relationships/image" Target="../media/image669.png"/><Relationship Id="rId274" Type="http://schemas.openxmlformats.org/officeDocument/2006/relationships/customXml" Target="../ink/ink1104.xml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1001.xml"/><Relationship Id="rId113" Type="http://schemas.openxmlformats.org/officeDocument/2006/relationships/customXml" Target="../ink/ink1023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1044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1078.xml"/><Relationship Id="rId243" Type="http://schemas.openxmlformats.org/officeDocument/2006/relationships/image" Target="../media/image664.png"/><Relationship Id="rId264" Type="http://schemas.openxmlformats.org/officeDocument/2006/relationships/customXml" Target="../ink/ink1099.xml"/><Relationship Id="rId17" Type="http://schemas.openxmlformats.org/officeDocument/2006/relationships/image" Target="../media/image553.png"/><Relationship Id="rId38" Type="http://schemas.openxmlformats.org/officeDocument/2006/relationships/customXml" Target="../ink/ink985.xml"/><Relationship Id="rId59" Type="http://schemas.openxmlformats.org/officeDocument/2006/relationships/customXml" Target="../ink/ink996.xml"/><Relationship Id="rId103" Type="http://schemas.openxmlformats.org/officeDocument/2006/relationships/customXml" Target="../ink/ink1018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1012.xml"/><Relationship Id="rId145" Type="http://schemas.openxmlformats.org/officeDocument/2006/relationships/customXml" Target="../ink/ink1039.xml"/><Relationship Id="rId166" Type="http://schemas.openxmlformats.org/officeDocument/2006/relationships/image" Target="../media/image626.png"/><Relationship Id="rId187" Type="http://schemas.openxmlformats.org/officeDocument/2006/relationships/customXml" Target="../ink/ink1060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73.xml"/><Relationship Id="rId233" Type="http://schemas.openxmlformats.org/officeDocument/2006/relationships/image" Target="../media/image659.png"/><Relationship Id="rId254" Type="http://schemas.openxmlformats.org/officeDocument/2006/relationships/customXml" Target="../ink/ink1094.xml"/><Relationship Id="rId28" Type="http://schemas.openxmlformats.org/officeDocument/2006/relationships/customXml" Target="../ink/ink980.xml"/><Relationship Id="rId49" Type="http://schemas.openxmlformats.org/officeDocument/2006/relationships/customXml" Target="../ink/ink991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60" Type="http://schemas.openxmlformats.org/officeDocument/2006/relationships/image" Target="../media/image574.png"/><Relationship Id="rId81" Type="http://schemas.openxmlformats.org/officeDocument/2006/relationships/customXml" Target="../ink/ink1007.xml"/><Relationship Id="rId135" Type="http://schemas.openxmlformats.org/officeDocument/2006/relationships/customXml" Target="../ink/ink1034.xml"/><Relationship Id="rId156" Type="http://schemas.openxmlformats.org/officeDocument/2006/relationships/image" Target="../media/image621.png"/><Relationship Id="rId177" Type="http://schemas.openxmlformats.org/officeDocument/2006/relationships/customXml" Target="../ink/ink1055.xml"/><Relationship Id="rId198" Type="http://schemas.openxmlformats.org/officeDocument/2006/relationships/customXml" Target="../ink/ink1066.xml"/><Relationship Id="rId202" Type="http://schemas.openxmlformats.org/officeDocument/2006/relationships/customXml" Target="../ink/ink1068.xml"/><Relationship Id="rId223" Type="http://schemas.openxmlformats.org/officeDocument/2006/relationships/image" Target="../media/image654.png"/><Relationship Id="rId244" Type="http://schemas.openxmlformats.org/officeDocument/2006/relationships/customXml" Target="../ink/ink1089.xml"/><Relationship Id="rId18" Type="http://schemas.openxmlformats.org/officeDocument/2006/relationships/customXml" Target="../ink/ink975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1029.xml"/><Relationship Id="rId146" Type="http://schemas.openxmlformats.org/officeDocument/2006/relationships/image" Target="../media/image616.png"/><Relationship Id="rId167" Type="http://schemas.openxmlformats.org/officeDocument/2006/relationships/customXml" Target="../ink/ink1050.xml"/><Relationship Id="rId188" Type="http://schemas.openxmlformats.org/officeDocument/2006/relationships/customXml" Target="../ink/ink1061.xml"/><Relationship Id="rId71" Type="http://schemas.openxmlformats.org/officeDocument/2006/relationships/customXml" Target="../ink/ink1002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1084.xml"/><Relationship Id="rId2" Type="http://schemas.openxmlformats.org/officeDocument/2006/relationships/customXml" Target="../ink/ink967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1105.xml"/><Relationship Id="rId40" Type="http://schemas.openxmlformats.org/officeDocument/2006/relationships/customXml" Target="../ink/ink986.xml"/><Relationship Id="rId115" Type="http://schemas.openxmlformats.org/officeDocument/2006/relationships/customXml" Target="../ink/ink1024.xml"/><Relationship Id="rId136" Type="http://schemas.openxmlformats.org/officeDocument/2006/relationships/image" Target="../media/image611.png"/><Relationship Id="rId157" Type="http://schemas.openxmlformats.org/officeDocument/2006/relationships/customXml" Target="../ink/ink1045.xml"/><Relationship Id="rId178" Type="http://schemas.openxmlformats.org/officeDocument/2006/relationships/image" Target="../media/image632.png"/><Relationship Id="rId61" Type="http://schemas.openxmlformats.org/officeDocument/2006/relationships/customXml" Target="../ink/ink997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1079.xml"/><Relationship Id="rId245" Type="http://schemas.openxmlformats.org/officeDocument/2006/relationships/image" Target="../media/image665.png"/><Relationship Id="rId266" Type="http://schemas.openxmlformats.org/officeDocument/2006/relationships/customXml" Target="../ink/ink1100.xml"/><Relationship Id="rId30" Type="http://schemas.openxmlformats.org/officeDocument/2006/relationships/customXml" Target="../ink/ink981.xml"/><Relationship Id="rId105" Type="http://schemas.openxmlformats.org/officeDocument/2006/relationships/customXml" Target="../ink/ink1019.xml"/><Relationship Id="rId126" Type="http://schemas.openxmlformats.org/officeDocument/2006/relationships/image" Target="../media/image606.png"/><Relationship Id="rId147" Type="http://schemas.openxmlformats.org/officeDocument/2006/relationships/customXml" Target="../ink/ink1040.xml"/><Relationship Id="rId168" Type="http://schemas.openxmlformats.org/officeDocument/2006/relationships/image" Target="../media/image627.png"/><Relationship Id="rId51" Type="http://schemas.openxmlformats.org/officeDocument/2006/relationships/customXml" Target="../ink/ink992.xml"/><Relationship Id="rId72" Type="http://schemas.openxmlformats.org/officeDocument/2006/relationships/image" Target="../media/image579.png"/><Relationship Id="rId93" Type="http://schemas.openxmlformats.org/officeDocument/2006/relationships/customXml" Target="../ink/ink1013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1074.xml"/><Relationship Id="rId235" Type="http://schemas.openxmlformats.org/officeDocument/2006/relationships/image" Target="../media/image660.png"/><Relationship Id="rId256" Type="http://schemas.openxmlformats.org/officeDocument/2006/relationships/customXml" Target="../ink/ink1095.xml"/><Relationship Id="rId277" Type="http://schemas.openxmlformats.org/officeDocument/2006/relationships/image" Target="../media/image680.png"/><Relationship Id="rId116" Type="http://schemas.openxmlformats.org/officeDocument/2006/relationships/image" Target="../media/image601.png"/><Relationship Id="rId137" Type="http://schemas.openxmlformats.org/officeDocument/2006/relationships/customXml" Target="../ink/ink1035.xml"/><Relationship Id="rId158" Type="http://schemas.openxmlformats.org/officeDocument/2006/relationships/image" Target="../media/image622.png"/><Relationship Id="rId20" Type="http://schemas.openxmlformats.org/officeDocument/2006/relationships/customXml" Target="../ink/ink976.xml"/><Relationship Id="rId41" Type="http://schemas.openxmlformats.org/officeDocument/2006/relationships/customXml" Target="../ink/ink987.xml"/><Relationship Id="rId62" Type="http://schemas.openxmlformats.org/officeDocument/2006/relationships/image" Target="../media/image575.png"/><Relationship Id="rId83" Type="http://schemas.openxmlformats.org/officeDocument/2006/relationships/customXml" Target="../ink/ink1008.xml"/><Relationship Id="rId179" Type="http://schemas.openxmlformats.org/officeDocument/2006/relationships/customXml" Target="../ink/ink1056.xml"/><Relationship Id="rId190" Type="http://schemas.openxmlformats.org/officeDocument/2006/relationships/customXml" Target="../ink/ink1062.xml"/><Relationship Id="rId204" Type="http://schemas.openxmlformats.org/officeDocument/2006/relationships/customXml" Target="../ink/ink1069.xml"/><Relationship Id="rId225" Type="http://schemas.openxmlformats.org/officeDocument/2006/relationships/image" Target="../media/image655.png"/><Relationship Id="rId246" Type="http://schemas.openxmlformats.org/officeDocument/2006/relationships/customXml" Target="../ink/ink1090.xml"/><Relationship Id="rId267" Type="http://schemas.openxmlformats.org/officeDocument/2006/relationships/image" Target="../media/image675.png"/><Relationship Id="rId106" Type="http://schemas.openxmlformats.org/officeDocument/2006/relationships/image" Target="../media/image596.png"/><Relationship Id="rId127" Type="http://schemas.openxmlformats.org/officeDocument/2006/relationships/customXml" Target="../ink/ink1030.xml"/><Relationship Id="rId10" Type="http://schemas.openxmlformats.org/officeDocument/2006/relationships/customXml" Target="../ink/ink971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1003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1051.xml"/><Relationship Id="rId4" Type="http://schemas.openxmlformats.org/officeDocument/2006/relationships/customXml" Target="../ink/ink968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1085.xml"/><Relationship Id="rId257" Type="http://schemas.openxmlformats.org/officeDocument/2006/relationships/image" Target="../media/image671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1020.xml"/><Relationship Id="rId11" Type="http://schemas.openxmlformats.org/officeDocument/2006/relationships/image" Target="../media/image550.png"/><Relationship Id="rId53" Type="http://schemas.openxmlformats.org/officeDocument/2006/relationships/customXml" Target="../ink/ink993.xml"/><Relationship Id="rId149" Type="http://schemas.openxmlformats.org/officeDocument/2006/relationships/customXml" Target="../ink/ink1041.xml"/><Relationship Id="rId95" Type="http://schemas.openxmlformats.org/officeDocument/2006/relationships/customXml" Target="../ink/ink1014.xml"/><Relationship Id="rId160" Type="http://schemas.openxmlformats.org/officeDocument/2006/relationships/image" Target="../media/image623.png"/><Relationship Id="rId216" Type="http://schemas.openxmlformats.org/officeDocument/2006/relationships/customXml" Target="../ink/ink1075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64.xml"/><Relationship Id="rId21" Type="http://schemas.openxmlformats.org/officeDocument/2006/relationships/image" Target="../media/image555.png"/><Relationship Id="rId63" Type="http://schemas.openxmlformats.org/officeDocument/2006/relationships/customXml" Target="../ink/ink1137.xml"/><Relationship Id="rId159" Type="http://schemas.openxmlformats.org/officeDocument/2006/relationships/customXml" Target="../ink/ink1185.xml"/><Relationship Id="rId170" Type="http://schemas.openxmlformats.org/officeDocument/2006/relationships/image" Target="../media/image628.png"/><Relationship Id="rId226" Type="http://schemas.openxmlformats.org/officeDocument/2006/relationships/customXml" Target="../ink/ink1219.xml"/><Relationship Id="rId268" Type="http://schemas.openxmlformats.org/officeDocument/2006/relationships/customXml" Target="../ink/ink1240.xml"/><Relationship Id="rId32" Type="http://schemas.openxmlformats.org/officeDocument/2006/relationships/customXml" Target="../ink/ink1121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1196.xml"/><Relationship Id="rId237" Type="http://schemas.openxmlformats.org/officeDocument/2006/relationships/image" Target="../media/image661.png"/><Relationship Id="rId279" Type="http://schemas.openxmlformats.org/officeDocument/2006/relationships/image" Target="../media/image681.png"/><Relationship Id="rId43" Type="http://schemas.openxmlformats.org/officeDocument/2006/relationships/customXml" Target="../ink/ink1127.xml"/><Relationship Id="rId139" Type="http://schemas.openxmlformats.org/officeDocument/2006/relationships/customXml" Target="../ink/ink1175.xml"/><Relationship Id="rId290" Type="http://schemas.openxmlformats.org/officeDocument/2006/relationships/customXml" Target="../ink/ink1251.xml"/><Relationship Id="rId85" Type="http://schemas.openxmlformats.org/officeDocument/2006/relationships/customXml" Target="../ink/ink1148.xml"/><Relationship Id="rId150" Type="http://schemas.openxmlformats.org/officeDocument/2006/relationships/image" Target="../media/image618.png"/><Relationship Id="rId192" Type="http://schemas.openxmlformats.org/officeDocument/2006/relationships/customXml" Target="../ink/ink1202.xml"/><Relationship Id="rId206" Type="http://schemas.openxmlformats.org/officeDocument/2006/relationships/customXml" Target="../ink/ink1209.xml"/><Relationship Id="rId248" Type="http://schemas.openxmlformats.org/officeDocument/2006/relationships/customXml" Target="../ink/ink1230.xml"/><Relationship Id="rId12" Type="http://schemas.openxmlformats.org/officeDocument/2006/relationships/customXml" Target="../ink/ink1111.xml"/><Relationship Id="rId33" Type="http://schemas.openxmlformats.org/officeDocument/2006/relationships/image" Target="../media/image561.png"/><Relationship Id="rId108" Type="http://schemas.openxmlformats.org/officeDocument/2006/relationships/image" Target="../media/image597.png"/><Relationship Id="rId129" Type="http://schemas.openxmlformats.org/officeDocument/2006/relationships/customXml" Target="../ink/ink1170.xml"/><Relationship Id="rId280" Type="http://schemas.openxmlformats.org/officeDocument/2006/relationships/customXml" Target="../ink/ink1246.xml"/><Relationship Id="rId54" Type="http://schemas.openxmlformats.org/officeDocument/2006/relationships/image" Target="../media/image571.png"/><Relationship Id="rId75" Type="http://schemas.openxmlformats.org/officeDocument/2006/relationships/customXml" Target="../ink/ink1143.xml"/><Relationship Id="rId96" Type="http://schemas.openxmlformats.org/officeDocument/2006/relationships/image" Target="../media/image591.png"/><Relationship Id="rId140" Type="http://schemas.openxmlformats.org/officeDocument/2006/relationships/image" Target="../media/image613.png"/><Relationship Id="rId161" Type="http://schemas.openxmlformats.org/officeDocument/2006/relationships/customXml" Target="../ink/ink1186.xml"/><Relationship Id="rId182" Type="http://schemas.openxmlformats.org/officeDocument/2006/relationships/image" Target="../media/image634.png"/><Relationship Id="rId217" Type="http://schemas.openxmlformats.org/officeDocument/2006/relationships/image" Target="../media/image651.png"/><Relationship Id="rId6" Type="http://schemas.openxmlformats.org/officeDocument/2006/relationships/customXml" Target="../ink/ink1108.xml"/><Relationship Id="rId238" Type="http://schemas.openxmlformats.org/officeDocument/2006/relationships/customXml" Target="../ink/ink1225.xml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1165.xml"/><Relationship Id="rId270" Type="http://schemas.openxmlformats.org/officeDocument/2006/relationships/customXml" Target="../ink/ink1241.xml"/><Relationship Id="rId291" Type="http://schemas.openxmlformats.org/officeDocument/2006/relationships/image" Target="../media/image687.png"/><Relationship Id="rId44" Type="http://schemas.openxmlformats.org/officeDocument/2006/relationships/image" Target="../media/image566.png"/><Relationship Id="rId65" Type="http://schemas.openxmlformats.org/officeDocument/2006/relationships/customXml" Target="../ink/ink1138.xml"/><Relationship Id="rId86" Type="http://schemas.openxmlformats.org/officeDocument/2006/relationships/image" Target="../media/image44.png"/><Relationship Id="rId130" Type="http://schemas.openxmlformats.org/officeDocument/2006/relationships/image" Target="../media/image608.png"/><Relationship Id="rId151" Type="http://schemas.openxmlformats.org/officeDocument/2006/relationships/customXml" Target="../ink/ink1181.xml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1220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1160.xml"/><Relationship Id="rId260" Type="http://schemas.openxmlformats.org/officeDocument/2006/relationships/customXml" Target="../ink/ink1236.xml"/><Relationship Id="rId281" Type="http://schemas.openxmlformats.org/officeDocument/2006/relationships/image" Target="../media/image682.png"/><Relationship Id="rId34" Type="http://schemas.openxmlformats.org/officeDocument/2006/relationships/customXml" Target="../ink/ink1122.xml"/><Relationship Id="rId55" Type="http://schemas.openxmlformats.org/officeDocument/2006/relationships/customXml" Target="../ink/ink1133.xml"/><Relationship Id="rId76" Type="http://schemas.openxmlformats.org/officeDocument/2006/relationships/image" Target="../media/image581.png"/><Relationship Id="rId97" Type="http://schemas.openxmlformats.org/officeDocument/2006/relationships/customXml" Target="../ink/ink1154.xml"/><Relationship Id="rId120" Type="http://schemas.openxmlformats.org/officeDocument/2006/relationships/image" Target="../media/image603.png"/><Relationship Id="rId141" Type="http://schemas.openxmlformats.org/officeDocument/2006/relationships/customXml" Target="../ink/ink1176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1197.xml"/><Relationship Id="rId218" Type="http://schemas.openxmlformats.org/officeDocument/2006/relationships/customXml" Target="../ink/ink1215.xml"/><Relationship Id="rId239" Type="http://schemas.openxmlformats.org/officeDocument/2006/relationships/image" Target="../media/image662.png"/><Relationship Id="rId250" Type="http://schemas.openxmlformats.org/officeDocument/2006/relationships/customXml" Target="../ink/ink1231.xml"/><Relationship Id="rId271" Type="http://schemas.openxmlformats.org/officeDocument/2006/relationships/image" Target="../media/image677.png"/><Relationship Id="rId292" Type="http://schemas.openxmlformats.org/officeDocument/2006/relationships/customXml" Target="../ink/ink1252.xml"/><Relationship Id="rId24" Type="http://schemas.openxmlformats.org/officeDocument/2006/relationships/customXml" Target="../ink/ink1117.xml"/><Relationship Id="rId45" Type="http://schemas.openxmlformats.org/officeDocument/2006/relationships/customXml" Target="../ink/ink1128.xml"/><Relationship Id="rId66" Type="http://schemas.openxmlformats.org/officeDocument/2006/relationships/image" Target="../media/image576.png"/><Relationship Id="rId87" Type="http://schemas.openxmlformats.org/officeDocument/2006/relationships/customXml" Target="../ink/ink1149.xml"/><Relationship Id="rId110" Type="http://schemas.openxmlformats.org/officeDocument/2006/relationships/image" Target="../media/image598.png"/><Relationship Id="rId131" Type="http://schemas.openxmlformats.org/officeDocument/2006/relationships/customXml" Target="../ink/ink1171.xml"/><Relationship Id="rId152" Type="http://schemas.openxmlformats.org/officeDocument/2006/relationships/image" Target="../media/image619.png"/><Relationship Id="rId173" Type="http://schemas.openxmlformats.org/officeDocument/2006/relationships/customXml" Target="../ink/ink1192.xml"/><Relationship Id="rId194" Type="http://schemas.openxmlformats.org/officeDocument/2006/relationships/customXml" Target="../ink/ink1203.xml"/><Relationship Id="rId208" Type="http://schemas.openxmlformats.org/officeDocument/2006/relationships/customXml" Target="../ink/ink1210.xml"/><Relationship Id="rId229" Type="http://schemas.openxmlformats.org/officeDocument/2006/relationships/image" Target="../media/image657.png"/><Relationship Id="rId240" Type="http://schemas.openxmlformats.org/officeDocument/2006/relationships/customXml" Target="../ink/ink1226.xml"/><Relationship Id="rId261" Type="http://schemas.openxmlformats.org/officeDocument/2006/relationships/image" Target="../media/image673.png"/><Relationship Id="rId14" Type="http://schemas.openxmlformats.org/officeDocument/2006/relationships/customXml" Target="../ink/ink1112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1144.xml"/><Relationship Id="rId100" Type="http://schemas.openxmlformats.org/officeDocument/2006/relationships/image" Target="../media/image593.png"/><Relationship Id="rId282" Type="http://schemas.openxmlformats.org/officeDocument/2006/relationships/customXml" Target="../ink/ink1247.xml"/><Relationship Id="rId8" Type="http://schemas.openxmlformats.org/officeDocument/2006/relationships/customXml" Target="../ink/ink1109.xml"/><Relationship Id="rId98" Type="http://schemas.openxmlformats.org/officeDocument/2006/relationships/image" Target="../media/image592.png"/><Relationship Id="rId121" Type="http://schemas.openxmlformats.org/officeDocument/2006/relationships/customXml" Target="../ink/ink1166.xml"/><Relationship Id="rId142" Type="http://schemas.openxmlformats.org/officeDocument/2006/relationships/image" Target="../media/image614.png"/><Relationship Id="rId163" Type="http://schemas.openxmlformats.org/officeDocument/2006/relationships/customXml" Target="../ink/ink1187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1221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1139.xml"/><Relationship Id="rId272" Type="http://schemas.openxmlformats.org/officeDocument/2006/relationships/customXml" Target="../ink/ink1242.xml"/><Relationship Id="rId293" Type="http://schemas.openxmlformats.org/officeDocument/2006/relationships/image" Target="../media/image688.png"/><Relationship Id="rId88" Type="http://schemas.openxmlformats.org/officeDocument/2006/relationships/image" Target="../media/image586.png"/><Relationship Id="rId111" Type="http://schemas.openxmlformats.org/officeDocument/2006/relationships/customXml" Target="../ink/ink1161.xml"/><Relationship Id="rId132" Type="http://schemas.openxmlformats.org/officeDocument/2006/relationships/image" Target="../media/image609.png"/><Relationship Id="rId153" Type="http://schemas.openxmlformats.org/officeDocument/2006/relationships/customXml" Target="../ink/ink1182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1216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1123.xml"/><Relationship Id="rId57" Type="http://schemas.openxmlformats.org/officeDocument/2006/relationships/customXml" Target="../ink/ink1134.xml"/><Relationship Id="rId262" Type="http://schemas.openxmlformats.org/officeDocument/2006/relationships/customXml" Target="../ink/ink1237.xml"/><Relationship Id="rId283" Type="http://schemas.openxmlformats.org/officeDocument/2006/relationships/image" Target="../media/image683.png"/><Relationship Id="rId78" Type="http://schemas.openxmlformats.org/officeDocument/2006/relationships/image" Target="../media/image582.png"/><Relationship Id="rId99" Type="http://schemas.openxmlformats.org/officeDocument/2006/relationships/customXml" Target="../ink/ink1155.xml"/><Relationship Id="rId101" Type="http://schemas.openxmlformats.org/officeDocument/2006/relationships/customXml" Target="../ink/ink1156.xml"/><Relationship Id="rId122" Type="http://schemas.openxmlformats.org/officeDocument/2006/relationships/image" Target="../media/image604.png"/><Relationship Id="rId143" Type="http://schemas.openxmlformats.org/officeDocument/2006/relationships/customXml" Target="../ink/ink1177.xml"/><Relationship Id="rId164" Type="http://schemas.openxmlformats.org/officeDocument/2006/relationships/image" Target="../media/image625.png"/><Relationship Id="rId185" Type="http://schemas.openxmlformats.org/officeDocument/2006/relationships/customXml" Target="../ink/ink1198.xml"/><Relationship Id="rId9" Type="http://schemas.openxmlformats.org/officeDocument/2006/relationships/image" Target="../media/image549.png"/><Relationship Id="rId210" Type="http://schemas.openxmlformats.org/officeDocument/2006/relationships/customXml" Target="../ink/ink1211.xml"/><Relationship Id="rId26" Type="http://schemas.openxmlformats.org/officeDocument/2006/relationships/customXml" Target="../ink/ink1118.xml"/><Relationship Id="rId231" Type="http://schemas.openxmlformats.org/officeDocument/2006/relationships/image" Target="../media/image658.png"/><Relationship Id="rId252" Type="http://schemas.openxmlformats.org/officeDocument/2006/relationships/customXml" Target="../ink/ink1232.xml"/><Relationship Id="rId273" Type="http://schemas.openxmlformats.org/officeDocument/2006/relationships/image" Target="../media/image678.png"/><Relationship Id="rId294" Type="http://schemas.openxmlformats.org/officeDocument/2006/relationships/customXml" Target="../ink/ink1253.xml"/><Relationship Id="rId47" Type="http://schemas.openxmlformats.org/officeDocument/2006/relationships/customXml" Target="../ink/ink1129.xml"/><Relationship Id="rId68" Type="http://schemas.openxmlformats.org/officeDocument/2006/relationships/image" Target="../media/image577.png"/><Relationship Id="rId89" Type="http://schemas.openxmlformats.org/officeDocument/2006/relationships/customXml" Target="../ink/ink1150.xml"/><Relationship Id="rId112" Type="http://schemas.openxmlformats.org/officeDocument/2006/relationships/image" Target="../media/image599.png"/><Relationship Id="rId133" Type="http://schemas.openxmlformats.org/officeDocument/2006/relationships/customXml" Target="../ink/ink1172.xml"/><Relationship Id="rId154" Type="http://schemas.openxmlformats.org/officeDocument/2006/relationships/image" Target="../media/image620.png"/><Relationship Id="rId175" Type="http://schemas.openxmlformats.org/officeDocument/2006/relationships/customXml" Target="../ink/ink1193.xml"/><Relationship Id="rId196" Type="http://schemas.openxmlformats.org/officeDocument/2006/relationships/customXml" Target="../ink/ink1204.xml"/><Relationship Id="rId200" Type="http://schemas.openxmlformats.org/officeDocument/2006/relationships/customXml" Target="../ink/ink1206.xml"/><Relationship Id="rId16" Type="http://schemas.openxmlformats.org/officeDocument/2006/relationships/customXml" Target="../ink/ink1113.xml"/><Relationship Id="rId221" Type="http://schemas.openxmlformats.org/officeDocument/2006/relationships/image" Target="../media/image653.png"/><Relationship Id="rId242" Type="http://schemas.openxmlformats.org/officeDocument/2006/relationships/customXml" Target="../ink/ink1227.xml"/><Relationship Id="rId263" Type="http://schemas.openxmlformats.org/officeDocument/2006/relationships/image" Target="../media/image674.png"/><Relationship Id="rId284" Type="http://schemas.openxmlformats.org/officeDocument/2006/relationships/customXml" Target="../ink/ink1248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1145.xml"/><Relationship Id="rId102" Type="http://schemas.openxmlformats.org/officeDocument/2006/relationships/image" Target="../media/image594.png"/><Relationship Id="rId123" Type="http://schemas.openxmlformats.org/officeDocument/2006/relationships/customXml" Target="../ink/ink1167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1188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1222.xml"/><Relationship Id="rId253" Type="http://schemas.openxmlformats.org/officeDocument/2006/relationships/image" Target="../media/image669.png"/><Relationship Id="rId274" Type="http://schemas.openxmlformats.org/officeDocument/2006/relationships/customXml" Target="../ink/ink1243.xml"/><Relationship Id="rId295" Type="http://schemas.openxmlformats.org/officeDocument/2006/relationships/image" Target="../media/image689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1140.xml"/><Relationship Id="rId113" Type="http://schemas.openxmlformats.org/officeDocument/2006/relationships/customXml" Target="../ink/ink1162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1183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1217.xml"/><Relationship Id="rId243" Type="http://schemas.openxmlformats.org/officeDocument/2006/relationships/image" Target="../media/image664.png"/><Relationship Id="rId264" Type="http://schemas.openxmlformats.org/officeDocument/2006/relationships/customXml" Target="../ink/ink1238.xml"/><Relationship Id="rId285" Type="http://schemas.openxmlformats.org/officeDocument/2006/relationships/image" Target="../media/image684.png"/><Relationship Id="rId17" Type="http://schemas.openxmlformats.org/officeDocument/2006/relationships/image" Target="../media/image553.png"/><Relationship Id="rId38" Type="http://schemas.openxmlformats.org/officeDocument/2006/relationships/customXml" Target="../ink/ink1124.xml"/><Relationship Id="rId59" Type="http://schemas.openxmlformats.org/officeDocument/2006/relationships/customXml" Target="../ink/ink1135.xml"/><Relationship Id="rId103" Type="http://schemas.openxmlformats.org/officeDocument/2006/relationships/customXml" Target="../ink/ink1157.xml"/><Relationship Id="rId124" Type="http://schemas.openxmlformats.org/officeDocument/2006/relationships/image" Target="../media/image605.png"/><Relationship Id="rId70" Type="http://schemas.openxmlformats.org/officeDocument/2006/relationships/image" Target="../media/image578.png"/><Relationship Id="rId91" Type="http://schemas.openxmlformats.org/officeDocument/2006/relationships/customXml" Target="../ink/ink1151.xml"/><Relationship Id="rId145" Type="http://schemas.openxmlformats.org/officeDocument/2006/relationships/customXml" Target="../ink/ink1178.xml"/><Relationship Id="rId166" Type="http://schemas.openxmlformats.org/officeDocument/2006/relationships/image" Target="../media/image626.png"/><Relationship Id="rId187" Type="http://schemas.openxmlformats.org/officeDocument/2006/relationships/customXml" Target="../ink/ink119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212.xml"/><Relationship Id="rId233" Type="http://schemas.openxmlformats.org/officeDocument/2006/relationships/image" Target="../media/image659.png"/><Relationship Id="rId254" Type="http://schemas.openxmlformats.org/officeDocument/2006/relationships/customXml" Target="../ink/ink1233.xml"/><Relationship Id="rId28" Type="http://schemas.openxmlformats.org/officeDocument/2006/relationships/customXml" Target="../ink/ink1119.xml"/><Relationship Id="rId49" Type="http://schemas.openxmlformats.org/officeDocument/2006/relationships/customXml" Target="../ink/ink1130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60" Type="http://schemas.openxmlformats.org/officeDocument/2006/relationships/image" Target="../media/image574.png"/><Relationship Id="rId81" Type="http://schemas.openxmlformats.org/officeDocument/2006/relationships/customXml" Target="../ink/ink1146.xml"/><Relationship Id="rId135" Type="http://schemas.openxmlformats.org/officeDocument/2006/relationships/customXml" Target="../ink/ink1173.xml"/><Relationship Id="rId156" Type="http://schemas.openxmlformats.org/officeDocument/2006/relationships/image" Target="../media/image621.png"/><Relationship Id="rId177" Type="http://schemas.openxmlformats.org/officeDocument/2006/relationships/customXml" Target="../ink/ink1194.xml"/><Relationship Id="rId198" Type="http://schemas.openxmlformats.org/officeDocument/2006/relationships/customXml" Target="../ink/ink1205.xml"/><Relationship Id="rId202" Type="http://schemas.openxmlformats.org/officeDocument/2006/relationships/customXml" Target="../ink/ink1207.xml"/><Relationship Id="rId223" Type="http://schemas.openxmlformats.org/officeDocument/2006/relationships/image" Target="../media/image654.png"/><Relationship Id="rId244" Type="http://schemas.openxmlformats.org/officeDocument/2006/relationships/customXml" Target="../ink/ink1228.xml"/><Relationship Id="rId18" Type="http://schemas.openxmlformats.org/officeDocument/2006/relationships/customXml" Target="../ink/ink1114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286" Type="http://schemas.openxmlformats.org/officeDocument/2006/relationships/customXml" Target="../ink/ink1249.xml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1168.xml"/><Relationship Id="rId146" Type="http://schemas.openxmlformats.org/officeDocument/2006/relationships/image" Target="../media/image616.png"/><Relationship Id="rId167" Type="http://schemas.openxmlformats.org/officeDocument/2006/relationships/customXml" Target="../ink/ink1189.xml"/><Relationship Id="rId188" Type="http://schemas.openxmlformats.org/officeDocument/2006/relationships/customXml" Target="../ink/ink1200.xml"/><Relationship Id="rId71" Type="http://schemas.openxmlformats.org/officeDocument/2006/relationships/customXml" Target="../ink/ink1141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1223.xml"/><Relationship Id="rId2" Type="http://schemas.openxmlformats.org/officeDocument/2006/relationships/customXml" Target="../ink/ink1106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1244.xml"/><Relationship Id="rId40" Type="http://schemas.openxmlformats.org/officeDocument/2006/relationships/customXml" Target="../ink/ink1125.xml"/><Relationship Id="rId115" Type="http://schemas.openxmlformats.org/officeDocument/2006/relationships/customXml" Target="../ink/ink1163.xml"/><Relationship Id="rId136" Type="http://schemas.openxmlformats.org/officeDocument/2006/relationships/image" Target="../media/image611.png"/><Relationship Id="rId157" Type="http://schemas.openxmlformats.org/officeDocument/2006/relationships/customXml" Target="../ink/ink1184.xml"/><Relationship Id="rId178" Type="http://schemas.openxmlformats.org/officeDocument/2006/relationships/image" Target="../media/image632.png"/><Relationship Id="rId61" Type="http://schemas.openxmlformats.org/officeDocument/2006/relationships/customXml" Target="../ink/ink1136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1218.xml"/><Relationship Id="rId245" Type="http://schemas.openxmlformats.org/officeDocument/2006/relationships/image" Target="../media/image665.png"/><Relationship Id="rId266" Type="http://schemas.openxmlformats.org/officeDocument/2006/relationships/customXml" Target="../ink/ink1239.xml"/><Relationship Id="rId287" Type="http://schemas.openxmlformats.org/officeDocument/2006/relationships/image" Target="../media/image685.png"/><Relationship Id="rId30" Type="http://schemas.openxmlformats.org/officeDocument/2006/relationships/customXml" Target="../ink/ink1120.xml"/><Relationship Id="rId105" Type="http://schemas.openxmlformats.org/officeDocument/2006/relationships/customXml" Target="../ink/ink1158.xml"/><Relationship Id="rId126" Type="http://schemas.openxmlformats.org/officeDocument/2006/relationships/image" Target="../media/image606.png"/><Relationship Id="rId147" Type="http://schemas.openxmlformats.org/officeDocument/2006/relationships/customXml" Target="../ink/ink1179.xml"/><Relationship Id="rId168" Type="http://schemas.openxmlformats.org/officeDocument/2006/relationships/image" Target="../media/image627.png"/><Relationship Id="rId51" Type="http://schemas.openxmlformats.org/officeDocument/2006/relationships/customXml" Target="../ink/ink1131.xml"/><Relationship Id="rId72" Type="http://schemas.openxmlformats.org/officeDocument/2006/relationships/image" Target="../media/image579.png"/><Relationship Id="rId93" Type="http://schemas.openxmlformats.org/officeDocument/2006/relationships/customXml" Target="../ink/ink1152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1213.xml"/><Relationship Id="rId235" Type="http://schemas.openxmlformats.org/officeDocument/2006/relationships/image" Target="../media/image660.png"/><Relationship Id="rId256" Type="http://schemas.openxmlformats.org/officeDocument/2006/relationships/customXml" Target="../ink/ink1234.xml"/><Relationship Id="rId277" Type="http://schemas.openxmlformats.org/officeDocument/2006/relationships/image" Target="../media/image680.png"/><Relationship Id="rId116" Type="http://schemas.openxmlformats.org/officeDocument/2006/relationships/image" Target="../media/image601.png"/><Relationship Id="rId137" Type="http://schemas.openxmlformats.org/officeDocument/2006/relationships/customXml" Target="../ink/ink1174.xml"/><Relationship Id="rId158" Type="http://schemas.openxmlformats.org/officeDocument/2006/relationships/image" Target="../media/image622.png"/><Relationship Id="rId20" Type="http://schemas.openxmlformats.org/officeDocument/2006/relationships/customXml" Target="../ink/ink1115.xml"/><Relationship Id="rId41" Type="http://schemas.openxmlformats.org/officeDocument/2006/relationships/customXml" Target="../ink/ink1126.xml"/><Relationship Id="rId62" Type="http://schemas.openxmlformats.org/officeDocument/2006/relationships/image" Target="../media/image575.png"/><Relationship Id="rId83" Type="http://schemas.openxmlformats.org/officeDocument/2006/relationships/customXml" Target="../ink/ink1147.xml"/><Relationship Id="rId179" Type="http://schemas.openxmlformats.org/officeDocument/2006/relationships/customXml" Target="../ink/ink1195.xml"/><Relationship Id="rId190" Type="http://schemas.openxmlformats.org/officeDocument/2006/relationships/customXml" Target="../ink/ink1201.xml"/><Relationship Id="rId204" Type="http://schemas.openxmlformats.org/officeDocument/2006/relationships/customXml" Target="../ink/ink1208.xml"/><Relationship Id="rId225" Type="http://schemas.openxmlformats.org/officeDocument/2006/relationships/image" Target="../media/image655.png"/><Relationship Id="rId246" Type="http://schemas.openxmlformats.org/officeDocument/2006/relationships/customXml" Target="../ink/ink1229.xml"/><Relationship Id="rId267" Type="http://schemas.openxmlformats.org/officeDocument/2006/relationships/image" Target="../media/image675.png"/><Relationship Id="rId288" Type="http://schemas.openxmlformats.org/officeDocument/2006/relationships/customXml" Target="../ink/ink1250.xml"/><Relationship Id="rId106" Type="http://schemas.openxmlformats.org/officeDocument/2006/relationships/image" Target="../media/image596.png"/><Relationship Id="rId127" Type="http://schemas.openxmlformats.org/officeDocument/2006/relationships/customXml" Target="../ink/ink1169.xml"/><Relationship Id="rId10" Type="http://schemas.openxmlformats.org/officeDocument/2006/relationships/customXml" Target="../ink/ink1110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1142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1190.xml"/><Relationship Id="rId4" Type="http://schemas.openxmlformats.org/officeDocument/2006/relationships/customXml" Target="../ink/ink1107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1224.xml"/><Relationship Id="rId257" Type="http://schemas.openxmlformats.org/officeDocument/2006/relationships/image" Target="../media/image671.png"/><Relationship Id="rId278" Type="http://schemas.openxmlformats.org/officeDocument/2006/relationships/customXml" Target="../ink/ink1245.xml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1159.xml"/><Relationship Id="rId289" Type="http://schemas.openxmlformats.org/officeDocument/2006/relationships/image" Target="../media/image686.png"/><Relationship Id="rId11" Type="http://schemas.openxmlformats.org/officeDocument/2006/relationships/image" Target="../media/image550.png"/><Relationship Id="rId53" Type="http://schemas.openxmlformats.org/officeDocument/2006/relationships/customXml" Target="../ink/ink1132.xml"/><Relationship Id="rId149" Type="http://schemas.openxmlformats.org/officeDocument/2006/relationships/customXml" Target="../ink/ink1180.xml"/><Relationship Id="rId95" Type="http://schemas.openxmlformats.org/officeDocument/2006/relationships/customXml" Target="../ink/ink1153.xml"/><Relationship Id="rId160" Type="http://schemas.openxmlformats.org/officeDocument/2006/relationships/image" Target="../media/image623.png"/><Relationship Id="rId216" Type="http://schemas.openxmlformats.org/officeDocument/2006/relationships/customXml" Target="../ink/ink1214.xml"/><Relationship Id="rId258" Type="http://schemas.openxmlformats.org/officeDocument/2006/relationships/customXml" Target="../ink/ink1235.xml"/><Relationship Id="rId22" Type="http://schemas.openxmlformats.org/officeDocument/2006/relationships/customXml" Target="../ink/ink1116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71" Type="http://schemas.openxmlformats.org/officeDocument/2006/relationships/customXml" Target="../ink/ink1191.xml"/><Relationship Id="rId227" Type="http://schemas.openxmlformats.org/officeDocument/2006/relationships/image" Target="../media/image656.png"/><Relationship Id="rId269" Type="http://schemas.openxmlformats.org/officeDocument/2006/relationships/image" Target="../media/image676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12.xml"/><Relationship Id="rId299" Type="http://schemas.openxmlformats.org/officeDocument/2006/relationships/image" Target="../media/image691.png"/><Relationship Id="rId21" Type="http://schemas.openxmlformats.org/officeDocument/2006/relationships/image" Target="../media/image555.png"/><Relationship Id="rId63" Type="http://schemas.openxmlformats.org/officeDocument/2006/relationships/customXml" Target="../ink/ink1285.xml"/><Relationship Id="rId159" Type="http://schemas.openxmlformats.org/officeDocument/2006/relationships/customXml" Target="../ink/ink1333.xml"/><Relationship Id="rId170" Type="http://schemas.openxmlformats.org/officeDocument/2006/relationships/image" Target="../media/image628.png"/><Relationship Id="rId226" Type="http://schemas.openxmlformats.org/officeDocument/2006/relationships/customXml" Target="../ink/ink1367.xml"/><Relationship Id="rId268" Type="http://schemas.openxmlformats.org/officeDocument/2006/relationships/customXml" Target="../ink/ink1388.xml"/><Relationship Id="rId32" Type="http://schemas.openxmlformats.org/officeDocument/2006/relationships/customXml" Target="../ink/ink1269.xml"/><Relationship Id="rId74" Type="http://schemas.openxmlformats.org/officeDocument/2006/relationships/image" Target="../media/image580.png"/><Relationship Id="rId128" Type="http://schemas.openxmlformats.org/officeDocument/2006/relationships/image" Target="../media/image607.png"/><Relationship Id="rId5" Type="http://schemas.openxmlformats.org/officeDocument/2006/relationships/image" Target="../media/image547.png"/><Relationship Id="rId181" Type="http://schemas.openxmlformats.org/officeDocument/2006/relationships/customXml" Target="../ink/ink1344.xml"/><Relationship Id="rId237" Type="http://schemas.openxmlformats.org/officeDocument/2006/relationships/image" Target="../media/image661.png"/><Relationship Id="rId279" Type="http://schemas.openxmlformats.org/officeDocument/2006/relationships/image" Target="../media/image681.png"/><Relationship Id="rId43" Type="http://schemas.openxmlformats.org/officeDocument/2006/relationships/customXml" Target="../ink/ink1275.xml"/><Relationship Id="rId139" Type="http://schemas.openxmlformats.org/officeDocument/2006/relationships/customXml" Target="../ink/ink1323.xml"/><Relationship Id="rId290" Type="http://schemas.openxmlformats.org/officeDocument/2006/relationships/customXml" Target="../ink/ink1399.xml"/><Relationship Id="rId304" Type="http://schemas.openxmlformats.org/officeDocument/2006/relationships/customXml" Target="../ink/ink1406.xml"/><Relationship Id="rId85" Type="http://schemas.openxmlformats.org/officeDocument/2006/relationships/customXml" Target="../ink/ink1296.xml"/><Relationship Id="rId150" Type="http://schemas.openxmlformats.org/officeDocument/2006/relationships/image" Target="../media/image618.png"/><Relationship Id="rId192" Type="http://schemas.openxmlformats.org/officeDocument/2006/relationships/customXml" Target="../ink/ink1350.xml"/><Relationship Id="rId206" Type="http://schemas.openxmlformats.org/officeDocument/2006/relationships/customXml" Target="../ink/ink1357.xml"/><Relationship Id="rId248" Type="http://schemas.openxmlformats.org/officeDocument/2006/relationships/customXml" Target="../ink/ink1378.xml"/><Relationship Id="rId12" Type="http://schemas.openxmlformats.org/officeDocument/2006/relationships/customXml" Target="../ink/ink1259.xml"/><Relationship Id="rId108" Type="http://schemas.openxmlformats.org/officeDocument/2006/relationships/image" Target="../media/image597.png"/><Relationship Id="rId315" Type="http://schemas.openxmlformats.org/officeDocument/2006/relationships/image" Target="../media/image699.png"/><Relationship Id="rId54" Type="http://schemas.openxmlformats.org/officeDocument/2006/relationships/image" Target="../media/image571.png"/><Relationship Id="rId96" Type="http://schemas.openxmlformats.org/officeDocument/2006/relationships/image" Target="../media/image591.png"/><Relationship Id="rId161" Type="http://schemas.openxmlformats.org/officeDocument/2006/relationships/customXml" Target="../ink/ink1334.xml"/><Relationship Id="rId217" Type="http://schemas.openxmlformats.org/officeDocument/2006/relationships/image" Target="../media/image651.png"/><Relationship Id="rId259" Type="http://schemas.openxmlformats.org/officeDocument/2006/relationships/image" Target="../media/image672.png"/><Relationship Id="rId23" Type="http://schemas.openxmlformats.org/officeDocument/2006/relationships/image" Target="../media/image556.png"/><Relationship Id="rId119" Type="http://schemas.openxmlformats.org/officeDocument/2006/relationships/customXml" Target="../ink/ink1313.xml"/><Relationship Id="rId270" Type="http://schemas.openxmlformats.org/officeDocument/2006/relationships/customXml" Target="../ink/ink1389.xml"/><Relationship Id="rId65" Type="http://schemas.openxmlformats.org/officeDocument/2006/relationships/customXml" Target="../ink/ink1286.xml"/><Relationship Id="rId130" Type="http://schemas.openxmlformats.org/officeDocument/2006/relationships/image" Target="../media/image608.png"/><Relationship Id="rId172" Type="http://schemas.openxmlformats.org/officeDocument/2006/relationships/image" Target="../media/image629.png"/><Relationship Id="rId193" Type="http://schemas.openxmlformats.org/officeDocument/2006/relationships/image" Target="../media/image639.png"/><Relationship Id="rId207" Type="http://schemas.openxmlformats.org/officeDocument/2006/relationships/image" Target="../media/image646.png"/><Relationship Id="rId228" Type="http://schemas.openxmlformats.org/officeDocument/2006/relationships/customXml" Target="../ink/ink1368.xml"/><Relationship Id="rId249" Type="http://schemas.openxmlformats.org/officeDocument/2006/relationships/image" Target="../media/image667.png"/><Relationship Id="rId13" Type="http://schemas.openxmlformats.org/officeDocument/2006/relationships/image" Target="../media/image551.png"/><Relationship Id="rId109" Type="http://schemas.openxmlformats.org/officeDocument/2006/relationships/customXml" Target="../ink/ink1308.xml"/><Relationship Id="rId260" Type="http://schemas.openxmlformats.org/officeDocument/2006/relationships/customXml" Target="../ink/ink1384.xml"/><Relationship Id="rId281" Type="http://schemas.openxmlformats.org/officeDocument/2006/relationships/image" Target="../media/image682.png"/><Relationship Id="rId34" Type="http://schemas.openxmlformats.org/officeDocument/2006/relationships/customXml" Target="../ink/ink1270.xml"/><Relationship Id="rId55" Type="http://schemas.openxmlformats.org/officeDocument/2006/relationships/customXml" Target="../ink/ink1281.xml"/><Relationship Id="rId76" Type="http://schemas.openxmlformats.org/officeDocument/2006/relationships/image" Target="../media/image581.png"/><Relationship Id="rId97" Type="http://schemas.openxmlformats.org/officeDocument/2006/relationships/customXml" Target="../ink/ink1302.xml"/><Relationship Id="rId120" Type="http://schemas.openxmlformats.org/officeDocument/2006/relationships/image" Target="../media/image603.png"/><Relationship Id="rId141" Type="http://schemas.openxmlformats.org/officeDocument/2006/relationships/customXml" Target="../ink/ink1324.xml"/><Relationship Id="rId7" Type="http://schemas.openxmlformats.org/officeDocument/2006/relationships/image" Target="../media/image548.png"/><Relationship Id="rId162" Type="http://schemas.openxmlformats.org/officeDocument/2006/relationships/image" Target="../media/image624.png"/><Relationship Id="rId183" Type="http://schemas.openxmlformats.org/officeDocument/2006/relationships/customXml" Target="../ink/ink1345.xml"/><Relationship Id="rId218" Type="http://schemas.openxmlformats.org/officeDocument/2006/relationships/customXml" Target="../ink/ink1363.xml"/><Relationship Id="rId239" Type="http://schemas.openxmlformats.org/officeDocument/2006/relationships/image" Target="../media/image662.png"/><Relationship Id="rId250" Type="http://schemas.openxmlformats.org/officeDocument/2006/relationships/customXml" Target="../ink/ink1379.xml"/><Relationship Id="rId271" Type="http://schemas.openxmlformats.org/officeDocument/2006/relationships/image" Target="../media/image677.png"/><Relationship Id="rId292" Type="http://schemas.openxmlformats.org/officeDocument/2006/relationships/customXml" Target="../ink/ink1400.xml"/><Relationship Id="rId306" Type="http://schemas.openxmlformats.org/officeDocument/2006/relationships/customXml" Target="../ink/ink1407.xml"/><Relationship Id="rId24" Type="http://schemas.openxmlformats.org/officeDocument/2006/relationships/customXml" Target="../ink/ink1265.xml"/><Relationship Id="rId45" Type="http://schemas.openxmlformats.org/officeDocument/2006/relationships/customXml" Target="../ink/ink1276.xml"/><Relationship Id="rId66" Type="http://schemas.openxmlformats.org/officeDocument/2006/relationships/image" Target="../media/image576.png"/><Relationship Id="rId87" Type="http://schemas.openxmlformats.org/officeDocument/2006/relationships/customXml" Target="../ink/ink1297.xml"/><Relationship Id="rId110" Type="http://schemas.openxmlformats.org/officeDocument/2006/relationships/image" Target="../media/image598.png"/><Relationship Id="rId131" Type="http://schemas.openxmlformats.org/officeDocument/2006/relationships/customXml" Target="../ink/ink1319.xml"/><Relationship Id="rId152" Type="http://schemas.openxmlformats.org/officeDocument/2006/relationships/image" Target="../media/image619.png"/><Relationship Id="rId173" Type="http://schemas.openxmlformats.org/officeDocument/2006/relationships/customXml" Target="../ink/ink1340.xml"/><Relationship Id="rId194" Type="http://schemas.openxmlformats.org/officeDocument/2006/relationships/customXml" Target="../ink/ink1351.xml"/><Relationship Id="rId208" Type="http://schemas.openxmlformats.org/officeDocument/2006/relationships/customXml" Target="../ink/ink1358.xml"/><Relationship Id="rId229" Type="http://schemas.openxmlformats.org/officeDocument/2006/relationships/image" Target="../media/image657.png"/><Relationship Id="rId240" Type="http://schemas.openxmlformats.org/officeDocument/2006/relationships/customXml" Target="../ink/ink1374.xml"/><Relationship Id="rId261" Type="http://schemas.openxmlformats.org/officeDocument/2006/relationships/image" Target="../media/image673.png"/><Relationship Id="rId14" Type="http://schemas.openxmlformats.org/officeDocument/2006/relationships/customXml" Target="../ink/ink1260.xml"/><Relationship Id="rId35" Type="http://schemas.openxmlformats.org/officeDocument/2006/relationships/image" Target="../media/image562.png"/><Relationship Id="rId56" Type="http://schemas.openxmlformats.org/officeDocument/2006/relationships/image" Target="../media/image572.png"/><Relationship Id="rId77" Type="http://schemas.openxmlformats.org/officeDocument/2006/relationships/customXml" Target="../ink/ink1292.xml"/><Relationship Id="rId100" Type="http://schemas.openxmlformats.org/officeDocument/2006/relationships/image" Target="../media/image593.png"/><Relationship Id="rId282" Type="http://schemas.openxmlformats.org/officeDocument/2006/relationships/customXml" Target="../ink/ink1395.xml"/><Relationship Id="rId8" Type="http://schemas.openxmlformats.org/officeDocument/2006/relationships/customXml" Target="../ink/ink1257.xml"/><Relationship Id="rId98" Type="http://schemas.openxmlformats.org/officeDocument/2006/relationships/image" Target="../media/image592.png"/><Relationship Id="rId121" Type="http://schemas.openxmlformats.org/officeDocument/2006/relationships/customXml" Target="../ink/ink1314.xml"/><Relationship Id="rId142" Type="http://schemas.openxmlformats.org/officeDocument/2006/relationships/image" Target="../media/image614.png"/><Relationship Id="rId163" Type="http://schemas.openxmlformats.org/officeDocument/2006/relationships/customXml" Target="../ink/ink1335.xml"/><Relationship Id="rId184" Type="http://schemas.openxmlformats.org/officeDocument/2006/relationships/image" Target="../media/image635.png"/><Relationship Id="rId219" Type="http://schemas.openxmlformats.org/officeDocument/2006/relationships/image" Target="../media/image652.png"/><Relationship Id="rId230" Type="http://schemas.openxmlformats.org/officeDocument/2006/relationships/customXml" Target="../ink/ink1369.xml"/><Relationship Id="rId251" Type="http://schemas.openxmlformats.org/officeDocument/2006/relationships/image" Target="../media/image668.png"/><Relationship Id="rId25" Type="http://schemas.openxmlformats.org/officeDocument/2006/relationships/image" Target="../media/image557.png"/><Relationship Id="rId46" Type="http://schemas.openxmlformats.org/officeDocument/2006/relationships/image" Target="../media/image567.png"/><Relationship Id="rId67" Type="http://schemas.openxmlformats.org/officeDocument/2006/relationships/customXml" Target="../ink/ink1287.xml"/><Relationship Id="rId272" Type="http://schemas.openxmlformats.org/officeDocument/2006/relationships/customXml" Target="../ink/ink1390.xml"/><Relationship Id="rId293" Type="http://schemas.openxmlformats.org/officeDocument/2006/relationships/image" Target="../media/image688.png"/><Relationship Id="rId307" Type="http://schemas.openxmlformats.org/officeDocument/2006/relationships/image" Target="../media/image695.png"/><Relationship Id="rId88" Type="http://schemas.openxmlformats.org/officeDocument/2006/relationships/image" Target="../media/image586.png"/><Relationship Id="rId111" Type="http://schemas.openxmlformats.org/officeDocument/2006/relationships/customXml" Target="../ink/ink1309.xml"/><Relationship Id="rId132" Type="http://schemas.openxmlformats.org/officeDocument/2006/relationships/image" Target="../media/image609.png"/><Relationship Id="rId153" Type="http://schemas.openxmlformats.org/officeDocument/2006/relationships/customXml" Target="../ink/ink1330.xml"/><Relationship Id="rId174" Type="http://schemas.openxmlformats.org/officeDocument/2006/relationships/image" Target="../media/image630.png"/><Relationship Id="rId195" Type="http://schemas.openxmlformats.org/officeDocument/2006/relationships/image" Target="../media/image640.png"/><Relationship Id="rId209" Type="http://schemas.openxmlformats.org/officeDocument/2006/relationships/image" Target="../media/image647.png"/><Relationship Id="rId220" Type="http://schemas.openxmlformats.org/officeDocument/2006/relationships/customXml" Target="../ink/ink1364.xml"/><Relationship Id="rId241" Type="http://schemas.openxmlformats.org/officeDocument/2006/relationships/image" Target="../media/image663.png"/><Relationship Id="rId15" Type="http://schemas.openxmlformats.org/officeDocument/2006/relationships/image" Target="../media/image552.png"/><Relationship Id="rId36" Type="http://schemas.openxmlformats.org/officeDocument/2006/relationships/customXml" Target="../ink/ink1271.xml"/><Relationship Id="rId57" Type="http://schemas.openxmlformats.org/officeDocument/2006/relationships/customXml" Target="../ink/ink1282.xml"/><Relationship Id="rId262" Type="http://schemas.openxmlformats.org/officeDocument/2006/relationships/customXml" Target="../ink/ink1385.xml"/><Relationship Id="rId283" Type="http://schemas.openxmlformats.org/officeDocument/2006/relationships/image" Target="../media/image683.png"/><Relationship Id="rId78" Type="http://schemas.openxmlformats.org/officeDocument/2006/relationships/image" Target="../media/image582.png"/><Relationship Id="rId99" Type="http://schemas.openxmlformats.org/officeDocument/2006/relationships/customXml" Target="../ink/ink1303.xml"/><Relationship Id="rId101" Type="http://schemas.openxmlformats.org/officeDocument/2006/relationships/customXml" Target="../ink/ink1304.xml"/><Relationship Id="rId122" Type="http://schemas.openxmlformats.org/officeDocument/2006/relationships/image" Target="../media/image604.png"/><Relationship Id="rId143" Type="http://schemas.openxmlformats.org/officeDocument/2006/relationships/customXml" Target="../ink/ink1325.xml"/><Relationship Id="rId164" Type="http://schemas.openxmlformats.org/officeDocument/2006/relationships/image" Target="../media/image625.png"/><Relationship Id="rId185" Type="http://schemas.openxmlformats.org/officeDocument/2006/relationships/customXml" Target="../ink/ink1346.xml"/><Relationship Id="rId9" Type="http://schemas.openxmlformats.org/officeDocument/2006/relationships/image" Target="../media/image549.png"/><Relationship Id="rId210" Type="http://schemas.openxmlformats.org/officeDocument/2006/relationships/customXml" Target="../ink/ink1359.xml"/><Relationship Id="rId26" Type="http://schemas.openxmlformats.org/officeDocument/2006/relationships/customXml" Target="../ink/ink1266.xml"/><Relationship Id="rId231" Type="http://schemas.openxmlformats.org/officeDocument/2006/relationships/image" Target="../media/image658.png"/><Relationship Id="rId252" Type="http://schemas.openxmlformats.org/officeDocument/2006/relationships/customXml" Target="../ink/ink1380.xml"/><Relationship Id="rId273" Type="http://schemas.openxmlformats.org/officeDocument/2006/relationships/image" Target="../media/image678.png"/><Relationship Id="rId294" Type="http://schemas.openxmlformats.org/officeDocument/2006/relationships/customXml" Target="../ink/ink1401.xml"/><Relationship Id="rId308" Type="http://schemas.openxmlformats.org/officeDocument/2006/relationships/customXml" Target="../ink/ink1408.xml"/><Relationship Id="rId47" Type="http://schemas.openxmlformats.org/officeDocument/2006/relationships/customXml" Target="../ink/ink1277.xml"/><Relationship Id="rId68" Type="http://schemas.openxmlformats.org/officeDocument/2006/relationships/image" Target="../media/image577.png"/><Relationship Id="rId89" Type="http://schemas.openxmlformats.org/officeDocument/2006/relationships/customXml" Target="../ink/ink1298.xml"/><Relationship Id="rId112" Type="http://schemas.openxmlformats.org/officeDocument/2006/relationships/image" Target="../media/image599.png"/><Relationship Id="rId133" Type="http://schemas.openxmlformats.org/officeDocument/2006/relationships/customXml" Target="../ink/ink1320.xml"/><Relationship Id="rId154" Type="http://schemas.openxmlformats.org/officeDocument/2006/relationships/image" Target="../media/image620.png"/><Relationship Id="rId175" Type="http://schemas.openxmlformats.org/officeDocument/2006/relationships/customXml" Target="../ink/ink1341.xml"/><Relationship Id="rId196" Type="http://schemas.openxmlformats.org/officeDocument/2006/relationships/customXml" Target="../ink/ink1352.xml"/><Relationship Id="rId200" Type="http://schemas.openxmlformats.org/officeDocument/2006/relationships/customXml" Target="../ink/ink1354.xml"/><Relationship Id="rId16" Type="http://schemas.openxmlformats.org/officeDocument/2006/relationships/customXml" Target="../ink/ink1261.xml"/><Relationship Id="rId221" Type="http://schemas.openxmlformats.org/officeDocument/2006/relationships/image" Target="../media/image653.png"/><Relationship Id="rId242" Type="http://schemas.openxmlformats.org/officeDocument/2006/relationships/customXml" Target="../ink/ink1375.xml"/><Relationship Id="rId263" Type="http://schemas.openxmlformats.org/officeDocument/2006/relationships/image" Target="../media/image674.png"/><Relationship Id="rId284" Type="http://schemas.openxmlformats.org/officeDocument/2006/relationships/customXml" Target="../ink/ink1396.xml"/><Relationship Id="rId37" Type="http://schemas.openxmlformats.org/officeDocument/2006/relationships/image" Target="../media/image563.png"/><Relationship Id="rId58" Type="http://schemas.openxmlformats.org/officeDocument/2006/relationships/image" Target="../media/image573.png"/><Relationship Id="rId79" Type="http://schemas.openxmlformats.org/officeDocument/2006/relationships/customXml" Target="../ink/ink1293.xml"/><Relationship Id="rId102" Type="http://schemas.openxmlformats.org/officeDocument/2006/relationships/image" Target="../media/image594.png"/><Relationship Id="rId123" Type="http://schemas.openxmlformats.org/officeDocument/2006/relationships/customXml" Target="../ink/ink1315.xml"/><Relationship Id="rId144" Type="http://schemas.openxmlformats.org/officeDocument/2006/relationships/image" Target="../media/image615.png"/><Relationship Id="rId90" Type="http://schemas.openxmlformats.org/officeDocument/2006/relationships/image" Target="../media/image588.png"/><Relationship Id="rId165" Type="http://schemas.openxmlformats.org/officeDocument/2006/relationships/customXml" Target="../ink/ink1336.xml"/><Relationship Id="rId186" Type="http://schemas.openxmlformats.org/officeDocument/2006/relationships/image" Target="../media/image636.png"/><Relationship Id="rId211" Type="http://schemas.openxmlformats.org/officeDocument/2006/relationships/image" Target="../media/image648.png"/><Relationship Id="rId232" Type="http://schemas.openxmlformats.org/officeDocument/2006/relationships/customXml" Target="../ink/ink1370.xml"/><Relationship Id="rId253" Type="http://schemas.openxmlformats.org/officeDocument/2006/relationships/image" Target="../media/image669.png"/><Relationship Id="rId274" Type="http://schemas.openxmlformats.org/officeDocument/2006/relationships/customXml" Target="../ink/ink1391.xml"/><Relationship Id="rId295" Type="http://schemas.openxmlformats.org/officeDocument/2006/relationships/image" Target="../media/image689.png"/><Relationship Id="rId309" Type="http://schemas.openxmlformats.org/officeDocument/2006/relationships/image" Target="../media/image696.png"/><Relationship Id="rId27" Type="http://schemas.openxmlformats.org/officeDocument/2006/relationships/image" Target="../media/image558.png"/><Relationship Id="rId48" Type="http://schemas.openxmlformats.org/officeDocument/2006/relationships/image" Target="../media/image568.png"/><Relationship Id="rId69" Type="http://schemas.openxmlformats.org/officeDocument/2006/relationships/customXml" Target="../ink/ink1288.xml"/><Relationship Id="rId113" Type="http://schemas.openxmlformats.org/officeDocument/2006/relationships/customXml" Target="../ink/ink1310.xml"/><Relationship Id="rId134" Type="http://schemas.openxmlformats.org/officeDocument/2006/relationships/image" Target="../media/image610.png"/><Relationship Id="rId80" Type="http://schemas.openxmlformats.org/officeDocument/2006/relationships/image" Target="../media/image583.png"/><Relationship Id="rId155" Type="http://schemas.openxmlformats.org/officeDocument/2006/relationships/customXml" Target="../ink/ink1331.xml"/><Relationship Id="rId176" Type="http://schemas.openxmlformats.org/officeDocument/2006/relationships/image" Target="../media/image631.png"/><Relationship Id="rId197" Type="http://schemas.openxmlformats.org/officeDocument/2006/relationships/image" Target="../media/image641.png"/><Relationship Id="rId201" Type="http://schemas.openxmlformats.org/officeDocument/2006/relationships/image" Target="../media/image643.png"/><Relationship Id="rId222" Type="http://schemas.openxmlformats.org/officeDocument/2006/relationships/customXml" Target="../ink/ink1365.xml"/><Relationship Id="rId243" Type="http://schemas.openxmlformats.org/officeDocument/2006/relationships/image" Target="../media/image664.png"/><Relationship Id="rId264" Type="http://schemas.openxmlformats.org/officeDocument/2006/relationships/customXml" Target="../ink/ink1386.xml"/><Relationship Id="rId285" Type="http://schemas.openxmlformats.org/officeDocument/2006/relationships/image" Target="../media/image684.png"/><Relationship Id="rId17" Type="http://schemas.openxmlformats.org/officeDocument/2006/relationships/image" Target="../media/image553.png"/><Relationship Id="rId38" Type="http://schemas.openxmlformats.org/officeDocument/2006/relationships/customXml" Target="../ink/ink1272.xml"/><Relationship Id="rId59" Type="http://schemas.openxmlformats.org/officeDocument/2006/relationships/customXml" Target="../ink/ink1283.xml"/><Relationship Id="rId103" Type="http://schemas.openxmlformats.org/officeDocument/2006/relationships/customXml" Target="../ink/ink1305.xml"/><Relationship Id="rId124" Type="http://schemas.openxmlformats.org/officeDocument/2006/relationships/image" Target="../media/image605.png"/><Relationship Id="rId310" Type="http://schemas.openxmlformats.org/officeDocument/2006/relationships/customXml" Target="../ink/ink1409.xml"/><Relationship Id="rId70" Type="http://schemas.openxmlformats.org/officeDocument/2006/relationships/image" Target="../media/image578.png"/><Relationship Id="rId91" Type="http://schemas.openxmlformats.org/officeDocument/2006/relationships/customXml" Target="../ink/ink1299.xml"/><Relationship Id="rId145" Type="http://schemas.openxmlformats.org/officeDocument/2006/relationships/customXml" Target="../ink/ink1326.xml"/><Relationship Id="rId166" Type="http://schemas.openxmlformats.org/officeDocument/2006/relationships/image" Target="../media/image626.png"/><Relationship Id="rId187" Type="http://schemas.openxmlformats.org/officeDocument/2006/relationships/customXml" Target="../ink/ink1347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60.xml"/><Relationship Id="rId233" Type="http://schemas.openxmlformats.org/officeDocument/2006/relationships/image" Target="../media/image659.png"/><Relationship Id="rId254" Type="http://schemas.openxmlformats.org/officeDocument/2006/relationships/customXml" Target="../ink/ink1381.xml"/><Relationship Id="rId28" Type="http://schemas.openxmlformats.org/officeDocument/2006/relationships/customXml" Target="../ink/ink1267.xml"/><Relationship Id="rId49" Type="http://schemas.openxmlformats.org/officeDocument/2006/relationships/customXml" Target="../ink/ink1278.xml"/><Relationship Id="rId114" Type="http://schemas.openxmlformats.org/officeDocument/2006/relationships/image" Target="../media/image600.png"/><Relationship Id="rId275" Type="http://schemas.openxmlformats.org/officeDocument/2006/relationships/image" Target="../media/image679.png"/><Relationship Id="rId296" Type="http://schemas.openxmlformats.org/officeDocument/2006/relationships/customXml" Target="../ink/ink1402.xml"/><Relationship Id="rId300" Type="http://schemas.openxmlformats.org/officeDocument/2006/relationships/customXml" Target="../ink/ink1404.xml"/><Relationship Id="rId60" Type="http://schemas.openxmlformats.org/officeDocument/2006/relationships/image" Target="../media/image574.png"/><Relationship Id="rId81" Type="http://schemas.openxmlformats.org/officeDocument/2006/relationships/customXml" Target="../ink/ink1294.xml"/><Relationship Id="rId135" Type="http://schemas.openxmlformats.org/officeDocument/2006/relationships/customXml" Target="../ink/ink1321.xml"/><Relationship Id="rId156" Type="http://schemas.openxmlformats.org/officeDocument/2006/relationships/image" Target="../media/image621.png"/><Relationship Id="rId177" Type="http://schemas.openxmlformats.org/officeDocument/2006/relationships/customXml" Target="../ink/ink1342.xml"/><Relationship Id="rId198" Type="http://schemas.openxmlformats.org/officeDocument/2006/relationships/customXml" Target="../ink/ink1353.xml"/><Relationship Id="rId202" Type="http://schemas.openxmlformats.org/officeDocument/2006/relationships/customXml" Target="../ink/ink1355.xml"/><Relationship Id="rId223" Type="http://schemas.openxmlformats.org/officeDocument/2006/relationships/image" Target="../media/image654.png"/><Relationship Id="rId244" Type="http://schemas.openxmlformats.org/officeDocument/2006/relationships/customXml" Target="../ink/ink1376.xml"/><Relationship Id="rId18" Type="http://schemas.openxmlformats.org/officeDocument/2006/relationships/customXml" Target="../ink/ink1262.xml"/><Relationship Id="rId39" Type="http://schemas.openxmlformats.org/officeDocument/2006/relationships/image" Target="../media/image564.png"/><Relationship Id="rId265" Type="http://schemas.openxmlformats.org/officeDocument/2006/relationships/image" Target="../media/image388.png"/><Relationship Id="rId286" Type="http://schemas.openxmlformats.org/officeDocument/2006/relationships/customXml" Target="../ink/ink1397.xml"/><Relationship Id="rId50" Type="http://schemas.openxmlformats.org/officeDocument/2006/relationships/image" Target="../media/image569.png"/><Relationship Id="rId104" Type="http://schemas.openxmlformats.org/officeDocument/2006/relationships/image" Target="../media/image595.png"/><Relationship Id="rId125" Type="http://schemas.openxmlformats.org/officeDocument/2006/relationships/customXml" Target="../ink/ink1316.xml"/><Relationship Id="rId146" Type="http://schemas.openxmlformats.org/officeDocument/2006/relationships/image" Target="../media/image616.png"/><Relationship Id="rId167" Type="http://schemas.openxmlformats.org/officeDocument/2006/relationships/customXml" Target="../ink/ink1337.xml"/><Relationship Id="rId188" Type="http://schemas.openxmlformats.org/officeDocument/2006/relationships/customXml" Target="../ink/ink1348.xml"/><Relationship Id="rId311" Type="http://schemas.openxmlformats.org/officeDocument/2006/relationships/image" Target="../media/image697.png"/><Relationship Id="rId71" Type="http://schemas.openxmlformats.org/officeDocument/2006/relationships/customXml" Target="../ink/ink1289.xml"/><Relationship Id="rId92" Type="http://schemas.openxmlformats.org/officeDocument/2006/relationships/image" Target="../media/image589.png"/><Relationship Id="rId213" Type="http://schemas.openxmlformats.org/officeDocument/2006/relationships/image" Target="../media/image649.png"/><Relationship Id="rId234" Type="http://schemas.openxmlformats.org/officeDocument/2006/relationships/customXml" Target="../ink/ink1371.xml"/><Relationship Id="rId2" Type="http://schemas.openxmlformats.org/officeDocument/2006/relationships/customXml" Target="../ink/ink1254.xml"/><Relationship Id="rId29" Type="http://schemas.openxmlformats.org/officeDocument/2006/relationships/image" Target="../media/image559.png"/><Relationship Id="rId255" Type="http://schemas.openxmlformats.org/officeDocument/2006/relationships/image" Target="../media/image670.png"/><Relationship Id="rId276" Type="http://schemas.openxmlformats.org/officeDocument/2006/relationships/customXml" Target="../ink/ink1392.xml"/><Relationship Id="rId297" Type="http://schemas.openxmlformats.org/officeDocument/2006/relationships/image" Target="../media/image690.png"/><Relationship Id="rId40" Type="http://schemas.openxmlformats.org/officeDocument/2006/relationships/customXml" Target="../ink/ink1273.xml"/><Relationship Id="rId115" Type="http://schemas.openxmlformats.org/officeDocument/2006/relationships/customXml" Target="../ink/ink1311.xml"/><Relationship Id="rId136" Type="http://schemas.openxmlformats.org/officeDocument/2006/relationships/image" Target="../media/image611.png"/><Relationship Id="rId157" Type="http://schemas.openxmlformats.org/officeDocument/2006/relationships/customXml" Target="../ink/ink1332.xml"/><Relationship Id="rId178" Type="http://schemas.openxmlformats.org/officeDocument/2006/relationships/image" Target="../media/image632.png"/><Relationship Id="rId301" Type="http://schemas.openxmlformats.org/officeDocument/2006/relationships/image" Target="../media/image692.png"/><Relationship Id="rId61" Type="http://schemas.openxmlformats.org/officeDocument/2006/relationships/customXml" Target="../ink/ink1284.xml"/><Relationship Id="rId82" Type="http://schemas.openxmlformats.org/officeDocument/2006/relationships/image" Target="../media/image584.png"/><Relationship Id="rId199" Type="http://schemas.openxmlformats.org/officeDocument/2006/relationships/image" Target="../media/image642.png"/><Relationship Id="rId203" Type="http://schemas.openxmlformats.org/officeDocument/2006/relationships/image" Target="../media/image644.png"/><Relationship Id="rId19" Type="http://schemas.openxmlformats.org/officeDocument/2006/relationships/image" Target="../media/image554.png"/><Relationship Id="rId224" Type="http://schemas.openxmlformats.org/officeDocument/2006/relationships/customXml" Target="../ink/ink1366.xml"/><Relationship Id="rId245" Type="http://schemas.openxmlformats.org/officeDocument/2006/relationships/image" Target="../media/image665.png"/><Relationship Id="rId266" Type="http://schemas.openxmlformats.org/officeDocument/2006/relationships/customXml" Target="../ink/ink1387.xml"/><Relationship Id="rId287" Type="http://schemas.openxmlformats.org/officeDocument/2006/relationships/image" Target="../media/image685.png"/><Relationship Id="rId30" Type="http://schemas.openxmlformats.org/officeDocument/2006/relationships/customXml" Target="../ink/ink1268.xml"/><Relationship Id="rId105" Type="http://schemas.openxmlformats.org/officeDocument/2006/relationships/customXml" Target="../ink/ink1306.xml"/><Relationship Id="rId126" Type="http://schemas.openxmlformats.org/officeDocument/2006/relationships/image" Target="../media/image606.png"/><Relationship Id="rId147" Type="http://schemas.openxmlformats.org/officeDocument/2006/relationships/customXml" Target="../ink/ink1327.xml"/><Relationship Id="rId168" Type="http://schemas.openxmlformats.org/officeDocument/2006/relationships/image" Target="../media/image627.png"/><Relationship Id="rId312" Type="http://schemas.openxmlformats.org/officeDocument/2006/relationships/customXml" Target="../ink/ink1410.xml"/><Relationship Id="rId51" Type="http://schemas.openxmlformats.org/officeDocument/2006/relationships/customXml" Target="../ink/ink1279.xml"/><Relationship Id="rId72" Type="http://schemas.openxmlformats.org/officeDocument/2006/relationships/image" Target="../media/image579.png"/><Relationship Id="rId93" Type="http://schemas.openxmlformats.org/officeDocument/2006/relationships/customXml" Target="../ink/ink1300.xml"/><Relationship Id="rId189" Type="http://schemas.openxmlformats.org/officeDocument/2006/relationships/image" Target="../media/image637.png"/><Relationship Id="rId3" Type="http://schemas.openxmlformats.org/officeDocument/2006/relationships/image" Target="../media/image546.png"/><Relationship Id="rId214" Type="http://schemas.openxmlformats.org/officeDocument/2006/relationships/customXml" Target="../ink/ink1361.xml"/><Relationship Id="rId235" Type="http://schemas.openxmlformats.org/officeDocument/2006/relationships/image" Target="../media/image660.png"/><Relationship Id="rId256" Type="http://schemas.openxmlformats.org/officeDocument/2006/relationships/customXml" Target="../ink/ink1382.xml"/><Relationship Id="rId277" Type="http://schemas.openxmlformats.org/officeDocument/2006/relationships/image" Target="../media/image680.png"/><Relationship Id="rId298" Type="http://schemas.openxmlformats.org/officeDocument/2006/relationships/customXml" Target="../ink/ink1403.xml"/><Relationship Id="rId116" Type="http://schemas.openxmlformats.org/officeDocument/2006/relationships/image" Target="../media/image601.png"/><Relationship Id="rId137" Type="http://schemas.openxmlformats.org/officeDocument/2006/relationships/customXml" Target="../ink/ink1322.xml"/><Relationship Id="rId158" Type="http://schemas.openxmlformats.org/officeDocument/2006/relationships/image" Target="../media/image622.png"/><Relationship Id="rId302" Type="http://schemas.openxmlformats.org/officeDocument/2006/relationships/customXml" Target="../ink/ink1405.xml"/><Relationship Id="rId20" Type="http://schemas.openxmlformats.org/officeDocument/2006/relationships/customXml" Target="../ink/ink1263.xml"/><Relationship Id="rId41" Type="http://schemas.openxmlformats.org/officeDocument/2006/relationships/customXml" Target="../ink/ink1274.xml"/><Relationship Id="rId62" Type="http://schemas.openxmlformats.org/officeDocument/2006/relationships/image" Target="../media/image575.png"/><Relationship Id="rId83" Type="http://schemas.openxmlformats.org/officeDocument/2006/relationships/customXml" Target="../ink/ink1295.xml"/><Relationship Id="rId179" Type="http://schemas.openxmlformats.org/officeDocument/2006/relationships/customXml" Target="../ink/ink1343.xml"/><Relationship Id="rId190" Type="http://schemas.openxmlformats.org/officeDocument/2006/relationships/customXml" Target="../ink/ink1349.xml"/><Relationship Id="rId204" Type="http://schemas.openxmlformats.org/officeDocument/2006/relationships/customXml" Target="../ink/ink1356.xml"/><Relationship Id="rId225" Type="http://schemas.openxmlformats.org/officeDocument/2006/relationships/image" Target="../media/image655.png"/><Relationship Id="rId246" Type="http://schemas.openxmlformats.org/officeDocument/2006/relationships/customXml" Target="../ink/ink1377.xml"/><Relationship Id="rId267" Type="http://schemas.openxmlformats.org/officeDocument/2006/relationships/image" Target="../media/image675.png"/><Relationship Id="rId288" Type="http://schemas.openxmlformats.org/officeDocument/2006/relationships/customXml" Target="../ink/ink1398.xml"/><Relationship Id="rId106" Type="http://schemas.openxmlformats.org/officeDocument/2006/relationships/image" Target="../media/image596.png"/><Relationship Id="rId127" Type="http://schemas.openxmlformats.org/officeDocument/2006/relationships/customXml" Target="../ink/ink1317.xml"/><Relationship Id="rId313" Type="http://schemas.openxmlformats.org/officeDocument/2006/relationships/image" Target="../media/image698.png"/><Relationship Id="rId10" Type="http://schemas.openxmlformats.org/officeDocument/2006/relationships/customXml" Target="../ink/ink1258.xml"/><Relationship Id="rId31" Type="http://schemas.openxmlformats.org/officeDocument/2006/relationships/image" Target="../media/image560.png"/><Relationship Id="rId52" Type="http://schemas.openxmlformats.org/officeDocument/2006/relationships/image" Target="../media/image570.png"/><Relationship Id="rId73" Type="http://schemas.openxmlformats.org/officeDocument/2006/relationships/customXml" Target="../ink/ink1290.xml"/><Relationship Id="rId94" Type="http://schemas.openxmlformats.org/officeDocument/2006/relationships/image" Target="../media/image590.png"/><Relationship Id="rId148" Type="http://schemas.openxmlformats.org/officeDocument/2006/relationships/image" Target="../media/image617.png"/><Relationship Id="rId169" Type="http://schemas.openxmlformats.org/officeDocument/2006/relationships/customXml" Target="../ink/ink1338.xml"/><Relationship Id="rId4" Type="http://schemas.openxmlformats.org/officeDocument/2006/relationships/customXml" Target="../ink/ink1255.xml"/><Relationship Id="rId180" Type="http://schemas.openxmlformats.org/officeDocument/2006/relationships/image" Target="../media/image633.png"/><Relationship Id="rId215" Type="http://schemas.openxmlformats.org/officeDocument/2006/relationships/image" Target="../media/image650.png"/><Relationship Id="rId236" Type="http://schemas.openxmlformats.org/officeDocument/2006/relationships/customXml" Target="../ink/ink1372.xml"/><Relationship Id="rId257" Type="http://schemas.openxmlformats.org/officeDocument/2006/relationships/image" Target="../media/image671.png"/><Relationship Id="rId278" Type="http://schemas.openxmlformats.org/officeDocument/2006/relationships/customXml" Target="../ink/ink1393.xml"/><Relationship Id="rId303" Type="http://schemas.openxmlformats.org/officeDocument/2006/relationships/image" Target="../media/image693.png"/><Relationship Id="rId42" Type="http://schemas.openxmlformats.org/officeDocument/2006/relationships/image" Target="../media/image565.png"/><Relationship Id="rId84" Type="http://schemas.openxmlformats.org/officeDocument/2006/relationships/image" Target="../media/image585.png"/><Relationship Id="rId138" Type="http://schemas.openxmlformats.org/officeDocument/2006/relationships/image" Target="../media/image612.png"/><Relationship Id="rId191" Type="http://schemas.openxmlformats.org/officeDocument/2006/relationships/image" Target="../media/image638.png"/><Relationship Id="rId205" Type="http://schemas.openxmlformats.org/officeDocument/2006/relationships/image" Target="../media/image645.png"/><Relationship Id="rId247" Type="http://schemas.openxmlformats.org/officeDocument/2006/relationships/image" Target="../media/image666.png"/><Relationship Id="rId107" Type="http://schemas.openxmlformats.org/officeDocument/2006/relationships/customXml" Target="../ink/ink1307.xml"/><Relationship Id="rId289" Type="http://schemas.openxmlformats.org/officeDocument/2006/relationships/image" Target="../media/image686.png"/><Relationship Id="rId11" Type="http://schemas.openxmlformats.org/officeDocument/2006/relationships/image" Target="../media/image550.png"/><Relationship Id="rId53" Type="http://schemas.openxmlformats.org/officeDocument/2006/relationships/customXml" Target="../ink/ink1280.xml"/><Relationship Id="rId149" Type="http://schemas.openxmlformats.org/officeDocument/2006/relationships/customXml" Target="../ink/ink1328.xml"/><Relationship Id="rId314" Type="http://schemas.openxmlformats.org/officeDocument/2006/relationships/customXml" Target="../ink/ink1411.xml"/><Relationship Id="rId95" Type="http://schemas.openxmlformats.org/officeDocument/2006/relationships/customXml" Target="../ink/ink1301.xml"/><Relationship Id="rId160" Type="http://schemas.openxmlformats.org/officeDocument/2006/relationships/image" Target="../media/image623.png"/><Relationship Id="rId216" Type="http://schemas.openxmlformats.org/officeDocument/2006/relationships/customXml" Target="../ink/ink1362.xml"/><Relationship Id="rId258" Type="http://schemas.openxmlformats.org/officeDocument/2006/relationships/customXml" Target="../ink/ink1383.xml"/><Relationship Id="rId22" Type="http://schemas.openxmlformats.org/officeDocument/2006/relationships/customXml" Target="../ink/ink1264.xml"/><Relationship Id="rId64" Type="http://schemas.openxmlformats.org/officeDocument/2006/relationships/image" Target="../media/image260.png"/><Relationship Id="rId118" Type="http://schemas.openxmlformats.org/officeDocument/2006/relationships/image" Target="../media/image602.png"/><Relationship Id="rId171" Type="http://schemas.openxmlformats.org/officeDocument/2006/relationships/customXml" Target="../ink/ink1339.xml"/><Relationship Id="rId227" Type="http://schemas.openxmlformats.org/officeDocument/2006/relationships/image" Target="../media/image656.png"/><Relationship Id="rId269" Type="http://schemas.openxmlformats.org/officeDocument/2006/relationships/image" Target="../media/image676.png"/><Relationship Id="rId33" Type="http://schemas.openxmlformats.org/officeDocument/2006/relationships/image" Target="../media/image561.png"/><Relationship Id="rId129" Type="http://schemas.openxmlformats.org/officeDocument/2006/relationships/customXml" Target="../ink/ink1318.xml"/><Relationship Id="rId280" Type="http://schemas.openxmlformats.org/officeDocument/2006/relationships/customXml" Target="../ink/ink1394.xml"/><Relationship Id="rId75" Type="http://schemas.openxmlformats.org/officeDocument/2006/relationships/customXml" Target="../ink/ink1291.xml"/><Relationship Id="rId140" Type="http://schemas.openxmlformats.org/officeDocument/2006/relationships/image" Target="../media/image613.png"/><Relationship Id="rId182" Type="http://schemas.openxmlformats.org/officeDocument/2006/relationships/image" Target="../media/image634.png"/><Relationship Id="rId6" Type="http://schemas.openxmlformats.org/officeDocument/2006/relationships/customXml" Target="../ink/ink1256.xml"/><Relationship Id="rId238" Type="http://schemas.openxmlformats.org/officeDocument/2006/relationships/customXml" Target="../ink/ink1373.xml"/><Relationship Id="rId291" Type="http://schemas.openxmlformats.org/officeDocument/2006/relationships/image" Target="../media/image687.png"/><Relationship Id="rId305" Type="http://schemas.openxmlformats.org/officeDocument/2006/relationships/image" Target="../media/image694.png"/><Relationship Id="rId44" Type="http://schemas.openxmlformats.org/officeDocument/2006/relationships/image" Target="../media/image566.png"/><Relationship Id="rId86" Type="http://schemas.openxmlformats.org/officeDocument/2006/relationships/image" Target="../media/image44.png"/><Relationship Id="rId151" Type="http://schemas.openxmlformats.org/officeDocument/2006/relationships/customXml" Target="../ink/ink1329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15.xml"/><Relationship Id="rId13" Type="http://schemas.openxmlformats.org/officeDocument/2006/relationships/image" Target="../media/image705.png"/><Relationship Id="rId18" Type="http://schemas.openxmlformats.org/officeDocument/2006/relationships/customXml" Target="../ink/ink1420.xml"/><Relationship Id="rId3" Type="http://schemas.openxmlformats.org/officeDocument/2006/relationships/image" Target="../media/image700.png"/><Relationship Id="rId7" Type="http://schemas.openxmlformats.org/officeDocument/2006/relationships/image" Target="../media/image702.png"/><Relationship Id="rId12" Type="http://schemas.openxmlformats.org/officeDocument/2006/relationships/customXml" Target="../ink/ink1417.xml"/><Relationship Id="rId17" Type="http://schemas.openxmlformats.org/officeDocument/2006/relationships/image" Target="../media/image707.png"/><Relationship Id="rId2" Type="http://schemas.openxmlformats.org/officeDocument/2006/relationships/customXml" Target="../ink/ink1412.xml"/><Relationship Id="rId16" Type="http://schemas.openxmlformats.org/officeDocument/2006/relationships/customXml" Target="../ink/ink14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14.xml"/><Relationship Id="rId11" Type="http://schemas.openxmlformats.org/officeDocument/2006/relationships/image" Target="../media/image704.png"/><Relationship Id="rId5" Type="http://schemas.openxmlformats.org/officeDocument/2006/relationships/image" Target="../media/image701.png"/><Relationship Id="rId15" Type="http://schemas.openxmlformats.org/officeDocument/2006/relationships/image" Target="../media/image706.png"/><Relationship Id="rId10" Type="http://schemas.openxmlformats.org/officeDocument/2006/relationships/customXml" Target="../ink/ink1416.xml"/><Relationship Id="rId19" Type="http://schemas.openxmlformats.org/officeDocument/2006/relationships/image" Target="../media/image708.png"/><Relationship Id="rId4" Type="http://schemas.openxmlformats.org/officeDocument/2006/relationships/customXml" Target="../ink/ink1413.xml"/><Relationship Id="rId9" Type="http://schemas.openxmlformats.org/officeDocument/2006/relationships/image" Target="../media/image703.png"/><Relationship Id="rId14" Type="http://schemas.openxmlformats.org/officeDocument/2006/relationships/customXml" Target="../ink/ink1418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05.png"/><Relationship Id="rId18" Type="http://schemas.openxmlformats.org/officeDocument/2006/relationships/customXml" Target="../ink/ink1429.xml"/><Relationship Id="rId26" Type="http://schemas.openxmlformats.org/officeDocument/2006/relationships/customXml" Target="../ink/ink1433.xml"/><Relationship Id="rId39" Type="http://schemas.openxmlformats.org/officeDocument/2006/relationships/image" Target="../media/image718.png"/><Relationship Id="rId21" Type="http://schemas.openxmlformats.org/officeDocument/2006/relationships/image" Target="../media/image709.png"/><Relationship Id="rId34" Type="http://schemas.openxmlformats.org/officeDocument/2006/relationships/customXml" Target="../ink/ink1437.xml"/><Relationship Id="rId42" Type="http://schemas.openxmlformats.org/officeDocument/2006/relationships/customXml" Target="../ink/ink1441.xml"/><Relationship Id="rId47" Type="http://schemas.openxmlformats.org/officeDocument/2006/relationships/image" Target="../media/image722.png"/><Relationship Id="rId50" Type="http://schemas.openxmlformats.org/officeDocument/2006/relationships/customXml" Target="../ink/ink1445.xml"/><Relationship Id="rId55" Type="http://schemas.openxmlformats.org/officeDocument/2006/relationships/image" Target="../media/image726.png"/><Relationship Id="rId7" Type="http://schemas.openxmlformats.org/officeDocument/2006/relationships/image" Target="../media/image702.png"/><Relationship Id="rId2" Type="http://schemas.openxmlformats.org/officeDocument/2006/relationships/customXml" Target="../ink/ink1421.xml"/><Relationship Id="rId16" Type="http://schemas.openxmlformats.org/officeDocument/2006/relationships/customXml" Target="../ink/ink1428.xml"/><Relationship Id="rId29" Type="http://schemas.openxmlformats.org/officeDocument/2006/relationships/image" Target="../media/image713.png"/><Relationship Id="rId11" Type="http://schemas.openxmlformats.org/officeDocument/2006/relationships/image" Target="../media/image704.png"/><Relationship Id="rId24" Type="http://schemas.openxmlformats.org/officeDocument/2006/relationships/customXml" Target="../ink/ink1432.xml"/><Relationship Id="rId32" Type="http://schemas.openxmlformats.org/officeDocument/2006/relationships/customXml" Target="../ink/ink1436.xml"/><Relationship Id="rId37" Type="http://schemas.openxmlformats.org/officeDocument/2006/relationships/image" Target="../media/image717.png"/><Relationship Id="rId40" Type="http://schemas.openxmlformats.org/officeDocument/2006/relationships/customXml" Target="../ink/ink1440.xml"/><Relationship Id="rId45" Type="http://schemas.openxmlformats.org/officeDocument/2006/relationships/image" Target="../media/image721.png"/><Relationship Id="rId53" Type="http://schemas.openxmlformats.org/officeDocument/2006/relationships/image" Target="../media/image725.png"/><Relationship Id="rId58" Type="http://schemas.openxmlformats.org/officeDocument/2006/relationships/customXml" Target="../ink/ink1449.xml"/><Relationship Id="rId5" Type="http://schemas.openxmlformats.org/officeDocument/2006/relationships/image" Target="../media/image701.png"/><Relationship Id="rId61" Type="http://schemas.openxmlformats.org/officeDocument/2006/relationships/image" Target="../media/image260.png"/><Relationship Id="rId19" Type="http://schemas.openxmlformats.org/officeDocument/2006/relationships/image" Target="../media/image708.png"/><Relationship Id="rId14" Type="http://schemas.openxmlformats.org/officeDocument/2006/relationships/customXml" Target="../ink/ink1427.xml"/><Relationship Id="rId22" Type="http://schemas.openxmlformats.org/officeDocument/2006/relationships/customXml" Target="../ink/ink1431.xml"/><Relationship Id="rId27" Type="http://schemas.openxmlformats.org/officeDocument/2006/relationships/image" Target="../media/image712.png"/><Relationship Id="rId30" Type="http://schemas.openxmlformats.org/officeDocument/2006/relationships/customXml" Target="../ink/ink1435.xml"/><Relationship Id="rId35" Type="http://schemas.openxmlformats.org/officeDocument/2006/relationships/image" Target="../media/image716.png"/><Relationship Id="rId43" Type="http://schemas.openxmlformats.org/officeDocument/2006/relationships/image" Target="../media/image720.png"/><Relationship Id="rId48" Type="http://schemas.openxmlformats.org/officeDocument/2006/relationships/customXml" Target="../ink/ink1444.xml"/><Relationship Id="rId56" Type="http://schemas.openxmlformats.org/officeDocument/2006/relationships/customXml" Target="../ink/ink1448.xml"/><Relationship Id="rId8" Type="http://schemas.openxmlformats.org/officeDocument/2006/relationships/customXml" Target="../ink/ink1424.xml"/><Relationship Id="rId51" Type="http://schemas.openxmlformats.org/officeDocument/2006/relationships/image" Target="../media/image724.png"/><Relationship Id="rId3" Type="http://schemas.openxmlformats.org/officeDocument/2006/relationships/image" Target="../media/image700.png"/><Relationship Id="rId12" Type="http://schemas.openxmlformats.org/officeDocument/2006/relationships/customXml" Target="../ink/ink1426.xml"/><Relationship Id="rId17" Type="http://schemas.openxmlformats.org/officeDocument/2006/relationships/image" Target="../media/image707.png"/><Relationship Id="rId25" Type="http://schemas.openxmlformats.org/officeDocument/2006/relationships/image" Target="../media/image711.png"/><Relationship Id="rId33" Type="http://schemas.openxmlformats.org/officeDocument/2006/relationships/image" Target="../media/image715.png"/><Relationship Id="rId38" Type="http://schemas.openxmlformats.org/officeDocument/2006/relationships/customXml" Target="../ink/ink1439.xml"/><Relationship Id="rId46" Type="http://schemas.openxmlformats.org/officeDocument/2006/relationships/customXml" Target="../ink/ink1443.xml"/><Relationship Id="rId59" Type="http://schemas.openxmlformats.org/officeDocument/2006/relationships/image" Target="../media/image728.png"/><Relationship Id="rId20" Type="http://schemas.openxmlformats.org/officeDocument/2006/relationships/customXml" Target="../ink/ink1430.xml"/><Relationship Id="rId41" Type="http://schemas.openxmlformats.org/officeDocument/2006/relationships/image" Target="../media/image719.png"/><Relationship Id="rId54" Type="http://schemas.openxmlformats.org/officeDocument/2006/relationships/customXml" Target="../ink/ink14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3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1434.xml"/><Relationship Id="rId36" Type="http://schemas.openxmlformats.org/officeDocument/2006/relationships/customXml" Target="../ink/ink1438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1425.xml"/><Relationship Id="rId31" Type="http://schemas.openxmlformats.org/officeDocument/2006/relationships/image" Target="../media/image714.png"/><Relationship Id="rId44" Type="http://schemas.openxmlformats.org/officeDocument/2006/relationships/customXml" Target="../ink/ink1442.xml"/><Relationship Id="rId52" Type="http://schemas.openxmlformats.org/officeDocument/2006/relationships/customXml" Target="../ink/ink1446.xml"/><Relationship Id="rId60" Type="http://schemas.openxmlformats.org/officeDocument/2006/relationships/customXml" Target="../ink/ink1450.xml"/><Relationship Id="rId4" Type="http://schemas.openxmlformats.org/officeDocument/2006/relationships/customXml" Target="../ink/ink1422.xml"/><Relationship Id="rId9" Type="http://schemas.openxmlformats.org/officeDocument/2006/relationships/image" Target="../media/image703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3.xml"/><Relationship Id="rId21" Type="http://schemas.openxmlformats.org/officeDocument/2006/relationships/image" Target="../media/image709.png"/><Relationship Id="rId42" Type="http://schemas.openxmlformats.org/officeDocument/2006/relationships/customXml" Target="../ink/ink1471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1484.xml"/><Relationship Id="rId84" Type="http://schemas.openxmlformats.org/officeDocument/2006/relationships/customXml" Target="../ink/ink1492.xml"/><Relationship Id="rId16" Type="http://schemas.openxmlformats.org/officeDocument/2006/relationships/customXml" Target="../ink/ink1458.xml"/><Relationship Id="rId11" Type="http://schemas.openxmlformats.org/officeDocument/2006/relationships/image" Target="../media/image704.png"/><Relationship Id="rId32" Type="http://schemas.openxmlformats.org/officeDocument/2006/relationships/customXml" Target="../ink/ink1466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1479.xml"/><Relationship Id="rId74" Type="http://schemas.openxmlformats.org/officeDocument/2006/relationships/customXml" Target="../ink/ink1487.xml"/><Relationship Id="rId79" Type="http://schemas.openxmlformats.org/officeDocument/2006/relationships/image" Target="../media/image737.png"/><Relationship Id="rId5" Type="http://schemas.openxmlformats.org/officeDocument/2006/relationships/image" Target="../media/image701.png"/><Relationship Id="rId19" Type="http://schemas.openxmlformats.org/officeDocument/2006/relationships/image" Target="../media/image708.png"/><Relationship Id="rId14" Type="http://schemas.openxmlformats.org/officeDocument/2006/relationships/customXml" Target="../ink/ink1457.xml"/><Relationship Id="rId22" Type="http://schemas.openxmlformats.org/officeDocument/2006/relationships/customXml" Target="../ink/ink1461.xml"/><Relationship Id="rId27" Type="http://schemas.openxmlformats.org/officeDocument/2006/relationships/image" Target="../media/image712.png"/><Relationship Id="rId30" Type="http://schemas.openxmlformats.org/officeDocument/2006/relationships/customXml" Target="../ink/ink1465.xml"/><Relationship Id="rId35" Type="http://schemas.openxmlformats.org/officeDocument/2006/relationships/image" Target="../media/image716.png"/><Relationship Id="rId43" Type="http://schemas.openxmlformats.org/officeDocument/2006/relationships/image" Target="../media/image720.png"/><Relationship Id="rId48" Type="http://schemas.openxmlformats.org/officeDocument/2006/relationships/customXml" Target="../ink/ink1474.xml"/><Relationship Id="rId56" Type="http://schemas.openxmlformats.org/officeDocument/2006/relationships/customXml" Target="../ink/ink1478.xml"/><Relationship Id="rId64" Type="http://schemas.openxmlformats.org/officeDocument/2006/relationships/customXml" Target="../ink/ink1482.xml"/><Relationship Id="rId69" Type="http://schemas.openxmlformats.org/officeDocument/2006/relationships/image" Target="../media/image732.png"/><Relationship Id="rId77" Type="http://schemas.openxmlformats.org/officeDocument/2006/relationships/image" Target="../media/image736.png"/><Relationship Id="rId8" Type="http://schemas.openxmlformats.org/officeDocument/2006/relationships/customXml" Target="../ink/ink1454.xml"/><Relationship Id="rId51" Type="http://schemas.openxmlformats.org/officeDocument/2006/relationships/image" Target="../media/image724.png"/><Relationship Id="rId72" Type="http://schemas.openxmlformats.org/officeDocument/2006/relationships/customXml" Target="../ink/ink1486.xml"/><Relationship Id="rId80" Type="http://schemas.openxmlformats.org/officeDocument/2006/relationships/customXml" Target="../ink/ink1490.xml"/><Relationship Id="rId85" Type="http://schemas.openxmlformats.org/officeDocument/2006/relationships/image" Target="../media/image740.png"/><Relationship Id="rId3" Type="http://schemas.openxmlformats.org/officeDocument/2006/relationships/image" Target="../media/image700.png"/><Relationship Id="rId12" Type="http://schemas.openxmlformats.org/officeDocument/2006/relationships/customXml" Target="../ink/ink1456.xml"/><Relationship Id="rId17" Type="http://schemas.openxmlformats.org/officeDocument/2006/relationships/image" Target="../media/image707.png"/><Relationship Id="rId25" Type="http://schemas.openxmlformats.org/officeDocument/2006/relationships/image" Target="../media/image711.png"/><Relationship Id="rId33" Type="http://schemas.openxmlformats.org/officeDocument/2006/relationships/image" Target="../media/image715.png"/><Relationship Id="rId38" Type="http://schemas.openxmlformats.org/officeDocument/2006/relationships/customXml" Target="../ink/ink1469.xml"/><Relationship Id="rId46" Type="http://schemas.openxmlformats.org/officeDocument/2006/relationships/customXml" Target="../ink/ink1473.xml"/><Relationship Id="rId59" Type="http://schemas.openxmlformats.org/officeDocument/2006/relationships/image" Target="../media/image728.png"/><Relationship Id="rId67" Type="http://schemas.openxmlformats.org/officeDocument/2006/relationships/image" Target="../media/image731.png"/><Relationship Id="rId20" Type="http://schemas.openxmlformats.org/officeDocument/2006/relationships/customXml" Target="../ink/ink1460.xml"/><Relationship Id="rId41" Type="http://schemas.openxmlformats.org/officeDocument/2006/relationships/image" Target="../media/image719.png"/><Relationship Id="rId54" Type="http://schemas.openxmlformats.org/officeDocument/2006/relationships/customXml" Target="../ink/ink1477.xml"/><Relationship Id="rId62" Type="http://schemas.openxmlformats.org/officeDocument/2006/relationships/customXml" Target="../ink/ink1481.xml"/><Relationship Id="rId70" Type="http://schemas.openxmlformats.org/officeDocument/2006/relationships/customXml" Target="../ink/ink1485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3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1464.xml"/><Relationship Id="rId36" Type="http://schemas.openxmlformats.org/officeDocument/2006/relationships/customXml" Target="../ink/ink1468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1455.xml"/><Relationship Id="rId31" Type="http://schemas.openxmlformats.org/officeDocument/2006/relationships/image" Target="../media/image714.png"/><Relationship Id="rId44" Type="http://schemas.openxmlformats.org/officeDocument/2006/relationships/customXml" Target="../ink/ink1472.xml"/><Relationship Id="rId52" Type="http://schemas.openxmlformats.org/officeDocument/2006/relationships/customXml" Target="../ink/ink1476.xml"/><Relationship Id="rId60" Type="http://schemas.openxmlformats.org/officeDocument/2006/relationships/customXml" Target="../ink/ink1480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1489.xml"/><Relationship Id="rId81" Type="http://schemas.openxmlformats.org/officeDocument/2006/relationships/image" Target="../media/image738.png"/><Relationship Id="rId86" Type="http://schemas.openxmlformats.org/officeDocument/2006/relationships/customXml" Target="../ink/ink1493.xml"/><Relationship Id="rId4" Type="http://schemas.openxmlformats.org/officeDocument/2006/relationships/customXml" Target="../ink/ink1452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1459.xml"/><Relationship Id="rId39" Type="http://schemas.openxmlformats.org/officeDocument/2006/relationships/image" Target="../media/image718.png"/><Relationship Id="rId34" Type="http://schemas.openxmlformats.org/officeDocument/2006/relationships/customXml" Target="../ink/ink1467.xml"/><Relationship Id="rId50" Type="http://schemas.openxmlformats.org/officeDocument/2006/relationships/customXml" Target="../ink/ink1475.xml"/><Relationship Id="rId55" Type="http://schemas.openxmlformats.org/officeDocument/2006/relationships/image" Target="../media/image726.png"/><Relationship Id="rId76" Type="http://schemas.openxmlformats.org/officeDocument/2006/relationships/customXml" Target="../ink/ink1488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2" Type="http://schemas.openxmlformats.org/officeDocument/2006/relationships/customXml" Target="../ink/ink1451.xml"/><Relationship Id="rId29" Type="http://schemas.openxmlformats.org/officeDocument/2006/relationships/image" Target="../media/image713.png"/><Relationship Id="rId24" Type="http://schemas.openxmlformats.org/officeDocument/2006/relationships/customXml" Target="../ink/ink1462.xml"/><Relationship Id="rId40" Type="http://schemas.openxmlformats.org/officeDocument/2006/relationships/customXml" Target="../ink/ink1470.xml"/><Relationship Id="rId45" Type="http://schemas.openxmlformats.org/officeDocument/2006/relationships/image" Target="../media/image721.png"/><Relationship Id="rId66" Type="http://schemas.openxmlformats.org/officeDocument/2006/relationships/customXml" Target="../ink/ink1483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1491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06.xml"/><Relationship Id="rId21" Type="http://schemas.openxmlformats.org/officeDocument/2006/relationships/image" Target="../media/image709.png"/><Relationship Id="rId42" Type="http://schemas.openxmlformats.org/officeDocument/2006/relationships/customXml" Target="../ink/ink1514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1527.xml"/><Relationship Id="rId84" Type="http://schemas.openxmlformats.org/officeDocument/2006/relationships/customXml" Target="../ink/ink1535.xml"/><Relationship Id="rId89" Type="http://schemas.openxmlformats.org/officeDocument/2006/relationships/image" Target="../media/image742.png"/><Relationship Id="rId16" Type="http://schemas.openxmlformats.org/officeDocument/2006/relationships/customXml" Target="../ink/ink1501.xml"/><Relationship Id="rId11" Type="http://schemas.openxmlformats.org/officeDocument/2006/relationships/image" Target="../media/image704.png"/><Relationship Id="rId32" Type="http://schemas.openxmlformats.org/officeDocument/2006/relationships/customXml" Target="../ink/ink1509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1522.xml"/><Relationship Id="rId74" Type="http://schemas.openxmlformats.org/officeDocument/2006/relationships/customXml" Target="../ink/ink1530.xml"/><Relationship Id="rId79" Type="http://schemas.openxmlformats.org/officeDocument/2006/relationships/image" Target="../media/image737.png"/><Relationship Id="rId102" Type="http://schemas.openxmlformats.org/officeDocument/2006/relationships/customXml" Target="../ink/ink1544.xml"/><Relationship Id="rId5" Type="http://schemas.openxmlformats.org/officeDocument/2006/relationships/image" Target="../media/image701.png"/><Relationship Id="rId90" Type="http://schemas.openxmlformats.org/officeDocument/2006/relationships/customXml" Target="../ink/ink1538.xml"/><Relationship Id="rId95" Type="http://schemas.openxmlformats.org/officeDocument/2006/relationships/image" Target="../media/image745.png"/><Relationship Id="rId22" Type="http://schemas.openxmlformats.org/officeDocument/2006/relationships/customXml" Target="../ink/ink1504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1517.xml"/><Relationship Id="rId64" Type="http://schemas.openxmlformats.org/officeDocument/2006/relationships/customXml" Target="../ink/ink1525.xml"/><Relationship Id="rId69" Type="http://schemas.openxmlformats.org/officeDocument/2006/relationships/image" Target="../media/image732.png"/><Relationship Id="rId80" Type="http://schemas.openxmlformats.org/officeDocument/2006/relationships/customXml" Target="../ink/ink1533.xml"/><Relationship Id="rId85" Type="http://schemas.openxmlformats.org/officeDocument/2006/relationships/image" Target="../media/image740.png"/><Relationship Id="rId12" Type="http://schemas.openxmlformats.org/officeDocument/2006/relationships/customXml" Target="../ink/ink1499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1512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20" Type="http://schemas.openxmlformats.org/officeDocument/2006/relationships/customXml" Target="../ink/ink1503.xml"/><Relationship Id="rId41" Type="http://schemas.openxmlformats.org/officeDocument/2006/relationships/image" Target="../media/image719.png"/><Relationship Id="rId54" Type="http://schemas.openxmlformats.org/officeDocument/2006/relationships/customXml" Target="../ink/ink1520.xml"/><Relationship Id="rId62" Type="http://schemas.openxmlformats.org/officeDocument/2006/relationships/customXml" Target="../ink/ink1524.xml"/><Relationship Id="rId70" Type="http://schemas.openxmlformats.org/officeDocument/2006/relationships/customXml" Target="../ink/ink1528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88" Type="http://schemas.openxmlformats.org/officeDocument/2006/relationships/customXml" Target="../ink/ink1537.xml"/><Relationship Id="rId91" Type="http://schemas.openxmlformats.org/officeDocument/2006/relationships/image" Target="../media/image743.png"/><Relationship Id="rId96" Type="http://schemas.openxmlformats.org/officeDocument/2006/relationships/customXml" Target="../ink/ink15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96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1507.xml"/><Relationship Id="rId36" Type="http://schemas.openxmlformats.org/officeDocument/2006/relationships/customXml" Target="../ink/ink1511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" Type="http://schemas.openxmlformats.org/officeDocument/2006/relationships/customXml" Target="../ink/ink1498.xml"/><Relationship Id="rId31" Type="http://schemas.openxmlformats.org/officeDocument/2006/relationships/image" Target="../media/image714.png"/><Relationship Id="rId44" Type="http://schemas.openxmlformats.org/officeDocument/2006/relationships/customXml" Target="../ink/ink1515.xml"/><Relationship Id="rId52" Type="http://schemas.openxmlformats.org/officeDocument/2006/relationships/customXml" Target="../ink/ink1519.xml"/><Relationship Id="rId60" Type="http://schemas.openxmlformats.org/officeDocument/2006/relationships/customXml" Target="../ink/ink1523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1532.xml"/><Relationship Id="rId81" Type="http://schemas.openxmlformats.org/officeDocument/2006/relationships/image" Target="../media/image738.png"/><Relationship Id="rId86" Type="http://schemas.openxmlformats.org/officeDocument/2006/relationships/customXml" Target="../ink/ink1536.xml"/><Relationship Id="rId94" Type="http://schemas.openxmlformats.org/officeDocument/2006/relationships/customXml" Target="../ink/ink1540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4" Type="http://schemas.openxmlformats.org/officeDocument/2006/relationships/customXml" Target="../ink/ink1495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1502.xml"/><Relationship Id="rId39" Type="http://schemas.openxmlformats.org/officeDocument/2006/relationships/image" Target="../media/image718.png"/><Relationship Id="rId34" Type="http://schemas.openxmlformats.org/officeDocument/2006/relationships/customXml" Target="../ink/ink1510.xml"/><Relationship Id="rId50" Type="http://schemas.openxmlformats.org/officeDocument/2006/relationships/customXml" Target="../ink/ink1518.xml"/><Relationship Id="rId55" Type="http://schemas.openxmlformats.org/officeDocument/2006/relationships/image" Target="../media/image726.png"/><Relationship Id="rId76" Type="http://schemas.openxmlformats.org/officeDocument/2006/relationships/customXml" Target="../ink/ink1531.xml"/><Relationship Id="rId97" Type="http://schemas.openxmlformats.org/officeDocument/2006/relationships/image" Target="../media/image746.png"/><Relationship Id="rId104" Type="http://schemas.openxmlformats.org/officeDocument/2006/relationships/customXml" Target="../ink/ink1545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1539.xml"/><Relationship Id="rId2" Type="http://schemas.openxmlformats.org/officeDocument/2006/relationships/customXml" Target="../ink/ink1494.xml"/><Relationship Id="rId29" Type="http://schemas.openxmlformats.org/officeDocument/2006/relationships/image" Target="../media/image713.png"/><Relationship Id="rId24" Type="http://schemas.openxmlformats.org/officeDocument/2006/relationships/customXml" Target="../ink/ink1505.xml"/><Relationship Id="rId40" Type="http://schemas.openxmlformats.org/officeDocument/2006/relationships/customXml" Target="../ink/ink1513.xml"/><Relationship Id="rId45" Type="http://schemas.openxmlformats.org/officeDocument/2006/relationships/image" Target="../media/image721.png"/><Relationship Id="rId66" Type="http://schemas.openxmlformats.org/officeDocument/2006/relationships/customXml" Target="../ink/ink1526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1534.xml"/><Relationship Id="rId19" Type="http://schemas.openxmlformats.org/officeDocument/2006/relationships/image" Target="../media/image708.png"/><Relationship Id="rId14" Type="http://schemas.openxmlformats.org/officeDocument/2006/relationships/customXml" Target="../ink/ink1500.xml"/><Relationship Id="rId30" Type="http://schemas.openxmlformats.org/officeDocument/2006/relationships/customXml" Target="../ink/ink1508.xml"/><Relationship Id="rId35" Type="http://schemas.openxmlformats.org/officeDocument/2006/relationships/image" Target="../media/image716.png"/><Relationship Id="rId56" Type="http://schemas.openxmlformats.org/officeDocument/2006/relationships/customXml" Target="../ink/ink1521.xml"/><Relationship Id="rId77" Type="http://schemas.openxmlformats.org/officeDocument/2006/relationships/image" Target="../media/image736.png"/><Relationship Id="rId100" Type="http://schemas.openxmlformats.org/officeDocument/2006/relationships/customXml" Target="../ink/ink1543.xml"/><Relationship Id="rId105" Type="http://schemas.openxmlformats.org/officeDocument/2006/relationships/image" Target="../media/image750.png"/><Relationship Id="rId8" Type="http://schemas.openxmlformats.org/officeDocument/2006/relationships/customXml" Target="../ink/ink1497.xml"/><Relationship Id="rId51" Type="http://schemas.openxmlformats.org/officeDocument/2006/relationships/image" Target="../media/image724.png"/><Relationship Id="rId72" Type="http://schemas.openxmlformats.org/officeDocument/2006/relationships/customXml" Target="../ink/ink1529.xml"/><Relationship Id="rId93" Type="http://schemas.openxmlformats.org/officeDocument/2006/relationships/image" Target="../media/image744.png"/><Relationship Id="rId98" Type="http://schemas.openxmlformats.org/officeDocument/2006/relationships/customXml" Target="../ink/ink1542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1516.xml"/><Relationship Id="rId67" Type="http://schemas.openxmlformats.org/officeDocument/2006/relationships/image" Target="../media/image731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58.xml"/><Relationship Id="rId21" Type="http://schemas.openxmlformats.org/officeDocument/2006/relationships/image" Target="../media/image709.png"/><Relationship Id="rId42" Type="http://schemas.openxmlformats.org/officeDocument/2006/relationships/customXml" Target="../ink/ink1566.xml"/><Relationship Id="rId47" Type="http://schemas.openxmlformats.org/officeDocument/2006/relationships/image" Target="../media/image722.png"/><Relationship Id="rId63" Type="http://schemas.openxmlformats.org/officeDocument/2006/relationships/image" Target="../media/image729.png"/><Relationship Id="rId68" Type="http://schemas.openxmlformats.org/officeDocument/2006/relationships/customXml" Target="../ink/ink1579.xml"/><Relationship Id="rId84" Type="http://schemas.openxmlformats.org/officeDocument/2006/relationships/customXml" Target="../ink/ink1587.xml"/><Relationship Id="rId89" Type="http://schemas.openxmlformats.org/officeDocument/2006/relationships/image" Target="../media/image742.png"/><Relationship Id="rId16" Type="http://schemas.openxmlformats.org/officeDocument/2006/relationships/customXml" Target="../ink/ink1553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1561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1574.xml"/><Relationship Id="rId74" Type="http://schemas.openxmlformats.org/officeDocument/2006/relationships/customXml" Target="../ink/ink1582.xml"/><Relationship Id="rId79" Type="http://schemas.openxmlformats.org/officeDocument/2006/relationships/image" Target="../media/image737.png"/><Relationship Id="rId102" Type="http://schemas.openxmlformats.org/officeDocument/2006/relationships/customXml" Target="../ink/ink1596.xml"/><Relationship Id="rId5" Type="http://schemas.openxmlformats.org/officeDocument/2006/relationships/image" Target="../media/image701.png"/><Relationship Id="rId90" Type="http://schemas.openxmlformats.org/officeDocument/2006/relationships/customXml" Target="../ink/ink1590.xml"/><Relationship Id="rId95" Type="http://schemas.openxmlformats.org/officeDocument/2006/relationships/image" Target="../media/image745.png"/><Relationship Id="rId22" Type="http://schemas.openxmlformats.org/officeDocument/2006/relationships/customXml" Target="../ink/ink1556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1569.xml"/><Relationship Id="rId64" Type="http://schemas.openxmlformats.org/officeDocument/2006/relationships/customXml" Target="../ink/ink1577.xml"/><Relationship Id="rId69" Type="http://schemas.openxmlformats.org/officeDocument/2006/relationships/image" Target="../media/image732.png"/><Relationship Id="rId80" Type="http://schemas.openxmlformats.org/officeDocument/2006/relationships/customXml" Target="../ink/ink1585.xml"/><Relationship Id="rId85" Type="http://schemas.openxmlformats.org/officeDocument/2006/relationships/image" Target="../media/image740.png"/><Relationship Id="rId12" Type="http://schemas.openxmlformats.org/officeDocument/2006/relationships/customXml" Target="../ink/ink1551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1564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20" Type="http://schemas.openxmlformats.org/officeDocument/2006/relationships/customXml" Target="../ink/ink1555.xml"/><Relationship Id="rId41" Type="http://schemas.openxmlformats.org/officeDocument/2006/relationships/image" Target="../media/image719.png"/><Relationship Id="rId54" Type="http://schemas.openxmlformats.org/officeDocument/2006/relationships/customXml" Target="../ink/ink1572.xml"/><Relationship Id="rId62" Type="http://schemas.openxmlformats.org/officeDocument/2006/relationships/customXml" Target="../ink/ink1576.xml"/><Relationship Id="rId70" Type="http://schemas.openxmlformats.org/officeDocument/2006/relationships/customXml" Target="../ink/ink1580.xml"/><Relationship Id="rId75" Type="http://schemas.openxmlformats.org/officeDocument/2006/relationships/image" Target="../media/image735.png"/><Relationship Id="rId83" Type="http://schemas.openxmlformats.org/officeDocument/2006/relationships/image" Target="../media/image739.png"/><Relationship Id="rId88" Type="http://schemas.openxmlformats.org/officeDocument/2006/relationships/customXml" Target="../ink/ink1589.xml"/><Relationship Id="rId91" Type="http://schemas.openxmlformats.org/officeDocument/2006/relationships/image" Target="../media/image743.png"/><Relationship Id="rId96" Type="http://schemas.openxmlformats.org/officeDocument/2006/relationships/customXml" Target="../ink/ink15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48.xml"/><Relationship Id="rId15" Type="http://schemas.openxmlformats.org/officeDocument/2006/relationships/image" Target="../media/image706.png"/><Relationship Id="rId23" Type="http://schemas.openxmlformats.org/officeDocument/2006/relationships/image" Target="../media/image710.png"/><Relationship Id="rId28" Type="http://schemas.openxmlformats.org/officeDocument/2006/relationships/customXml" Target="../ink/ink1559.xml"/><Relationship Id="rId36" Type="http://schemas.openxmlformats.org/officeDocument/2006/relationships/customXml" Target="../ink/ink1563.xml"/><Relationship Id="rId49" Type="http://schemas.openxmlformats.org/officeDocument/2006/relationships/image" Target="../media/image723.png"/><Relationship Id="rId57" Type="http://schemas.openxmlformats.org/officeDocument/2006/relationships/image" Target="../media/image727.png"/><Relationship Id="rId106" Type="http://schemas.openxmlformats.org/officeDocument/2006/relationships/customXml" Target="../ink/ink1598.xml"/><Relationship Id="rId10" Type="http://schemas.openxmlformats.org/officeDocument/2006/relationships/customXml" Target="../ink/ink1550.xml"/><Relationship Id="rId31" Type="http://schemas.openxmlformats.org/officeDocument/2006/relationships/image" Target="../media/image714.png"/><Relationship Id="rId44" Type="http://schemas.openxmlformats.org/officeDocument/2006/relationships/customXml" Target="../ink/ink1567.xml"/><Relationship Id="rId52" Type="http://schemas.openxmlformats.org/officeDocument/2006/relationships/customXml" Target="../ink/ink1571.xml"/><Relationship Id="rId60" Type="http://schemas.openxmlformats.org/officeDocument/2006/relationships/customXml" Target="../ink/ink1575.xml"/><Relationship Id="rId65" Type="http://schemas.openxmlformats.org/officeDocument/2006/relationships/image" Target="../media/image730.png"/><Relationship Id="rId73" Type="http://schemas.openxmlformats.org/officeDocument/2006/relationships/image" Target="../media/image734.png"/><Relationship Id="rId78" Type="http://schemas.openxmlformats.org/officeDocument/2006/relationships/customXml" Target="../ink/ink1584.xml"/><Relationship Id="rId81" Type="http://schemas.openxmlformats.org/officeDocument/2006/relationships/image" Target="../media/image738.png"/><Relationship Id="rId86" Type="http://schemas.openxmlformats.org/officeDocument/2006/relationships/customXml" Target="../ink/ink1588.xml"/><Relationship Id="rId94" Type="http://schemas.openxmlformats.org/officeDocument/2006/relationships/customXml" Target="../ink/ink1592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4" Type="http://schemas.openxmlformats.org/officeDocument/2006/relationships/customXml" Target="../ink/ink1547.xml"/><Relationship Id="rId9" Type="http://schemas.openxmlformats.org/officeDocument/2006/relationships/image" Target="../media/image703.png"/><Relationship Id="rId13" Type="http://schemas.openxmlformats.org/officeDocument/2006/relationships/image" Target="../media/image705.png"/><Relationship Id="rId18" Type="http://schemas.openxmlformats.org/officeDocument/2006/relationships/customXml" Target="../ink/ink1554.xml"/><Relationship Id="rId39" Type="http://schemas.openxmlformats.org/officeDocument/2006/relationships/image" Target="../media/image718.png"/><Relationship Id="rId34" Type="http://schemas.openxmlformats.org/officeDocument/2006/relationships/customXml" Target="../ink/ink1562.xml"/><Relationship Id="rId50" Type="http://schemas.openxmlformats.org/officeDocument/2006/relationships/customXml" Target="../ink/ink1570.xml"/><Relationship Id="rId55" Type="http://schemas.openxmlformats.org/officeDocument/2006/relationships/image" Target="../media/image726.png"/><Relationship Id="rId76" Type="http://schemas.openxmlformats.org/officeDocument/2006/relationships/customXml" Target="../ink/ink1583.xml"/><Relationship Id="rId97" Type="http://schemas.openxmlformats.org/officeDocument/2006/relationships/image" Target="../media/image746.png"/><Relationship Id="rId104" Type="http://schemas.openxmlformats.org/officeDocument/2006/relationships/customXml" Target="../ink/ink1597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1591.xml"/><Relationship Id="rId2" Type="http://schemas.openxmlformats.org/officeDocument/2006/relationships/customXml" Target="../ink/ink1546.xml"/><Relationship Id="rId29" Type="http://schemas.openxmlformats.org/officeDocument/2006/relationships/image" Target="../media/image713.png"/><Relationship Id="rId24" Type="http://schemas.openxmlformats.org/officeDocument/2006/relationships/customXml" Target="../ink/ink1557.xml"/><Relationship Id="rId40" Type="http://schemas.openxmlformats.org/officeDocument/2006/relationships/customXml" Target="../ink/ink1565.xml"/><Relationship Id="rId45" Type="http://schemas.openxmlformats.org/officeDocument/2006/relationships/image" Target="../media/image721.png"/><Relationship Id="rId66" Type="http://schemas.openxmlformats.org/officeDocument/2006/relationships/customXml" Target="../ink/ink1578.xml"/><Relationship Id="rId87" Type="http://schemas.openxmlformats.org/officeDocument/2006/relationships/image" Target="../media/image741.png"/><Relationship Id="rId61" Type="http://schemas.openxmlformats.org/officeDocument/2006/relationships/image" Target="../media/image260.png"/><Relationship Id="rId82" Type="http://schemas.openxmlformats.org/officeDocument/2006/relationships/customXml" Target="../ink/ink1586.xml"/><Relationship Id="rId19" Type="http://schemas.openxmlformats.org/officeDocument/2006/relationships/image" Target="../media/image708.png"/><Relationship Id="rId14" Type="http://schemas.openxmlformats.org/officeDocument/2006/relationships/customXml" Target="../ink/ink1552.xml"/><Relationship Id="rId30" Type="http://schemas.openxmlformats.org/officeDocument/2006/relationships/customXml" Target="../ink/ink1560.xml"/><Relationship Id="rId35" Type="http://schemas.openxmlformats.org/officeDocument/2006/relationships/image" Target="../media/image716.png"/><Relationship Id="rId56" Type="http://schemas.openxmlformats.org/officeDocument/2006/relationships/customXml" Target="../ink/ink1573.xml"/><Relationship Id="rId77" Type="http://schemas.openxmlformats.org/officeDocument/2006/relationships/image" Target="../media/image736.png"/><Relationship Id="rId100" Type="http://schemas.openxmlformats.org/officeDocument/2006/relationships/customXml" Target="../ink/ink1595.xml"/><Relationship Id="rId105" Type="http://schemas.openxmlformats.org/officeDocument/2006/relationships/image" Target="../media/image750.png"/><Relationship Id="rId8" Type="http://schemas.openxmlformats.org/officeDocument/2006/relationships/customXml" Target="../ink/ink1549.xml"/><Relationship Id="rId51" Type="http://schemas.openxmlformats.org/officeDocument/2006/relationships/image" Target="../media/image724.png"/><Relationship Id="rId72" Type="http://schemas.openxmlformats.org/officeDocument/2006/relationships/customXml" Target="../ink/ink1581.xml"/><Relationship Id="rId93" Type="http://schemas.openxmlformats.org/officeDocument/2006/relationships/image" Target="../media/image744.png"/><Relationship Id="rId98" Type="http://schemas.openxmlformats.org/officeDocument/2006/relationships/customXml" Target="../ink/ink1594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1568.xml"/><Relationship Id="rId67" Type="http://schemas.openxmlformats.org/officeDocument/2006/relationships/image" Target="../media/image731.png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17.xml"/><Relationship Id="rId26" Type="http://schemas.openxmlformats.org/officeDocument/2006/relationships/customXml" Target="../ink/ink21.xml"/><Relationship Id="rId21" Type="http://schemas.openxmlformats.org/officeDocument/2006/relationships/image" Target="../media/image14.png"/><Relationship Id="rId34" Type="http://schemas.openxmlformats.org/officeDocument/2006/relationships/customXml" Target="../ink/ink25.xml"/><Relationship Id="rId7" Type="http://schemas.openxmlformats.org/officeDocument/2006/relationships/image" Target="../media/image5.png"/><Relationship Id="rId12" Type="http://schemas.openxmlformats.org/officeDocument/2006/relationships/customXml" Target="../ink/ink14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2" Type="http://schemas.openxmlformats.org/officeDocument/2006/relationships/customXml" Target="../ink/ink9.xml"/><Relationship Id="rId16" Type="http://schemas.openxmlformats.org/officeDocument/2006/relationships/customXml" Target="../ink/ink16.xml"/><Relationship Id="rId20" Type="http://schemas.openxmlformats.org/officeDocument/2006/relationships/customXml" Target="../ink/ink18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.xml"/><Relationship Id="rId11" Type="http://schemas.openxmlformats.org/officeDocument/2006/relationships/image" Target="../media/image9.png"/><Relationship Id="rId24" Type="http://schemas.openxmlformats.org/officeDocument/2006/relationships/customXml" Target="../ink/ink20.xml"/><Relationship Id="rId32" Type="http://schemas.openxmlformats.org/officeDocument/2006/relationships/customXml" Target="../ink/ink24.xml"/><Relationship Id="rId37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22.xml"/><Relationship Id="rId36" Type="http://schemas.openxmlformats.org/officeDocument/2006/relationships/customXml" Target="../ink/ink26.xml"/><Relationship Id="rId10" Type="http://schemas.openxmlformats.org/officeDocument/2006/relationships/customXml" Target="../ink/ink13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10.xml"/><Relationship Id="rId9" Type="http://schemas.openxmlformats.org/officeDocument/2006/relationships/image" Target="../media/image8.png"/><Relationship Id="rId14" Type="http://schemas.openxmlformats.org/officeDocument/2006/relationships/customXml" Target="../ink/ink15.xml"/><Relationship Id="rId22" Type="http://schemas.openxmlformats.org/officeDocument/2006/relationships/customXml" Target="../ink/ink19.xml"/><Relationship Id="rId27" Type="http://schemas.openxmlformats.org/officeDocument/2006/relationships/image" Target="../media/image17.png"/><Relationship Id="rId30" Type="http://schemas.openxmlformats.org/officeDocument/2006/relationships/customXml" Target="../ink/ink23.xml"/><Relationship Id="rId35" Type="http://schemas.openxmlformats.org/officeDocument/2006/relationships/image" Target="../media/image21.png"/><Relationship Id="rId8" Type="http://schemas.openxmlformats.org/officeDocument/2006/relationships/customXml" Target="../ink/ink12.xml"/><Relationship Id="rId3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6.png"/><Relationship Id="rId21" Type="http://schemas.openxmlformats.org/officeDocument/2006/relationships/image" Target="../media/image709.png"/><Relationship Id="rId42" Type="http://schemas.openxmlformats.org/officeDocument/2006/relationships/customXml" Target="../ink/ink1619.xml"/><Relationship Id="rId63" Type="http://schemas.openxmlformats.org/officeDocument/2006/relationships/image" Target="../media/image729.png"/><Relationship Id="rId84" Type="http://schemas.openxmlformats.org/officeDocument/2006/relationships/customXml" Target="../ink/ink1640.xml"/><Relationship Id="rId16" Type="http://schemas.openxmlformats.org/officeDocument/2006/relationships/customXml" Target="../ink/ink1606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1614.xml"/><Relationship Id="rId37" Type="http://schemas.openxmlformats.org/officeDocument/2006/relationships/image" Target="../media/image717.png"/><Relationship Id="rId53" Type="http://schemas.openxmlformats.org/officeDocument/2006/relationships/image" Target="../media/image725.png"/><Relationship Id="rId58" Type="http://schemas.openxmlformats.org/officeDocument/2006/relationships/customXml" Target="../ink/ink1627.xml"/><Relationship Id="rId74" Type="http://schemas.openxmlformats.org/officeDocument/2006/relationships/customXml" Target="../ink/ink1635.xml"/><Relationship Id="rId79" Type="http://schemas.openxmlformats.org/officeDocument/2006/relationships/image" Target="../media/image737.png"/><Relationship Id="rId102" Type="http://schemas.openxmlformats.org/officeDocument/2006/relationships/customXml" Target="../ink/ink1649.xml"/><Relationship Id="rId123" Type="http://schemas.openxmlformats.org/officeDocument/2006/relationships/image" Target="../media/image759.png"/><Relationship Id="rId128" Type="http://schemas.openxmlformats.org/officeDocument/2006/relationships/customXml" Target="../ink/ink1662.xml"/><Relationship Id="rId5" Type="http://schemas.openxmlformats.org/officeDocument/2006/relationships/image" Target="../media/image701.png"/><Relationship Id="rId90" Type="http://schemas.openxmlformats.org/officeDocument/2006/relationships/customXml" Target="../ink/ink1643.xml"/><Relationship Id="rId95" Type="http://schemas.openxmlformats.org/officeDocument/2006/relationships/image" Target="../media/image745.png"/><Relationship Id="rId22" Type="http://schemas.openxmlformats.org/officeDocument/2006/relationships/customXml" Target="../ink/ink1609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1622.xml"/><Relationship Id="rId64" Type="http://schemas.openxmlformats.org/officeDocument/2006/relationships/customXml" Target="../ink/ink1630.xml"/><Relationship Id="rId69" Type="http://schemas.openxmlformats.org/officeDocument/2006/relationships/image" Target="../media/image732.png"/><Relationship Id="rId113" Type="http://schemas.openxmlformats.org/officeDocument/2006/relationships/image" Target="../media/image754.png"/><Relationship Id="rId118" Type="http://schemas.openxmlformats.org/officeDocument/2006/relationships/customXml" Target="../ink/ink1657.xml"/><Relationship Id="rId134" Type="http://schemas.openxmlformats.org/officeDocument/2006/relationships/customXml" Target="../ink/ink1665.xml"/><Relationship Id="rId80" Type="http://schemas.openxmlformats.org/officeDocument/2006/relationships/customXml" Target="../ink/ink1638.xml"/><Relationship Id="rId85" Type="http://schemas.openxmlformats.org/officeDocument/2006/relationships/image" Target="../media/image740.png"/><Relationship Id="rId12" Type="http://schemas.openxmlformats.org/officeDocument/2006/relationships/customXml" Target="../ink/ink1604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1617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108" Type="http://schemas.openxmlformats.org/officeDocument/2006/relationships/customXml" Target="../ink/ink1652.xml"/><Relationship Id="rId124" Type="http://schemas.openxmlformats.org/officeDocument/2006/relationships/customXml" Target="../ink/ink1660.xml"/><Relationship Id="rId129" Type="http://schemas.openxmlformats.org/officeDocument/2006/relationships/image" Target="../media/image762.png"/><Relationship Id="rId54" Type="http://schemas.openxmlformats.org/officeDocument/2006/relationships/customXml" Target="../ink/ink1625.xml"/><Relationship Id="rId70" Type="http://schemas.openxmlformats.org/officeDocument/2006/relationships/customXml" Target="../ink/ink1633.xml"/><Relationship Id="rId75" Type="http://schemas.openxmlformats.org/officeDocument/2006/relationships/image" Target="../media/image735.png"/><Relationship Id="rId91" Type="http://schemas.openxmlformats.org/officeDocument/2006/relationships/image" Target="../media/image743.png"/><Relationship Id="rId96" Type="http://schemas.openxmlformats.org/officeDocument/2006/relationships/customXml" Target="../ink/ink16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01.xml"/><Relationship Id="rId23" Type="http://schemas.openxmlformats.org/officeDocument/2006/relationships/image" Target="../media/image710.png"/><Relationship Id="rId28" Type="http://schemas.openxmlformats.org/officeDocument/2006/relationships/customXml" Target="../ink/ink1612.xml"/><Relationship Id="rId49" Type="http://schemas.openxmlformats.org/officeDocument/2006/relationships/image" Target="../media/image723.png"/><Relationship Id="rId114" Type="http://schemas.openxmlformats.org/officeDocument/2006/relationships/customXml" Target="../ink/ink1655.xml"/><Relationship Id="rId119" Type="http://schemas.openxmlformats.org/officeDocument/2006/relationships/image" Target="../media/image757.png"/><Relationship Id="rId44" Type="http://schemas.openxmlformats.org/officeDocument/2006/relationships/customXml" Target="../ink/ink1620.xml"/><Relationship Id="rId60" Type="http://schemas.openxmlformats.org/officeDocument/2006/relationships/customXml" Target="../ink/ink1628.xml"/><Relationship Id="rId65" Type="http://schemas.openxmlformats.org/officeDocument/2006/relationships/image" Target="../media/image730.png"/><Relationship Id="rId81" Type="http://schemas.openxmlformats.org/officeDocument/2006/relationships/image" Target="../media/image738.png"/><Relationship Id="rId86" Type="http://schemas.openxmlformats.org/officeDocument/2006/relationships/customXml" Target="../ink/ink1641.xml"/><Relationship Id="rId130" Type="http://schemas.openxmlformats.org/officeDocument/2006/relationships/customXml" Target="../ink/ink1663.xml"/><Relationship Id="rId135" Type="http://schemas.openxmlformats.org/officeDocument/2006/relationships/image" Target="../media/image765.png"/><Relationship Id="rId13" Type="http://schemas.openxmlformats.org/officeDocument/2006/relationships/image" Target="../media/image705.png"/><Relationship Id="rId18" Type="http://schemas.openxmlformats.org/officeDocument/2006/relationships/customXml" Target="../ink/ink1607.xml"/><Relationship Id="rId39" Type="http://schemas.openxmlformats.org/officeDocument/2006/relationships/image" Target="../media/image718.png"/><Relationship Id="rId109" Type="http://schemas.openxmlformats.org/officeDocument/2006/relationships/image" Target="../media/image752.png"/><Relationship Id="rId34" Type="http://schemas.openxmlformats.org/officeDocument/2006/relationships/customXml" Target="../ink/ink1615.xml"/><Relationship Id="rId50" Type="http://schemas.openxmlformats.org/officeDocument/2006/relationships/customXml" Target="../ink/ink1623.xml"/><Relationship Id="rId55" Type="http://schemas.openxmlformats.org/officeDocument/2006/relationships/image" Target="../media/image726.png"/><Relationship Id="rId76" Type="http://schemas.openxmlformats.org/officeDocument/2006/relationships/customXml" Target="../ink/ink1636.xml"/><Relationship Id="rId97" Type="http://schemas.openxmlformats.org/officeDocument/2006/relationships/image" Target="../media/image746.png"/><Relationship Id="rId104" Type="http://schemas.openxmlformats.org/officeDocument/2006/relationships/customXml" Target="../ink/ink1650.xml"/><Relationship Id="rId120" Type="http://schemas.openxmlformats.org/officeDocument/2006/relationships/customXml" Target="../ink/ink1658.xml"/><Relationship Id="rId125" Type="http://schemas.openxmlformats.org/officeDocument/2006/relationships/image" Target="../media/image760.png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1644.xml"/><Relationship Id="rId2" Type="http://schemas.openxmlformats.org/officeDocument/2006/relationships/customXml" Target="../ink/ink1599.xml"/><Relationship Id="rId29" Type="http://schemas.openxmlformats.org/officeDocument/2006/relationships/image" Target="../media/image713.png"/><Relationship Id="rId24" Type="http://schemas.openxmlformats.org/officeDocument/2006/relationships/customXml" Target="../ink/ink1610.xml"/><Relationship Id="rId40" Type="http://schemas.openxmlformats.org/officeDocument/2006/relationships/customXml" Target="../ink/ink1618.xml"/><Relationship Id="rId45" Type="http://schemas.openxmlformats.org/officeDocument/2006/relationships/image" Target="../media/image721.png"/><Relationship Id="rId66" Type="http://schemas.openxmlformats.org/officeDocument/2006/relationships/customXml" Target="../ink/ink1631.xml"/><Relationship Id="rId87" Type="http://schemas.openxmlformats.org/officeDocument/2006/relationships/image" Target="../media/image741.png"/><Relationship Id="rId110" Type="http://schemas.openxmlformats.org/officeDocument/2006/relationships/customXml" Target="../ink/ink1653.xml"/><Relationship Id="rId115" Type="http://schemas.openxmlformats.org/officeDocument/2006/relationships/image" Target="../media/image755.png"/><Relationship Id="rId131" Type="http://schemas.openxmlformats.org/officeDocument/2006/relationships/image" Target="../media/image763.png"/><Relationship Id="rId61" Type="http://schemas.openxmlformats.org/officeDocument/2006/relationships/image" Target="../media/image260.png"/><Relationship Id="rId82" Type="http://schemas.openxmlformats.org/officeDocument/2006/relationships/customXml" Target="../ink/ink1639.xml"/><Relationship Id="rId19" Type="http://schemas.openxmlformats.org/officeDocument/2006/relationships/image" Target="../media/image708.png"/><Relationship Id="rId14" Type="http://schemas.openxmlformats.org/officeDocument/2006/relationships/customXml" Target="../ink/ink1605.xml"/><Relationship Id="rId30" Type="http://schemas.openxmlformats.org/officeDocument/2006/relationships/customXml" Target="../ink/ink1613.xml"/><Relationship Id="rId35" Type="http://schemas.openxmlformats.org/officeDocument/2006/relationships/image" Target="../media/image716.png"/><Relationship Id="rId56" Type="http://schemas.openxmlformats.org/officeDocument/2006/relationships/customXml" Target="../ink/ink1626.xml"/><Relationship Id="rId77" Type="http://schemas.openxmlformats.org/officeDocument/2006/relationships/image" Target="../media/image736.png"/><Relationship Id="rId100" Type="http://schemas.openxmlformats.org/officeDocument/2006/relationships/customXml" Target="../ink/ink1648.xml"/><Relationship Id="rId105" Type="http://schemas.openxmlformats.org/officeDocument/2006/relationships/image" Target="../media/image750.png"/><Relationship Id="rId126" Type="http://schemas.openxmlformats.org/officeDocument/2006/relationships/customXml" Target="../ink/ink1661.xml"/><Relationship Id="rId8" Type="http://schemas.openxmlformats.org/officeDocument/2006/relationships/customXml" Target="../ink/ink1602.xml"/><Relationship Id="rId51" Type="http://schemas.openxmlformats.org/officeDocument/2006/relationships/image" Target="../media/image724.png"/><Relationship Id="rId72" Type="http://schemas.openxmlformats.org/officeDocument/2006/relationships/customXml" Target="../ink/ink1634.xml"/><Relationship Id="rId93" Type="http://schemas.openxmlformats.org/officeDocument/2006/relationships/image" Target="../media/image744.png"/><Relationship Id="rId98" Type="http://schemas.openxmlformats.org/officeDocument/2006/relationships/customXml" Target="../ink/ink1647.xml"/><Relationship Id="rId121" Type="http://schemas.openxmlformats.org/officeDocument/2006/relationships/image" Target="../media/image758.png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1621.xml"/><Relationship Id="rId67" Type="http://schemas.openxmlformats.org/officeDocument/2006/relationships/image" Target="../media/image731.png"/><Relationship Id="rId116" Type="http://schemas.openxmlformats.org/officeDocument/2006/relationships/customXml" Target="../ink/ink1656.xml"/><Relationship Id="rId20" Type="http://schemas.openxmlformats.org/officeDocument/2006/relationships/customXml" Target="../ink/ink1608.xml"/><Relationship Id="rId41" Type="http://schemas.openxmlformats.org/officeDocument/2006/relationships/image" Target="../media/image719.png"/><Relationship Id="rId62" Type="http://schemas.openxmlformats.org/officeDocument/2006/relationships/customXml" Target="../ink/ink1629.xml"/><Relationship Id="rId83" Type="http://schemas.openxmlformats.org/officeDocument/2006/relationships/image" Target="../media/image739.png"/><Relationship Id="rId88" Type="http://schemas.openxmlformats.org/officeDocument/2006/relationships/customXml" Target="../ink/ink1642.xml"/><Relationship Id="rId111" Type="http://schemas.openxmlformats.org/officeDocument/2006/relationships/image" Target="../media/image753.png"/><Relationship Id="rId132" Type="http://schemas.openxmlformats.org/officeDocument/2006/relationships/customXml" Target="../ink/ink1664.xml"/><Relationship Id="rId15" Type="http://schemas.openxmlformats.org/officeDocument/2006/relationships/image" Target="../media/image706.png"/><Relationship Id="rId36" Type="http://schemas.openxmlformats.org/officeDocument/2006/relationships/customXml" Target="../ink/ink1616.xml"/><Relationship Id="rId57" Type="http://schemas.openxmlformats.org/officeDocument/2006/relationships/image" Target="../media/image727.png"/><Relationship Id="rId106" Type="http://schemas.openxmlformats.org/officeDocument/2006/relationships/customXml" Target="../ink/ink1651.xml"/><Relationship Id="rId127" Type="http://schemas.openxmlformats.org/officeDocument/2006/relationships/image" Target="../media/image761.png"/><Relationship Id="rId10" Type="http://schemas.openxmlformats.org/officeDocument/2006/relationships/customXml" Target="../ink/ink1603.xml"/><Relationship Id="rId31" Type="http://schemas.openxmlformats.org/officeDocument/2006/relationships/image" Target="../media/image714.png"/><Relationship Id="rId52" Type="http://schemas.openxmlformats.org/officeDocument/2006/relationships/customXml" Target="../ink/ink1624.xml"/><Relationship Id="rId73" Type="http://schemas.openxmlformats.org/officeDocument/2006/relationships/image" Target="../media/image734.png"/><Relationship Id="rId78" Type="http://schemas.openxmlformats.org/officeDocument/2006/relationships/customXml" Target="../ink/ink1637.xml"/><Relationship Id="rId94" Type="http://schemas.openxmlformats.org/officeDocument/2006/relationships/customXml" Target="../ink/ink1645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122" Type="http://schemas.openxmlformats.org/officeDocument/2006/relationships/customXml" Target="../ink/ink1659.xml"/><Relationship Id="rId4" Type="http://schemas.openxmlformats.org/officeDocument/2006/relationships/customXml" Target="../ink/ink1600.xml"/><Relationship Id="rId9" Type="http://schemas.openxmlformats.org/officeDocument/2006/relationships/image" Target="../media/image703.png"/><Relationship Id="rId26" Type="http://schemas.openxmlformats.org/officeDocument/2006/relationships/customXml" Target="../ink/ink1611.xml"/><Relationship Id="rId47" Type="http://schemas.openxmlformats.org/officeDocument/2006/relationships/image" Target="../media/image722.png"/><Relationship Id="rId68" Type="http://schemas.openxmlformats.org/officeDocument/2006/relationships/customXml" Target="../ink/ink1632.xml"/><Relationship Id="rId89" Type="http://schemas.openxmlformats.org/officeDocument/2006/relationships/image" Target="../media/image742.png"/><Relationship Id="rId112" Type="http://schemas.openxmlformats.org/officeDocument/2006/relationships/customXml" Target="../ink/ink1654.xml"/><Relationship Id="rId133" Type="http://schemas.openxmlformats.org/officeDocument/2006/relationships/image" Target="../media/image764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6.png"/><Relationship Id="rId21" Type="http://schemas.openxmlformats.org/officeDocument/2006/relationships/image" Target="../media/image709.png"/><Relationship Id="rId42" Type="http://schemas.openxmlformats.org/officeDocument/2006/relationships/customXml" Target="../ink/ink1686.xml"/><Relationship Id="rId63" Type="http://schemas.openxmlformats.org/officeDocument/2006/relationships/image" Target="../media/image729.png"/><Relationship Id="rId84" Type="http://schemas.openxmlformats.org/officeDocument/2006/relationships/customXml" Target="../ink/ink1707.xml"/><Relationship Id="rId138" Type="http://schemas.openxmlformats.org/officeDocument/2006/relationships/customXml" Target="../ink/ink1734.xml"/><Relationship Id="rId107" Type="http://schemas.openxmlformats.org/officeDocument/2006/relationships/image" Target="../media/image751.png"/><Relationship Id="rId11" Type="http://schemas.openxmlformats.org/officeDocument/2006/relationships/image" Target="../media/image704.png"/><Relationship Id="rId32" Type="http://schemas.openxmlformats.org/officeDocument/2006/relationships/customXml" Target="../ink/ink1681.xml"/><Relationship Id="rId53" Type="http://schemas.openxmlformats.org/officeDocument/2006/relationships/image" Target="../media/image725.png"/><Relationship Id="rId74" Type="http://schemas.openxmlformats.org/officeDocument/2006/relationships/customXml" Target="../ink/ink1702.xml"/><Relationship Id="rId128" Type="http://schemas.openxmlformats.org/officeDocument/2006/relationships/customXml" Target="../ink/ink1729.xml"/><Relationship Id="rId5" Type="http://schemas.openxmlformats.org/officeDocument/2006/relationships/image" Target="../media/image701.png"/><Relationship Id="rId90" Type="http://schemas.openxmlformats.org/officeDocument/2006/relationships/customXml" Target="../ink/ink1710.xml"/><Relationship Id="rId95" Type="http://schemas.openxmlformats.org/officeDocument/2006/relationships/image" Target="../media/image745.png"/><Relationship Id="rId22" Type="http://schemas.openxmlformats.org/officeDocument/2006/relationships/customXml" Target="../ink/ink1676.xml"/><Relationship Id="rId27" Type="http://schemas.openxmlformats.org/officeDocument/2006/relationships/image" Target="../media/image712.png"/><Relationship Id="rId43" Type="http://schemas.openxmlformats.org/officeDocument/2006/relationships/image" Target="../media/image720.png"/><Relationship Id="rId48" Type="http://schemas.openxmlformats.org/officeDocument/2006/relationships/customXml" Target="../ink/ink1689.xml"/><Relationship Id="rId64" Type="http://schemas.openxmlformats.org/officeDocument/2006/relationships/customXml" Target="../ink/ink1697.xml"/><Relationship Id="rId69" Type="http://schemas.openxmlformats.org/officeDocument/2006/relationships/image" Target="../media/image732.png"/><Relationship Id="rId113" Type="http://schemas.openxmlformats.org/officeDocument/2006/relationships/image" Target="../media/image754.png"/><Relationship Id="rId118" Type="http://schemas.openxmlformats.org/officeDocument/2006/relationships/customXml" Target="../ink/ink1724.xml"/><Relationship Id="rId134" Type="http://schemas.openxmlformats.org/officeDocument/2006/relationships/customXml" Target="../ink/ink1732.xml"/><Relationship Id="rId139" Type="http://schemas.openxmlformats.org/officeDocument/2006/relationships/image" Target="../media/image767.png"/><Relationship Id="rId80" Type="http://schemas.openxmlformats.org/officeDocument/2006/relationships/customXml" Target="../ink/ink1705.xml"/><Relationship Id="rId85" Type="http://schemas.openxmlformats.org/officeDocument/2006/relationships/image" Target="../media/image740.png"/><Relationship Id="rId12" Type="http://schemas.openxmlformats.org/officeDocument/2006/relationships/customXml" Target="../ink/ink1671.xml"/><Relationship Id="rId17" Type="http://schemas.openxmlformats.org/officeDocument/2006/relationships/image" Target="../media/image707.png"/><Relationship Id="rId33" Type="http://schemas.openxmlformats.org/officeDocument/2006/relationships/image" Target="../media/image715.png"/><Relationship Id="rId38" Type="http://schemas.openxmlformats.org/officeDocument/2006/relationships/customXml" Target="../ink/ink1684.xml"/><Relationship Id="rId59" Type="http://schemas.openxmlformats.org/officeDocument/2006/relationships/image" Target="../media/image728.png"/><Relationship Id="rId103" Type="http://schemas.openxmlformats.org/officeDocument/2006/relationships/image" Target="../media/image749.png"/><Relationship Id="rId108" Type="http://schemas.openxmlformats.org/officeDocument/2006/relationships/customXml" Target="../ink/ink1719.xml"/><Relationship Id="rId124" Type="http://schemas.openxmlformats.org/officeDocument/2006/relationships/customXml" Target="../ink/ink1727.xml"/><Relationship Id="rId129" Type="http://schemas.openxmlformats.org/officeDocument/2006/relationships/image" Target="../media/image762.png"/><Relationship Id="rId54" Type="http://schemas.openxmlformats.org/officeDocument/2006/relationships/customXml" Target="../ink/ink1692.xml"/><Relationship Id="rId70" Type="http://schemas.openxmlformats.org/officeDocument/2006/relationships/customXml" Target="../ink/ink1700.xml"/><Relationship Id="rId75" Type="http://schemas.openxmlformats.org/officeDocument/2006/relationships/image" Target="../media/image735.png"/><Relationship Id="rId91" Type="http://schemas.openxmlformats.org/officeDocument/2006/relationships/image" Target="../media/image743.png"/><Relationship Id="rId96" Type="http://schemas.openxmlformats.org/officeDocument/2006/relationships/customXml" Target="../ink/ink1713.xml"/><Relationship Id="rId140" Type="http://schemas.openxmlformats.org/officeDocument/2006/relationships/customXml" Target="../ink/ink1735.xml"/><Relationship Id="rId145" Type="http://schemas.openxmlformats.org/officeDocument/2006/relationships/image" Target="../media/image7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68.xml"/><Relationship Id="rId23" Type="http://schemas.openxmlformats.org/officeDocument/2006/relationships/image" Target="../media/image710.png"/><Relationship Id="rId28" Type="http://schemas.openxmlformats.org/officeDocument/2006/relationships/customXml" Target="../ink/ink1679.xml"/><Relationship Id="rId49" Type="http://schemas.openxmlformats.org/officeDocument/2006/relationships/image" Target="../media/image723.png"/><Relationship Id="rId114" Type="http://schemas.openxmlformats.org/officeDocument/2006/relationships/customXml" Target="../ink/ink1722.xml"/><Relationship Id="rId119" Type="http://schemas.openxmlformats.org/officeDocument/2006/relationships/image" Target="../media/image757.png"/><Relationship Id="rId44" Type="http://schemas.openxmlformats.org/officeDocument/2006/relationships/customXml" Target="../ink/ink1687.xml"/><Relationship Id="rId60" Type="http://schemas.openxmlformats.org/officeDocument/2006/relationships/customXml" Target="../ink/ink1695.xml"/><Relationship Id="rId65" Type="http://schemas.openxmlformats.org/officeDocument/2006/relationships/image" Target="../media/image730.png"/><Relationship Id="rId81" Type="http://schemas.openxmlformats.org/officeDocument/2006/relationships/image" Target="../media/image738.png"/><Relationship Id="rId86" Type="http://schemas.openxmlformats.org/officeDocument/2006/relationships/customXml" Target="../ink/ink1708.xml"/><Relationship Id="rId130" Type="http://schemas.openxmlformats.org/officeDocument/2006/relationships/customXml" Target="../ink/ink1730.xml"/><Relationship Id="rId135" Type="http://schemas.openxmlformats.org/officeDocument/2006/relationships/image" Target="../media/image765.png"/><Relationship Id="rId13" Type="http://schemas.openxmlformats.org/officeDocument/2006/relationships/image" Target="../media/image705.png"/><Relationship Id="rId18" Type="http://schemas.openxmlformats.org/officeDocument/2006/relationships/customXml" Target="../ink/ink1674.xml"/><Relationship Id="rId39" Type="http://schemas.openxmlformats.org/officeDocument/2006/relationships/image" Target="../media/image718.png"/><Relationship Id="rId109" Type="http://schemas.openxmlformats.org/officeDocument/2006/relationships/image" Target="../media/image752.png"/><Relationship Id="rId34" Type="http://schemas.openxmlformats.org/officeDocument/2006/relationships/customXml" Target="../ink/ink1682.xml"/><Relationship Id="rId50" Type="http://schemas.openxmlformats.org/officeDocument/2006/relationships/customXml" Target="../ink/ink1690.xml"/><Relationship Id="rId55" Type="http://schemas.openxmlformats.org/officeDocument/2006/relationships/image" Target="../media/image726.png"/><Relationship Id="rId76" Type="http://schemas.openxmlformats.org/officeDocument/2006/relationships/customXml" Target="../ink/ink1703.xml"/><Relationship Id="rId97" Type="http://schemas.openxmlformats.org/officeDocument/2006/relationships/image" Target="../media/image746.png"/><Relationship Id="rId104" Type="http://schemas.openxmlformats.org/officeDocument/2006/relationships/customXml" Target="../ink/ink1717.xml"/><Relationship Id="rId120" Type="http://schemas.openxmlformats.org/officeDocument/2006/relationships/customXml" Target="../ink/ink1725.xml"/><Relationship Id="rId125" Type="http://schemas.openxmlformats.org/officeDocument/2006/relationships/image" Target="../media/image760.png"/><Relationship Id="rId141" Type="http://schemas.openxmlformats.org/officeDocument/2006/relationships/image" Target="../media/image768.png"/><Relationship Id="rId146" Type="http://schemas.openxmlformats.org/officeDocument/2006/relationships/customXml" Target="../ink/ink1738.xml"/><Relationship Id="rId7" Type="http://schemas.openxmlformats.org/officeDocument/2006/relationships/image" Target="../media/image702.png"/><Relationship Id="rId71" Type="http://schemas.openxmlformats.org/officeDocument/2006/relationships/image" Target="../media/image733.png"/><Relationship Id="rId92" Type="http://schemas.openxmlformats.org/officeDocument/2006/relationships/customXml" Target="../ink/ink1711.xml"/><Relationship Id="rId2" Type="http://schemas.openxmlformats.org/officeDocument/2006/relationships/customXml" Target="../ink/ink1666.xml"/><Relationship Id="rId29" Type="http://schemas.openxmlformats.org/officeDocument/2006/relationships/image" Target="../media/image713.png"/><Relationship Id="rId24" Type="http://schemas.openxmlformats.org/officeDocument/2006/relationships/customXml" Target="../ink/ink1677.xml"/><Relationship Id="rId40" Type="http://schemas.openxmlformats.org/officeDocument/2006/relationships/customXml" Target="../ink/ink1685.xml"/><Relationship Id="rId45" Type="http://schemas.openxmlformats.org/officeDocument/2006/relationships/image" Target="../media/image721.png"/><Relationship Id="rId66" Type="http://schemas.openxmlformats.org/officeDocument/2006/relationships/customXml" Target="../ink/ink1698.xml"/><Relationship Id="rId87" Type="http://schemas.openxmlformats.org/officeDocument/2006/relationships/image" Target="../media/image741.png"/><Relationship Id="rId110" Type="http://schemas.openxmlformats.org/officeDocument/2006/relationships/customXml" Target="../ink/ink1720.xml"/><Relationship Id="rId115" Type="http://schemas.openxmlformats.org/officeDocument/2006/relationships/image" Target="../media/image755.png"/><Relationship Id="rId131" Type="http://schemas.openxmlformats.org/officeDocument/2006/relationships/image" Target="../media/image763.png"/><Relationship Id="rId136" Type="http://schemas.openxmlformats.org/officeDocument/2006/relationships/customXml" Target="../ink/ink1733.xml"/><Relationship Id="rId61" Type="http://schemas.openxmlformats.org/officeDocument/2006/relationships/image" Target="../media/image260.png"/><Relationship Id="rId82" Type="http://schemas.openxmlformats.org/officeDocument/2006/relationships/customXml" Target="../ink/ink1706.xml"/><Relationship Id="rId19" Type="http://schemas.openxmlformats.org/officeDocument/2006/relationships/image" Target="../media/image708.png"/><Relationship Id="rId14" Type="http://schemas.openxmlformats.org/officeDocument/2006/relationships/customXml" Target="../ink/ink1672.xml"/><Relationship Id="rId30" Type="http://schemas.openxmlformats.org/officeDocument/2006/relationships/customXml" Target="../ink/ink1680.xml"/><Relationship Id="rId35" Type="http://schemas.openxmlformats.org/officeDocument/2006/relationships/image" Target="../media/image716.png"/><Relationship Id="rId56" Type="http://schemas.openxmlformats.org/officeDocument/2006/relationships/customXml" Target="../ink/ink1693.xml"/><Relationship Id="rId77" Type="http://schemas.openxmlformats.org/officeDocument/2006/relationships/image" Target="../media/image736.png"/><Relationship Id="rId100" Type="http://schemas.openxmlformats.org/officeDocument/2006/relationships/customXml" Target="../ink/ink1715.xml"/><Relationship Id="rId105" Type="http://schemas.openxmlformats.org/officeDocument/2006/relationships/image" Target="../media/image750.png"/><Relationship Id="rId126" Type="http://schemas.openxmlformats.org/officeDocument/2006/relationships/customXml" Target="../ink/ink1728.xml"/><Relationship Id="rId147" Type="http://schemas.openxmlformats.org/officeDocument/2006/relationships/image" Target="../media/image771.png"/><Relationship Id="rId8" Type="http://schemas.openxmlformats.org/officeDocument/2006/relationships/customXml" Target="../ink/ink1669.xml"/><Relationship Id="rId51" Type="http://schemas.openxmlformats.org/officeDocument/2006/relationships/image" Target="../media/image724.png"/><Relationship Id="rId72" Type="http://schemas.openxmlformats.org/officeDocument/2006/relationships/customXml" Target="../ink/ink1701.xml"/><Relationship Id="rId93" Type="http://schemas.openxmlformats.org/officeDocument/2006/relationships/image" Target="../media/image744.png"/><Relationship Id="rId98" Type="http://schemas.openxmlformats.org/officeDocument/2006/relationships/customXml" Target="../ink/ink1714.xml"/><Relationship Id="rId121" Type="http://schemas.openxmlformats.org/officeDocument/2006/relationships/image" Target="../media/image758.png"/><Relationship Id="rId142" Type="http://schemas.openxmlformats.org/officeDocument/2006/relationships/customXml" Target="../ink/ink1736.xml"/><Relationship Id="rId3" Type="http://schemas.openxmlformats.org/officeDocument/2006/relationships/image" Target="../media/image700.png"/><Relationship Id="rId25" Type="http://schemas.openxmlformats.org/officeDocument/2006/relationships/image" Target="../media/image711.png"/><Relationship Id="rId46" Type="http://schemas.openxmlformats.org/officeDocument/2006/relationships/customXml" Target="../ink/ink1688.xml"/><Relationship Id="rId67" Type="http://schemas.openxmlformats.org/officeDocument/2006/relationships/image" Target="../media/image731.png"/><Relationship Id="rId116" Type="http://schemas.openxmlformats.org/officeDocument/2006/relationships/customXml" Target="../ink/ink1723.xml"/><Relationship Id="rId137" Type="http://schemas.openxmlformats.org/officeDocument/2006/relationships/image" Target="../media/image766.png"/><Relationship Id="rId20" Type="http://schemas.openxmlformats.org/officeDocument/2006/relationships/customXml" Target="../ink/ink1675.xml"/><Relationship Id="rId41" Type="http://schemas.openxmlformats.org/officeDocument/2006/relationships/image" Target="../media/image719.png"/><Relationship Id="rId62" Type="http://schemas.openxmlformats.org/officeDocument/2006/relationships/customXml" Target="../ink/ink1696.xml"/><Relationship Id="rId83" Type="http://schemas.openxmlformats.org/officeDocument/2006/relationships/image" Target="../media/image739.png"/><Relationship Id="rId88" Type="http://schemas.openxmlformats.org/officeDocument/2006/relationships/customXml" Target="../ink/ink1709.xml"/><Relationship Id="rId111" Type="http://schemas.openxmlformats.org/officeDocument/2006/relationships/image" Target="../media/image753.png"/><Relationship Id="rId132" Type="http://schemas.openxmlformats.org/officeDocument/2006/relationships/customXml" Target="../ink/ink1731.xml"/><Relationship Id="rId15" Type="http://schemas.openxmlformats.org/officeDocument/2006/relationships/image" Target="../media/image706.png"/><Relationship Id="rId36" Type="http://schemas.openxmlformats.org/officeDocument/2006/relationships/customXml" Target="../ink/ink1683.xml"/><Relationship Id="rId57" Type="http://schemas.openxmlformats.org/officeDocument/2006/relationships/image" Target="../media/image727.png"/><Relationship Id="rId106" Type="http://schemas.openxmlformats.org/officeDocument/2006/relationships/customXml" Target="../ink/ink1718.xml"/><Relationship Id="rId127" Type="http://schemas.openxmlformats.org/officeDocument/2006/relationships/image" Target="../media/image761.png"/><Relationship Id="rId10" Type="http://schemas.openxmlformats.org/officeDocument/2006/relationships/customXml" Target="../ink/ink1670.xml"/><Relationship Id="rId31" Type="http://schemas.openxmlformats.org/officeDocument/2006/relationships/image" Target="../media/image714.png"/><Relationship Id="rId52" Type="http://schemas.openxmlformats.org/officeDocument/2006/relationships/customXml" Target="../ink/ink1691.xml"/><Relationship Id="rId73" Type="http://schemas.openxmlformats.org/officeDocument/2006/relationships/image" Target="../media/image734.png"/><Relationship Id="rId78" Type="http://schemas.openxmlformats.org/officeDocument/2006/relationships/customXml" Target="../ink/ink1704.xml"/><Relationship Id="rId94" Type="http://schemas.openxmlformats.org/officeDocument/2006/relationships/customXml" Target="../ink/ink1712.xml"/><Relationship Id="rId99" Type="http://schemas.openxmlformats.org/officeDocument/2006/relationships/image" Target="../media/image747.png"/><Relationship Id="rId101" Type="http://schemas.openxmlformats.org/officeDocument/2006/relationships/image" Target="../media/image748.png"/><Relationship Id="rId122" Type="http://schemas.openxmlformats.org/officeDocument/2006/relationships/customXml" Target="../ink/ink1726.xml"/><Relationship Id="rId143" Type="http://schemas.openxmlformats.org/officeDocument/2006/relationships/image" Target="../media/image769.png"/><Relationship Id="rId4" Type="http://schemas.openxmlformats.org/officeDocument/2006/relationships/customXml" Target="../ink/ink1667.xml"/><Relationship Id="rId9" Type="http://schemas.openxmlformats.org/officeDocument/2006/relationships/image" Target="../media/image703.png"/><Relationship Id="rId26" Type="http://schemas.openxmlformats.org/officeDocument/2006/relationships/customXml" Target="../ink/ink1678.xml"/><Relationship Id="rId47" Type="http://schemas.openxmlformats.org/officeDocument/2006/relationships/image" Target="../media/image722.png"/><Relationship Id="rId68" Type="http://schemas.openxmlformats.org/officeDocument/2006/relationships/customXml" Target="../ink/ink1699.xml"/><Relationship Id="rId89" Type="http://schemas.openxmlformats.org/officeDocument/2006/relationships/image" Target="../media/image742.png"/><Relationship Id="rId112" Type="http://schemas.openxmlformats.org/officeDocument/2006/relationships/customXml" Target="../ink/ink1721.xml"/><Relationship Id="rId133" Type="http://schemas.openxmlformats.org/officeDocument/2006/relationships/image" Target="../media/image764.png"/><Relationship Id="rId16" Type="http://schemas.openxmlformats.org/officeDocument/2006/relationships/customXml" Target="../ink/ink1673.xml"/><Relationship Id="rId37" Type="http://schemas.openxmlformats.org/officeDocument/2006/relationships/image" Target="../media/image717.png"/><Relationship Id="rId58" Type="http://schemas.openxmlformats.org/officeDocument/2006/relationships/customXml" Target="../ink/ink1694.xml"/><Relationship Id="rId79" Type="http://schemas.openxmlformats.org/officeDocument/2006/relationships/image" Target="../media/image737.png"/><Relationship Id="rId102" Type="http://schemas.openxmlformats.org/officeDocument/2006/relationships/customXml" Target="../ink/ink1716.xml"/><Relationship Id="rId123" Type="http://schemas.openxmlformats.org/officeDocument/2006/relationships/image" Target="../media/image759.png"/><Relationship Id="rId144" Type="http://schemas.openxmlformats.org/officeDocument/2006/relationships/customXml" Target="../ink/ink173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2.png"/><Relationship Id="rId2" Type="http://schemas.openxmlformats.org/officeDocument/2006/relationships/customXml" Target="../ink/ink173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43.xml"/><Relationship Id="rId13" Type="http://schemas.openxmlformats.org/officeDocument/2006/relationships/image" Target="../media/image778.png"/><Relationship Id="rId18" Type="http://schemas.openxmlformats.org/officeDocument/2006/relationships/customXml" Target="../ink/ink1748.xml"/><Relationship Id="rId26" Type="http://schemas.openxmlformats.org/officeDocument/2006/relationships/customXml" Target="../ink/ink1752.xml"/><Relationship Id="rId3" Type="http://schemas.openxmlformats.org/officeDocument/2006/relationships/image" Target="../media/image773.png"/><Relationship Id="rId21" Type="http://schemas.openxmlformats.org/officeDocument/2006/relationships/image" Target="../media/image782.png"/><Relationship Id="rId7" Type="http://schemas.openxmlformats.org/officeDocument/2006/relationships/image" Target="../media/image775.png"/><Relationship Id="rId12" Type="http://schemas.openxmlformats.org/officeDocument/2006/relationships/customXml" Target="../ink/ink1745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2" Type="http://schemas.openxmlformats.org/officeDocument/2006/relationships/customXml" Target="../ink/ink1740.xml"/><Relationship Id="rId16" Type="http://schemas.openxmlformats.org/officeDocument/2006/relationships/customXml" Target="../ink/ink1747.xml"/><Relationship Id="rId20" Type="http://schemas.openxmlformats.org/officeDocument/2006/relationships/customXml" Target="../ink/ink1749.xml"/><Relationship Id="rId29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2.xml"/><Relationship Id="rId11" Type="http://schemas.openxmlformats.org/officeDocument/2006/relationships/image" Target="../media/image777.png"/><Relationship Id="rId24" Type="http://schemas.openxmlformats.org/officeDocument/2006/relationships/customXml" Target="../ink/ink1751.xml"/><Relationship Id="rId5" Type="http://schemas.openxmlformats.org/officeDocument/2006/relationships/image" Target="../media/image774.png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1753.xml"/><Relationship Id="rId10" Type="http://schemas.openxmlformats.org/officeDocument/2006/relationships/customXml" Target="../ink/ink1744.xml"/><Relationship Id="rId19" Type="http://schemas.openxmlformats.org/officeDocument/2006/relationships/image" Target="../media/image781.png"/><Relationship Id="rId4" Type="http://schemas.openxmlformats.org/officeDocument/2006/relationships/customXml" Target="../ink/ink1741.xml"/><Relationship Id="rId9" Type="http://schemas.openxmlformats.org/officeDocument/2006/relationships/image" Target="../media/image776.png"/><Relationship Id="rId14" Type="http://schemas.openxmlformats.org/officeDocument/2006/relationships/customXml" Target="../ink/ink1746.xml"/><Relationship Id="rId22" Type="http://schemas.openxmlformats.org/officeDocument/2006/relationships/customXml" Target="../ink/ink1750.xml"/><Relationship Id="rId27" Type="http://schemas.openxmlformats.org/officeDocument/2006/relationships/image" Target="../media/image785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78.png"/><Relationship Id="rId18" Type="http://schemas.openxmlformats.org/officeDocument/2006/relationships/customXml" Target="../ink/ink1762.xml"/><Relationship Id="rId26" Type="http://schemas.openxmlformats.org/officeDocument/2006/relationships/customXml" Target="../ink/ink1766.xml"/><Relationship Id="rId39" Type="http://schemas.openxmlformats.org/officeDocument/2006/relationships/image" Target="../media/image790.png"/><Relationship Id="rId21" Type="http://schemas.openxmlformats.org/officeDocument/2006/relationships/image" Target="../media/image782.png"/><Relationship Id="rId34" Type="http://schemas.openxmlformats.org/officeDocument/2006/relationships/customXml" Target="../ink/ink1770.xml"/><Relationship Id="rId42" Type="http://schemas.openxmlformats.org/officeDocument/2006/relationships/customXml" Target="../ink/ink1774.xml"/><Relationship Id="rId7" Type="http://schemas.openxmlformats.org/officeDocument/2006/relationships/image" Target="../media/image775.png"/><Relationship Id="rId2" Type="http://schemas.openxmlformats.org/officeDocument/2006/relationships/customXml" Target="../ink/ink1754.xml"/><Relationship Id="rId16" Type="http://schemas.openxmlformats.org/officeDocument/2006/relationships/customXml" Target="../ink/ink1761.xml"/><Relationship Id="rId29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6.xml"/><Relationship Id="rId11" Type="http://schemas.openxmlformats.org/officeDocument/2006/relationships/image" Target="../media/image777.png"/><Relationship Id="rId24" Type="http://schemas.openxmlformats.org/officeDocument/2006/relationships/customXml" Target="../ink/ink1765.xml"/><Relationship Id="rId32" Type="http://schemas.openxmlformats.org/officeDocument/2006/relationships/customXml" Target="../ink/ink1769.xml"/><Relationship Id="rId37" Type="http://schemas.openxmlformats.org/officeDocument/2006/relationships/image" Target="../media/image789.png"/><Relationship Id="rId40" Type="http://schemas.openxmlformats.org/officeDocument/2006/relationships/customXml" Target="../ink/ink1773.xml"/><Relationship Id="rId45" Type="http://schemas.openxmlformats.org/officeDocument/2006/relationships/image" Target="../media/image793.png"/><Relationship Id="rId5" Type="http://schemas.openxmlformats.org/officeDocument/2006/relationships/image" Target="../media/image774.png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1767.xml"/><Relationship Id="rId36" Type="http://schemas.openxmlformats.org/officeDocument/2006/relationships/customXml" Target="../ink/ink1771.xml"/><Relationship Id="rId10" Type="http://schemas.openxmlformats.org/officeDocument/2006/relationships/customXml" Target="../ink/ink1758.xml"/><Relationship Id="rId19" Type="http://schemas.openxmlformats.org/officeDocument/2006/relationships/image" Target="../media/image781.png"/><Relationship Id="rId31" Type="http://schemas.openxmlformats.org/officeDocument/2006/relationships/image" Target="../media/image499.png"/><Relationship Id="rId44" Type="http://schemas.openxmlformats.org/officeDocument/2006/relationships/customXml" Target="../ink/ink1775.xml"/><Relationship Id="rId4" Type="http://schemas.openxmlformats.org/officeDocument/2006/relationships/customXml" Target="../ink/ink1755.xml"/><Relationship Id="rId9" Type="http://schemas.openxmlformats.org/officeDocument/2006/relationships/image" Target="../media/image776.png"/><Relationship Id="rId14" Type="http://schemas.openxmlformats.org/officeDocument/2006/relationships/customXml" Target="../ink/ink1760.xml"/><Relationship Id="rId22" Type="http://schemas.openxmlformats.org/officeDocument/2006/relationships/customXml" Target="../ink/ink1764.xml"/><Relationship Id="rId27" Type="http://schemas.openxmlformats.org/officeDocument/2006/relationships/image" Target="../media/image785.png"/><Relationship Id="rId30" Type="http://schemas.openxmlformats.org/officeDocument/2006/relationships/customXml" Target="../ink/ink1768.xml"/><Relationship Id="rId35" Type="http://schemas.openxmlformats.org/officeDocument/2006/relationships/image" Target="../media/image788.png"/><Relationship Id="rId43" Type="http://schemas.openxmlformats.org/officeDocument/2006/relationships/image" Target="../media/image792.png"/><Relationship Id="rId8" Type="http://schemas.openxmlformats.org/officeDocument/2006/relationships/customXml" Target="../ink/ink1757.xml"/><Relationship Id="rId3" Type="http://schemas.openxmlformats.org/officeDocument/2006/relationships/image" Target="../media/image773.png"/><Relationship Id="rId12" Type="http://schemas.openxmlformats.org/officeDocument/2006/relationships/customXml" Target="../ink/ink1759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1772.xml"/><Relationship Id="rId20" Type="http://schemas.openxmlformats.org/officeDocument/2006/relationships/customXml" Target="../ink/ink1763.xml"/><Relationship Id="rId41" Type="http://schemas.openxmlformats.org/officeDocument/2006/relationships/image" Target="../media/image791.png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88.xml"/><Relationship Id="rId21" Type="http://schemas.openxmlformats.org/officeDocument/2006/relationships/image" Target="../media/image782.png"/><Relationship Id="rId42" Type="http://schemas.openxmlformats.org/officeDocument/2006/relationships/customXml" Target="../ink/ink1796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1809.xml"/><Relationship Id="rId16" Type="http://schemas.openxmlformats.org/officeDocument/2006/relationships/customXml" Target="../ink/ink1783.xml"/><Relationship Id="rId11" Type="http://schemas.openxmlformats.org/officeDocument/2006/relationships/image" Target="../media/image777.png"/><Relationship Id="rId24" Type="http://schemas.openxmlformats.org/officeDocument/2006/relationships/customXml" Target="../ink/ink1787.xml"/><Relationship Id="rId32" Type="http://schemas.openxmlformats.org/officeDocument/2006/relationships/customXml" Target="../ink/ink1791.xml"/><Relationship Id="rId37" Type="http://schemas.openxmlformats.org/officeDocument/2006/relationships/image" Target="../media/image789.png"/><Relationship Id="rId40" Type="http://schemas.openxmlformats.org/officeDocument/2006/relationships/customXml" Target="../ink/ink1795.xml"/><Relationship Id="rId45" Type="http://schemas.openxmlformats.org/officeDocument/2006/relationships/image" Target="../media/image793.png"/><Relationship Id="rId53" Type="http://schemas.openxmlformats.org/officeDocument/2006/relationships/image" Target="../media/image797.png"/><Relationship Id="rId58" Type="http://schemas.openxmlformats.org/officeDocument/2006/relationships/customXml" Target="../ink/ink1804.xml"/><Relationship Id="rId66" Type="http://schemas.openxmlformats.org/officeDocument/2006/relationships/customXml" Target="../ink/ink1808.xml"/><Relationship Id="rId74" Type="http://schemas.openxmlformats.org/officeDocument/2006/relationships/customXml" Target="../ink/ink1812.xml"/><Relationship Id="rId5" Type="http://schemas.openxmlformats.org/officeDocument/2006/relationships/image" Target="../media/image774.png"/><Relationship Id="rId61" Type="http://schemas.openxmlformats.org/officeDocument/2006/relationships/image" Target="../media/image801.png"/><Relationship Id="rId19" Type="http://schemas.openxmlformats.org/officeDocument/2006/relationships/image" Target="../media/image781.png"/><Relationship Id="rId14" Type="http://schemas.openxmlformats.org/officeDocument/2006/relationships/customXml" Target="../ink/ink1782.xml"/><Relationship Id="rId22" Type="http://schemas.openxmlformats.org/officeDocument/2006/relationships/customXml" Target="../ink/ink1786.xml"/><Relationship Id="rId27" Type="http://schemas.openxmlformats.org/officeDocument/2006/relationships/image" Target="../media/image785.png"/><Relationship Id="rId30" Type="http://schemas.openxmlformats.org/officeDocument/2006/relationships/customXml" Target="../ink/ink1790.xml"/><Relationship Id="rId35" Type="http://schemas.openxmlformats.org/officeDocument/2006/relationships/image" Target="../media/image788.png"/><Relationship Id="rId43" Type="http://schemas.openxmlformats.org/officeDocument/2006/relationships/image" Target="../media/image792.png"/><Relationship Id="rId48" Type="http://schemas.openxmlformats.org/officeDocument/2006/relationships/customXml" Target="../ink/ink1799.xml"/><Relationship Id="rId56" Type="http://schemas.openxmlformats.org/officeDocument/2006/relationships/customXml" Target="../ink/ink1803.xml"/><Relationship Id="rId64" Type="http://schemas.openxmlformats.org/officeDocument/2006/relationships/customXml" Target="../ink/ink1807.xml"/><Relationship Id="rId69" Type="http://schemas.openxmlformats.org/officeDocument/2006/relationships/image" Target="../media/image805.png"/><Relationship Id="rId77" Type="http://schemas.openxmlformats.org/officeDocument/2006/relationships/image" Target="../media/image809.png"/><Relationship Id="rId8" Type="http://schemas.openxmlformats.org/officeDocument/2006/relationships/customXml" Target="../ink/ink1779.xml"/><Relationship Id="rId51" Type="http://schemas.openxmlformats.org/officeDocument/2006/relationships/image" Target="../media/image796.png"/><Relationship Id="rId72" Type="http://schemas.openxmlformats.org/officeDocument/2006/relationships/customXml" Target="../ink/ink1811.xml"/><Relationship Id="rId3" Type="http://schemas.openxmlformats.org/officeDocument/2006/relationships/image" Target="../media/image773.png"/><Relationship Id="rId12" Type="http://schemas.openxmlformats.org/officeDocument/2006/relationships/customXml" Target="../ink/ink1781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1794.xml"/><Relationship Id="rId46" Type="http://schemas.openxmlformats.org/officeDocument/2006/relationships/customXml" Target="../ink/ink1798.xml"/><Relationship Id="rId59" Type="http://schemas.openxmlformats.org/officeDocument/2006/relationships/image" Target="../media/image800.png"/><Relationship Id="rId67" Type="http://schemas.openxmlformats.org/officeDocument/2006/relationships/image" Target="../media/image804.png"/><Relationship Id="rId20" Type="http://schemas.openxmlformats.org/officeDocument/2006/relationships/customXml" Target="../ink/ink1785.xml"/><Relationship Id="rId41" Type="http://schemas.openxmlformats.org/officeDocument/2006/relationships/image" Target="../media/image791.png"/><Relationship Id="rId54" Type="http://schemas.openxmlformats.org/officeDocument/2006/relationships/customXml" Target="../ink/ink1802.xml"/><Relationship Id="rId62" Type="http://schemas.openxmlformats.org/officeDocument/2006/relationships/customXml" Target="../ink/ink1806.xml"/><Relationship Id="rId70" Type="http://schemas.openxmlformats.org/officeDocument/2006/relationships/customXml" Target="../ink/ink1810.xml"/><Relationship Id="rId75" Type="http://schemas.openxmlformats.org/officeDocument/2006/relationships/image" Target="../media/image80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8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1789.xml"/><Relationship Id="rId36" Type="http://schemas.openxmlformats.org/officeDocument/2006/relationships/customXml" Target="../ink/ink1793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" Type="http://schemas.openxmlformats.org/officeDocument/2006/relationships/customXml" Target="../ink/ink1780.xml"/><Relationship Id="rId31" Type="http://schemas.openxmlformats.org/officeDocument/2006/relationships/image" Target="../media/image499.png"/><Relationship Id="rId44" Type="http://schemas.openxmlformats.org/officeDocument/2006/relationships/customXml" Target="../ink/ink1797.xml"/><Relationship Id="rId52" Type="http://schemas.openxmlformats.org/officeDocument/2006/relationships/customXml" Target="../ink/ink1801.xml"/><Relationship Id="rId60" Type="http://schemas.openxmlformats.org/officeDocument/2006/relationships/customXml" Target="../ink/ink1805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4" Type="http://schemas.openxmlformats.org/officeDocument/2006/relationships/customXml" Target="../ink/ink1777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1784.xml"/><Relationship Id="rId39" Type="http://schemas.openxmlformats.org/officeDocument/2006/relationships/image" Target="../media/image790.png"/><Relationship Id="rId34" Type="http://schemas.openxmlformats.org/officeDocument/2006/relationships/customXml" Target="../ink/ink1792.xml"/><Relationship Id="rId50" Type="http://schemas.openxmlformats.org/officeDocument/2006/relationships/customXml" Target="../ink/ink1800.xml"/><Relationship Id="rId55" Type="http://schemas.openxmlformats.org/officeDocument/2006/relationships/image" Target="../media/image798.png"/><Relationship Id="rId76" Type="http://schemas.openxmlformats.org/officeDocument/2006/relationships/customXml" Target="../ink/ink1813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2" Type="http://schemas.openxmlformats.org/officeDocument/2006/relationships/customXml" Target="../ink/ink1776.xml"/><Relationship Id="rId29" Type="http://schemas.openxmlformats.org/officeDocument/2006/relationships/image" Target="../media/image786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26.xml"/><Relationship Id="rId21" Type="http://schemas.openxmlformats.org/officeDocument/2006/relationships/image" Target="../media/image782.png"/><Relationship Id="rId42" Type="http://schemas.openxmlformats.org/officeDocument/2006/relationships/customXml" Target="../ink/ink1834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1847.xml"/><Relationship Id="rId84" Type="http://schemas.openxmlformats.org/officeDocument/2006/relationships/customXml" Target="../ink/ink1855.xml"/><Relationship Id="rId89" Type="http://schemas.openxmlformats.org/officeDocument/2006/relationships/image" Target="../media/image815.png"/><Relationship Id="rId16" Type="http://schemas.openxmlformats.org/officeDocument/2006/relationships/customXml" Target="../ink/ink1821.xml"/><Relationship Id="rId11" Type="http://schemas.openxmlformats.org/officeDocument/2006/relationships/image" Target="../media/image777.png"/><Relationship Id="rId32" Type="http://schemas.openxmlformats.org/officeDocument/2006/relationships/customXml" Target="../ink/ink1829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1842.xml"/><Relationship Id="rId74" Type="http://schemas.openxmlformats.org/officeDocument/2006/relationships/customXml" Target="../ink/ink1850.xml"/><Relationship Id="rId79" Type="http://schemas.openxmlformats.org/officeDocument/2006/relationships/image" Target="../media/image810.png"/><Relationship Id="rId5" Type="http://schemas.openxmlformats.org/officeDocument/2006/relationships/image" Target="../media/image774.png"/><Relationship Id="rId90" Type="http://schemas.openxmlformats.org/officeDocument/2006/relationships/customXml" Target="../ink/ink1858.xml"/><Relationship Id="rId95" Type="http://schemas.openxmlformats.org/officeDocument/2006/relationships/image" Target="../media/image818.png"/><Relationship Id="rId22" Type="http://schemas.openxmlformats.org/officeDocument/2006/relationships/customXml" Target="../ink/ink1824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1837.xml"/><Relationship Id="rId64" Type="http://schemas.openxmlformats.org/officeDocument/2006/relationships/customXml" Target="../ink/ink1845.xml"/><Relationship Id="rId69" Type="http://schemas.openxmlformats.org/officeDocument/2006/relationships/image" Target="../media/image805.png"/><Relationship Id="rId8" Type="http://schemas.openxmlformats.org/officeDocument/2006/relationships/customXml" Target="../ink/ink1817.xml"/><Relationship Id="rId51" Type="http://schemas.openxmlformats.org/officeDocument/2006/relationships/image" Target="../media/image796.png"/><Relationship Id="rId72" Type="http://schemas.openxmlformats.org/officeDocument/2006/relationships/customXml" Target="../ink/ink1849.xml"/><Relationship Id="rId80" Type="http://schemas.openxmlformats.org/officeDocument/2006/relationships/customXml" Target="../ink/ink1853.xml"/><Relationship Id="rId85" Type="http://schemas.openxmlformats.org/officeDocument/2006/relationships/image" Target="../media/image813.png"/><Relationship Id="rId93" Type="http://schemas.openxmlformats.org/officeDocument/2006/relationships/image" Target="../media/image817.png"/><Relationship Id="rId3" Type="http://schemas.openxmlformats.org/officeDocument/2006/relationships/image" Target="../media/image773.png"/><Relationship Id="rId12" Type="http://schemas.openxmlformats.org/officeDocument/2006/relationships/customXml" Target="../ink/ink1819.xml"/><Relationship Id="rId17" Type="http://schemas.openxmlformats.org/officeDocument/2006/relationships/image" Target="../media/image780.png"/><Relationship Id="rId25" Type="http://schemas.openxmlformats.org/officeDocument/2006/relationships/image" Target="../media/image784.png"/><Relationship Id="rId33" Type="http://schemas.openxmlformats.org/officeDocument/2006/relationships/image" Target="../media/image787.png"/><Relationship Id="rId38" Type="http://schemas.openxmlformats.org/officeDocument/2006/relationships/customXml" Target="../ink/ink1832.xml"/><Relationship Id="rId46" Type="http://schemas.openxmlformats.org/officeDocument/2006/relationships/customXml" Target="../ink/ink1836.xml"/><Relationship Id="rId59" Type="http://schemas.openxmlformats.org/officeDocument/2006/relationships/image" Target="../media/image800.png"/><Relationship Id="rId67" Type="http://schemas.openxmlformats.org/officeDocument/2006/relationships/image" Target="../media/image804.png"/><Relationship Id="rId20" Type="http://schemas.openxmlformats.org/officeDocument/2006/relationships/customXml" Target="../ink/ink1823.xml"/><Relationship Id="rId41" Type="http://schemas.openxmlformats.org/officeDocument/2006/relationships/image" Target="../media/image791.png"/><Relationship Id="rId54" Type="http://schemas.openxmlformats.org/officeDocument/2006/relationships/customXml" Target="../ink/ink1840.xml"/><Relationship Id="rId62" Type="http://schemas.openxmlformats.org/officeDocument/2006/relationships/customXml" Target="../ink/ink1844.xml"/><Relationship Id="rId70" Type="http://schemas.openxmlformats.org/officeDocument/2006/relationships/customXml" Target="../ink/ink1848.xml"/><Relationship Id="rId75" Type="http://schemas.openxmlformats.org/officeDocument/2006/relationships/image" Target="../media/image808.png"/><Relationship Id="rId83" Type="http://schemas.openxmlformats.org/officeDocument/2006/relationships/image" Target="../media/image812.png"/><Relationship Id="rId88" Type="http://schemas.openxmlformats.org/officeDocument/2006/relationships/customXml" Target="../ink/ink1857.xml"/><Relationship Id="rId91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6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1827.xml"/><Relationship Id="rId36" Type="http://schemas.openxmlformats.org/officeDocument/2006/relationships/customXml" Target="../ink/ink1831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" Type="http://schemas.openxmlformats.org/officeDocument/2006/relationships/customXml" Target="../ink/ink1818.xml"/><Relationship Id="rId31" Type="http://schemas.openxmlformats.org/officeDocument/2006/relationships/image" Target="../media/image499.png"/><Relationship Id="rId44" Type="http://schemas.openxmlformats.org/officeDocument/2006/relationships/customXml" Target="../ink/ink1835.xml"/><Relationship Id="rId52" Type="http://schemas.openxmlformats.org/officeDocument/2006/relationships/customXml" Target="../ink/ink1839.xml"/><Relationship Id="rId60" Type="http://schemas.openxmlformats.org/officeDocument/2006/relationships/customXml" Target="../ink/ink1843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1852.xml"/><Relationship Id="rId81" Type="http://schemas.openxmlformats.org/officeDocument/2006/relationships/image" Target="../media/image811.png"/><Relationship Id="rId86" Type="http://schemas.openxmlformats.org/officeDocument/2006/relationships/customXml" Target="../ink/ink1856.xml"/><Relationship Id="rId94" Type="http://schemas.openxmlformats.org/officeDocument/2006/relationships/customXml" Target="../ink/ink1860.xml"/><Relationship Id="rId4" Type="http://schemas.openxmlformats.org/officeDocument/2006/relationships/customXml" Target="../ink/ink1815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1822.xml"/><Relationship Id="rId39" Type="http://schemas.openxmlformats.org/officeDocument/2006/relationships/image" Target="../media/image790.png"/><Relationship Id="rId34" Type="http://schemas.openxmlformats.org/officeDocument/2006/relationships/customXml" Target="../ink/ink1830.xml"/><Relationship Id="rId50" Type="http://schemas.openxmlformats.org/officeDocument/2006/relationships/customXml" Target="../ink/ink1838.xml"/><Relationship Id="rId55" Type="http://schemas.openxmlformats.org/officeDocument/2006/relationships/image" Target="../media/image798.png"/><Relationship Id="rId76" Type="http://schemas.openxmlformats.org/officeDocument/2006/relationships/customXml" Target="../ink/ink1851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1859.xml"/><Relationship Id="rId2" Type="http://schemas.openxmlformats.org/officeDocument/2006/relationships/customXml" Target="../ink/ink1814.xml"/><Relationship Id="rId29" Type="http://schemas.openxmlformats.org/officeDocument/2006/relationships/image" Target="../media/image786.png"/><Relationship Id="rId24" Type="http://schemas.openxmlformats.org/officeDocument/2006/relationships/customXml" Target="../ink/ink1825.xml"/><Relationship Id="rId40" Type="http://schemas.openxmlformats.org/officeDocument/2006/relationships/customXml" Target="../ink/ink1833.xml"/><Relationship Id="rId45" Type="http://schemas.openxmlformats.org/officeDocument/2006/relationships/image" Target="../media/image793.png"/><Relationship Id="rId66" Type="http://schemas.openxmlformats.org/officeDocument/2006/relationships/customXml" Target="../ink/ink1846.xml"/><Relationship Id="rId87" Type="http://schemas.openxmlformats.org/officeDocument/2006/relationships/image" Target="../media/image814.png"/><Relationship Id="rId61" Type="http://schemas.openxmlformats.org/officeDocument/2006/relationships/image" Target="../media/image801.png"/><Relationship Id="rId82" Type="http://schemas.openxmlformats.org/officeDocument/2006/relationships/customXml" Target="../ink/ink1854.xml"/><Relationship Id="rId19" Type="http://schemas.openxmlformats.org/officeDocument/2006/relationships/image" Target="../media/image781.png"/><Relationship Id="rId14" Type="http://schemas.openxmlformats.org/officeDocument/2006/relationships/customXml" Target="../ink/ink1820.xml"/><Relationship Id="rId30" Type="http://schemas.openxmlformats.org/officeDocument/2006/relationships/customXml" Target="../ink/ink1828.xml"/><Relationship Id="rId35" Type="http://schemas.openxmlformats.org/officeDocument/2006/relationships/image" Target="../media/image788.png"/><Relationship Id="rId56" Type="http://schemas.openxmlformats.org/officeDocument/2006/relationships/customXml" Target="../ink/ink1841.xml"/><Relationship Id="rId77" Type="http://schemas.openxmlformats.org/officeDocument/2006/relationships/image" Target="../media/image809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73.xml"/><Relationship Id="rId21" Type="http://schemas.openxmlformats.org/officeDocument/2006/relationships/image" Target="../media/image782.png"/><Relationship Id="rId42" Type="http://schemas.openxmlformats.org/officeDocument/2006/relationships/customXml" Target="../ink/ink1881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1894.xml"/><Relationship Id="rId84" Type="http://schemas.openxmlformats.org/officeDocument/2006/relationships/customXml" Target="../ink/ink1902.xml"/><Relationship Id="rId89" Type="http://schemas.openxmlformats.org/officeDocument/2006/relationships/image" Target="../media/image815.png"/><Relationship Id="rId112" Type="http://schemas.openxmlformats.org/officeDocument/2006/relationships/customXml" Target="../ink/ink1916.xml"/><Relationship Id="rId16" Type="http://schemas.openxmlformats.org/officeDocument/2006/relationships/customXml" Target="../ink/ink1868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1876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1889.xml"/><Relationship Id="rId74" Type="http://schemas.openxmlformats.org/officeDocument/2006/relationships/customXml" Target="../ink/ink1897.xml"/><Relationship Id="rId79" Type="http://schemas.openxmlformats.org/officeDocument/2006/relationships/image" Target="../media/image810.png"/><Relationship Id="rId102" Type="http://schemas.openxmlformats.org/officeDocument/2006/relationships/customXml" Target="../ink/ink1911.xml"/><Relationship Id="rId5" Type="http://schemas.openxmlformats.org/officeDocument/2006/relationships/image" Target="../media/image774.png"/><Relationship Id="rId90" Type="http://schemas.openxmlformats.org/officeDocument/2006/relationships/customXml" Target="../ink/ink1905.xml"/><Relationship Id="rId95" Type="http://schemas.openxmlformats.org/officeDocument/2006/relationships/image" Target="../media/image818.png"/><Relationship Id="rId22" Type="http://schemas.openxmlformats.org/officeDocument/2006/relationships/customXml" Target="../ink/ink1871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1884.xml"/><Relationship Id="rId64" Type="http://schemas.openxmlformats.org/officeDocument/2006/relationships/customXml" Target="../ink/ink1892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80" Type="http://schemas.openxmlformats.org/officeDocument/2006/relationships/customXml" Target="../ink/ink1900.xml"/><Relationship Id="rId85" Type="http://schemas.openxmlformats.org/officeDocument/2006/relationships/image" Target="../media/image813.png"/><Relationship Id="rId12" Type="http://schemas.openxmlformats.org/officeDocument/2006/relationships/customXml" Target="../ink/ink1866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1879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1914.xml"/><Relationship Id="rId54" Type="http://schemas.openxmlformats.org/officeDocument/2006/relationships/customXml" Target="../ink/ink1887.xml"/><Relationship Id="rId70" Type="http://schemas.openxmlformats.org/officeDocument/2006/relationships/customXml" Target="../ink/ink1895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19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3.xml"/><Relationship Id="rId15" Type="http://schemas.openxmlformats.org/officeDocument/2006/relationships/image" Target="../media/image779.png"/><Relationship Id="rId23" Type="http://schemas.openxmlformats.org/officeDocument/2006/relationships/image" Target="../media/image783.png"/><Relationship Id="rId28" Type="http://schemas.openxmlformats.org/officeDocument/2006/relationships/customXml" Target="../ink/ink1874.xml"/><Relationship Id="rId36" Type="http://schemas.openxmlformats.org/officeDocument/2006/relationships/customXml" Target="../ink/ink1878.xml"/><Relationship Id="rId49" Type="http://schemas.openxmlformats.org/officeDocument/2006/relationships/image" Target="../media/image795.png"/><Relationship Id="rId57" Type="http://schemas.openxmlformats.org/officeDocument/2006/relationships/image" Target="../media/image799.png"/><Relationship Id="rId106" Type="http://schemas.openxmlformats.org/officeDocument/2006/relationships/customXml" Target="../ink/ink1913.xml"/><Relationship Id="rId10" Type="http://schemas.openxmlformats.org/officeDocument/2006/relationships/customXml" Target="../ink/ink1865.xml"/><Relationship Id="rId31" Type="http://schemas.openxmlformats.org/officeDocument/2006/relationships/image" Target="../media/image499.png"/><Relationship Id="rId44" Type="http://schemas.openxmlformats.org/officeDocument/2006/relationships/customXml" Target="../ink/ink1882.xml"/><Relationship Id="rId52" Type="http://schemas.openxmlformats.org/officeDocument/2006/relationships/customXml" Target="../ink/ink1886.xml"/><Relationship Id="rId60" Type="http://schemas.openxmlformats.org/officeDocument/2006/relationships/customXml" Target="../ink/ink1890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1899.xml"/><Relationship Id="rId81" Type="http://schemas.openxmlformats.org/officeDocument/2006/relationships/image" Target="../media/image811.png"/><Relationship Id="rId86" Type="http://schemas.openxmlformats.org/officeDocument/2006/relationships/customXml" Target="../ink/ink1903.xml"/><Relationship Id="rId94" Type="http://schemas.openxmlformats.org/officeDocument/2006/relationships/customXml" Target="../ink/ink1907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4" Type="http://schemas.openxmlformats.org/officeDocument/2006/relationships/customXml" Target="../ink/ink1862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1869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1877.xml"/><Relationship Id="rId50" Type="http://schemas.openxmlformats.org/officeDocument/2006/relationships/customXml" Target="../ink/ink1885.xml"/><Relationship Id="rId55" Type="http://schemas.openxmlformats.org/officeDocument/2006/relationships/image" Target="../media/image798.png"/><Relationship Id="rId76" Type="http://schemas.openxmlformats.org/officeDocument/2006/relationships/customXml" Target="../ink/ink1898.xml"/><Relationship Id="rId97" Type="http://schemas.openxmlformats.org/officeDocument/2006/relationships/image" Target="../media/image819.png"/><Relationship Id="rId104" Type="http://schemas.openxmlformats.org/officeDocument/2006/relationships/customXml" Target="../ink/ink1912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1906.xml"/><Relationship Id="rId2" Type="http://schemas.openxmlformats.org/officeDocument/2006/relationships/customXml" Target="../ink/ink1861.xml"/><Relationship Id="rId29" Type="http://schemas.openxmlformats.org/officeDocument/2006/relationships/image" Target="../media/image786.png"/><Relationship Id="rId24" Type="http://schemas.openxmlformats.org/officeDocument/2006/relationships/customXml" Target="../ink/ink1872.xml"/><Relationship Id="rId40" Type="http://schemas.openxmlformats.org/officeDocument/2006/relationships/customXml" Target="../ink/ink1880.xml"/><Relationship Id="rId45" Type="http://schemas.openxmlformats.org/officeDocument/2006/relationships/image" Target="../media/image793.png"/><Relationship Id="rId66" Type="http://schemas.openxmlformats.org/officeDocument/2006/relationships/customXml" Target="../ink/ink1893.xml"/><Relationship Id="rId87" Type="http://schemas.openxmlformats.org/officeDocument/2006/relationships/image" Target="../media/image814.png"/><Relationship Id="rId110" Type="http://schemas.openxmlformats.org/officeDocument/2006/relationships/customXml" Target="../ink/ink1915.xml"/><Relationship Id="rId61" Type="http://schemas.openxmlformats.org/officeDocument/2006/relationships/image" Target="../media/image801.png"/><Relationship Id="rId82" Type="http://schemas.openxmlformats.org/officeDocument/2006/relationships/customXml" Target="../ink/ink1901.xml"/><Relationship Id="rId19" Type="http://schemas.openxmlformats.org/officeDocument/2006/relationships/image" Target="../media/image781.png"/><Relationship Id="rId14" Type="http://schemas.openxmlformats.org/officeDocument/2006/relationships/customXml" Target="../ink/ink1867.xml"/><Relationship Id="rId30" Type="http://schemas.openxmlformats.org/officeDocument/2006/relationships/customXml" Target="../ink/ink1875.xml"/><Relationship Id="rId35" Type="http://schemas.openxmlformats.org/officeDocument/2006/relationships/image" Target="../media/image788.png"/><Relationship Id="rId56" Type="http://schemas.openxmlformats.org/officeDocument/2006/relationships/customXml" Target="../ink/ink1888.xml"/><Relationship Id="rId77" Type="http://schemas.openxmlformats.org/officeDocument/2006/relationships/image" Target="../media/image809.png"/><Relationship Id="rId100" Type="http://schemas.openxmlformats.org/officeDocument/2006/relationships/customXml" Target="../ink/ink1910.xml"/><Relationship Id="rId105" Type="http://schemas.openxmlformats.org/officeDocument/2006/relationships/image" Target="../media/image823.png"/><Relationship Id="rId8" Type="http://schemas.openxmlformats.org/officeDocument/2006/relationships/customXml" Target="../ink/ink1864.xml"/><Relationship Id="rId51" Type="http://schemas.openxmlformats.org/officeDocument/2006/relationships/image" Target="../media/image796.png"/><Relationship Id="rId72" Type="http://schemas.openxmlformats.org/officeDocument/2006/relationships/customXml" Target="../ink/ink1896.xml"/><Relationship Id="rId93" Type="http://schemas.openxmlformats.org/officeDocument/2006/relationships/image" Target="../media/image817.png"/><Relationship Id="rId98" Type="http://schemas.openxmlformats.org/officeDocument/2006/relationships/customXml" Target="../ink/ink1909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1883.xml"/><Relationship Id="rId67" Type="http://schemas.openxmlformats.org/officeDocument/2006/relationships/image" Target="../media/image804.png"/><Relationship Id="rId20" Type="http://schemas.openxmlformats.org/officeDocument/2006/relationships/customXml" Target="../ink/ink1870.xml"/><Relationship Id="rId41" Type="http://schemas.openxmlformats.org/officeDocument/2006/relationships/image" Target="../media/image791.png"/><Relationship Id="rId62" Type="http://schemas.openxmlformats.org/officeDocument/2006/relationships/customXml" Target="../ink/ink1891.xml"/><Relationship Id="rId83" Type="http://schemas.openxmlformats.org/officeDocument/2006/relationships/image" Target="../media/image812.png"/><Relationship Id="rId88" Type="http://schemas.openxmlformats.org/officeDocument/2006/relationships/customXml" Target="../ink/ink1904.xml"/><Relationship Id="rId111" Type="http://schemas.openxmlformats.org/officeDocument/2006/relationships/image" Target="../media/image826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29.xml"/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1937.xml"/><Relationship Id="rId47" Type="http://schemas.openxmlformats.org/officeDocument/2006/relationships/image" Target="../media/image794.png"/><Relationship Id="rId63" Type="http://schemas.openxmlformats.org/officeDocument/2006/relationships/image" Target="../media/image802.png"/><Relationship Id="rId68" Type="http://schemas.openxmlformats.org/officeDocument/2006/relationships/customXml" Target="../ink/ink1950.xml"/><Relationship Id="rId84" Type="http://schemas.openxmlformats.org/officeDocument/2006/relationships/customXml" Target="../ink/ink1958.xml"/><Relationship Id="rId89" Type="http://schemas.openxmlformats.org/officeDocument/2006/relationships/image" Target="../media/image815.png"/><Relationship Id="rId112" Type="http://schemas.openxmlformats.org/officeDocument/2006/relationships/customXml" Target="../ink/ink1972.xml"/><Relationship Id="rId16" Type="http://schemas.openxmlformats.org/officeDocument/2006/relationships/customXml" Target="../ink/ink1924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1932.xml"/><Relationship Id="rId37" Type="http://schemas.openxmlformats.org/officeDocument/2006/relationships/image" Target="../media/image789.png"/><Relationship Id="rId53" Type="http://schemas.openxmlformats.org/officeDocument/2006/relationships/image" Target="../media/image797.png"/><Relationship Id="rId58" Type="http://schemas.openxmlformats.org/officeDocument/2006/relationships/customXml" Target="../ink/ink1945.xml"/><Relationship Id="rId74" Type="http://schemas.openxmlformats.org/officeDocument/2006/relationships/customXml" Target="../ink/ink1953.xml"/><Relationship Id="rId79" Type="http://schemas.openxmlformats.org/officeDocument/2006/relationships/image" Target="../media/image810.png"/><Relationship Id="rId102" Type="http://schemas.openxmlformats.org/officeDocument/2006/relationships/customXml" Target="../ink/ink1967.xml"/><Relationship Id="rId5" Type="http://schemas.openxmlformats.org/officeDocument/2006/relationships/image" Target="../media/image774.png"/><Relationship Id="rId90" Type="http://schemas.openxmlformats.org/officeDocument/2006/relationships/customXml" Target="../ink/ink1961.xml"/><Relationship Id="rId95" Type="http://schemas.openxmlformats.org/officeDocument/2006/relationships/image" Target="../media/image818.png"/><Relationship Id="rId22" Type="http://schemas.openxmlformats.org/officeDocument/2006/relationships/customXml" Target="../ink/ink1927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1940.xml"/><Relationship Id="rId64" Type="http://schemas.openxmlformats.org/officeDocument/2006/relationships/customXml" Target="../ink/ink1948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18" Type="http://schemas.openxmlformats.org/officeDocument/2006/relationships/customXml" Target="../ink/ink1975.xml"/><Relationship Id="rId80" Type="http://schemas.openxmlformats.org/officeDocument/2006/relationships/customXml" Target="../ink/ink1956.xml"/><Relationship Id="rId85" Type="http://schemas.openxmlformats.org/officeDocument/2006/relationships/image" Target="../media/image813.png"/><Relationship Id="rId12" Type="http://schemas.openxmlformats.org/officeDocument/2006/relationships/customXml" Target="../ink/ink1922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1935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1970.xml"/><Relationship Id="rId54" Type="http://schemas.openxmlformats.org/officeDocument/2006/relationships/customXml" Target="../ink/ink1943.xml"/><Relationship Id="rId70" Type="http://schemas.openxmlformats.org/officeDocument/2006/relationships/customXml" Target="../ink/ink1951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19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19.xml"/><Relationship Id="rId23" Type="http://schemas.openxmlformats.org/officeDocument/2006/relationships/image" Target="../media/image783.png"/><Relationship Id="rId28" Type="http://schemas.openxmlformats.org/officeDocument/2006/relationships/customXml" Target="../ink/ink1930.xml"/><Relationship Id="rId49" Type="http://schemas.openxmlformats.org/officeDocument/2006/relationships/image" Target="../media/image795.png"/><Relationship Id="rId114" Type="http://schemas.openxmlformats.org/officeDocument/2006/relationships/customXml" Target="../ink/ink1973.xml"/><Relationship Id="rId119" Type="http://schemas.openxmlformats.org/officeDocument/2006/relationships/image" Target="../media/image830.png"/><Relationship Id="rId10" Type="http://schemas.openxmlformats.org/officeDocument/2006/relationships/customXml" Target="../ink/ink1921.xml"/><Relationship Id="rId31" Type="http://schemas.openxmlformats.org/officeDocument/2006/relationships/image" Target="../media/image499.png"/><Relationship Id="rId44" Type="http://schemas.openxmlformats.org/officeDocument/2006/relationships/customXml" Target="../ink/ink1938.xml"/><Relationship Id="rId52" Type="http://schemas.openxmlformats.org/officeDocument/2006/relationships/customXml" Target="../ink/ink1942.xml"/><Relationship Id="rId60" Type="http://schemas.openxmlformats.org/officeDocument/2006/relationships/customXml" Target="../ink/ink1946.xml"/><Relationship Id="rId65" Type="http://schemas.openxmlformats.org/officeDocument/2006/relationships/image" Target="../media/image803.png"/><Relationship Id="rId73" Type="http://schemas.openxmlformats.org/officeDocument/2006/relationships/image" Target="../media/image807.png"/><Relationship Id="rId78" Type="http://schemas.openxmlformats.org/officeDocument/2006/relationships/customXml" Target="../ink/ink1955.xml"/><Relationship Id="rId81" Type="http://schemas.openxmlformats.org/officeDocument/2006/relationships/image" Target="../media/image811.png"/><Relationship Id="rId86" Type="http://schemas.openxmlformats.org/officeDocument/2006/relationships/customXml" Target="../ink/ink1959.xml"/><Relationship Id="rId94" Type="http://schemas.openxmlformats.org/officeDocument/2006/relationships/customXml" Target="../ink/ink1963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4" Type="http://schemas.openxmlformats.org/officeDocument/2006/relationships/customXml" Target="../ink/ink1918.xml"/><Relationship Id="rId9" Type="http://schemas.openxmlformats.org/officeDocument/2006/relationships/image" Target="../media/image776.png"/><Relationship Id="rId13" Type="http://schemas.openxmlformats.org/officeDocument/2006/relationships/image" Target="../media/image778.png"/><Relationship Id="rId18" Type="http://schemas.openxmlformats.org/officeDocument/2006/relationships/customXml" Target="../ink/ink1925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1933.xml"/><Relationship Id="rId50" Type="http://schemas.openxmlformats.org/officeDocument/2006/relationships/customXml" Target="../ink/ink1941.xml"/><Relationship Id="rId55" Type="http://schemas.openxmlformats.org/officeDocument/2006/relationships/image" Target="../media/image798.png"/><Relationship Id="rId76" Type="http://schemas.openxmlformats.org/officeDocument/2006/relationships/customXml" Target="../ink/ink1954.xml"/><Relationship Id="rId97" Type="http://schemas.openxmlformats.org/officeDocument/2006/relationships/image" Target="../media/image819.png"/><Relationship Id="rId104" Type="http://schemas.openxmlformats.org/officeDocument/2006/relationships/customXml" Target="../ink/ink1968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1962.xml"/><Relationship Id="rId2" Type="http://schemas.openxmlformats.org/officeDocument/2006/relationships/customXml" Target="../ink/ink1917.xml"/><Relationship Id="rId29" Type="http://schemas.openxmlformats.org/officeDocument/2006/relationships/image" Target="../media/image786.png"/><Relationship Id="rId24" Type="http://schemas.openxmlformats.org/officeDocument/2006/relationships/customXml" Target="../ink/ink1928.xml"/><Relationship Id="rId40" Type="http://schemas.openxmlformats.org/officeDocument/2006/relationships/customXml" Target="../ink/ink1936.xml"/><Relationship Id="rId45" Type="http://schemas.openxmlformats.org/officeDocument/2006/relationships/image" Target="../media/image793.png"/><Relationship Id="rId66" Type="http://schemas.openxmlformats.org/officeDocument/2006/relationships/customXml" Target="../ink/ink1949.xml"/><Relationship Id="rId87" Type="http://schemas.openxmlformats.org/officeDocument/2006/relationships/image" Target="../media/image814.png"/><Relationship Id="rId110" Type="http://schemas.openxmlformats.org/officeDocument/2006/relationships/customXml" Target="../ink/ink1971.xml"/><Relationship Id="rId115" Type="http://schemas.openxmlformats.org/officeDocument/2006/relationships/image" Target="../media/image828.png"/><Relationship Id="rId61" Type="http://schemas.openxmlformats.org/officeDocument/2006/relationships/image" Target="../media/image801.png"/><Relationship Id="rId82" Type="http://schemas.openxmlformats.org/officeDocument/2006/relationships/customXml" Target="../ink/ink1957.xml"/><Relationship Id="rId19" Type="http://schemas.openxmlformats.org/officeDocument/2006/relationships/image" Target="../media/image781.png"/><Relationship Id="rId14" Type="http://schemas.openxmlformats.org/officeDocument/2006/relationships/customXml" Target="../ink/ink1923.xml"/><Relationship Id="rId30" Type="http://schemas.openxmlformats.org/officeDocument/2006/relationships/customXml" Target="../ink/ink1931.xml"/><Relationship Id="rId35" Type="http://schemas.openxmlformats.org/officeDocument/2006/relationships/image" Target="../media/image788.png"/><Relationship Id="rId56" Type="http://schemas.openxmlformats.org/officeDocument/2006/relationships/customXml" Target="../ink/ink1944.xml"/><Relationship Id="rId77" Type="http://schemas.openxmlformats.org/officeDocument/2006/relationships/image" Target="../media/image809.png"/><Relationship Id="rId100" Type="http://schemas.openxmlformats.org/officeDocument/2006/relationships/customXml" Target="../ink/ink1966.xml"/><Relationship Id="rId105" Type="http://schemas.openxmlformats.org/officeDocument/2006/relationships/image" Target="../media/image823.png"/><Relationship Id="rId8" Type="http://schemas.openxmlformats.org/officeDocument/2006/relationships/customXml" Target="../ink/ink1920.xml"/><Relationship Id="rId51" Type="http://schemas.openxmlformats.org/officeDocument/2006/relationships/image" Target="../media/image796.png"/><Relationship Id="rId72" Type="http://schemas.openxmlformats.org/officeDocument/2006/relationships/customXml" Target="../ink/ink1952.xml"/><Relationship Id="rId93" Type="http://schemas.openxmlformats.org/officeDocument/2006/relationships/image" Target="../media/image817.png"/><Relationship Id="rId98" Type="http://schemas.openxmlformats.org/officeDocument/2006/relationships/customXml" Target="../ink/ink1965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1939.xml"/><Relationship Id="rId67" Type="http://schemas.openxmlformats.org/officeDocument/2006/relationships/image" Target="../media/image804.png"/><Relationship Id="rId116" Type="http://schemas.openxmlformats.org/officeDocument/2006/relationships/customXml" Target="../ink/ink1974.xml"/><Relationship Id="rId20" Type="http://schemas.openxmlformats.org/officeDocument/2006/relationships/customXml" Target="../ink/ink1926.xml"/><Relationship Id="rId41" Type="http://schemas.openxmlformats.org/officeDocument/2006/relationships/image" Target="../media/image791.png"/><Relationship Id="rId62" Type="http://schemas.openxmlformats.org/officeDocument/2006/relationships/customXml" Target="../ink/ink1947.xml"/><Relationship Id="rId83" Type="http://schemas.openxmlformats.org/officeDocument/2006/relationships/image" Target="../media/image812.png"/><Relationship Id="rId88" Type="http://schemas.openxmlformats.org/officeDocument/2006/relationships/customXml" Target="../ink/ink1960.xml"/><Relationship Id="rId111" Type="http://schemas.openxmlformats.org/officeDocument/2006/relationships/image" Target="../media/image826.png"/><Relationship Id="rId15" Type="http://schemas.openxmlformats.org/officeDocument/2006/relationships/image" Target="../media/image779.png"/><Relationship Id="rId36" Type="http://schemas.openxmlformats.org/officeDocument/2006/relationships/customXml" Target="../ink/ink1934.xml"/><Relationship Id="rId57" Type="http://schemas.openxmlformats.org/officeDocument/2006/relationships/image" Target="../media/image799.png"/><Relationship Id="rId106" Type="http://schemas.openxmlformats.org/officeDocument/2006/relationships/customXml" Target="../ink/ink1969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1996.xml"/><Relationship Id="rId63" Type="http://schemas.openxmlformats.org/officeDocument/2006/relationships/image" Target="../media/image802.png"/><Relationship Id="rId84" Type="http://schemas.openxmlformats.org/officeDocument/2006/relationships/customXml" Target="../ink/ink2017.xml"/><Relationship Id="rId138" Type="http://schemas.openxmlformats.org/officeDocument/2006/relationships/customXml" Target="../ink/ink2044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1991.xml"/><Relationship Id="rId53" Type="http://schemas.openxmlformats.org/officeDocument/2006/relationships/image" Target="../media/image797.png"/><Relationship Id="rId74" Type="http://schemas.openxmlformats.org/officeDocument/2006/relationships/customXml" Target="../ink/ink2012.xml"/><Relationship Id="rId128" Type="http://schemas.openxmlformats.org/officeDocument/2006/relationships/customXml" Target="../ink/ink2039.xml"/><Relationship Id="rId5" Type="http://schemas.openxmlformats.org/officeDocument/2006/relationships/image" Target="../media/image774.png"/><Relationship Id="rId90" Type="http://schemas.openxmlformats.org/officeDocument/2006/relationships/customXml" Target="../ink/ink2020.xml"/><Relationship Id="rId95" Type="http://schemas.openxmlformats.org/officeDocument/2006/relationships/image" Target="../media/image818.png"/><Relationship Id="rId22" Type="http://schemas.openxmlformats.org/officeDocument/2006/relationships/customXml" Target="../ink/ink1986.xml"/><Relationship Id="rId27" Type="http://schemas.openxmlformats.org/officeDocument/2006/relationships/image" Target="../media/image785.png"/><Relationship Id="rId43" Type="http://schemas.openxmlformats.org/officeDocument/2006/relationships/image" Target="../media/image792.png"/><Relationship Id="rId48" Type="http://schemas.openxmlformats.org/officeDocument/2006/relationships/customXml" Target="../ink/ink1999.xml"/><Relationship Id="rId64" Type="http://schemas.openxmlformats.org/officeDocument/2006/relationships/customXml" Target="../ink/ink2007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18" Type="http://schemas.openxmlformats.org/officeDocument/2006/relationships/customXml" Target="../ink/ink2034.xml"/><Relationship Id="rId134" Type="http://schemas.openxmlformats.org/officeDocument/2006/relationships/customXml" Target="../ink/ink2042.xml"/><Relationship Id="rId139" Type="http://schemas.openxmlformats.org/officeDocument/2006/relationships/image" Target="../media/image840.png"/><Relationship Id="rId80" Type="http://schemas.openxmlformats.org/officeDocument/2006/relationships/customXml" Target="../ink/ink2015.xml"/><Relationship Id="rId85" Type="http://schemas.openxmlformats.org/officeDocument/2006/relationships/image" Target="../media/image813.png"/><Relationship Id="rId12" Type="http://schemas.openxmlformats.org/officeDocument/2006/relationships/customXml" Target="../ink/ink1981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1994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2029.xml"/><Relationship Id="rId124" Type="http://schemas.openxmlformats.org/officeDocument/2006/relationships/customXml" Target="../ink/ink2037.xml"/><Relationship Id="rId129" Type="http://schemas.openxmlformats.org/officeDocument/2006/relationships/image" Target="../media/image835.png"/><Relationship Id="rId54" Type="http://schemas.openxmlformats.org/officeDocument/2006/relationships/customXml" Target="../ink/ink2002.xml"/><Relationship Id="rId70" Type="http://schemas.openxmlformats.org/officeDocument/2006/relationships/customXml" Target="../ink/ink2010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2023.xml"/><Relationship Id="rId140" Type="http://schemas.openxmlformats.org/officeDocument/2006/relationships/customXml" Target="../ink/ink2045.xml"/><Relationship Id="rId145" Type="http://schemas.openxmlformats.org/officeDocument/2006/relationships/image" Target="../media/image8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8.xml"/><Relationship Id="rId23" Type="http://schemas.openxmlformats.org/officeDocument/2006/relationships/image" Target="../media/image783.png"/><Relationship Id="rId28" Type="http://schemas.openxmlformats.org/officeDocument/2006/relationships/customXml" Target="../ink/ink1989.xml"/><Relationship Id="rId49" Type="http://schemas.openxmlformats.org/officeDocument/2006/relationships/image" Target="../media/image795.png"/><Relationship Id="rId114" Type="http://schemas.openxmlformats.org/officeDocument/2006/relationships/customXml" Target="../ink/ink2032.xml"/><Relationship Id="rId119" Type="http://schemas.openxmlformats.org/officeDocument/2006/relationships/image" Target="../media/image830.png"/><Relationship Id="rId44" Type="http://schemas.openxmlformats.org/officeDocument/2006/relationships/customXml" Target="../ink/ink1997.xml"/><Relationship Id="rId60" Type="http://schemas.openxmlformats.org/officeDocument/2006/relationships/customXml" Target="../ink/ink2005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2018.xml"/><Relationship Id="rId130" Type="http://schemas.openxmlformats.org/officeDocument/2006/relationships/customXml" Target="../ink/ink2040.xml"/><Relationship Id="rId135" Type="http://schemas.openxmlformats.org/officeDocument/2006/relationships/image" Target="../media/image838.png"/><Relationship Id="rId13" Type="http://schemas.openxmlformats.org/officeDocument/2006/relationships/image" Target="../media/image778.png"/><Relationship Id="rId18" Type="http://schemas.openxmlformats.org/officeDocument/2006/relationships/customXml" Target="../ink/ink1984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1992.xml"/><Relationship Id="rId50" Type="http://schemas.openxmlformats.org/officeDocument/2006/relationships/customXml" Target="../ink/ink2000.xml"/><Relationship Id="rId55" Type="http://schemas.openxmlformats.org/officeDocument/2006/relationships/image" Target="../media/image798.png"/><Relationship Id="rId76" Type="http://schemas.openxmlformats.org/officeDocument/2006/relationships/customXml" Target="../ink/ink2013.xml"/><Relationship Id="rId97" Type="http://schemas.openxmlformats.org/officeDocument/2006/relationships/image" Target="../media/image819.png"/><Relationship Id="rId104" Type="http://schemas.openxmlformats.org/officeDocument/2006/relationships/customXml" Target="../ink/ink2027.xml"/><Relationship Id="rId120" Type="http://schemas.openxmlformats.org/officeDocument/2006/relationships/customXml" Target="../ink/ink2035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2048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2021.xml"/><Relationship Id="rId2" Type="http://schemas.openxmlformats.org/officeDocument/2006/relationships/customXml" Target="../ink/ink1976.xml"/><Relationship Id="rId29" Type="http://schemas.openxmlformats.org/officeDocument/2006/relationships/image" Target="../media/image786.png"/><Relationship Id="rId24" Type="http://schemas.openxmlformats.org/officeDocument/2006/relationships/customXml" Target="../ink/ink1987.xml"/><Relationship Id="rId40" Type="http://schemas.openxmlformats.org/officeDocument/2006/relationships/customXml" Target="../ink/ink1995.xml"/><Relationship Id="rId45" Type="http://schemas.openxmlformats.org/officeDocument/2006/relationships/image" Target="../media/image793.png"/><Relationship Id="rId66" Type="http://schemas.openxmlformats.org/officeDocument/2006/relationships/customXml" Target="../ink/ink2008.xml"/><Relationship Id="rId87" Type="http://schemas.openxmlformats.org/officeDocument/2006/relationships/image" Target="../media/image814.png"/><Relationship Id="rId110" Type="http://schemas.openxmlformats.org/officeDocument/2006/relationships/customXml" Target="../ink/ink2030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2043.xml"/><Relationship Id="rId61" Type="http://schemas.openxmlformats.org/officeDocument/2006/relationships/image" Target="../media/image801.png"/><Relationship Id="rId82" Type="http://schemas.openxmlformats.org/officeDocument/2006/relationships/customXml" Target="../ink/ink2016.xml"/><Relationship Id="rId19" Type="http://schemas.openxmlformats.org/officeDocument/2006/relationships/image" Target="../media/image781.png"/><Relationship Id="rId14" Type="http://schemas.openxmlformats.org/officeDocument/2006/relationships/customXml" Target="../ink/ink1982.xml"/><Relationship Id="rId30" Type="http://schemas.openxmlformats.org/officeDocument/2006/relationships/customXml" Target="../ink/ink1990.xml"/><Relationship Id="rId35" Type="http://schemas.openxmlformats.org/officeDocument/2006/relationships/image" Target="../media/image788.png"/><Relationship Id="rId56" Type="http://schemas.openxmlformats.org/officeDocument/2006/relationships/customXml" Target="../ink/ink2003.xml"/><Relationship Id="rId77" Type="http://schemas.openxmlformats.org/officeDocument/2006/relationships/image" Target="../media/image809.png"/><Relationship Id="rId100" Type="http://schemas.openxmlformats.org/officeDocument/2006/relationships/customXml" Target="../ink/ink2025.xml"/><Relationship Id="rId105" Type="http://schemas.openxmlformats.org/officeDocument/2006/relationships/image" Target="../media/image823.png"/><Relationship Id="rId126" Type="http://schemas.openxmlformats.org/officeDocument/2006/relationships/customXml" Target="../ink/ink2038.xml"/><Relationship Id="rId147" Type="http://schemas.openxmlformats.org/officeDocument/2006/relationships/image" Target="../media/image844.png"/><Relationship Id="rId8" Type="http://schemas.openxmlformats.org/officeDocument/2006/relationships/customXml" Target="../ink/ink1979.xml"/><Relationship Id="rId51" Type="http://schemas.openxmlformats.org/officeDocument/2006/relationships/image" Target="../media/image796.png"/><Relationship Id="rId72" Type="http://schemas.openxmlformats.org/officeDocument/2006/relationships/customXml" Target="../ink/ink2011.xml"/><Relationship Id="rId93" Type="http://schemas.openxmlformats.org/officeDocument/2006/relationships/image" Target="../media/image817.png"/><Relationship Id="rId98" Type="http://schemas.openxmlformats.org/officeDocument/2006/relationships/customXml" Target="../ink/ink2024.xml"/><Relationship Id="rId121" Type="http://schemas.openxmlformats.org/officeDocument/2006/relationships/image" Target="../media/image831.png"/><Relationship Id="rId142" Type="http://schemas.openxmlformats.org/officeDocument/2006/relationships/customXml" Target="../ink/ink2046.xml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1998.xml"/><Relationship Id="rId67" Type="http://schemas.openxmlformats.org/officeDocument/2006/relationships/image" Target="../media/image804.png"/><Relationship Id="rId116" Type="http://schemas.openxmlformats.org/officeDocument/2006/relationships/customXml" Target="../ink/ink2033.xml"/><Relationship Id="rId137" Type="http://schemas.openxmlformats.org/officeDocument/2006/relationships/image" Target="../media/image839.png"/><Relationship Id="rId20" Type="http://schemas.openxmlformats.org/officeDocument/2006/relationships/customXml" Target="../ink/ink1985.xml"/><Relationship Id="rId41" Type="http://schemas.openxmlformats.org/officeDocument/2006/relationships/image" Target="../media/image791.png"/><Relationship Id="rId62" Type="http://schemas.openxmlformats.org/officeDocument/2006/relationships/customXml" Target="../ink/ink2006.xml"/><Relationship Id="rId83" Type="http://schemas.openxmlformats.org/officeDocument/2006/relationships/image" Target="../media/image812.png"/><Relationship Id="rId88" Type="http://schemas.openxmlformats.org/officeDocument/2006/relationships/customXml" Target="../ink/ink2019.xml"/><Relationship Id="rId111" Type="http://schemas.openxmlformats.org/officeDocument/2006/relationships/image" Target="../media/image826.png"/><Relationship Id="rId132" Type="http://schemas.openxmlformats.org/officeDocument/2006/relationships/customXml" Target="../ink/ink2041.xml"/><Relationship Id="rId15" Type="http://schemas.openxmlformats.org/officeDocument/2006/relationships/image" Target="../media/image779.png"/><Relationship Id="rId36" Type="http://schemas.openxmlformats.org/officeDocument/2006/relationships/customXml" Target="../ink/ink1993.xml"/><Relationship Id="rId57" Type="http://schemas.openxmlformats.org/officeDocument/2006/relationships/image" Target="../media/image799.png"/><Relationship Id="rId106" Type="http://schemas.openxmlformats.org/officeDocument/2006/relationships/customXml" Target="../ink/ink2028.xml"/><Relationship Id="rId127" Type="http://schemas.openxmlformats.org/officeDocument/2006/relationships/image" Target="../media/image834.png"/><Relationship Id="rId10" Type="http://schemas.openxmlformats.org/officeDocument/2006/relationships/customXml" Target="../ink/ink1980.xml"/><Relationship Id="rId31" Type="http://schemas.openxmlformats.org/officeDocument/2006/relationships/image" Target="../media/image499.png"/><Relationship Id="rId52" Type="http://schemas.openxmlformats.org/officeDocument/2006/relationships/customXml" Target="../ink/ink2001.xml"/><Relationship Id="rId73" Type="http://schemas.openxmlformats.org/officeDocument/2006/relationships/image" Target="../media/image807.png"/><Relationship Id="rId78" Type="http://schemas.openxmlformats.org/officeDocument/2006/relationships/customXml" Target="../ink/ink2014.xml"/><Relationship Id="rId94" Type="http://schemas.openxmlformats.org/officeDocument/2006/relationships/customXml" Target="../ink/ink2022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036.xml"/><Relationship Id="rId143" Type="http://schemas.openxmlformats.org/officeDocument/2006/relationships/image" Target="../media/image842.png"/><Relationship Id="rId4" Type="http://schemas.openxmlformats.org/officeDocument/2006/relationships/customXml" Target="../ink/ink1977.xml"/><Relationship Id="rId9" Type="http://schemas.openxmlformats.org/officeDocument/2006/relationships/image" Target="../media/image776.png"/><Relationship Id="rId26" Type="http://schemas.openxmlformats.org/officeDocument/2006/relationships/customXml" Target="../ink/ink1988.xml"/><Relationship Id="rId47" Type="http://schemas.openxmlformats.org/officeDocument/2006/relationships/image" Target="../media/image794.png"/><Relationship Id="rId68" Type="http://schemas.openxmlformats.org/officeDocument/2006/relationships/customXml" Target="../ink/ink2009.xml"/><Relationship Id="rId89" Type="http://schemas.openxmlformats.org/officeDocument/2006/relationships/image" Target="../media/image815.png"/><Relationship Id="rId112" Type="http://schemas.openxmlformats.org/officeDocument/2006/relationships/customXml" Target="../ink/ink2031.xml"/><Relationship Id="rId133" Type="http://schemas.openxmlformats.org/officeDocument/2006/relationships/image" Target="../media/image837.png"/><Relationship Id="rId16" Type="http://schemas.openxmlformats.org/officeDocument/2006/relationships/customXml" Target="../ink/ink1983.xml"/><Relationship Id="rId37" Type="http://schemas.openxmlformats.org/officeDocument/2006/relationships/image" Target="../media/image789.png"/><Relationship Id="rId58" Type="http://schemas.openxmlformats.org/officeDocument/2006/relationships/customXml" Target="../ink/ink2004.xml"/><Relationship Id="rId79" Type="http://schemas.openxmlformats.org/officeDocument/2006/relationships/image" Target="../media/image810.png"/><Relationship Id="rId102" Type="http://schemas.openxmlformats.org/officeDocument/2006/relationships/customXml" Target="../ink/ink2026.xml"/><Relationship Id="rId123" Type="http://schemas.openxmlformats.org/officeDocument/2006/relationships/image" Target="../media/image832.png"/><Relationship Id="rId144" Type="http://schemas.openxmlformats.org/officeDocument/2006/relationships/customXml" Target="../ink/ink2047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35.xml"/><Relationship Id="rId26" Type="http://schemas.openxmlformats.org/officeDocument/2006/relationships/customXml" Target="../ink/ink39.xml"/><Relationship Id="rId39" Type="http://schemas.openxmlformats.org/officeDocument/2006/relationships/image" Target="../media/image25.png"/><Relationship Id="rId21" Type="http://schemas.openxmlformats.org/officeDocument/2006/relationships/image" Target="../media/image14.png"/><Relationship Id="rId34" Type="http://schemas.openxmlformats.org/officeDocument/2006/relationships/customXml" Target="../ink/ink43.xml"/><Relationship Id="rId7" Type="http://schemas.openxmlformats.org/officeDocument/2006/relationships/image" Target="../media/image5.png"/><Relationship Id="rId12" Type="http://schemas.openxmlformats.org/officeDocument/2006/relationships/customXml" Target="../ink/ink32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45.xml"/><Relationship Id="rId2" Type="http://schemas.openxmlformats.org/officeDocument/2006/relationships/customXml" Target="../ink/ink27.xml"/><Relationship Id="rId16" Type="http://schemas.openxmlformats.org/officeDocument/2006/relationships/customXml" Target="../ink/ink34.xml"/><Relationship Id="rId20" Type="http://schemas.openxmlformats.org/officeDocument/2006/relationships/customXml" Target="../ink/ink36.xml"/><Relationship Id="rId29" Type="http://schemas.openxmlformats.org/officeDocument/2006/relationships/image" Target="../media/image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9.png"/><Relationship Id="rId24" Type="http://schemas.openxmlformats.org/officeDocument/2006/relationships/customXml" Target="../ink/ink38.xml"/><Relationship Id="rId32" Type="http://schemas.openxmlformats.org/officeDocument/2006/relationships/customXml" Target="../ink/ink42.xml"/><Relationship Id="rId37" Type="http://schemas.openxmlformats.org/officeDocument/2006/relationships/image" Target="../media/image24.png"/><Relationship Id="rId5" Type="http://schemas.openxmlformats.org/officeDocument/2006/relationships/image" Target="../media/image4.png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40.xml"/><Relationship Id="rId36" Type="http://schemas.openxmlformats.org/officeDocument/2006/relationships/customXml" Target="../ink/ink44.xml"/><Relationship Id="rId10" Type="http://schemas.openxmlformats.org/officeDocument/2006/relationships/customXml" Target="../ink/ink31.xml"/><Relationship Id="rId19" Type="http://schemas.openxmlformats.org/officeDocument/2006/relationships/image" Target="../media/image13.png"/><Relationship Id="rId31" Type="http://schemas.openxmlformats.org/officeDocument/2006/relationships/image" Target="../media/image19.png"/><Relationship Id="rId4" Type="http://schemas.openxmlformats.org/officeDocument/2006/relationships/customXml" Target="../ink/ink28.xml"/><Relationship Id="rId9" Type="http://schemas.openxmlformats.org/officeDocument/2006/relationships/image" Target="../media/image8.png"/><Relationship Id="rId14" Type="http://schemas.openxmlformats.org/officeDocument/2006/relationships/customXml" Target="../ink/ink33.xml"/><Relationship Id="rId22" Type="http://schemas.openxmlformats.org/officeDocument/2006/relationships/customXml" Target="../ink/ink37.xml"/><Relationship Id="rId27" Type="http://schemas.openxmlformats.org/officeDocument/2006/relationships/image" Target="../media/image17.png"/><Relationship Id="rId30" Type="http://schemas.openxmlformats.org/officeDocument/2006/relationships/customXml" Target="../ink/ink41.xml"/><Relationship Id="rId35" Type="http://schemas.openxmlformats.org/officeDocument/2006/relationships/image" Target="../media/image23.png"/><Relationship Id="rId8" Type="http://schemas.openxmlformats.org/officeDocument/2006/relationships/customXml" Target="../ink/ink30.xml"/><Relationship Id="rId3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069.xml"/><Relationship Id="rId63" Type="http://schemas.openxmlformats.org/officeDocument/2006/relationships/image" Target="../media/image802.png"/><Relationship Id="rId84" Type="http://schemas.openxmlformats.org/officeDocument/2006/relationships/customXml" Target="../ink/ink2090.xml"/><Relationship Id="rId138" Type="http://schemas.openxmlformats.org/officeDocument/2006/relationships/customXml" Target="../ink/ink2117.xml"/><Relationship Id="rId159" Type="http://schemas.openxmlformats.org/officeDocument/2006/relationships/image" Target="../media/image850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064.xml"/><Relationship Id="rId53" Type="http://schemas.openxmlformats.org/officeDocument/2006/relationships/image" Target="../media/image797.png"/><Relationship Id="rId74" Type="http://schemas.openxmlformats.org/officeDocument/2006/relationships/customXml" Target="../ink/ink2085.xml"/><Relationship Id="rId128" Type="http://schemas.openxmlformats.org/officeDocument/2006/relationships/customXml" Target="../ink/ink2112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128.xml"/><Relationship Id="rId22" Type="http://schemas.openxmlformats.org/officeDocument/2006/relationships/customXml" Target="../ink/ink2059.xml"/><Relationship Id="rId43" Type="http://schemas.openxmlformats.org/officeDocument/2006/relationships/image" Target="../media/image792.png"/><Relationship Id="rId64" Type="http://schemas.openxmlformats.org/officeDocument/2006/relationships/customXml" Target="../ink/ink2080.xml"/><Relationship Id="rId118" Type="http://schemas.openxmlformats.org/officeDocument/2006/relationships/customXml" Target="../ink/ink2107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123.xml"/><Relationship Id="rId12" Type="http://schemas.openxmlformats.org/officeDocument/2006/relationships/customXml" Target="../ink/ink2054.xml"/><Relationship Id="rId17" Type="http://schemas.openxmlformats.org/officeDocument/2006/relationships/image" Target="../media/image780.png"/><Relationship Id="rId33" Type="http://schemas.openxmlformats.org/officeDocument/2006/relationships/image" Target="../media/image787.png"/><Relationship Id="rId38" Type="http://schemas.openxmlformats.org/officeDocument/2006/relationships/customXml" Target="../ink/ink2067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08" Type="http://schemas.openxmlformats.org/officeDocument/2006/relationships/customXml" Target="../ink/ink2102.xml"/><Relationship Id="rId124" Type="http://schemas.openxmlformats.org/officeDocument/2006/relationships/customXml" Target="../ink/ink2110.xml"/><Relationship Id="rId129" Type="http://schemas.openxmlformats.org/officeDocument/2006/relationships/image" Target="../media/image835.png"/><Relationship Id="rId54" Type="http://schemas.openxmlformats.org/officeDocument/2006/relationships/customXml" Target="../ink/ink2075.xml"/><Relationship Id="rId70" Type="http://schemas.openxmlformats.org/officeDocument/2006/relationships/customXml" Target="../ink/ink2083.xml"/><Relationship Id="rId75" Type="http://schemas.openxmlformats.org/officeDocument/2006/relationships/image" Target="../media/image808.png"/><Relationship Id="rId91" Type="http://schemas.openxmlformats.org/officeDocument/2006/relationships/image" Target="../media/image816.png"/><Relationship Id="rId96" Type="http://schemas.openxmlformats.org/officeDocument/2006/relationships/customXml" Target="../ink/ink2096.xml"/><Relationship Id="rId140" Type="http://schemas.openxmlformats.org/officeDocument/2006/relationships/customXml" Target="../ink/ink2118.xml"/><Relationship Id="rId145" Type="http://schemas.openxmlformats.org/officeDocument/2006/relationships/image" Target="../media/image843.png"/><Relationship Id="rId161" Type="http://schemas.openxmlformats.org/officeDocument/2006/relationships/image" Target="../media/image851.png"/><Relationship Id="rId166" Type="http://schemas.openxmlformats.org/officeDocument/2006/relationships/customXml" Target="../ink/ink21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1.xml"/><Relationship Id="rId23" Type="http://schemas.openxmlformats.org/officeDocument/2006/relationships/image" Target="../media/image783.png"/><Relationship Id="rId28" Type="http://schemas.openxmlformats.org/officeDocument/2006/relationships/customXml" Target="../ink/ink2062.xml"/><Relationship Id="rId49" Type="http://schemas.openxmlformats.org/officeDocument/2006/relationships/image" Target="../media/image795.png"/><Relationship Id="rId114" Type="http://schemas.openxmlformats.org/officeDocument/2006/relationships/customXml" Target="../ink/ink2105.xml"/><Relationship Id="rId119" Type="http://schemas.openxmlformats.org/officeDocument/2006/relationships/image" Target="../media/image830.png"/><Relationship Id="rId44" Type="http://schemas.openxmlformats.org/officeDocument/2006/relationships/customXml" Target="../ink/ink2070.xml"/><Relationship Id="rId60" Type="http://schemas.openxmlformats.org/officeDocument/2006/relationships/customXml" Target="../ink/ink2078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2091.xml"/><Relationship Id="rId130" Type="http://schemas.openxmlformats.org/officeDocument/2006/relationships/customXml" Target="../ink/ink2113.xml"/><Relationship Id="rId135" Type="http://schemas.openxmlformats.org/officeDocument/2006/relationships/image" Target="../media/image838.png"/><Relationship Id="rId151" Type="http://schemas.openxmlformats.org/officeDocument/2006/relationships/image" Target="../media/image846.png"/><Relationship Id="rId156" Type="http://schemas.openxmlformats.org/officeDocument/2006/relationships/customXml" Target="../ink/ink2126.xml"/><Relationship Id="rId13" Type="http://schemas.openxmlformats.org/officeDocument/2006/relationships/image" Target="../media/image778.png"/><Relationship Id="rId18" Type="http://schemas.openxmlformats.org/officeDocument/2006/relationships/customXml" Target="../ink/ink2057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2065.xml"/><Relationship Id="rId50" Type="http://schemas.openxmlformats.org/officeDocument/2006/relationships/customXml" Target="../ink/ink2073.xml"/><Relationship Id="rId55" Type="http://schemas.openxmlformats.org/officeDocument/2006/relationships/image" Target="../media/image798.png"/><Relationship Id="rId76" Type="http://schemas.openxmlformats.org/officeDocument/2006/relationships/customXml" Target="../ink/ink2086.xml"/><Relationship Id="rId97" Type="http://schemas.openxmlformats.org/officeDocument/2006/relationships/image" Target="../media/image819.png"/><Relationship Id="rId104" Type="http://schemas.openxmlformats.org/officeDocument/2006/relationships/customXml" Target="../ink/ink2100.xml"/><Relationship Id="rId120" Type="http://schemas.openxmlformats.org/officeDocument/2006/relationships/customXml" Target="../ink/ink2108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2121.xml"/><Relationship Id="rId167" Type="http://schemas.openxmlformats.org/officeDocument/2006/relationships/image" Target="../media/image854.png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2094.xml"/><Relationship Id="rId162" Type="http://schemas.openxmlformats.org/officeDocument/2006/relationships/customXml" Target="../ink/ink2129.xml"/><Relationship Id="rId2" Type="http://schemas.openxmlformats.org/officeDocument/2006/relationships/customXml" Target="../ink/ink2049.xml"/><Relationship Id="rId29" Type="http://schemas.openxmlformats.org/officeDocument/2006/relationships/image" Target="../media/image786.png"/><Relationship Id="rId24" Type="http://schemas.openxmlformats.org/officeDocument/2006/relationships/customXml" Target="../ink/ink2060.xml"/><Relationship Id="rId40" Type="http://schemas.openxmlformats.org/officeDocument/2006/relationships/customXml" Target="../ink/ink2068.xml"/><Relationship Id="rId45" Type="http://schemas.openxmlformats.org/officeDocument/2006/relationships/image" Target="../media/image793.png"/><Relationship Id="rId66" Type="http://schemas.openxmlformats.org/officeDocument/2006/relationships/customXml" Target="../ink/ink2081.xml"/><Relationship Id="rId87" Type="http://schemas.openxmlformats.org/officeDocument/2006/relationships/image" Target="../media/image814.png"/><Relationship Id="rId110" Type="http://schemas.openxmlformats.org/officeDocument/2006/relationships/customXml" Target="../ink/ink2103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2116.xml"/><Relationship Id="rId157" Type="http://schemas.openxmlformats.org/officeDocument/2006/relationships/image" Target="../media/image849.png"/><Relationship Id="rId61" Type="http://schemas.openxmlformats.org/officeDocument/2006/relationships/image" Target="../media/image801.png"/><Relationship Id="rId82" Type="http://schemas.openxmlformats.org/officeDocument/2006/relationships/customXml" Target="../ink/ink2089.xml"/><Relationship Id="rId152" Type="http://schemas.openxmlformats.org/officeDocument/2006/relationships/customXml" Target="../ink/ink2124.xml"/><Relationship Id="rId19" Type="http://schemas.openxmlformats.org/officeDocument/2006/relationships/image" Target="../media/image781.png"/><Relationship Id="rId14" Type="http://schemas.openxmlformats.org/officeDocument/2006/relationships/customXml" Target="../ink/ink2055.xml"/><Relationship Id="rId30" Type="http://schemas.openxmlformats.org/officeDocument/2006/relationships/customXml" Target="../ink/ink2063.xml"/><Relationship Id="rId35" Type="http://schemas.openxmlformats.org/officeDocument/2006/relationships/image" Target="../media/image788.png"/><Relationship Id="rId56" Type="http://schemas.openxmlformats.org/officeDocument/2006/relationships/customXml" Target="../ink/ink2076.xml"/><Relationship Id="rId77" Type="http://schemas.openxmlformats.org/officeDocument/2006/relationships/image" Target="../media/image809.png"/><Relationship Id="rId100" Type="http://schemas.openxmlformats.org/officeDocument/2006/relationships/customXml" Target="../ink/ink2098.xml"/><Relationship Id="rId105" Type="http://schemas.openxmlformats.org/officeDocument/2006/relationships/image" Target="../media/image823.png"/><Relationship Id="rId126" Type="http://schemas.openxmlformats.org/officeDocument/2006/relationships/customXml" Target="../ink/ink2111.xml"/><Relationship Id="rId147" Type="http://schemas.openxmlformats.org/officeDocument/2006/relationships/image" Target="../media/image844.png"/><Relationship Id="rId8" Type="http://schemas.openxmlformats.org/officeDocument/2006/relationships/customXml" Target="../ink/ink2052.xml"/><Relationship Id="rId51" Type="http://schemas.openxmlformats.org/officeDocument/2006/relationships/image" Target="../media/image796.png"/><Relationship Id="rId72" Type="http://schemas.openxmlformats.org/officeDocument/2006/relationships/customXml" Target="../ink/ink2084.xml"/><Relationship Id="rId93" Type="http://schemas.openxmlformats.org/officeDocument/2006/relationships/image" Target="../media/image817.png"/><Relationship Id="rId98" Type="http://schemas.openxmlformats.org/officeDocument/2006/relationships/customXml" Target="../ink/ink2097.xml"/><Relationship Id="rId121" Type="http://schemas.openxmlformats.org/officeDocument/2006/relationships/image" Target="../media/image831.png"/><Relationship Id="rId142" Type="http://schemas.openxmlformats.org/officeDocument/2006/relationships/customXml" Target="../ink/ink2119.xml"/><Relationship Id="rId163" Type="http://schemas.openxmlformats.org/officeDocument/2006/relationships/image" Target="../media/image852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2071.xml"/><Relationship Id="rId67" Type="http://schemas.openxmlformats.org/officeDocument/2006/relationships/image" Target="../media/image804.png"/><Relationship Id="rId116" Type="http://schemas.openxmlformats.org/officeDocument/2006/relationships/customXml" Target="../ink/ink2106.xml"/><Relationship Id="rId137" Type="http://schemas.openxmlformats.org/officeDocument/2006/relationships/image" Target="../media/image839.png"/><Relationship Id="rId158" Type="http://schemas.openxmlformats.org/officeDocument/2006/relationships/customXml" Target="../ink/ink2127.xml"/><Relationship Id="rId20" Type="http://schemas.openxmlformats.org/officeDocument/2006/relationships/customXml" Target="../ink/ink2058.xml"/><Relationship Id="rId41" Type="http://schemas.openxmlformats.org/officeDocument/2006/relationships/image" Target="../media/image791.png"/><Relationship Id="rId62" Type="http://schemas.openxmlformats.org/officeDocument/2006/relationships/customXml" Target="../ink/ink2079.xml"/><Relationship Id="rId83" Type="http://schemas.openxmlformats.org/officeDocument/2006/relationships/image" Target="../media/image812.png"/><Relationship Id="rId88" Type="http://schemas.openxmlformats.org/officeDocument/2006/relationships/customXml" Target="../ink/ink2092.xml"/><Relationship Id="rId111" Type="http://schemas.openxmlformats.org/officeDocument/2006/relationships/image" Target="../media/image826.png"/><Relationship Id="rId132" Type="http://schemas.openxmlformats.org/officeDocument/2006/relationships/customXml" Target="../ink/ink2114.xml"/><Relationship Id="rId153" Type="http://schemas.openxmlformats.org/officeDocument/2006/relationships/image" Target="../media/image847.png"/><Relationship Id="rId15" Type="http://schemas.openxmlformats.org/officeDocument/2006/relationships/image" Target="../media/image779.png"/><Relationship Id="rId36" Type="http://schemas.openxmlformats.org/officeDocument/2006/relationships/customXml" Target="../ink/ink2066.xml"/><Relationship Id="rId57" Type="http://schemas.openxmlformats.org/officeDocument/2006/relationships/image" Target="../media/image799.png"/><Relationship Id="rId106" Type="http://schemas.openxmlformats.org/officeDocument/2006/relationships/customXml" Target="../ink/ink2101.xml"/><Relationship Id="rId127" Type="http://schemas.openxmlformats.org/officeDocument/2006/relationships/image" Target="../media/image834.png"/><Relationship Id="rId10" Type="http://schemas.openxmlformats.org/officeDocument/2006/relationships/customXml" Target="../ink/ink2053.xml"/><Relationship Id="rId31" Type="http://schemas.openxmlformats.org/officeDocument/2006/relationships/image" Target="../media/image499.png"/><Relationship Id="rId52" Type="http://schemas.openxmlformats.org/officeDocument/2006/relationships/customXml" Target="../ink/ink2074.xml"/><Relationship Id="rId73" Type="http://schemas.openxmlformats.org/officeDocument/2006/relationships/image" Target="../media/image807.png"/><Relationship Id="rId78" Type="http://schemas.openxmlformats.org/officeDocument/2006/relationships/customXml" Target="../ink/ink2087.xml"/><Relationship Id="rId94" Type="http://schemas.openxmlformats.org/officeDocument/2006/relationships/customXml" Target="../ink/ink2095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109.xml"/><Relationship Id="rId143" Type="http://schemas.openxmlformats.org/officeDocument/2006/relationships/image" Target="../media/image842.png"/><Relationship Id="rId148" Type="http://schemas.openxmlformats.org/officeDocument/2006/relationships/customXml" Target="../ink/ink2122.xml"/><Relationship Id="rId164" Type="http://schemas.openxmlformats.org/officeDocument/2006/relationships/customXml" Target="../ink/ink2130.xml"/><Relationship Id="rId4" Type="http://schemas.openxmlformats.org/officeDocument/2006/relationships/customXml" Target="../ink/ink2050.xml"/><Relationship Id="rId9" Type="http://schemas.openxmlformats.org/officeDocument/2006/relationships/image" Target="../media/image776.png"/><Relationship Id="rId26" Type="http://schemas.openxmlformats.org/officeDocument/2006/relationships/customXml" Target="../ink/ink2061.xml"/><Relationship Id="rId47" Type="http://schemas.openxmlformats.org/officeDocument/2006/relationships/image" Target="../media/image794.png"/><Relationship Id="rId68" Type="http://schemas.openxmlformats.org/officeDocument/2006/relationships/customXml" Target="../ink/ink2082.xml"/><Relationship Id="rId89" Type="http://schemas.openxmlformats.org/officeDocument/2006/relationships/image" Target="../media/image815.png"/><Relationship Id="rId112" Type="http://schemas.openxmlformats.org/officeDocument/2006/relationships/customXml" Target="../ink/ink2104.xml"/><Relationship Id="rId133" Type="http://schemas.openxmlformats.org/officeDocument/2006/relationships/image" Target="../media/image837.png"/><Relationship Id="rId154" Type="http://schemas.openxmlformats.org/officeDocument/2006/relationships/customXml" Target="../ink/ink2125.xml"/><Relationship Id="rId16" Type="http://schemas.openxmlformats.org/officeDocument/2006/relationships/customXml" Target="../ink/ink2056.xml"/><Relationship Id="rId37" Type="http://schemas.openxmlformats.org/officeDocument/2006/relationships/image" Target="../media/image789.png"/><Relationship Id="rId58" Type="http://schemas.openxmlformats.org/officeDocument/2006/relationships/customXml" Target="../ink/ink2077.xml"/><Relationship Id="rId79" Type="http://schemas.openxmlformats.org/officeDocument/2006/relationships/image" Target="../media/image810.png"/><Relationship Id="rId102" Type="http://schemas.openxmlformats.org/officeDocument/2006/relationships/customXml" Target="../ink/ink2099.xml"/><Relationship Id="rId123" Type="http://schemas.openxmlformats.org/officeDocument/2006/relationships/image" Target="../media/image832.png"/><Relationship Id="rId144" Type="http://schemas.openxmlformats.org/officeDocument/2006/relationships/customXml" Target="../ink/ink2120.xml"/><Relationship Id="rId90" Type="http://schemas.openxmlformats.org/officeDocument/2006/relationships/customXml" Target="../ink/ink2093.xml"/><Relationship Id="rId165" Type="http://schemas.openxmlformats.org/officeDocument/2006/relationships/image" Target="../media/image853.png"/><Relationship Id="rId27" Type="http://schemas.openxmlformats.org/officeDocument/2006/relationships/image" Target="../media/image785.png"/><Relationship Id="rId48" Type="http://schemas.openxmlformats.org/officeDocument/2006/relationships/customXml" Target="../ink/ink2072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115.xml"/><Relationship Id="rId80" Type="http://schemas.openxmlformats.org/officeDocument/2006/relationships/customXml" Target="../ink/ink2088.xml"/><Relationship Id="rId155" Type="http://schemas.openxmlformats.org/officeDocument/2006/relationships/image" Target="../media/image848.png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152.xml"/><Relationship Id="rId63" Type="http://schemas.openxmlformats.org/officeDocument/2006/relationships/image" Target="../media/image802.png"/><Relationship Id="rId84" Type="http://schemas.openxmlformats.org/officeDocument/2006/relationships/customXml" Target="../ink/ink2173.xml"/><Relationship Id="rId138" Type="http://schemas.openxmlformats.org/officeDocument/2006/relationships/customXml" Target="../ink/ink2200.xml"/><Relationship Id="rId159" Type="http://schemas.openxmlformats.org/officeDocument/2006/relationships/image" Target="../media/image850.png"/><Relationship Id="rId170" Type="http://schemas.openxmlformats.org/officeDocument/2006/relationships/customXml" Target="../ink/ink2216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147.xml"/><Relationship Id="rId53" Type="http://schemas.openxmlformats.org/officeDocument/2006/relationships/image" Target="../media/image797.png"/><Relationship Id="rId74" Type="http://schemas.openxmlformats.org/officeDocument/2006/relationships/customXml" Target="../ink/ink2168.xml"/><Relationship Id="rId128" Type="http://schemas.openxmlformats.org/officeDocument/2006/relationships/customXml" Target="../ink/ink2195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211.xml"/><Relationship Id="rId22" Type="http://schemas.openxmlformats.org/officeDocument/2006/relationships/customXml" Target="../ink/ink2142.xml"/><Relationship Id="rId43" Type="http://schemas.openxmlformats.org/officeDocument/2006/relationships/image" Target="../media/image792.png"/><Relationship Id="rId64" Type="http://schemas.openxmlformats.org/officeDocument/2006/relationships/customXml" Target="../ink/ink2163.xml"/><Relationship Id="rId118" Type="http://schemas.openxmlformats.org/officeDocument/2006/relationships/customXml" Target="../ink/ink2190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206.xml"/><Relationship Id="rId171" Type="http://schemas.openxmlformats.org/officeDocument/2006/relationships/image" Target="../media/image856.png"/><Relationship Id="rId12" Type="http://schemas.openxmlformats.org/officeDocument/2006/relationships/customXml" Target="../ink/ink2137.xml"/><Relationship Id="rId33" Type="http://schemas.openxmlformats.org/officeDocument/2006/relationships/image" Target="../media/image787.png"/><Relationship Id="rId108" Type="http://schemas.openxmlformats.org/officeDocument/2006/relationships/customXml" Target="../ink/ink2185.xml"/><Relationship Id="rId129" Type="http://schemas.openxmlformats.org/officeDocument/2006/relationships/image" Target="../media/image835.png"/><Relationship Id="rId54" Type="http://schemas.openxmlformats.org/officeDocument/2006/relationships/customXml" Target="../ink/ink2158.xml"/><Relationship Id="rId75" Type="http://schemas.openxmlformats.org/officeDocument/2006/relationships/image" Target="../media/image808.png"/><Relationship Id="rId96" Type="http://schemas.openxmlformats.org/officeDocument/2006/relationships/customXml" Target="../ink/ink2179.xml"/><Relationship Id="rId140" Type="http://schemas.openxmlformats.org/officeDocument/2006/relationships/customXml" Target="../ink/ink2201.xml"/><Relationship Id="rId161" Type="http://schemas.openxmlformats.org/officeDocument/2006/relationships/image" Target="../media/image8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4.xml"/><Relationship Id="rId23" Type="http://schemas.openxmlformats.org/officeDocument/2006/relationships/image" Target="../media/image783.png"/><Relationship Id="rId28" Type="http://schemas.openxmlformats.org/officeDocument/2006/relationships/customXml" Target="../ink/ink2145.xml"/><Relationship Id="rId49" Type="http://schemas.openxmlformats.org/officeDocument/2006/relationships/image" Target="../media/image795.png"/><Relationship Id="rId114" Type="http://schemas.openxmlformats.org/officeDocument/2006/relationships/customXml" Target="../ink/ink2188.xml"/><Relationship Id="rId119" Type="http://schemas.openxmlformats.org/officeDocument/2006/relationships/image" Target="../media/image830.png"/><Relationship Id="rId44" Type="http://schemas.openxmlformats.org/officeDocument/2006/relationships/customXml" Target="../ink/ink2153.xml"/><Relationship Id="rId60" Type="http://schemas.openxmlformats.org/officeDocument/2006/relationships/customXml" Target="../ink/ink2161.xml"/><Relationship Id="rId65" Type="http://schemas.openxmlformats.org/officeDocument/2006/relationships/image" Target="../media/image803.png"/><Relationship Id="rId81" Type="http://schemas.openxmlformats.org/officeDocument/2006/relationships/image" Target="../media/image811.png"/><Relationship Id="rId86" Type="http://schemas.openxmlformats.org/officeDocument/2006/relationships/customXml" Target="../ink/ink2174.xml"/><Relationship Id="rId130" Type="http://schemas.openxmlformats.org/officeDocument/2006/relationships/customXml" Target="../ink/ink2196.xml"/><Relationship Id="rId135" Type="http://schemas.openxmlformats.org/officeDocument/2006/relationships/image" Target="../media/image838.png"/><Relationship Id="rId151" Type="http://schemas.openxmlformats.org/officeDocument/2006/relationships/image" Target="../media/image846.png"/><Relationship Id="rId156" Type="http://schemas.openxmlformats.org/officeDocument/2006/relationships/customXml" Target="../ink/ink2209.xml"/><Relationship Id="rId172" Type="http://schemas.openxmlformats.org/officeDocument/2006/relationships/customXml" Target="../ink/ink2217.xml"/><Relationship Id="rId13" Type="http://schemas.openxmlformats.org/officeDocument/2006/relationships/image" Target="../media/image778.png"/><Relationship Id="rId18" Type="http://schemas.openxmlformats.org/officeDocument/2006/relationships/customXml" Target="../ink/ink2140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2148.xml"/><Relationship Id="rId50" Type="http://schemas.openxmlformats.org/officeDocument/2006/relationships/customXml" Target="../ink/ink2156.xml"/><Relationship Id="rId55" Type="http://schemas.openxmlformats.org/officeDocument/2006/relationships/image" Target="../media/image798.png"/><Relationship Id="rId76" Type="http://schemas.openxmlformats.org/officeDocument/2006/relationships/customXml" Target="../ink/ink2169.xml"/><Relationship Id="rId97" Type="http://schemas.openxmlformats.org/officeDocument/2006/relationships/image" Target="../media/image819.png"/><Relationship Id="rId104" Type="http://schemas.openxmlformats.org/officeDocument/2006/relationships/customXml" Target="../ink/ink2183.xml"/><Relationship Id="rId120" Type="http://schemas.openxmlformats.org/officeDocument/2006/relationships/customXml" Target="../ink/ink2191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2204.xml"/><Relationship Id="rId167" Type="http://schemas.openxmlformats.org/officeDocument/2006/relationships/image" Target="../media/image854.png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2177.xml"/><Relationship Id="rId162" Type="http://schemas.openxmlformats.org/officeDocument/2006/relationships/customXml" Target="../ink/ink2212.xml"/><Relationship Id="rId2" Type="http://schemas.openxmlformats.org/officeDocument/2006/relationships/customXml" Target="../ink/ink2132.xml"/><Relationship Id="rId29" Type="http://schemas.openxmlformats.org/officeDocument/2006/relationships/image" Target="../media/image786.png"/><Relationship Id="rId24" Type="http://schemas.openxmlformats.org/officeDocument/2006/relationships/customXml" Target="../ink/ink2143.xml"/><Relationship Id="rId40" Type="http://schemas.openxmlformats.org/officeDocument/2006/relationships/customXml" Target="../ink/ink2151.xml"/><Relationship Id="rId45" Type="http://schemas.openxmlformats.org/officeDocument/2006/relationships/image" Target="../media/image793.png"/><Relationship Id="rId66" Type="http://schemas.openxmlformats.org/officeDocument/2006/relationships/customXml" Target="../ink/ink2164.xml"/><Relationship Id="rId87" Type="http://schemas.openxmlformats.org/officeDocument/2006/relationships/image" Target="../media/image814.png"/><Relationship Id="rId110" Type="http://schemas.openxmlformats.org/officeDocument/2006/relationships/customXml" Target="../ink/ink2186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2199.xml"/><Relationship Id="rId157" Type="http://schemas.openxmlformats.org/officeDocument/2006/relationships/image" Target="../media/image849.png"/><Relationship Id="rId61" Type="http://schemas.openxmlformats.org/officeDocument/2006/relationships/image" Target="../media/image801.png"/><Relationship Id="rId82" Type="http://schemas.openxmlformats.org/officeDocument/2006/relationships/customXml" Target="../ink/ink2172.xml"/><Relationship Id="rId152" Type="http://schemas.openxmlformats.org/officeDocument/2006/relationships/customXml" Target="../ink/ink2207.xml"/><Relationship Id="rId173" Type="http://schemas.openxmlformats.org/officeDocument/2006/relationships/image" Target="../media/image857.png"/><Relationship Id="rId19" Type="http://schemas.openxmlformats.org/officeDocument/2006/relationships/image" Target="../media/image781.png"/><Relationship Id="rId14" Type="http://schemas.openxmlformats.org/officeDocument/2006/relationships/customXml" Target="../ink/ink2138.xml"/><Relationship Id="rId30" Type="http://schemas.openxmlformats.org/officeDocument/2006/relationships/customXml" Target="../ink/ink2146.xml"/><Relationship Id="rId35" Type="http://schemas.openxmlformats.org/officeDocument/2006/relationships/image" Target="../media/image788.png"/><Relationship Id="rId56" Type="http://schemas.openxmlformats.org/officeDocument/2006/relationships/customXml" Target="../ink/ink2159.xml"/><Relationship Id="rId77" Type="http://schemas.openxmlformats.org/officeDocument/2006/relationships/image" Target="../media/image809.png"/><Relationship Id="rId100" Type="http://schemas.openxmlformats.org/officeDocument/2006/relationships/customXml" Target="../ink/ink2181.xml"/><Relationship Id="rId105" Type="http://schemas.openxmlformats.org/officeDocument/2006/relationships/image" Target="../media/image823.png"/><Relationship Id="rId126" Type="http://schemas.openxmlformats.org/officeDocument/2006/relationships/customXml" Target="../ink/ink2194.xml"/><Relationship Id="rId147" Type="http://schemas.openxmlformats.org/officeDocument/2006/relationships/image" Target="../media/image844.png"/><Relationship Id="rId168" Type="http://schemas.openxmlformats.org/officeDocument/2006/relationships/customXml" Target="../ink/ink2215.xml"/><Relationship Id="rId8" Type="http://schemas.openxmlformats.org/officeDocument/2006/relationships/customXml" Target="../ink/ink2135.xml"/><Relationship Id="rId51" Type="http://schemas.openxmlformats.org/officeDocument/2006/relationships/image" Target="../media/image796.png"/><Relationship Id="rId72" Type="http://schemas.openxmlformats.org/officeDocument/2006/relationships/customXml" Target="../ink/ink2167.xml"/><Relationship Id="rId93" Type="http://schemas.openxmlformats.org/officeDocument/2006/relationships/image" Target="../media/image817.png"/><Relationship Id="rId98" Type="http://schemas.openxmlformats.org/officeDocument/2006/relationships/customXml" Target="../ink/ink2180.xml"/><Relationship Id="rId121" Type="http://schemas.openxmlformats.org/officeDocument/2006/relationships/image" Target="../media/image831.png"/><Relationship Id="rId142" Type="http://schemas.openxmlformats.org/officeDocument/2006/relationships/customXml" Target="../ink/ink2202.xml"/><Relationship Id="rId163" Type="http://schemas.openxmlformats.org/officeDocument/2006/relationships/image" Target="../media/image852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2154.xml"/><Relationship Id="rId67" Type="http://schemas.openxmlformats.org/officeDocument/2006/relationships/image" Target="../media/image804.png"/><Relationship Id="rId116" Type="http://schemas.openxmlformats.org/officeDocument/2006/relationships/customXml" Target="../ink/ink2189.xml"/><Relationship Id="rId137" Type="http://schemas.openxmlformats.org/officeDocument/2006/relationships/image" Target="../media/image839.png"/><Relationship Id="rId158" Type="http://schemas.openxmlformats.org/officeDocument/2006/relationships/customXml" Target="../ink/ink2210.xml"/><Relationship Id="rId20" Type="http://schemas.openxmlformats.org/officeDocument/2006/relationships/customXml" Target="../ink/ink2141.xml"/><Relationship Id="rId41" Type="http://schemas.openxmlformats.org/officeDocument/2006/relationships/image" Target="../media/image791.png"/><Relationship Id="rId62" Type="http://schemas.openxmlformats.org/officeDocument/2006/relationships/customXml" Target="../ink/ink2162.xml"/><Relationship Id="rId83" Type="http://schemas.openxmlformats.org/officeDocument/2006/relationships/image" Target="../media/image812.png"/><Relationship Id="rId88" Type="http://schemas.openxmlformats.org/officeDocument/2006/relationships/customXml" Target="../ink/ink2175.xml"/><Relationship Id="rId111" Type="http://schemas.openxmlformats.org/officeDocument/2006/relationships/image" Target="../media/image826.png"/><Relationship Id="rId132" Type="http://schemas.openxmlformats.org/officeDocument/2006/relationships/customXml" Target="../ink/ink2197.xml"/><Relationship Id="rId153" Type="http://schemas.openxmlformats.org/officeDocument/2006/relationships/image" Target="../media/image847.png"/><Relationship Id="rId174" Type="http://schemas.openxmlformats.org/officeDocument/2006/relationships/customXml" Target="../ink/ink2218.xml"/><Relationship Id="rId15" Type="http://schemas.openxmlformats.org/officeDocument/2006/relationships/image" Target="../media/image779.png"/><Relationship Id="rId36" Type="http://schemas.openxmlformats.org/officeDocument/2006/relationships/customXml" Target="../ink/ink2149.xml"/><Relationship Id="rId57" Type="http://schemas.openxmlformats.org/officeDocument/2006/relationships/image" Target="../media/image799.png"/><Relationship Id="rId106" Type="http://schemas.openxmlformats.org/officeDocument/2006/relationships/customXml" Target="../ink/ink2184.xml"/><Relationship Id="rId127" Type="http://schemas.openxmlformats.org/officeDocument/2006/relationships/image" Target="../media/image834.png"/><Relationship Id="rId10" Type="http://schemas.openxmlformats.org/officeDocument/2006/relationships/customXml" Target="../ink/ink2136.xml"/><Relationship Id="rId31" Type="http://schemas.openxmlformats.org/officeDocument/2006/relationships/image" Target="../media/image499.png"/><Relationship Id="rId52" Type="http://schemas.openxmlformats.org/officeDocument/2006/relationships/customXml" Target="../ink/ink2157.xml"/><Relationship Id="rId73" Type="http://schemas.openxmlformats.org/officeDocument/2006/relationships/image" Target="../media/image807.png"/><Relationship Id="rId78" Type="http://schemas.openxmlformats.org/officeDocument/2006/relationships/customXml" Target="../ink/ink2170.xml"/><Relationship Id="rId94" Type="http://schemas.openxmlformats.org/officeDocument/2006/relationships/customXml" Target="../ink/ink2178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192.xml"/><Relationship Id="rId143" Type="http://schemas.openxmlformats.org/officeDocument/2006/relationships/image" Target="../media/image842.png"/><Relationship Id="rId148" Type="http://schemas.openxmlformats.org/officeDocument/2006/relationships/customXml" Target="../ink/ink2205.xml"/><Relationship Id="rId164" Type="http://schemas.openxmlformats.org/officeDocument/2006/relationships/customXml" Target="../ink/ink2213.xml"/><Relationship Id="rId169" Type="http://schemas.openxmlformats.org/officeDocument/2006/relationships/image" Target="../media/image855.png"/><Relationship Id="rId4" Type="http://schemas.openxmlformats.org/officeDocument/2006/relationships/customXml" Target="../ink/ink2133.xml"/><Relationship Id="rId9" Type="http://schemas.openxmlformats.org/officeDocument/2006/relationships/image" Target="../media/image776.png"/><Relationship Id="rId26" Type="http://schemas.openxmlformats.org/officeDocument/2006/relationships/customXml" Target="../ink/ink2144.xml"/><Relationship Id="rId47" Type="http://schemas.openxmlformats.org/officeDocument/2006/relationships/image" Target="../media/image794.png"/><Relationship Id="rId68" Type="http://schemas.openxmlformats.org/officeDocument/2006/relationships/customXml" Target="../ink/ink2165.xml"/><Relationship Id="rId89" Type="http://schemas.openxmlformats.org/officeDocument/2006/relationships/image" Target="../media/image815.png"/><Relationship Id="rId112" Type="http://schemas.openxmlformats.org/officeDocument/2006/relationships/customXml" Target="../ink/ink2187.xml"/><Relationship Id="rId133" Type="http://schemas.openxmlformats.org/officeDocument/2006/relationships/image" Target="../media/image837.png"/><Relationship Id="rId154" Type="http://schemas.openxmlformats.org/officeDocument/2006/relationships/customXml" Target="../ink/ink2208.xml"/><Relationship Id="rId175" Type="http://schemas.openxmlformats.org/officeDocument/2006/relationships/image" Target="../media/image858.png"/><Relationship Id="rId16" Type="http://schemas.openxmlformats.org/officeDocument/2006/relationships/customXml" Target="../ink/ink2139.xml"/><Relationship Id="rId37" Type="http://schemas.openxmlformats.org/officeDocument/2006/relationships/image" Target="../media/image789.png"/><Relationship Id="rId58" Type="http://schemas.openxmlformats.org/officeDocument/2006/relationships/customXml" Target="../ink/ink2160.xml"/><Relationship Id="rId79" Type="http://schemas.openxmlformats.org/officeDocument/2006/relationships/image" Target="../media/image810.png"/><Relationship Id="rId102" Type="http://schemas.openxmlformats.org/officeDocument/2006/relationships/customXml" Target="../ink/ink2182.xml"/><Relationship Id="rId123" Type="http://schemas.openxmlformats.org/officeDocument/2006/relationships/image" Target="../media/image832.png"/><Relationship Id="rId144" Type="http://schemas.openxmlformats.org/officeDocument/2006/relationships/customXml" Target="../ink/ink2203.xml"/><Relationship Id="rId90" Type="http://schemas.openxmlformats.org/officeDocument/2006/relationships/customXml" Target="../ink/ink2176.xml"/><Relationship Id="rId165" Type="http://schemas.openxmlformats.org/officeDocument/2006/relationships/image" Target="../media/image853.png"/><Relationship Id="rId27" Type="http://schemas.openxmlformats.org/officeDocument/2006/relationships/image" Target="../media/image785.png"/><Relationship Id="rId48" Type="http://schemas.openxmlformats.org/officeDocument/2006/relationships/customXml" Target="../ink/ink2155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198.xml"/><Relationship Id="rId80" Type="http://schemas.openxmlformats.org/officeDocument/2006/relationships/customXml" Target="../ink/ink2171.xml"/><Relationship Id="rId155" Type="http://schemas.openxmlformats.org/officeDocument/2006/relationships/image" Target="../media/image848.png"/><Relationship Id="rId17" Type="http://schemas.openxmlformats.org/officeDocument/2006/relationships/image" Target="../media/image780.png"/><Relationship Id="rId38" Type="http://schemas.openxmlformats.org/officeDocument/2006/relationships/customXml" Target="../ink/ink2150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193.xml"/><Relationship Id="rId70" Type="http://schemas.openxmlformats.org/officeDocument/2006/relationships/customXml" Target="../ink/ink2166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214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239.xml"/><Relationship Id="rId63" Type="http://schemas.openxmlformats.org/officeDocument/2006/relationships/image" Target="../media/image802.png"/><Relationship Id="rId84" Type="http://schemas.openxmlformats.org/officeDocument/2006/relationships/customXml" Target="../ink/ink2260.xml"/><Relationship Id="rId138" Type="http://schemas.openxmlformats.org/officeDocument/2006/relationships/customXml" Target="../ink/ink2287.xml"/><Relationship Id="rId159" Type="http://schemas.openxmlformats.org/officeDocument/2006/relationships/image" Target="../media/image850.png"/><Relationship Id="rId170" Type="http://schemas.openxmlformats.org/officeDocument/2006/relationships/customXml" Target="../ink/ink2303.xml"/><Relationship Id="rId191" Type="http://schemas.openxmlformats.org/officeDocument/2006/relationships/image" Target="../media/image866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234.xml"/><Relationship Id="rId53" Type="http://schemas.openxmlformats.org/officeDocument/2006/relationships/image" Target="../media/image797.png"/><Relationship Id="rId74" Type="http://schemas.openxmlformats.org/officeDocument/2006/relationships/customXml" Target="../ink/ink2255.xml"/><Relationship Id="rId128" Type="http://schemas.openxmlformats.org/officeDocument/2006/relationships/customXml" Target="../ink/ink2282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298.xml"/><Relationship Id="rId181" Type="http://schemas.openxmlformats.org/officeDocument/2006/relationships/image" Target="../media/image861.png"/><Relationship Id="rId22" Type="http://schemas.openxmlformats.org/officeDocument/2006/relationships/customXml" Target="../ink/ink2229.xml"/><Relationship Id="rId43" Type="http://schemas.openxmlformats.org/officeDocument/2006/relationships/image" Target="../media/image792.png"/><Relationship Id="rId64" Type="http://schemas.openxmlformats.org/officeDocument/2006/relationships/customXml" Target="../ink/ink2250.xml"/><Relationship Id="rId118" Type="http://schemas.openxmlformats.org/officeDocument/2006/relationships/customXml" Target="../ink/ink2277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293.xml"/><Relationship Id="rId171" Type="http://schemas.openxmlformats.org/officeDocument/2006/relationships/image" Target="../media/image856.png"/><Relationship Id="rId12" Type="http://schemas.openxmlformats.org/officeDocument/2006/relationships/customXml" Target="../ink/ink2224.xml"/><Relationship Id="rId33" Type="http://schemas.openxmlformats.org/officeDocument/2006/relationships/image" Target="../media/image787.png"/><Relationship Id="rId108" Type="http://schemas.openxmlformats.org/officeDocument/2006/relationships/customXml" Target="../ink/ink2272.xml"/><Relationship Id="rId129" Type="http://schemas.openxmlformats.org/officeDocument/2006/relationships/image" Target="../media/image835.png"/><Relationship Id="rId54" Type="http://schemas.openxmlformats.org/officeDocument/2006/relationships/customXml" Target="../ink/ink2245.xml"/><Relationship Id="rId75" Type="http://schemas.openxmlformats.org/officeDocument/2006/relationships/image" Target="../media/image808.png"/><Relationship Id="rId96" Type="http://schemas.openxmlformats.org/officeDocument/2006/relationships/customXml" Target="../ink/ink2266.xml"/><Relationship Id="rId140" Type="http://schemas.openxmlformats.org/officeDocument/2006/relationships/customXml" Target="../ink/ink2288.xml"/><Relationship Id="rId161" Type="http://schemas.openxmlformats.org/officeDocument/2006/relationships/image" Target="../media/image851.png"/><Relationship Id="rId182" Type="http://schemas.openxmlformats.org/officeDocument/2006/relationships/customXml" Target="../ink/ink2309.xml"/><Relationship Id="rId6" Type="http://schemas.openxmlformats.org/officeDocument/2006/relationships/customXml" Target="../ink/ink2221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2240.xml"/><Relationship Id="rId65" Type="http://schemas.openxmlformats.org/officeDocument/2006/relationships/image" Target="../media/image803.png"/><Relationship Id="rId86" Type="http://schemas.openxmlformats.org/officeDocument/2006/relationships/customXml" Target="../ink/ink2261.xml"/><Relationship Id="rId130" Type="http://schemas.openxmlformats.org/officeDocument/2006/relationships/customXml" Target="../ink/ink2283.xml"/><Relationship Id="rId151" Type="http://schemas.openxmlformats.org/officeDocument/2006/relationships/image" Target="../media/image846.png"/><Relationship Id="rId172" Type="http://schemas.openxmlformats.org/officeDocument/2006/relationships/customXml" Target="../ink/ink2304.xml"/><Relationship Id="rId13" Type="http://schemas.openxmlformats.org/officeDocument/2006/relationships/image" Target="../media/image778.png"/><Relationship Id="rId18" Type="http://schemas.openxmlformats.org/officeDocument/2006/relationships/customXml" Target="../ink/ink2227.xml"/><Relationship Id="rId39" Type="http://schemas.openxmlformats.org/officeDocument/2006/relationships/image" Target="../media/image790.png"/><Relationship Id="rId109" Type="http://schemas.openxmlformats.org/officeDocument/2006/relationships/image" Target="../media/image825.png"/><Relationship Id="rId34" Type="http://schemas.openxmlformats.org/officeDocument/2006/relationships/customXml" Target="../ink/ink2235.xml"/><Relationship Id="rId50" Type="http://schemas.openxmlformats.org/officeDocument/2006/relationships/customXml" Target="../ink/ink2243.xml"/><Relationship Id="rId55" Type="http://schemas.openxmlformats.org/officeDocument/2006/relationships/image" Target="../media/image798.png"/><Relationship Id="rId76" Type="http://schemas.openxmlformats.org/officeDocument/2006/relationships/customXml" Target="../ink/ink2256.xml"/><Relationship Id="rId97" Type="http://schemas.openxmlformats.org/officeDocument/2006/relationships/image" Target="../media/image819.png"/><Relationship Id="rId104" Type="http://schemas.openxmlformats.org/officeDocument/2006/relationships/customXml" Target="../ink/ink2270.xml"/><Relationship Id="rId120" Type="http://schemas.openxmlformats.org/officeDocument/2006/relationships/customXml" Target="../ink/ink2278.xml"/><Relationship Id="rId125" Type="http://schemas.openxmlformats.org/officeDocument/2006/relationships/image" Target="../media/image833.png"/><Relationship Id="rId141" Type="http://schemas.openxmlformats.org/officeDocument/2006/relationships/image" Target="../media/image841.png"/><Relationship Id="rId146" Type="http://schemas.openxmlformats.org/officeDocument/2006/relationships/customXml" Target="../ink/ink2291.xml"/><Relationship Id="rId167" Type="http://schemas.openxmlformats.org/officeDocument/2006/relationships/image" Target="../media/image854.png"/><Relationship Id="rId188" Type="http://schemas.openxmlformats.org/officeDocument/2006/relationships/customXml" Target="../ink/ink2312.xml"/><Relationship Id="rId7" Type="http://schemas.openxmlformats.org/officeDocument/2006/relationships/image" Target="../media/image775.png"/><Relationship Id="rId71" Type="http://schemas.openxmlformats.org/officeDocument/2006/relationships/image" Target="../media/image806.png"/><Relationship Id="rId92" Type="http://schemas.openxmlformats.org/officeDocument/2006/relationships/customXml" Target="../ink/ink2264.xml"/><Relationship Id="rId162" Type="http://schemas.openxmlformats.org/officeDocument/2006/relationships/customXml" Target="../ink/ink2299.xml"/><Relationship Id="rId183" Type="http://schemas.openxmlformats.org/officeDocument/2006/relationships/image" Target="../media/image862.png"/><Relationship Id="rId2" Type="http://schemas.openxmlformats.org/officeDocument/2006/relationships/customXml" Target="../ink/ink2219.xml"/><Relationship Id="rId29" Type="http://schemas.openxmlformats.org/officeDocument/2006/relationships/image" Target="../media/image786.png"/><Relationship Id="rId24" Type="http://schemas.openxmlformats.org/officeDocument/2006/relationships/customXml" Target="../ink/ink2230.xml"/><Relationship Id="rId40" Type="http://schemas.openxmlformats.org/officeDocument/2006/relationships/customXml" Target="../ink/ink2238.xml"/><Relationship Id="rId45" Type="http://schemas.openxmlformats.org/officeDocument/2006/relationships/image" Target="../media/image793.png"/><Relationship Id="rId66" Type="http://schemas.openxmlformats.org/officeDocument/2006/relationships/customXml" Target="../ink/ink2251.xml"/><Relationship Id="rId87" Type="http://schemas.openxmlformats.org/officeDocument/2006/relationships/image" Target="../media/image814.png"/><Relationship Id="rId110" Type="http://schemas.openxmlformats.org/officeDocument/2006/relationships/customXml" Target="../ink/ink2273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2286.xml"/><Relationship Id="rId157" Type="http://schemas.openxmlformats.org/officeDocument/2006/relationships/image" Target="../media/image849.png"/><Relationship Id="rId178" Type="http://schemas.openxmlformats.org/officeDocument/2006/relationships/customXml" Target="../ink/ink2307.xml"/><Relationship Id="rId61" Type="http://schemas.openxmlformats.org/officeDocument/2006/relationships/image" Target="../media/image801.png"/><Relationship Id="rId82" Type="http://schemas.openxmlformats.org/officeDocument/2006/relationships/customXml" Target="../ink/ink2259.xml"/><Relationship Id="rId152" Type="http://schemas.openxmlformats.org/officeDocument/2006/relationships/customXml" Target="../ink/ink2294.xml"/><Relationship Id="rId173" Type="http://schemas.openxmlformats.org/officeDocument/2006/relationships/image" Target="../media/image857.png"/><Relationship Id="rId19" Type="http://schemas.openxmlformats.org/officeDocument/2006/relationships/image" Target="../media/image781.png"/><Relationship Id="rId14" Type="http://schemas.openxmlformats.org/officeDocument/2006/relationships/customXml" Target="../ink/ink2225.xml"/><Relationship Id="rId30" Type="http://schemas.openxmlformats.org/officeDocument/2006/relationships/customXml" Target="../ink/ink2233.xml"/><Relationship Id="rId35" Type="http://schemas.openxmlformats.org/officeDocument/2006/relationships/image" Target="../media/image788.png"/><Relationship Id="rId56" Type="http://schemas.openxmlformats.org/officeDocument/2006/relationships/customXml" Target="../ink/ink2246.xml"/><Relationship Id="rId77" Type="http://schemas.openxmlformats.org/officeDocument/2006/relationships/image" Target="../media/image809.png"/><Relationship Id="rId100" Type="http://schemas.openxmlformats.org/officeDocument/2006/relationships/customXml" Target="../ink/ink2268.xml"/><Relationship Id="rId105" Type="http://schemas.openxmlformats.org/officeDocument/2006/relationships/image" Target="../media/image823.png"/><Relationship Id="rId126" Type="http://schemas.openxmlformats.org/officeDocument/2006/relationships/customXml" Target="../ink/ink2281.xml"/><Relationship Id="rId147" Type="http://schemas.openxmlformats.org/officeDocument/2006/relationships/image" Target="../media/image844.png"/><Relationship Id="rId168" Type="http://schemas.openxmlformats.org/officeDocument/2006/relationships/customXml" Target="../ink/ink2302.xml"/><Relationship Id="rId8" Type="http://schemas.openxmlformats.org/officeDocument/2006/relationships/customXml" Target="../ink/ink2222.xml"/><Relationship Id="rId51" Type="http://schemas.openxmlformats.org/officeDocument/2006/relationships/image" Target="../media/image796.png"/><Relationship Id="rId72" Type="http://schemas.openxmlformats.org/officeDocument/2006/relationships/customXml" Target="../ink/ink2254.xml"/><Relationship Id="rId93" Type="http://schemas.openxmlformats.org/officeDocument/2006/relationships/image" Target="../media/image817.png"/><Relationship Id="rId98" Type="http://schemas.openxmlformats.org/officeDocument/2006/relationships/customXml" Target="../ink/ink2267.xml"/><Relationship Id="rId121" Type="http://schemas.openxmlformats.org/officeDocument/2006/relationships/image" Target="../media/image831.png"/><Relationship Id="rId142" Type="http://schemas.openxmlformats.org/officeDocument/2006/relationships/customXml" Target="../ink/ink2289.xml"/><Relationship Id="rId163" Type="http://schemas.openxmlformats.org/officeDocument/2006/relationships/image" Target="../media/image852.png"/><Relationship Id="rId184" Type="http://schemas.openxmlformats.org/officeDocument/2006/relationships/customXml" Target="../ink/ink2310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2241.xml"/><Relationship Id="rId67" Type="http://schemas.openxmlformats.org/officeDocument/2006/relationships/image" Target="../media/image804.png"/><Relationship Id="rId116" Type="http://schemas.openxmlformats.org/officeDocument/2006/relationships/customXml" Target="../ink/ink2276.xml"/><Relationship Id="rId137" Type="http://schemas.openxmlformats.org/officeDocument/2006/relationships/image" Target="../media/image839.png"/><Relationship Id="rId158" Type="http://schemas.openxmlformats.org/officeDocument/2006/relationships/customXml" Target="../ink/ink2297.xml"/><Relationship Id="rId20" Type="http://schemas.openxmlformats.org/officeDocument/2006/relationships/customXml" Target="../ink/ink2228.xml"/><Relationship Id="rId41" Type="http://schemas.openxmlformats.org/officeDocument/2006/relationships/image" Target="../media/image791.png"/><Relationship Id="rId62" Type="http://schemas.openxmlformats.org/officeDocument/2006/relationships/customXml" Target="../ink/ink2249.xml"/><Relationship Id="rId83" Type="http://schemas.openxmlformats.org/officeDocument/2006/relationships/image" Target="../media/image812.png"/><Relationship Id="rId88" Type="http://schemas.openxmlformats.org/officeDocument/2006/relationships/customXml" Target="../ink/ink2262.xml"/><Relationship Id="rId111" Type="http://schemas.openxmlformats.org/officeDocument/2006/relationships/image" Target="../media/image826.png"/><Relationship Id="rId132" Type="http://schemas.openxmlformats.org/officeDocument/2006/relationships/customXml" Target="../ink/ink2284.xml"/><Relationship Id="rId153" Type="http://schemas.openxmlformats.org/officeDocument/2006/relationships/image" Target="../media/image847.png"/><Relationship Id="rId174" Type="http://schemas.openxmlformats.org/officeDocument/2006/relationships/customXml" Target="../ink/ink2305.xml"/><Relationship Id="rId179" Type="http://schemas.openxmlformats.org/officeDocument/2006/relationships/image" Target="../media/image860.png"/><Relationship Id="rId190" Type="http://schemas.openxmlformats.org/officeDocument/2006/relationships/customXml" Target="../ink/ink2313.xml"/><Relationship Id="rId15" Type="http://schemas.openxmlformats.org/officeDocument/2006/relationships/image" Target="../media/image779.png"/><Relationship Id="rId36" Type="http://schemas.openxmlformats.org/officeDocument/2006/relationships/customXml" Target="../ink/ink2236.xml"/><Relationship Id="rId57" Type="http://schemas.openxmlformats.org/officeDocument/2006/relationships/image" Target="../media/image799.png"/><Relationship Id="rId106" Type="http://schemas.openxmlformats.org/officeDocument/2006/relationships/customXml" Target="../ink/ink2271.xml"/><Relationship Id="rId127" Type="http://schemas.openxmlformats.org/officeDocument/2006/relationships/image" Target="../media/image834.png"/><Relationship Id="rId10" Type="http://schemas.openxmlformats.org/officeDocument/2006/relationships/customXml" Target="../ink/ink2223.xml"/><Relationship Id="rId31" Type="http://schemas.openxmlformats.org/officeDocument/2006/relationships/image" Target="../media/image499.png"/><Relationship Id="rId52" Type="http://schemas.openxmlformats.org/officeDocument/2006/relationships/customXml" Target="../ink/ink2244.xml"/><Relationship Id="rId73" Type="http://schemas.openxmlformats.org/officeDocument/2006/relationships/image" Target="../media/image807.png"/><Relationship Id="rId78" Type="http://schemas.openxmlformats.org/officeDocument/2006/relationships/customXml" Target="../ink/ink2257.xml"/><Relationship Id="rId94" Type="http://schemas.openxmlformats.org/officeDocument/2006/relationships/customXml" Target="../ink/ink2265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279.xml"/><Relationship Id="rId143" Type="http://schemas.openxmlformats.org/officeDocument/2006/relationships/image" Target="../media/image842.png"/><Relationship Id="rId148" Type="http://schemas.openxmlformats.org/officeDocument/2006/relationships/customXml" Target="../ink/ink2292.xml"/><Relationship Id="rId164" Type="http://schemas.openxmlformats.org/officeDocument/2006/relationships/customXml" Target="../ink/ink2300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2220.xml"/><Relationship Id="rId9" Type="http://schemas.openxmlformats.org/officeDocument/2006/relationships/image" Target="../media/image776.png"/><Relationship Id="rId180" Type="http://schemas.openxmlformats.org/officeDocument/2006/relationships/customXml" Target="../ink/ink2308.xml"/><Relationship Id="rId26" Type="http://schemas.openxmlformats.org/officeDocument/2006/relationships/customXml" Target="../ink/ink2231.xml"/><Relationship Id="rId47" Type="http://schemas.openxmlformats.org/officeDocument/2006/relationships/image" Target="../media/image794.png"/><Relationship Id="rId68" Type="http://schemas.openxmlformats.org/officeDocument/2006/relationships/customXml" Target="../ink/ink2252.xml"/><Relationship Id="rId89" Type="http://schemas.openxmlformats.org/officeDocument/2006/relationships/image" Target="../media/image815.png"/><Relationship Id="rId112" Type="http://schemas.openxmlformats.org/officeDocument/2006/relationships/customXml" Target="../ink/ink2274.xml"/><Relationship Id="rId133" Type="http://schemas.openxmlformats.org/officeDocument/2006/relationships/image" Target="../media/image837.png"/><Relationship Id="rId154" Type="http://schemas.openxmlformats.org/officeDocument/2006/relationships/customXml" Target="../ink/ink2295.xml"/><Relationship Id="rId175" Type="http://schemas.openxmlformats.org/officeDocument/2006/relationships/image" Target="../media/image858.png"/><Relationship Id="rId16" Type="http://schemas.openxmlformats.org/officeDocument/2006/relationships/customXml" Target="../ink/ink2226.xml"/><Relationship Id="rId37" Type="http://schemas.openxmlformats.org/officeDocument/2006/relationships/image" Target="../media/image789.png"/><Relationship Id="rId58" Type="http://schemas.openxmlformats.org/officeDocument/2006/relationships/customXml" Target="../ink/ink2247.xml"/><Relationship Id="rId79" Type="http://schemas.openxmlformats.org/officeDocument/2006/relationships/image" Target="../media/image810.png"/><Relationship Id="rId102" Type="http://schemas.openxmlformats.org/officeDocument/2006/relationships/customXml" Target="../ink/ink2269.xml"/><Relationship Id="rId123" Type="http://schemas.openxmlformats.org/officeDocument/2006/relationships/image" Target="../media/image832.png"/><Relationship Id="rId144" Type="http://schemas.openxmlformats.org/officeDocument/2006/relationships/customXml" Target="../ink/ink2290.xml"/><Relationship Id="rId90" Type="http://schemas.openxmlformats.org/officeDocument/2006/relationships/customXml" Target="../ink/ink2263.xml"/><Relationship Id="rId165" Type="http://schemas.openxmlformats.org/officeDocument/2006/relationships/image" Target="../media/image853.png"/><Relationship Id="rId186" Type="http://schemas.openxmlformats.org/officeDocument/2006/relationships/customXml" Target="../ink/ink2311.xml"/><Relationship Id="rId27" Type="http://schemas.openxmlformats.org/officeDocument/2006/relationships/image" Target="../media/image785.png"/><Relationship Id="rId48" Type="http://schemas.openxmlformats.org/officeDocument/2006/relationships/customXml" Target="../ink/ink2242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285.xml"/><Relationship Id="rId80" Type="http://schemas.openxmlformats.org/officeDocument/2006/relationships/customXml" Target="../ink/ink2258.xml"/><Relationship Id="rId155" Type="http://schemas.openxmlformats.org/officeDocument/2006/relationships/image" Target="../media/image848.png"/><Relationship Id="rId176" Type="http://schemas.openxmlformats.org/officeDocument/2006/relationships/customXml" Target="../ink/ink2306.xml"/><Relationship Id="rId17" Type="http://schemas.openxmlformats.org/officeDocument/2006/relationships/image" Target="../media/image780.png"/><Relationship Id="rId38" Type="http://schemas.openxmlformats.org/officeDocument/2006/relationships/customXml" Target="../ink/ink2237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280.xml"/><Relationship Id="rId70" Type="http://schemas.openxmlformats.org/officeDocument/2006/relationships/customXml" Target="../ink/ink2253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301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232.xml"/><Relationship Id="rId49" Type="http://schemas.openxmlformats.org/officeDocument/2006/relationships/image" Target="../media/image795.png"/><Relationship Id="rId114" Type="http://schemas.openxmlformats.org/officeDocument/2006/relationships/customXml" Target="../ink/ink2275.xml"/><Relationship Id="rId60" Type="http://schemas.openxmlformats.org/officeDocument/2006/relationships/customXml" Target="../ink/ink2248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2296.xml"/><Relationship Id="rId177" Type="http://schemas.openxmlformats.org/officeDocument/2006/relationships/image" Target="../media/image859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334.xml"/><Relationship Id="rId63" Type="http://schemas.openxmlformats.org/officeDocument/2006/relationships/image" Target="../media/image802.png"/><Relationship Id="rId84" Type="http://schemas.openxmlformats.org/officeDocument/2006/relationships/customXml" Target="../ink/ink2355.xml"/><Relationship Id="rId138" Type="http://schemas.openxmlformats.org/officeDocument/2006/relationships/customXml" Target="../ink/ink2382.xml"/><Relationship Id="rId159" Type="http://schemas.openxmlformats.org/officeDocument/2006/relationships/image" Target="../media/image850.png"/><Relationship Id="rId170" Type="http://schemas.openxmlformats.org/officeDocument/2006/relationships/customXml" Target="../ink/ink2398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329.xml"/><Relationship Id="rId53" Type="http://schemas.openxmlformats.org/officeDocument/2006/relationships/image" Target="../media/image797.png"/><Relationship Id="rId74" Type="http://schemas.openxmlformats.org/officeDocument/2006/relationships/customXml" Target="../ink/ink2350.xml"/><Relationship Id="rId128" Type="http://schemas.openxmlformats.org/officeDocument/2006/relationships/customXml" Target="../ink/ink2377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393.xml"/><Relationship Id="rId181" Type="http://schemas.openxmlformats.org/officeDocument/2006/relationships/image" Target="../media/image861.png"/><Relationship Id="rId22" Type="http://schemas.openxmlformats.org/officeDocument/2006/relationships/customXml" Target="../ink/ink2324.xml"/><Relationship Id="rId43" Type="http://schemas.openxmlformats.org/officeDocument/2006/relationships/image" Target="../media/image792.png"/><Relationship Id="rId64" Type="http://schemas.openxmlformats.org/officeDocument/2006/relationships/customXml" Target="../ink/ink2345.xml"/><Relationship Id="rId118" Type="http://schemas.openxmlformats.org/officeDocument/2006/relationships/customXml" Target="../ink/ink2372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388.xml"/><Relationship Id="rId171" Type="http://schemas.openxmlformats.org/officeDocument/2006/relationships/image" Target="../media/image856.png"/><Relationship Id="rId192" Type="http://schemas.openxmlformats.org/officeDocument/2006/relationships/customXml" Target="../ink/ink2409.xml"/><Relationship Id="rId12" Type="http://schemas.openxmlformats.org/officeDocument/2006/relationships/customXml" Target="../ink/ink2319.xml"/><Relationship Id="rId33" Type="http://schemas.openxmlformats.org/officeDocument/2006/relationships/image" Target="../media/image787.png"/><Relationship Id="rId108" Type="http://schemas.openxmlformats.org/officeDocument/2006/relationships/customXml" Target="../ink/ink2367.xml"/><Relationship Id="rId129" Type="http://schemas.openxmlformats.org/officeDocument/2006/relationships/image" Target="../media/image835.png"/><Relationship Id="rId54" Type="http://schemas.openxmlformats.org/officeDocument/2006/relationships/customXml" Target="../ink/ink2340.xml"/><Relationship Id="rId75" Type="http://schemas.openxmlformats.org/officeDocument/2006/relationships/image" Target="../media/image808.png"/><Relationship Id="rId96" Type="http://schemas.openxmlformats.org/officeDocument/2006/relationships/customXml" Target="../ink/ink2361.xml"/><Relationship Id="rId140" Type="http://schemas.openxmlformats.org/officeDocument/2006/relationships/customXml" Target="../ink/ink2383.xml"/><Relationship Id="rId161" Type="http://schemas.openxmlformats.org/officeDocument/2006/relationships/image" Target="../media/image851.png"/><Relationship Id="rId182" Type="http://schemas.openxmlformats.org/officeDocument/2006/relationships/customXml" Target="../ink/ink2404.xml"/><Relationship Id="rId6" Type="http://schemas.openxmlformats.org/officeDocument/2006/relationships/customXml" Target="../ink/ink2316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2335.xml"/><Relationship Id="rId65" Type="http://schemas.openxmlformats.org/officeDocument/2006/relationships/image" Target="../media/image803.png"/><Relationship Id="rId86" Type="http://schemas.openxmlformats.org/officeDocument/2006/relationships/customXml" Target="../ink/ink2356.xml"/><Relationship Id="rId130" Type="http://schemas.openxmlformats.org/officeDocument/2006/relationships/customXml" Target="../ink/ink2378.xml"/><Relationship Id="rId151" Type="http://schemas.openxmlformats.org/officeDocument/2006/relationships/image" Target="../media/image846.png"/><Relationship Id="rId172" Type="http://schemas.openxmlformats.org/officeDocument/2006/relationships/customXml" Target="../ink/ink2399.xml"/><Relationship Id="rId193" Type="http://schemas.openxmlformats.org/officeDocument/2006/relationships/image" Target="../media/image867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2330.xml"/><Relationship Id="rId55" Type="http://schemas.openxmlformats.org/officeDocument/2006/relationships/image" Target="../media/image798.png"/><Relationship Id="rId76" Type="http://schemas.openxmlformats.org/officeDocument/2006/relationships/customXml" Target="../ink/ink2351.xml"/><Relationship Id="rId97" Type="http://schemas.openxmlformats.org/officeDocument/2006/relationships/image" Target="../media/image819.png"/><Relationship Id="rId120" Type="http://schemas.openxmlformats.org/officeDocument/2006/relationships/customXml" Target="../ink/ink2373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2394.xml"/><Relationship Id="rId183" Type="http://schemas.openxmlformats.org/officeDocument/2006/relationships/image" Target="../media/image862.png"/><Relationship Id="rId24" Type="http://schemas.openxmlformats.org/officeDocument/2006/relationships/customXml" Target="../ink/ink2325.xml"/><Relationship Id="rId40" Type="http://schemas.openxmlformats.org/officeDocument/2006/relationships/customXml" Target="../ink/ink2333.xml"/><Relationship Id="rId45" Type="http://schemas.openxmlformats.org/officeDocument/2006/relationships/image" Target="../media/image793.png"/><Relationship Id="rId66" Type="http://schemas.openxmlformats.org/officeDocument/2006/relationships/customXml" Target="../ink/ink2346.xml"/><Relationship Id="rId87" Type="http://schemas.openxmlformats.org/officeDocument/2006/relationships/image" Target="../media/image814.png"/><Relationship Id="rId110" Type="http://schemas.openxmlformats.org/officeDocument/2006/relationships/customXml" Target="../ink/ink2368.xml"/><Relationship Id="rId115" Type="http://schemas.openxmlformats.org/officeDocument/2006/relationships/image" Target="../media/image828.png"/><Relationship Id="rId131" Type="http://schemas.openxmlformats.org/officeDocument/2006/relationships/image" Target="../media/image836.png"/><Relationship Id="rId136" Type="http://schemas.openxmlformats.org/officeDocument/2006/relationships/customXml" Target="../ink/ink2381.xml"/><Relationship Id="rId157" Type="http://schemas.openxmlformats.org/officeDocument/2006/relationships/image" Target="../media/image849.png"/><Relationship Id="rId178" Type="http://schemas.openxmlformats.org/officeDocument/2006/relationships/customXml" Target="../ink/ink2402.xml"/><Relationship Id="rId61" Type="http://schemas.openxmlformats.org/officeDocument/2006/relationships/image" Target="../media/image801.png"/><Relationship Id="rId82" Type="http://schemas.openxmlformats.org/officeDocument/2006/relationships/customXml" Target="../ink/ink2354.xml"/><Relationship Id="rId152" Type="http://schemas.openxmlformats.org/officeDocument/2006/relationships/customXml" Target="../ink/ink2389.xml"/><Relationship Id="rId173" Type="http://schemas.openxmlformats.org/officeDocument/2006/relationships/image" Target="../media/image857.png"/><Relationship Id="rId194" Type="http://schemas.openxmlformats.org/officeDocument/2006/relationships/customXml" Target="../ink/ink2410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14" Type="http://schemas.openxmlformats.org/officeDocument/2006/relationships/customXml" Target="../ink/ink2320.xml"/><Relationship Id="rId30" Type="http://schemas.openxmlformats.org/officeDocument/2006/relationships/customXml" Target="../ink/ink2328.xml"/><Relationship Id="rId35" Type="http://schemas.openxmlformats.org/officeDocument/2006/relationships/image" Target="../media/image788.png"/><Relationship Id="rId56" Type="http://schemas.openxmlformats.org/officeDocument/2006/relationships/customXml" Target="../ink/ink2341.xml"/><Relationship Id="rId77" Type="http://schemas.openxmlformats.org/officeDocument/2006/relationships/image" Target="../media/image809.png"/><Relationship Id="rId100" Type="http://schemas.openxmlformats.org/officeDocument/2006/relationships/customXml" Target="../ink/ink2363.xml"/><Relationship Id="rId105" Type="http://schemas.openxmlformats.org/officeDocument/2006/relationships/image" Target="../media/image823.png"/><Relationship Id="rId126" Type="http://schemas.openxmlformats.org/officeDocument/2006/relationships/customXml" Target="../ink/ink2376.xml"/><Relationship Id="rId147" Type="http://schemas.openxmlformats.org/officeDocument/2006/relationships/image" Target="../media/image844.png"/><Relationship Id="rId168" Type="http://schemas.openxmlformats.org/officeDocument/2006/relationships/customXml" Target="../ink/ink2397.xml"/><Relationship Id="rId8" Type="http://schemas.openxmlformats.org/officeDocument/2006/relationships/customXml" Target="../ink/ink2317.xml"/><Relationship Id="rId51" Type="http://schemas.openxmlformats.org/officeDocument/2006/relationships/image" Target="../media/image796.png"/><Relationship Id="rId72" Type="http://schemas.openxmlformats.org/officeDocument/2006/relationships/customXml" Target="../ink/ink2349.xml"/><Relationship Id="rId93" Type="http://schemas.openxmlformats.org/officeDocument/2006/relationships/image" Target="../media/image817.png"/><Relationship Id="rId98" Type="http://schemas.openxmlformats.org/officeDocument/2006/relationships/customXml" Target="../ink/ink2362.xml"/><Relationship Id="rId121" Type="http://schemas.openxmlformats.org/officeDocument/2006/relationships/image" Target="../media/image831.png"/><Relationship Id="rId142" Type="http://schemas.openxmlformats.org/officeDocument/2006/relationships/customXml" Target="../ink/ink2384.xml"/><Relationship Id="rId163" Type="http://schemas.openxmlformats.org/officeDocument/2006/relationships/image" Target="../media/image852.png"/><Relationship Id="rId184" Type="http://schemas.openxmlformats.org/officeDocument/2006/relationships/customXml" Target="../ink/ink2405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2336.xml"/><Relationship Id="rId67" Type="http://schemas.openxmlformats.org/officeDocument/2006/relationships/image" Target="../media/image804.png"/><Relationship Id="rId116" Type="http://schemas.openxmlformats.org/officeDocument/2006/relationships/customXml" Target="../ink/ink2371.xml"/><Relationship Id="rId137" Type="http://schemas.openxmlformats.org/officeDocument/2006/relationships/image" Target="../media/image839.png"/><Relationship Id="rId158" Type="http://schemas.openxmlformats.org/officeDocument/2006/relationships/customXml" Target="../ink/ink2392.xml"/><Relationship Id="rId20" Type="http://schemas.openxmlformats.org/officeDocument/2006/relationships/customXml" Target="../ink/ink2323.xml"/><Relationship Id="rId41" Type="http://schemas.openxmlformats.org/officeDocument/2006/relationships/image" Target="../media/image791.png"/><Relationship Id="rId62" Type="http://schemas.openxmlformats.org/officeDocument/2006/relationships/customXml" Target="../ink/ink2344.xml"/><Relationship Id="rId83" Type="http://schemas.openxmlformats.org/officeDocument/2006/relationships/image" Target="../media/image812.png"/><Relationship Id="rId88" Type="http://schemas.openxmlformats.org/officeDocument/2006/relationships/customXml" Target="../ink/ink2357.xml"/><Relationship Id="rId111" Type="http://schemas.openxmlformats.org/officeDocument/2006/relationships/image" Target="../media/image826.png"/><Relationship Id="rId132" Type="http://schemas.openxmlformats.org/officeDocument/2006/relationships/customXml" Target="../ink/ink2379.xml"/><Relationship Id="rId153" Type="http://schemas.openxmlformats.org/officeDocument/2006/relationships/image" Target="../media/image847.png"/><Relationship Id="rId174" Type="http://schemas.openxmlformats.org/officeDocument/2006/relationships/customXml" Target="../ink/ink2400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190" Type="http://schemas.openxmlformats.org/officeDocument/2006/relationships/customXml" Target="../ink/ink2408.xml"/><Relationship Id="rId204" Type="http://schemas.openxmlformats.org/officeDocument/2006/relationships/customXml" Target="../ink/ink2415.xml"/><Relationship Id="rId15" Type="http://schemas.openxmlformats.org/officeDocument/2006/relationships/image" Target="../media/image779.png"/><Relationship Id="rId36" Type="http://schemas.openxmlformats.org/officeDocument/2006/relationships/customXml" Target="../ink/ink2331.xml"/><Relationship Id="rId57" Type="http://schemas.openxmlformats.org/officeDocument/2006/relationships/image" Target="../media/image799.png"/><Relationship Id="rId106" Type="http://schemas.openxmlformats.org/officeDocument/2006/relationships/customXml" Target="../ink/ink2366.xml"/><Relationship Id="rId127" Type="http://schemas.openxmlformats.org/officeDocument/2006/relationships/image" Target="../media/image834.png"/><Relationship Id="rId10" Type="http://schemas.openxmlformats.org/officeDocument/2006/relationships/customXml" Target="../ink/ink2318.xml"/><Relationship Id="rId31" Type="http://schemas.openxmlformats.org/officeDocument/2006/relationships/image" Target="../media/image499.png"/><Relationship Id="rId52" Type="http://schemas.openxmlformats.org/officeDocument/2006/relationships/customXml" Target="../ink/ink2339.xml"/><Relationship Id="rId73" Type="http://schemas.openxmlformats.org/officeDocument/2006/relationships/image" Target="../media/image807.png"/><Relationship Id="rId78" Type="http://schemas.openxmlformats.org/officeDocument/2006/relationships/customXml" Target="../ink/ink2352.xml"/><Relationship Id="rId94" Type="http://schemas.openxmlformats.org/officeDocument/2006/relationships/customXml" Target="../ink/ink2360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374.xml"/><Relationship Id="rId143" Type="http://schemas.openxmlformats.org/officeDocument/2006/relationships/image" Target="../media/image842.png"/><Relationship Id="rId148" Type="http://schemas.openxmlformats.org/officeDocument/2006/relationships/customXml" Target="../ink/ink2387.xml"/><Relationship Id="rId164" Type="http://schemas.openxmlformats.org/officeDocument/2006/relationships/customXml" Target="../ink/ink2395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2315.xml"/><Relationship Id="rId9" Type="http://schemas.openxmlformats.org/officeDocument/2006/relationships/image" Target="../media/image776.png"/><Relationship Id="rId180" Type="http://schemas.openxmlformats.org/officeDocument/2006/relationships/customXml" Target="../ink/ink2403.xml"/><Relationship Id="rId26" Type="http://schemas.openxmlformats.org/officeDocument/2006/relationships/customXml" Target="../ink/ink2326.xml"/><Relationship Id="rId47" Type="http://schemas.openxmlformats.org/officeDocument/2006/relationships/image" Target="../media/image794.png"/><Relationship Id="rId68" Type="http://schemas.openxmlformats.org/officeDocument/2006/relationships/customXml" Target="../ink/ink2347.xml"/><Relationship Id="rId89" Type="http://schemas.openxmlformats.org/officeDocument/2006/relationships/image" Target="../media/image815.png"/><Relationship Id="rId112" Type="http://schemas.openxmlformats.org/officeDocument/2006/relationships/customXml" Target="../ink/ink2369.xml"/><Relationship Id="rId133" Type="http://schemas.openxmlformats.org/officeDocument/2006/relationships/image" Target="../media/image837.png"/><Relationship Id="rId154" Type="http://schemas.openxmlformats.org/officeDocument/2006/relationships/customXml" Target="../ink/ink2390.xml"/><Relationship Id="rId175" Type="http://schemas.openxmlformats.org/officeDocument/2006/relationships/image" Target="../media/image858.png"/><Relationship Id="rId196" Type="http://schemas.openxmlformats.org/officeDocument/2006/relationships/customXml" Target="../ink/ink2411.xml"/><Relationship Id="rId200" Type="http://schemas.openxmlformats.org/officeDocument/2006/relationships/customXml" Target="../ink/ink2413.xml"/><Relationship Id="rId16" Type="http://schemas.openxmlformats.org/officeDocument/2006/relationships/customXml" Target="../ink/ink2321.xml"/><Relationship Id="rId37" Type="http://schemas.openxmlformats.org/officeDocument/2006/relationships/image" Target="../media/image789.png"/><Relationship Id="rId58" Type="http://schemas.openxmlformats.org/officeDocument/2006/relationships/customXml" Target="../ink/ink2342.xml"/><Relationship Id="rId79" Type="http://schemas.openxmlformats.org/officeDocument/2006/relationships/image" Target="../media/image810.png"/><Relationship Id="rId102" Type="http://schemas.openxmlformats.org/officeDocument/2006/relationships/customXml" Target="../ink/ink2364.xml"/><Relationship Id="rId123" Type="http://schemas.openxmlformats.org/officeDocument/2006/relationships/image" Target="../media/image832.png"/><Relationship Id="rId144" Type="http://schemas.openxmlformats.org/officeDocument/2006/relationships/customXml" Target="../ink/ink2385.xml"/><Relationship Id="rId90" Type="http://schemas.openxmlformats.org/officeDocument/2006/relationships/customXml" Target="../ink/ink2358.xml"/><Relationship Id="rId165" Type="http://schemas.openxmlformats.org/officeDocument/2006/relationships/image" Target="../media/image853.png"/><Relationship Id="rId186" Type="http://schemas.openxmlformats.org/officeDocument/2006/relationships/customXml" Target="../ink/ink2406.xml"/><Relationship Id="rId27" Type="http://schemas.openxmlformats.org/officeDocument/2006/relationships/image" Target="../media/image785.png"/><Relationship Id="rId48" Type="http://schemas.openxmlformats.org/officeDocument/2006/relationships/customXml" Target="../ink/ink2337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380.xml"/><Relationship Id="rId80" Type="http://schemas.openxmlformats.org/officeDocument/2006/relationships/customXml" Target="../ink/ink2353.xml"/><Relationship Id="rId155" Type="http://schemas.openxmlformats.org/officeDocument/2006/relationships/image" Target="../media/image848.png"/><Relationship Id="rId176" Type="http://schemas.openxmlformats.org/officeDocument/2006/relationships/customXml" Target="../ink/ink2401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17" Type="http://schemas.openxmlformats.org/officeDocument/2006/relationships/image" Target="../media/image780.png"/><Relationship Id="rId38" Type="http://schemas.openxmlformats.org/officeDocument/2006/relationships/customXml" Target="../ink/ink2332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375.xml"/><Relationship Id="rId70" Type="http://schemas.openxmlformats.org/officeDocument/2006/relationships/customXml" Target="../ink/ink2348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396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327.xml"/><Relationship Id="rId49" Type="http://schemas.openxmlformats.org/officeDocument/2006/relationships/image" Target="../media/image795.png"/><Relationship Id="rId114" Type="http://schemas.openxmlformats.org/officeDocument/2006/relationships/customXml" Target="../ink/ink2370.xml"/><Relationship Id="rId60" Type="http://schemas.openxmlformats.org/officeDocument/2006/relationships/customXml" Target="../ink/ink2343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2391.xml"/><Relationship Id="rId177" Type="http://schemas.openxmlformats.org/officeDocument/2006/relationships/image" Target="../media/image859.png"/><Relationship Id="rId198" Type="http://schemas.openxmlformats.org/officeDocument/2006/relationships/customXml" Target="../ink/ink2412.xml"/><Relationship Id="rId202" Type="http://schemas.openxmlformats.org/officeDocument/2006/relationships/customXml" Target="../ink/ink2414.xml"/><Relationship Id="rId18" Type="http://schemas.openxmlformats.org/officeDocument/2006/relationships/customXml" Target="../ink/ink2322.xml"/><Relationship Id="rId39" Type="http://schemas.openxmlformats.org/officeDocument/2006/relationships/image" Target="../media/image790.png"/><Relationship Id="rId50" Type="http://schemas.openxmlformats.org/officeDocument/2006/relationships/customXml" Target="../ink/ink2338.xml"/><Relationship Id="rId104" Type="http://schemas.openxmlformats.org/officeDocument/2006/relationships/customXml" Target="../ink/ink2365.xml"/><Relationship Id="rId125" Type="http://schemas.openxmlformats.org/officeDocument/2006/relationships/image" Target="../media/image833.png"/><Relationship Id="rId146" Type="http://schemas.openxmlformats.org/officeDocument/2006/relationships/customXml" Target="../ink/ink2386.xml"/><Relationship Id="rId167" Type="http://schemas.openxmlformats.org/officeDocument/2006/relationships/image" Target="../media/image854.png"/><Relationship Id="rId188" Type="http://schemas.openxmlformats.org/officeDocument/2006/relationships/customXml" Target="../ink/ink2407.xml"/><Relationship Id="rId71" Type="http://schemas.openxmlformats.org/officeDocument/2006/relationships/image" Target="../media/image806.png"/><Relationship Id="rId92" Type="http://schemas.openxmlformats.org/officeDocument/2006/relationships/customXml" Target="../ink/ink2359.xml"/><Relationship Id="rId2" Type="http://schemas.openxmlformats.org/officeDocument/2006/relationships/customXml" Target="../ink/ink2314.xml"/><Relationship Id="rId29" Type="http://schemas.openxmlformats.org/officeDocument/2006/relationships/image" Target="../media/image786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436.xml"/><Relationship Id="rId63" Type="http://schemas.openxmlformats.org/officeDocument/2006/relationships/image" Target="../media/image802.png"/><Relationship Id="rId84" Type="http://schemas.openxmlformats.org/officeDocument/2006/relationships/customXml" Target="../ink/ink2457.xml"/><Relationship Id="rId138" Type="http://schemas.openxmlformats.org/officeDocument/2006/relationships/customXml" Target="../ink/ink2484.xml"/><Relationship Id="rId159" Type="http://schemas.openxmlformats.org/officeDocument/2006/relationships/image" Target="../media/image850.png"/><Relationship Id="rId170" Type="http://schemas.openxmlformats.org/officeDocument/2006/relationships/customXml" Target="../ink/ink2500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431.xml"/><Relationship Id="rId53" Type="http://schemas.openxmlformats.org/officeDocument/2006/relationships/image" Target="../media/image797.png"/><Relationship Id="rId74" Type="http://schemas.openxmlformats.org/officeDocument/2006/relationships/customXml" Target="../ink/ink2452.xml"/><Relationship Id="rId128" Type="http://schemas.openxmlformats.org/officeDocument/2006/relationships/customXml" Target="../ink/ink2479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495.xml"/><Relationship Id="rId181" Type="http://schemas.openxmlformats.org/officeDocument/2006/relationships/image" Target="../media/image861.png"/><Relationship Id="rId22" Type="http://schemas.openxmlformats.org/officeDocument/2006/relationships/customXml" Target="../ink/ink2426.xml"/><Relationship Id="rId43" Type="http://schemas.openxmlformats.org/officeDocument/2006/relationships/image" Target="../media/image792.png"/><Relationship Id="rId64" Type="http://schemas.openxmlformats.org/officeDocument/2006/relationships/customXml" Target="../ink/ink2447.xml"/><Relationship Id="rId118" Type="http://schemas.openxmlformats.org/officeDocument/2006/relationships/customXml" Target="../ink/ink2474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490.xml"/><Relationship Id="rId171" Type="http://schemas.openxmlformats.org/officeDocument/2006/relationships/image" Target="../media/image856.png"/><Relationship Id="rId192" Type="http://schemas.openxmlformats.org/officeDocument/2006/relationships/customXml" Target="../ink/ink2511.xml"/><Relationship Id="rId206" Type="http://schemas.openxmlformats.org/officeDocument/2006/relationships/customXml" Target="../ink/ink2518.xml"/><Relationship Id="rId12" Type="http://schemas.openxmlformats.org/officeDocument/2006/relationships/customXml" Target="../ink/ink2421.xml"/><Relationship Id="rId33" Type="http://schemas.openxmlformats.org/officeDocument/2006/relationships/image" Target="../media/image787.png"/><Relationship Id="rId108" Type="http://schemas.openxmlformats.org/officeDocument/2006/relationships/customXml" Target="../ink/ink2469.xml"/><Relationship Id="rId129" Type="http://schemas.openxmlformats.org/officeDocument/2006/relationships/image" Target="../media/image835.png"/><Relationship Id="rId54" Type="http://schemas.openxmlformats.org/officeDocument/2006/relationships/customXml" Target="../ink/ink2442.xml"/><Relationship Id="rId75" Type="http://schemas.openxmlformats.org/officeDocument/2006/relationships/image" Target="../media/image808.png"/><Relationship Id="rId96" Type="http://schemas.openxmlformats.org/officeDocument/2006/relationships/customXml" Target="../ink/ink2463.xml"/><Relationship Id="rId140" Type="http://schemas.openxmlformats.org/officeDocument/2006/relationships/customXml" Target="../ink/ink2485.xml"/><Relationship Id="rId161" Type="http://schemas.openxmlformats.org/officeDocument/2006/relationships/image" Target="../media/image851.png"/><Relationship Id="rId182" Type="http://schemas.openxmlformats.org/officeDocument/2006/relationships/customXml" Target="../ink/ink2506.xml"/><Relationship Id="rId6" Type="http://schemas.openxmlformats.org/officeDocument/2006/relationships/customXml" Target="../ink/ink2418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2437.xml"/><Relationship Id="rId65" Type="http://schemas.openxmlformats.org/officeDocument/2006/relationships/image" Target="../media/image803.png"/><Relationship Id="rId86" Type="http://schemas.openxmlformats.org/officeDocument/2006/relationships/customXml" Target="../ink/ink2458.xml"/><Relationship Id="rId130" Type="http://schemas.openxmlformats.org/officeDocument/2006/relationships/customXml" Target="../ink/ink2480.xml"/><Relationship Id="rId151" Type="http://schemas.openxmlformats.org/officeDocument/2006/relationships/image" Target="../media/image846.png"/><Relationship Id="rId172" Type="http://schemas.openxmlformats.org/officeDocument/2006/relationships/customXml" Target="../ink/ink2501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2432.xml"/><Relationship Id="rId55" Type="http://schemas.openxmlformats.org/officeDocument/2006/relationships/image" Target="../media/image798.png"/><Relationship Id="rId76" Type="http://schemas.openxmlformats.org/officeDocument/2006/relationships/customXml" Target="../ink/ink2453.xml"/><Relationship Id="rId97" Type="http://schemas.openxmlformats.org/officeDocument/2006/relationships/image" Target="../media/image819.png"/><Relationship Id="rId120" Type="http://schemas.openxmlformats.org/officeDocument/2006/relationships/customXml" Target="../ink/ink2475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2496.xml"/><Relationship Id="rId183" Type="http://schemas.openxmlformats.org/officeDocument/2006/relationships/image" Target="../media/image862.png"/><Relationship Id="rId24" Type="http://schemas.openxmlformats.org/officeDocument/2006/relationships/customXml" Target="../ink/ink2427.xml"/><Relationship Id="rId45" Type="http://schemas.openxmlformats.org/officeDocument/2006/relationships/image" Target="../media/image793.png"/><Relationship Id="rId66" Type="http://schemas.openxmlformats.org/officeDocument/2006/relationships/customXml" Target="../ink/ink2448.xml"/><Relationship Id="rId87" Type="http://schemas.openxmlformats.org/officeDocument/2006/relationships/image" Target="../media/image814.png"/><Relationship Id="rId110" Type="http://schemas.openxmlformats.org/officeDocument/2006/relationships/customXml" Target="../ink/ink2470.xml"/><Relationship Id="rId131" Type="http://schemas.openxmlformats.org/officeDocument/2006/relationships/image" Target="../media/image836.png"/><Relationship Id="rId152" Type="http://schemas.openxmlformats.org/officeDocument/2006/relationships/customXml" Target="../ink/ink2491.xml"/><Relationship Id="rId173" Type="http://schemas.openxmlformats.org/officeDocument/2006/relationships/image" Target="../media/image857.png"/><Relationship Id="rId194" Type="http://schemas.openxmlformats.org/officeDocument/2006/relationships/customXml" Target="../ink/ink2512.xml"/><Relationship Id="rId208" Type="http://schemas.openxmlformats.org/officeDocument/2006/relationships/customXml" Target="../ink/ink2519.xml"/><Relationship Id="rId19" Type="http://schemas.openxmlformats.org/officeDocument/2006/relationships/image" Target="../media/image781.png"/><Relationship Id="rId14" Type="http://schemas.openxmlformats.org/officeDocument/2006/relationships/customXml" Target="../ink/ink2422.xml"/><Relationship Id="rId30" Type="http://schemas.openxmlformats.org/officeDocument/2006/relationships/customXml" Target="../ink/ink2430.xml"/><Relationship Id="rId35" Type="http://schemas.openxmlformats.org/officeDocument/2006/relationships/image" Target="../media/image788.png"/><Relationship Id="rId56" Type="http://schemas.openxmlformats.org/officeDocument/2006/relationships/customXml" Target="../ink/ink2443.xml"/><Relationship Id="rId77" Type="http://schemas.openxmlformats.org/officeDocument/2006/relationships/image" Target="../media/image809.png"/><Relationship Id="rId100" Type="http://schemas.openxmlformats.org/officeDocument/2006/relationships/customXml" Target="../ink/ink2465.xml"/><Relationship Id="rId105" Type="http://schemas.openxmlformats.org/officeDocument/2006/relationships/image" Target="../media/image823.png"/><Relationship Id="rId126" Type="http://schemas.openxmlformats.org/officeDocument/2006/relationships/customXml" Target="../ink/ink2478.xml"/><Relationship Id="rId147" Type="http://schemas.openxmlformats.org/officeDocument/2006/relationships/image" Target="../media/image844.png"/><Relationship Id="rId168" Type="http://schemas.openxmlformats.org/officeDocument/2006/relationships/customXml" Target="../ink/ink2499.xml"/><Relationship Id="rId8" Type="http://schemas.openxmlformats.org/officeDocument/2006/relationships/customXml" Target="../ink/ink2419.xml"/><Relationship Id="rId51" Type="http://schemas.openxmlformats.org/officeDocument/2006/relationships/image" Target="../media/image796.png"/><Relationship Id="rId72" Type="http://schemas.openxmlformats.org/officeDocument/2006/relationships/customXml" Target="../ink/ink2451.xml"/><Relationship Id="rId93" Type="http://schemas.openxmlformats.org/officeDocument/2006/relationships/image" Target="../media/image817.png"/><Relationship Id="rId98" Type="http://schemas.openxmlformats.org/officeDocument/2006/relationships/customXml" Target="../ink/ink2464.xml"/><Relationship Id="rId121" Type="http://schemas.openxmlformats.org/officeDocument/2006/relationships/image" Target="../media/image831.png"/><Relationship Id="rId142" Type="http://schemas.openxmlformats.org/officeDocument/2006/relationships/customXml" Target="../ink/ink2486.xml"/><Relationship Id="rId163" Type="http://schemas.openxmlformats.org/officeDocument/2006/relationships/image" Target="../media/image852.png"/><Relationship Id="rId184" Type="http://schemas.openxmlformats.org/officeDocument/2006/relationships/customXml" Target="../ink/ink2507.xml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5" Type="http://schemas.openxmlformats.org/officeDocument/2006/relationships/image" Target="../media/image784.png"/><Relationship Id="rId46" Type="http://schemas.openxmlformats.org/officeDocument/2006/relationships/customXml" Target="../ink/ink2438.xml"/><Relationship Id="rId67" Type="http://schemas.openxmlformats.org/officeDocument/2006/relationships/image" Target="../media/image804.png"/><Relationship Id="rId116" Type="http://schemas.openxmlformats.org/officeDocument/2006/relationships/customXml" Target="../ink/ink2473.xml"/><Relationship Id="rId137" Type="http://schemas.openxmlformats.org/officeDocument/2006/relationships/image" Target="../media/image839.png"/><Relationship Id="rId158" Type="http://schemas.openxmlformats.org/officeDocument/2006/relationships/customXml" Target="../ink/ink2494.xml"/><Relationship Id="rId20" Type="http://schemas.openxmlformats.org/officeDocument/2006/relationships/customXml" Target="../ink/ink2425.xml"/><Relationship Id="rId41" Type="http://schemas.openxmlformats.org/officeDocument/2006/relationships/image" Target="../media/image791.png"/><Relationship Id="rId62" Type="http://schemas.openxmlformats.org/officeDocument/2006/relationships/customXml" Target="../ink/ink2446.xml"/><Relationship Id="rId83" Type="http://schemas.openxmlformats.org/officeDocument/2006/relationships/image" Target="../media/image812.png"/><Relationship Id="rId88" Type="http://schemas.openxmlformats.org/officeDocument/2006/relationships/customXml" Target="../ink/ink2459.xml"/><Relationship Id="rId111" Type="http://schemas.openxmlformats.org/officeDocument/2006/relationships/image" Target="../media/image826.png"/><Relationship Id="rId132" Type="http://schemas.openxmlformats.org/officeDocument/2006/relationships/customXml" Target="../ink/ink2481.xml"/><Relationship Id="rId153" Type="http://schemas.openxmlformats.org/officeDocument/2006/relationships/image" Target="../media/image847.png"/><Relationship Id="rId174" Type="http://schemas.openxmlformats.org/officeDocument/2006/relationships/customXml" Target="../ink/ink2502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2510.xml"/><Relationship Id="rId204" Type="http://schemas.openxmlformats.org/officeDocument/2006/relationships/customXml" Target="../ink/ink2517.xml"/><Relationship Id="rId15" Type="http://schemas.openxmlformats.org/officeDocument/2006/relationships/image" Target="../media/image779.png"/><Relationship Id="rId36" Type="http://schemas.openxmlformats.org/officeDocument/2006/relationships/customXml" Target="../ink/ink2433.xml"/><Relationship Id="rId57" Type="http://schemas.openxmlformats.org/officeDocument/2006/relationships/image" Target="../media/image799.png"/><Relationship Id="rId106" Type="http://schemas.openxmlformats.org/officeDocument/2006/relationships/customXml" Target="../ink/ink2468.xml"/><Relationship Id="rId127" Type="http://schemas.openxmlformats.org/officeDocument/2006/relationships/image" Target="../media/image834.png"/><Relationship Id="rId10" Type="http://schemas.openxmlformats.org/officeDocument/2006/relationships/customXml" Target="../ink/ink2420.xml"/><Relationship Id="rId31" Type="http://schemas.openxmlformats.org/officeDocument/2006/relationships/image" Target="../media/image499.png"/><Relationship Id="rId52" Type="http://schemas.openxmlformats.org/officeDocument/2006/relationships/customXml" Target="../ink/ink2441.xml"/><Relationship Id="rId73" Type="http://schemas.openxmlformats.org/officeDocument/2006/relationships/image" Target="../media/image807.png"/><Relationship Id="rId78" Type="http://schemas.openxmlformats.org/officeDocument/2006/relationships/customXml" Target="../ink/ink2454.xml"/><Relationship Id="rId94" Type="http://schemas.openxmlformats.org/officeDocument/2006/relationships/customXml" Target="../ink/ink2462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476.xml"/><Relationship Id="rId143" Type="http://schemas.openxmlformats.org/officeDocument/2006/relationships/image" Target="../media/image842.png"/><Relationship Id="rId148" Type="http://schemas.openxmlformats.org/officeDocument/2006/relationships/customXml" Target="../ink/ink2489.xml"/><Relationship Id="rId164" Type="http://schemas.openxmlformats.org/officeDocument/2006/relationships/customXml" Target="../ink/ink2497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2417.xml"/><Relationship Id="rId9" Type="http://schemas.openxmlformats.org/officeDocument/2006/relationships/image" Target="../media/image776.png"/><Relationship Id="rId180" Type="http://schemas.openxmlformats.org/officeDocument/2006/relationships/customXml" Target="../ink/ink2505.xml"/><Relationship Id="rId210" Type="http://schemas.openxmlformats.org/officeDocument/2006/relationships/customXml" Target="../ink/ink2520.xml"/><Relationship Id="rId26" Type="http://schemas.openxmlformats.org/officeDocument/2006/relationships/customXml" Target="../ink/ink2428.xml"/><Relationship Id="rId47" Type="http://schemas.openxmlformats.org/officeDocument/2006/relationships/image" Target="../media/image794.png"/><Relationship Id="rId68" Type="http://schemas.openxmlformats.org/officeDocument/2006/relationships/customXml" Target="../ink/ink2449.xml"/><Relationship Id="rId89" Type="http://schemas.openxmlformats.org/officeDocument/2006/relationships/image" Target="../media/image815.png"/><Relationship Id="rId112" Type="http://schemas.openxmlformats.org/officeDocument/2006/relationships/customXml" Target="../ink/ink2471.xml"/><Relationship Id="rId133" Type="http://schemas.openxmlformats.org/officeDocument/2006/relationships/image" Target="../media/image837.png"/><Relationship Id="rId154" Type="http://schemas.openxmlformats.org/officeDocument/2006/relationships/customXml" Target="../ink/ink2492.xml"/><Relationship Id="rId175" Type="http://schemas.openxmlformats.org/officeDocument/2006/relationships/image" Target="../media/image858.png"/><Relationship Id="rId196" Type="http://schemas.openxmlformats.org/officeDocument/2006/relationships/customXml" Target="../ink/ink2513.xml"/><Relationship Id="rId200" Type="http://schemas.openxmlformats.org/officeDocument/2006/relationships/customXml" Target="../ink/ink2515.xml"/><Relationship Id="rId16" Type="http://schemas.openxmlformats.org/officeDocument/2006/relationships/customXml" Target="../ink/ink2423.xml"/><Relationship Id="rId37" Type="http://schemas.openxmlformats.org/officeDocument/2006/relationships/image" Target="../media/image789.png"/><Relationship Id="rId58" Type="http://schemas.openxmlformats.org/officeDocument/2006/relationships/customXml" Target="../ink/ink2444.xml"/><Relationship Id="rId79" Type="http://schemas.openxmlformats.org/officeDocument/2006/relationships/image" Target="../media/image810.png"/><Relationship Id="rId102" Type="http://schemas.openxmlformats.org/officeDocument/2006/relationships/customXml" Target="../ink/ink2466.xml"/><Relationship Id="rId123" Type="http://schemas.openxmlformats.org/officeDocument/2006/relationships/image" Target="../media/image832.png"/><Relationship Id="rId144" Type="http://schemas.openxmlformats.org/officeDocument/2006/relationships/customXml" Target="../ink/ink2487.xml"/><Relationship Id="rId90" Type="http://schemas.openxmlformats.org/officeDocument/2006/relationships/customXml" Target="../ink/ink2460.xml"/><Relationship Id="rId165" Type="http://schemas.openxmlformats.org/officeDocument/2006/relationships/image" Target="../media/image853.png"/><Relationship Id="rId186" Type="http://schemas.openxmlformats.org/officeDocument/2006/relationships/customXml" Target="../ink/ink2508.xml"/><Relationship Id="rId211" Type="http://schemas.openxmlformats.org/officeDocument/2006/relationships/image" Target="../media/image876.png"/><Relationship Id="rId27" Type="http://schemas.openxmlformats.org/officeDocument/2006/relationships/image" Target="../media/image785.png"/><Relationship Id="rId48" Type="http://schemas.openxmlformats.org/officeDocument/2006/relationships/customXml" Target="../ink/ink2439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482.xml"/><Relationship Id="rId80" Type="http://schemas.openxmlformats.org/officeDocument/2006/relationships/customXml" Target="../ink/ink2455.xml"/><Relationship Id="rId155" Type="http://schemas.openxmlformats.org/officeDocument/2006/relationships/image" Target="../media/image848.png"/><Relationship Id="rId176" Type="http://schemas.openxmlformats.org/officeDocument/2006/relationships/customXml" Target="../ink/ink2503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17" Type="http://schemas.openxmlformats.org/officeDocument/2006/relationships/image" Target="../media/image780.png"/><Relationship Id="rId38" Type="http://schemas.openxmlformats.org/officeDocument/2006/relationships/customXml" Target="../ink/ink2434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477.xml"/><Relationship Id="rId70" Type="http://schemas.openxmlformats.org/officeDocument/2006/relationships/customXml" Target="../ink/ink2450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498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21.xml"/><Relationship Id="rId28" Type="http://schemas.openxmlformats.org/officeDocument/2006/relationships/customXml" Target="../ink/ink2429.xml"/><Relationship Id="rId49" Type="http://schemas.openxmlformats.org/officeDocument/2006/relationships/image" Target="../media/image795.png"/><Relationship Id="rId114" Type="http://schemas.openxmlformats.org/officeDocument/2006/relationships/customXml" Target="../ink/ink2472.xml"/><Relationship Id="rId60" Type="http://schemas.openxmlformats.org/officeDocument/2006/relationships/customXml" Target="../ink/ink2445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2493.xml"/><Relationship Id="rId177" Type="http://schemas.openxmlformats.org/officeDocument/2006/relationships/image" Target="../media/image859.png"/><Relationship Id="rId198" Type="http://schemas.openxmlformats.org/officeDocument/2006/relationships/customXml" Target="../ink/ink2514.xml"/><Relationship Id="rId202" Type="http://schemas.openxmlformats.org/officeDocument/2006/relationships/customXml" Target="../ink/ink2516.xml"/><Relationship Id="rId18" Type="http://schemas.openxmlformats.org/officeDocument/2006/relationships/customXml" Target="../ink/ink2424.xml"/><Relationship Id="rId39" Type="http://schemas.openxmlformats.org/officeDocument/2006/relationships/image" Target="../media/image790.png"/><Relationship Id="rId50" Type="http://schemas.openxmlformats.org/officeDocument/2006/relationships/customXml" Target="../ink/ink2440.xml"/><Relationship Id="rId104" Type="http://schemas.openxmlformats.org/officeDocument/2006/relationships/customXml" Target="../ink/ink2467.xml"/><Relationship Id="rId125" Type="http://schemas.openxmlformats.org/officeDocument/2006/relationships/image" Target="../media/image833.png"/><Relationship Id="rId146" Type="http://schemas.openxmlformats.org/officeDocument/2006/relationships/customXml" Target="../ink/ink2488.xml"/><Relationship Id="rId167" Type="http://schemas.openxmlformats.org/officeDocument/2006/relationships/image" Target="../media/image854.png"/><Relationship Id="rId188" Type="http://schemas.openxmlformats.org/officeDocument/2006/relationships/customXml" Target="../ink/ink2509.xml"/><Relationship Id="rId71" Type="http://schemas.openxmlformats.org/officeDocument/2006/relationships/image" Target="../media/image806.png"/><Relationship Id="rId92" Type="http://schemas.openxmlformats.org/officeDocument/2006/relationships/customXml" Target="../ink/ink2461.xml"/><Relationship Id="rId213" Type="http://schemas.openxmlformats.org/officeDocument/2006/relationships/image" Target="../media/image877.png"/><Relationship Id="rId2" Type="http://schemas.openxmlformats.org/officeDocument/2006/relationships/customXml" Target="../ink/ink2416.xml"/><Relationship Id="rId29" Type="http://schemas.openxmlformats.org/officeDocument/2006/relationships/image" Target="../media/image786.png"/><Relationship Id="rId40" Type="http://schemas.openxmlformats.org/officeDocument/2006/relationships/customXml" Target="../ink/ink2435.xml"/><Relationship Id="rId115" Type="http://schemas.openxmlformats.org/officeDocument/2006/relationships/image" Target="../media/image828.png"/><Relationship Id="rId136" Type="http://schemas.openxmlformats.org/officeDocument/2006/relationships/customXml" Target="../ink/ink2483.xml"/><Relationship Id="rId157" Type="http://schemas.openxmlformats.org/officeDocument/2006/relationships/image" Target="../media/image849.png"/><Relationship Id="rId178" Type="http://schemas.openxmlformats.org/officeDocument/2006/relationships/customXml" Target="../ink/ink2504.xml"/><Relationship Id="rId61" Type="http://schemas.openxmlformats.org/officeDocument/2006/relationships/image" Target="../media/image801.png"/><Relationship Id="rId82" Type="http://schemas.openxmlformats.org/officeDocument/2006/relationships/customXml" Target="../ink/ink2456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542.xml"/><Relationship Id="rId63" Type="http://schemas.openxmlformats.org/officeDocument/2006/relationships/image" Target="../media/image802.png"/><Relationship Id="rId84" Type="http://schemas.openxmlformats.org/officeDocument/2006/relationships/customXml" Target="../ink/ink2563.xml"/><Relationship Id="rId138" Type="http://schemas.openxmlformats.org/officeDocument/2006/relationships/customXml" Target="../ink/ink2590.xml"/><Relationship Id="rId159" Type="http://schemas.openxmlformats.org/officeDocument/2006/relationships/image" Target="../media/image850.png"/><Relationship Id="rId170" Type="http://schemas.openxmlformats.org/officeDocument/2006/relationships/customXml" Target="../ink/ink2606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537.xml"/><Relationship Id="rId53" Type="http://schemas.openxmlformats.org/officeDocument/2006/relationships/image" Target="../media/image797.png"/><Relationship Id="rId74" Type="http://schemas.openxmlformats.org/officeDocument/2006/relationships/customXml" Target="../ink/ink2558.xml"/><Relationship Id="rId128" Type="http://schemas.openxmlformats.org/officeDocument/2006/relationships/customXml" Target="../ink/ink2585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601.xml"/><Relationship Id="rId181" Type="http://schemas.openxmlformats.org/officeDocument/2006/relationships/image" Target="../media/image861.png"/><Relationship Id="rId216" Type="http://schemas.openxmlformats.org/officeDocument/2006/relationships/customXml" Target="../ink/ink2629.xml"/><Relationship Id="rId22" Type="http://schemas.openxmlformats.org/officeDocument/2006/relationships/customXml" Target="../ink/ink2532.xml"/><Relationship Id="rId43" Type="http://schemas.openxmlformats.org/officeDocument/2006/relationships/image" Target="../media/image792.png"/><Relationship Id="rId64" Type="http://schemas.openxmlformats.org/officeDocument/2006/relationships/customXml" Target="../ink/ink2553.xml"/><Relationship Id="rId118" Type="http://schemas.openxmlformats.org/officeDocument/2006/relationships/customXml" Target="../ink/ink2580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596.xml"/><Relationship Id="rId171" Type="http://schemas.openxmlformats.org/officeDocument/2006/relationships/image" Target="../media/image856.png"/><Relationship Id="rId192" Type="http://schemas.openxmlformats.org/officeDocument/2006/relationships/customXml" Target="../ink/ink2617.xml"/><Relationship Id="rId206" Type="http://schemas.openxmlformats.org/officeDocument/2006/relationships/customXml" Target="../ink/ink2624.xml"/><Relationship Id="rId12" Type="http://schemas.openxmlformats.org/officeDocument/2006/relationships/customXml" Target="../ink/ink2527.xml"/><Relationship Id="rId33" Type="http://schemas.openxmlformats.org/officeDocument/2006/relationships/image" Target="../media/image787.png"/><Relationship Id="rId108" Type="http://schemas.openxmlformats.org/officeDocument/2006/relationships/customXml" Target="../ink/ink2575.xml"/><Relationship Id="rId129" Type="http://schemas.openxmlformats.org/officeDocument/2006/relationships/image" Target="../media/image835.png"/><Relationship Id="rId54" Type="http://schemas.openxmlformats.org/officeDocument/2006/relationships/customXml" Target="../ink/ink2548.xml"/><Relationship Id="rId75" Type="http://schemas.openxmlformats.org/officeDocument/2006/relationships/image" Target="../media/image808.png"/><Relationship Id="rId96" Type="http://schemas.openxmlformats.org/officeDocument/2006/relationships/customXml" Target="../ink/ink2569.xml"/><Relationship Id="rId140" Type="http://schemas.openxmlformats.org/officeDocument/2006/relationships/customXml" Target="../ink/ink2591.xml"/><Relationship Id="rId161" Type="http://schemas.openxmlformats.org/officeDocument/2006/relationships/image" Target="../media/image851.png"/><Relationship Id="rId182" Type="http://schemas.openxmlformats.org/officeDocument/2006/relationships/customXml" Target="../ink/ink2612.xml"/><Relationship Id="rId217" Type="http://schemas.openxmlformats.org/officeDocument/2006/relationships/image" Target="../media/image879.png"/><Relationship Id="rId6" Type="http://schemas.openxmlformats.org/officeDocument/2006/relationships/customXml" Target="../ink/ink2524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2543.xml"/><Relationship Id="rId65" Type="http://schemas.openxmlformats.org/officeDocument/2006/relationships/image" Target="../media/image803.png"/><Relationship Id="rId86" Type="http://schemas.openxmlformats.org/officeDocument/2006/relationships/customXml" Target="../ink/ink2564.xml"/><Relationship Id="rId130" Type="http://schemas.openxmlformats.org/officeDocument/2006/relationships/customXml" Target="../ink/ink2586.xml"/><Relationship Id="rId151" Type="http://schemas.openxmlformats.org/officeDocument/2006/relationships/image" Target="../media/image846.png"/><Relationship Id="rId172" Type="http://schemas.openxmlformats.org/officeDocument/2006/relationships/customXml" Target="../ink/ink2607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2538.xml"/><Relationship Id="rId55" Type="http://schemas.openxmlformats.org/officeDocument/2006/relationships/image" Target="../media/image798.png"/><Relationship Id="rId76" Type="http://schemas.openxmlformats.org/officeDocument/2006/relationships/customXml" Target="../ink/ink2559.xml"/><Relationship Id="rId97" Type="http://schemas.openxmlformats.org/officeDocument/2006/relationships/image" Target="../media/image819.png"/><Relationship Id="rId120" Type="http://schemas.openxmlformats.org/officeDocument/2006/relationships/customXml" Target="../ink/ink2581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2602.xml"/><Relationship Id="rId183" Type="http://schemas.openxmlformats.org/officeDocument/2006/relationships/image" Target="../media/image862.png"/><Relationship Id="rId218" Type="http://schemas.openxmlformats.org/officeDocument/2006/relationships/customXml" Target="../ink/ink2630.xml"/><Relationship Id="rId24" Type="http://schemas.openxmlformats.org/officeDocument/2006/relationships/customXml" Target="../ink/ink2533.xml"/><Relationship Id="rId45" Type="http://schemas.openxmlformats.org/officeDocument/2006/relationships/image" Target="../media/image793.png"/><Relationship Id="rId66" Type="http://schemas.openxmlformats.org/officeDocument/2006/relationships/customXml" Target="../ink/ink2554.xml"/><Relationship Id="rId87" Type="http://schemas.openxmlformats.org/officeDocument/2006/relationships/image" Target="../media/image814.png"/><Relationship Id="rId110" Type="http://schemas.openxmlformats.org/officeDocument/2006/relationships/customXml" Target="../ink/ink2576.xml"/><Relationship Id="rId131" Type="http://schemas.openxmlformats.org/officeDocument/2006/relationships/image" Target="../media/image836.png"/><Relationship Id="rId152" Type="http://schemas.openxmlformats.org/officeDocument/2006/relationships/customXml" Target="../ink/ink2597.xml"/><Relationship Id="rId173" Type="http://schemas.openxmlformats.org/officeDocument/2006/relationships/image" Target="../media/image857.png"/><Relationship Id="rId194" Type="http://schemas.openxmlformats.org/officeDocument/2006/relationships/customXml" Target="../ink/ink2618.xml"/><Relationship Id="rId208" Type="http://schemas.openxmlformats.org/officeDocument/2006/relationships/customXml" Target="../ink/ink2625.xml"/><Relationship Id="rId14" Type="http://schemas.openxmlformats.org/officeDocument/2006/relationships/customXml" Target="../ink/ink2528.xml"/><Relationship Id="rId35" Type="http://schemas.openxmlformats.org/officeDocument/2006/relationships/image" Target="../media/image788.png"/><Relationship Id="rId56" Type="http://schemas.openxmlformats.org/officeDocument/2006/relationships/customXml" Target="../ink/ink2549.xml"/><Relationship Id="rId77" Type="http://schemas.openxmlformats.org/officeDocument/2006/relationships/image" Target="../media/image809.png"/><Relationship Id="rId100" Type="http://schemas.openxmlformats.org/officeDocument/2006/relationships/customXml" Target="../ink/ink2571.xml"/><Relationship Id="rId8" Type="http://schemas.openxmlformats.org/officeDocument/2006/relationships/customXml" Target="../ink/ink2525.xml"/><Relationship Id="rId98" Type="http://schemas.openxmlformats.org/officeDocument/2006/relationships/customXml" Target="../ink/ink2570.xml"/><Relationship Id="rId121" Type="http://schemas.openxmlformats.org/officeDocument/2006/relationships/image" Target="../media/image831.png"/><Relationship Id="rId142" Type="http://schemas.openxmlformats.org/officeDocument/2006/relationships/customXml" Target="../ink/ink2592.xml"/><Relationship Id="rId163" Type="http://schemas.openxmlformats.org/officeDocument/2006/relationships/image" Target="../media/image852.png"/><Relationship Id="rId184" Type="http://schemas.openxmlformats.org/officeDocument/2006/relationships/customXml" Target="../ink/ink2613.xml"/><Relationship Id="rId219" Type="http://schemas.openxmlformats.org/officeDocument/2006/relationships/image" Target="../media/image880.png"/><Relationship Id="rId3" Type="http://schemas.openxmlformats.org/officeDocument/2006/relationships/image" Target="../media/image773.png"/><Relationship Id="rId214" Type="http://schemas.openxmlformats.org/officeDocument/2006/relationships/customXml" Target="../ink/ink2628.xml"/><Relationship Id="rId25" Type="http://schemas.openxmlformats.org/officeDocument/2006/relationships/image" Target="../media/image784.png"/><Relationship Id="rId46" Type="http://schemas.openxmlformats.org/officeDocument/2006/relationships/customXml" Target="../ink/ink2544.xml"/><Relationship Id="rId67" Type="http://schemas.openxmlformats.org/officeDocument/2006/relationships/image" Target="../media/image804.png"/><Relationship Id="rId116" Type="http://schemas.openxmlformats.org/officeDocument/2006/relationships/customXml" Target="../ink/ink2579.xml"/><Relationship Id="rId137" Type="http://schemas.openxmlformats.org/officeDocument/2006/relationships/image" Target="../media/image839.png"/><Relationship Id="rId158" Type="http://schemas.openxmlformats.org/officeDocument/2006/relationships/customXml" Target="../ink/ink2600.xml"/><Relationship Id="rId20" Type="http://schemas.openxmlformats.org/officeDocument/2006/relationships/customXml" Target="../ink/ink2531.xml"/><Relationship Id="rId41" Type="http://schemas.openxmlformats.org/officeDocument/2006/relationships/image" Target="../media/image791.png"/><Relationship Id="rId62" Type="http://schemas.openxmlformats.org/officeDocument/2006/relationships/customXml" Target="../ink/ink2552.xml"/><Relationship Id="rId83" Type="http://schemas.openxmlformats.org/officeDocument/2006/relationships/image" Target="../media/image812.png"/><Relationship Id="rId88" Type="http://schemas.openxmlformats.org/officeDocument/2006/relationships/customXml" Target="../ink/ink2565.xml"/><Relationship Id="rId111" Type="http://schemas.openxmlformats.org/officeDocument/2006/relationships/image" Target="../media/image826.png"/><Relationship Id="rId132" Type="http://schemas.openxmlformats.org/officeDocument/2006/relationships/customXml" Target="../ink/ink2587.xml"/><Relationship Id="rId153" Type="http://schemas.openxmlformats.org/officeDocument/2006/relationships/image" Target="../media/image847.png"/><Relationship Id="rId174" Type="http://schemas.openxmlformats.org/officeDocument/2006/relationships/customXml" Target="../ink/ink2608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2616.xml"/><Relationship Id="rId204" Type="http://schemas.openxmlformats.org/officeDocument/2006/relationships/customXml" Target="../ink/ink2623.xml"/><Relationship Id="rId220" Type="http://schemas.openxmlformats.org/officeDocument/2006/relationships/customXml" Target="../ink/ink2631.xml"/><Relationship Id="rId225" Type="http://schemas.openxmlformats.org/officeDocument/2006/relationships/image" Target="../media/image883.png"/><Relationship Id="rId15" Type="http://schemas.openxmlformats.org/officeDocument/2006/relationships/image" Target="../media/image779.png"/><Relationship Id="rId36" Type="http://schemas.openxmlformats.org/officeDocument/2006/relationships/customXml" Target="../ink/ink2539.xml"/><Relationship Id="rId57" Type="http://schemas.openxmlformats.org/officeDocument/2006/relationships/image" Target="../media/image799.png"/><Relationship Id="rId106" Type="http://schemas.openxmlformats.org/officeDocument/2006/relationships/customXml" Target="../ink/ink2574.xml"/><Relationship Id="rId127" Type="http://schemas.openxmlformats.org/officeDocument/2006/relationships/image" Target="../media/image834.png"/><Relationship Id="rId10" Type="http://schemas.openxmlformats.org/officeDocument/2006/relationships/customXml" Target="../ink/ink2526.xml"/><Relationship Id="rId31" Type="http://schemas.openxmlformats.org/officeDocument/2006/relationships/image" Target="../media/image499.png"/><Relationship Id="rId52" Type="http://schemas.openxmlformats.org/officeDocument/2006/relationships/customXml" Target="../ink/ink2547.xml"/><Relationship Id="rId73" Type="http://schemas.openxmlformats.org/officeDocument/2006/relationships/image" Target="../media/image807.png"/><Relationship Id="rId78" Type="http://schemas.openxmlformats.org/officeDocument/2006/relationships/customXml" Target="../ink/ink2560.xml"/><Relationship Id="rId94" Type="http://schemas.openxmlformats.org/officeDocument/2006/relationships/customXml" Target="../ink/ink2568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582.xml"/><Relationship Id="rId143" Type="http://schemas.openxmlformats.org/officeDocument/2006/relationships/image" Target="../media/image842.png"/><Relationship Id="rId148" Type="http://schemas.openxmlformats.org/officeDocument/2006/relationships/customXml" Target="../ink/ink2595.xml"/><Relationship Id="rId164" Type="http://schemas.openxmlformats.org/officeDocument/2006/relationships/customXml" Target="../ink/ink2603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2523.xml"/><Relationship Id="rId9" Type="http://schemas.openxmlformats.org/officeDocument/2006/relationships/image" Target="../media/image776.png"/><Relationship Id="rId180" Type="http://schemas.openxmlformats.org/officeDocument/2006/relationships/customXml" Target="../ink/ink2611.xml"/><Relationship Id="rId210" Type="http://schemas.openxmlformats.org/officeDocument/2006/relationships/customXml" Target="../ink/ink2626.xml"/><Relationship Id="rId215" Type="http://schemas.openxmlformats.org/officeDocument/2006/relationships/image" Target="../media/image878.png"/><Relationship Id="rId26" Type="http://schemas.openxmlformats.org/officeDocument/2006/relationships/customXml" Target="../ink/ink2534.xml"/><Relationship Id="rId47" Type="http://schemas.openxmlformats.org/officeDocument/2006/relationships/image" Target="../media/image794.png"/><Relationship Id="rId68" Type="http://schemas.openxmlformats.org/officeDocument/2006/relationships/customXml" Target="../ink/ink2555.xml"/><Relationship Id="rId89" Type="http://schemas.openxmlformats.org/officeDocument/2006/relationships/image" Target="../media/image815.png"/><Relationship Id="rId112" Type="http://schemas.openxmlformats.org/officeDocument/2006/relationships/customXml" Target="../ink/ink2577.xml"/><Relationship Id="rId133" Type="http://schemas.openxmlformats.org/officeDocument/2006/relationships/image" Target="../media/image837.png"/><Relationship Id="rId154" Type="http://schemas.openxmlformats.org/officeDocument/2006/relationships/customXml" Target="../ink/ink2598.xml"/><Relationship Id="rId175" Type="http://schemas.openxmlformats.org/officeDocument/2006/relationships/image" Target="../media/image858.png"/><Relationship Id="rId196" Type="http://schemas.openxmlformats.org/officeDocument/2006/relationships/customXml" Target="../ink/ink2619.xml"/><Relationship Id="rId200" Type="http://schemas.openxmlformats.org/officeDocument/2006/relationships/customXml" Target="../ink/ink2621.xml"/><Relationship Id="rId16" Type="http://schemas.openxmlformats.org/officeDocument/2006/relationships/customXml" Target="../ink/ink2529.xml"/><Relationship Id="rId221" Type="http://schemas.openxmlformats.org/officeDocument/2006/relationships/image" Target="../media/image881.png"/><Relationship Id="rId37" Type="http://schemas.openxmlformats.org/officeDocument/2006/relationships/image" Target="../media/image789.png"/><Relationship Id="rId58" Type="http://schemas.openxmlformats.org/officeDocument/2006/relationships/customXml" Target="../ink/ink2550.xml"/><Relationship Id="rId79" Type="http://schemas.openxmlformats.org/officeDocument/2006/relationships/image" Target="../media/image810.png"/><Relationship Id="rId102" Type="http://schemas.openxmlformats.org/officeDocument/2006/relationships/customXml" Target="../ink/ink2572.xml"/><Relationship Id="rId123" Type="http://schemas.openxmlformats.org/officeDocument/2006/relationships/image" Target="../media/image832.png"/><Relationship Id="rId144" Type="http://schemas.openxmlformats.org/officeDocument/2006/relationships/customXml" Target="../ink/ink2593.xml"/><Relationship Id="rId90" Type="http://schemas.openxmlformats.org/officeDocument/2006/relationships/customXml" Target="../ink/ink2566.xml"/><Relationship Id="rId165" Type="http://schemas.openxmlformats.org/officeDocument/2006/relationships/image" Target="../media/image853.png"/><Relationship Id="rId186" Type="http://schemas.openxmlformats.org/officeDocument/2006/relationships/customXml" Target="../ink/ink2614.xml"/><Relationship Id="rId211" Type="http://schemas.openxmlformats.org/officeDocument/2006/relationships/image" Target="../media/image876.png"/><Relationship Id="rId27" Type="http://schemas.openxmlformats.org/officeDocument/2006/relationships/image" Target="../media/image785.png"/><Relationship Id="rId48" Type="http://schemas.openxmlformats.org/officeDocument/2006/relationships/customXml" Target="../ink/ink2545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588.xml"/><Relationship Id="rId80" Type="http://schemas.openxmlformats.org/officeDocument/2006/relationships/customXml" Target="../ink/ink2561.xml"/><Relationship Id="rId155" Type="http://schemas.openxmlformats.org/officeDocument/2006/relationships/image" Target="../media/image848.png"/><Relationship Id="rId176" Type="http://schemas.openxmlformats.org/officeDocument/2006/relationships/customXml" Target="../ink/ink2609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222" Type="http://schemas.openxmlformats.org/officeDocument/2006/relationships/customXml" Target="../ink/ink2632.xml"/><Relationship Id="rId17" Type="http://schemas.openxmlformats.org/officeDocument/2006/relationships/image" Target="../media/image780.png"/><Relationship Id="rId38" Type="http://schemas.openxmlformats.org/officeDocument/2006/relationships/customXml" Target="../ink/ink2540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583.xml"/><Relationship Id="rId70" Type="http://schemas.openxmlformats.org/officeDocument/2006/relationships/customXml" Target="../ink/ink2556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604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27.xml"/><Relationship Id="rId28" Type="http://schemas.openxmlformats.org/officeDocument/2006/relationships/customXml" Target="../ink/ink2535.xml"/><Relationship Id="rId49" Type="http://schemas.openxmlformats.org/officeDocument/2006/relationships/image" Target="../media/image795.png"/><Relationship Id="rId114" Type="http://schemas.openxmlformats.org/officeDocument/2006/relationships/customXml" Target="../ink/ink2578.xml"/><Relationship Id="rId60" Type="http://schemas.openxmlformats.org/officeDocument/2006/relationships/customXml" Target="../ink/ink2551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2599.xml"/><Relationship Id="rId177" Type="http://schemas.openxmlformats.org/officeDocument/2006/relationships/image" Target="../media/image859.png"/><Relationship Id="rId198" Type="http://schemas.openxmlformats.org/officeDocument/2006/relationships/customXml" Target="../ink/ink2620.xml"/><Relationship Id="rId202" Type="http://schemas.openxmlformats.org/officeDocument/2006/relationships/customXml" Target="../ink/ink2622.xml"/><Relationship Id="rId223" Type="http://schemas.openxmlformats.org/officeDocument/2006/relationships/image" Target="../media/image882.png"/><Relationship Id="rId18" Type="http://schemas.openxmlformats.org/officeDocument/2006/relationships/customXml" Target="../ink/ink2530.xml"/><Relationship Id="rId39" Type="http://schemas.openxmlformats.org/officeDocument/2006/relationships/image" Target="../media/image790.png"/><Relationship Id="rId50" Type="http://schemas.openxmlformats.org/officeDocument/2006/relationships/customXml" Target="../ink/ink2546.xml"/><Relationship Id="rId104" Type="http://schemas.openxmlformats.org/officeDocument/2006/relationships/customXml" Target="../ink/ink2573.xml"/><Relationship Id="rId125" Type="http://schemas.openxmlformats.org/officeDocument/2006/relationships/image" Target="../media/image833.png"/><Relationship Id="rId146" Type="http://schemas.openxmlformats.org/officeDocument/2006/relationships/customXml" Target="../ink/ink2594.xml"/><Relationship Id="rId167" Type="http://schemas.openxmlformats.org/officeDocument/2006/relationships/image" Target="../media/image854.png"/><Relationship Id="rId188" Type="http://schemas.openxmlformats.org/officeDocument/2006/relationships/customXml" Target="../ink/ink2615.xml"/><Relationship Id="rId71" Type="http://schemas.openxmlformats.org/officeDocument/2006/relationships/image" Target="../media/image806.png"/><Relationship Id="rId92" Type="http://schemas.openxmlformats.org/officeDocument/2006/relationships/customXml" Target="../ink/ink2567.xml"/><Relationship Id="rId213" Type="http://schemas.openxmlformats.org/officeDocument/2006/relationships/image" Target="../media/image877.png"/><Relationship Id="rId2" Type="http://schemas.openxmlformats.org/officeDocument/2006/relationships/customXml" Target="../ink/ink2522.xml"/><Relationship Id="rId29" Type="http://schemas.openxmlformats.org/officeDocument/2006/relationships/image" Target="../media/image786.png"/><Relationship Id="rId40" Type="http://schemas.openxmlformats.org/officeDocument/2006/relationships/customXml" Target="../ink/ink2541.xml"/><Relationship Id="rId115" Type="http://schemas.openxmlformats.org/officeDocument/2006/relationships/image" Target="../media/image828.png"/><Relationship Id="rId136" Type="http://schemas.openxmlformats.org/officeDocument/2006/relationships/customXml" Target="../ink/ink2589.xml"/><Relationship Id="rId157" Type="http://schemas.openxmlformats.org/officeDocument/2006/relationships/image" Target="../media/image849.png"/><Relationship Id="rId178" Type="http://schemas.openxmlformats.org/officeDocument/2006/relationships/customXml" Target="../ink/ink2610.xml"/><Relationship Id="rId61" Type="http://schemas.openxmlformats.org/officeDocument/2006/relationships/image" Target="../media/image801.png"/><Relationship Id="rId82" Type="http://schemas.openxmlformats.org/officeDocument/2006/relationships/customXml" Target="../ink/ink2562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224" Type="http://schemas.openxmlformats.org/officeDocument/2006/relationships/customXml" Target="../ink/ink2633.xml"/><Relationship Id="rId30" Type="http://schemas.openxmlformats.org/officeDocument/2006/relationships/customXml" Target="../ink/ink2536.xml"/><Relationship Id="rId105" Type="http://schemas.openxmlformats.org/officeDocument/2006/relationships/image" Target="../media/image823.png"/><Relationship Id="rId126" Type="http://schemas.openxmlformats.org/officeDocument/2006/relationships/customXml" Target="../ink/ink2584.xml"/><Relationship Id="rId147" Type="http://schemas.openxmlformats.org/officeDocument/2006/relationships/image" Target="../media/image844.png"/><Relationship Id="rId168" Type="http://schemas.openxmlformats.org/officeDocument/2006/relationships/customXml" Target="../ink/ink2605.xml"/><Relationship Id="rId51" Type="http://schemas.openxmlformats.org/officeDocument/2006/relationships/image" Target="../media/image796.png"/><Relationship Id="rId72" Type="http://schemas.openxmlformats.org/officeDocument/2006/relationships/customXml" Target="../ink/ink2557.xml"/><Relationship Id="rId93" Type="http://schemas.openxmlformats.org/officeDocument/2006/relationships/image" Target="../media/image817.png"/><Relationship Id="rId189" Type="http://schemas.openxmlformats.org/officeDocument/2006/relationships/image" Target="../media/image865.png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29.png"/><Relationship Id="rId21" Type="http://schemas.openxmlformats.org/officeDocument/2006/relationships/image" Target="../media/image782.png"/><Relationship Id="rId42" Type="http://schemas.openxmlformats.org/officeDocument/2006/relationships/customXml" Target="../ink/ink2654.xml"/><Relationship Id="rId63" Type="http://schemas.openxmlformats.org/officeDocument/2006/relationships/image" Target="../media/image802.png"/><Relationship Id="rId84" Type="http://schemas.openxmlformats.org/officeDocument/2006/relationships/customXml" Target="../ink/ink2675.xml"/><Relationship Id="rId138" Type="http://schemas.openxmlformats.org/officeDocument/2006/relationships/customXml" Target="../ink/ink2702.xml"/><Relationship Id="rId159" Type="http://schemas.openxmlformats.org/officeDocument/2006/relationships/image" Target="../media/image850.png"/><Relationship Id="rId170" Type="http://schemas.openxmlformats.org/officeDocument/2006/relationships/customXml" Target="../ink/ink2718.xml"/><Relationship Id="rId191" Type="http://schemas.openxmlformats.org/officeDocument/2006/relationships/image" Target="../media/image866.png"/><Relationship Id="rId205" Type="http://schemas.openxmlformats.org/officeDocument/2006/relationships/image" Target="../media/image873.png"/><Relationship Id="rId226" Type="http://schemas.openxmlformats.org/officeDocument/2006/relationships/customXml" Target="../ink/ink2746.xml"/><Relationship Id="rId107" Type="http://schemas.openxmlformats.org/officeDocument/2006/relationships/image" Target="../media/image824.png"/><Relationship Id="rId11" Type="http://schemas.openxmlformats.org/officeDocument/2006/relationships/image" Target="../media/image777.png"/><Relationship Id="rId32" Type="http://schemas.openxmlformats.org/officeDocument/2006/relationships/customXml" Target="../ink/ink2649.xml"/><Relationship Id="rId53" Type="http://schemas.openxmlformats.org/officeDocument/2006/relationships/image" Target="../media/image797.png"/><Relationship Id="rId74" Type="http://schemas.openxmlformats.org/officeDocument/2006/relationships/customXml" Target="../ink/ink2670.xml"/><Relationship Id="rId128" Type="http://schemas.openxmlformats.org/officeDocument/2006/relationships/customXml" Target="../ink/ink2697.xml"/><Relationship Id="rId149" Type="http://schemas.openxmlformats.org/officeDocument/2006/relationships/image" Target="../media/image845.png"/><Relationship Id="rId5" Type="http://schemas.openxmlformats.org/officeDocument/2006/relationships/image" Target="../media/image774.png"/><Relationship Id="rId95" Type="http://schemas.openxmlformats.org/officeDocument/2006/relationships/image" Target="../media/image818.png"/><Relationship Id="rId160" Type="http://schemas.openxmlformats.org/officeDocument/2006/relationships/customXml" Target="../ink/ink2713.xml"/><Relationship Id="rId181" Type="http://schemas.openxmlformats.org/officeDocument/2006/relationships/image" Target="../media/image861.png"/><Relationship Id="rId216" Type="http://schemas.openxmlformats.org/officeDocument/2006/relationships/customXml" Target="../ink/ink2741.xml"/><Relationship Id="rId22" Type="http://schemas.openxmlformats.org/officeDocument/2006/relationships/customXml" Target="../ink/ink2644.xml"/><Relationship Id="rId43" Type="http://schemas.openxmlformats.org/officeDocument/2006/relationships/image" Target="../media/image792.png"/><Relationship Id="rId64" Type="http://schemas.openxmlformats.org/officeDocument/2006/relationships/customXml" Target="../ink/ink2665.xml"/><Relationship Id="rId118" Type="http://schemas.openxmlformats.org/officeDocument/2006/relationships/customXml" Target="../ink/ink2692.xml"/><Relationship Id="rId139" Type="http://schemas.openxmlformats.org/officeDocument/2006/relationships/image" Target="../media/image840.png"/><Relationship Id="rId85" Type="http://schemas.openxmlformats.org/officeDocument/2006/relationships/image" Target="../media/image813.png"/><Relationship Id="rId150" Type="http://schemas.openxmlformats.org/officeDocument/2006/relationships/customXml" Target="../ink/ink2708.xml"/><Relationship Id="rId171" Type="http://schemas.openxmlformats.org/officeDocument/2006/relationships/image" Target="../media/image856.png"/><Relationship Id="rId192" Type="http://schemas.openxmlformats.org/officeDocument/2006/relationships/customXml" Target="../ink/ink2729.xml"/><Relationship Id="rId206" Type="http://schemas.openxmlformats.org/officeDocument/2006/relationships/customXml" Target="../ink/ink2736.xml"/><Relationship Id="rId227" Type="http://schemas.openxmlformats.org/officeDocument/2006/relationships/image" Target="../media/image884.png"/><Relationship Id="rId12" Type="http://schemas.openxmlformats.org/officeDocument/2006/relationships/customXml" Target="../ink/ink2639.xml"/><Relationship Id="rId33" Type="http://schemas.openxmlformats.org/officeDocument/2006/relationships/image" Target="../media/image787.png"/><Relationship Id="rId108" Type="http://schemas.openxmlformats.org/officeDocument/2006/relationships/customXml" Target="../ink/ink2687.xml"/><Relationship Id="rId129" Type="http://schemas.openxmlformats.org/officeDocument/2006/relationships/image" Target="../media/image835.png"/><Relationship Id="rId54" Type="http://schemas.openxmlformats.org/officeDocument/2006/relationships/customXml" Target="../ink/ink2660.xml"/><Relationship Id="rId75" Type="http://schemas.openxmlformats.org/officeDocument/2006/relationships/image" Target="../media/image808.png"/><Relationship Id="rId96" Type="http://schemas.openxmlformats.org/officeDocument/2006/relationships/customXml" Target="../ink/ink2681.xml"/><Relationship Id="rId140" Type="http://schemas.openxmlformats.org/officeDocument/2006/relationships/customXml" Target="../ink/ink2703.xml"/><Relationship Id="rId161" Type="http://schemas.openxmlformats.org/officeDocument/2006/relationships/image" Target="../media/image851.png"/><Relationship Id="rId182" Type="http://schemas.openxmlformats.org/officeDocument/2006/relationships/customXml" Target="../ink/ink2724.xml"/><Relationship Id="rId217" Type="http://schemas.openxmlformats.org/officeDocument/2006/relationships/image" Target="../media/image879.png"/><Relationship Id="rId6" Type="http://schemas.openxmlformats.org/officeDocument/2006/relationships/customXml" Target="../ink/ink2636.xml"/><Relationship Id="rId23" Type="http://schemas.openxmlformats.org/officeDocument/2006/relationships/image" Target="../media/image783.png"/><Relationship Id="rId119" Type="http://schemas.openxmlformats.org/officeDocument/2006/relationships/image" Target="../media/image830.png"/><Relationship Id="rId44" Type="http://schemas.openxmlformats.org/officeDocument/2006/relationships/customXml" Target="../ink/ink2655.xml"/><Relationship Id="rId65" Type="http://schemas.openxmlformats.org/officeDocument/2006/relationships/image" Target="../media/image803.png"/><Relationship Id="rId86" Type="http://schemas.openxmlformats.org/officeDocument/2006/relationships/customXml" Target="../ink/ink2676.xml"/><Relationship Id="rId130" Type="http://schemas.openxmlformats.org/officeDocument/2006/relationships/customXml" Target="../ink/ink2698.xml"/><Relationship Id="rId151" Type="http://schemas.openxmlformats.org/officeDocument/2006/relationships/image" Target="../media/image846.png"/><Relationship Id="rId172" Type="http://schemas.openxmlformats.org/officeDocument/2006/relationships/customXml" Target="../ink/ink2719.xml"/><Relationship Id="rId193" Type="http://schemas.openxmlformats.org/officeDocument/2006/relationships/image" Target="../media/image867.png"/><Relationship Id="rId207" Type="http://schemas.openxmlformats.org/officeDocument/2006/relationships/image" Target="../media/image874.png"/><Relationship Id="rId228" Type="http://schemas.openxmlformats.org/officeDocument/2006/relationships/customXml" Target="../ink/ink2747.xml"/><Relationship Id="rId13" Type="http://schemas.openxmlformats.org/officeDocument/2006/relationships/image" Target="../media/image778.png"/><Relationship Id="rId109" Type="http://schemas.openxmlformats.org/officeDocument/2006/relationships/image" Target="../media/image825.png"/><Relationship Id="rId34" Type="http://schemas.openxmlformats.org/officeDocument/2006/relationships/customXml" Target="../ink/ink2650.xml"/><Relationship Id="rId55" Type="http://schemas.openxmlformats.org/officeDocument/2006/relationships/image" Target="../media/image798.png"/><Relationship Id="rId76" Type="http://schemas.openxmlformats.org/officeDocument/2006/relationships/customXml" Target="../ink/ink2671.xml"/><Relationship Id="rId97" Type="http://schemas.openxmlformats.org/officeDocument/2006/relationships/image" Target="../media/image819.png"/><Relationship Id="rId120" Type="http://schemas.openxmlformats.org/officeDocument/2006/relationships/customXml" Target="../ink/ink2693.xml"/><Relationship Id="rId141" Type="http://schemas.openxmlformats.org/officeDocument/2006/relationships/image" Target="../media/image841.png"/><Relationship Id="rId7" Type="http://schemas.openxmlformats.org/officeDocument/2006/relationships/image" Target="../media/image775.png"/><Relationship Id="rId162" Type="http://schemas.openxmlformats.org/officeDocument/2006/relationships/customXml" Target="../ink/ink2714.xml"/><Relationship Id="rId183" Type="http://schemas.openxmlformats.org/officeDocument/2006/relationships/image" Target="../media/image862.png"/><Relationship Id="rId218" Type="http://schemas.openxmlformats.org/officeDocument/2006/relationships/customXml" Target="../ink/ink2742.xml"/><Relationship Id="rId24" Type="http://schemas.openxmlformats.org/officeDocument/2006/relationships/customXml" Target="../ink/ink2645.xml"/><Relationship Id="rId45" Type="http://schemas.openxmlformats.org/officeDocument/2006/relationships/image" Target="../media/image793.png"/><Relationship Id="rId66" Type="http://schemas.openxmlformats.org/officeDocument/2006/relationships/customXml" Target="../ink/ink2666.xml"/><Relationship Id="rId87" Type="http://schemas.openxmlformats.org/officeDocument/2006/relationships/image" Target="../media/image814.png"/><Relationship Id="rId110" Type="http://schemas.openxmlformats.org/officeDocument/2006/relationships/customXml" Target="../ink/ink2688.xml"/><Relationship Id="rId131" Type="http://schemas.openxmlformats.org/officeDocument/2006/relationships/image" Target="../media/image836.png"/><Relationship Id="rId152" Type="http://schemas.openxmlformats.org/officeDocument/2006/relationships/customXml" Target="../ink/ink2709.xml"/><Relationship Id="rId173" Type="http://schemas.openxmlformats.org/officeDocument/2006/relationships/image" Target="../media/image857.png"/><Relationship Id="rId194" Type="http://schemas.openxmlformats.org/officeDocument/2006/relationships/customXml" Target="../ink/ink2730.xml"/><Relationship Id="rId208" Type="http://schemas.openxmlformats.org/officeDocument/2006/relationships/customXml" Target="../ink/ink2737.xml"/><Relationship Id="rId229" Type="http://schemas.openxmlformats.org/officeDocument/2006/relationships/image" Target="../media/image885.png"/><Relationship Id="rId14" Type="http://schemas.openxmlformats.org/officeDocument/2006/relationships/customXml" Target="../ink/ink2640.xml"/><Relationship Id="rId35" Type="http://schemas.openxmlformats.org/officeDocument/2006/relationships/image" Target="../media/image788.png"/><Relationship Id="rId56" Type="http://schemas.openxmlformats.org/officeDocument/2006/relationships/customXml" Target="../ink/ink2661.xml"/><Relationship Id="rId77" Type="http://schemas.openxmlformats.org/officeDocument/2006/relationships/image" Target="../media/image809.png"/><Relationship Id="rId100" Type="http://schemas.openxmlformats.org/officeDocument/2006/relationships/customXml" Target="../ink/ink2683.xml"/><Relationship Id="rId8" Type="http://schemas.openxmlformats.org/officeDocument/2006/relationships/customXml" Target="../ink/ink2637.xml"/><Relationship Id="rId98" Type="http://schemas.openxmlformats.org/officeDocument/2006/relationships/customXml" Target="../ink/ink2682.xml"/><Relationship Id="rId121" Type="http://schemas.openxmlformats.org/officeDocument/2006/relationships/image" Target="../media/image831.png"/><Relationship Id="rId142" Type="http://schemas.openxmlformats.org/officeDocument/2006/relationships/customXml" Target="../ink/ink2704.xml"/><Relationship Id="rId163" Type="http://schemas.openxmlformats.org/officeDocument/2006/relationships/image" Target="../media/image852.png"/><Relationship Id="rId184" Type="http://schemas.openxmlformats.org/officeDocument/2006/relationships/customXml" Target="../ink/ink2725.xml"/><Relationship Id="rId219" Type="http://schemas.openxmlformats.org/officeDocument/2006/relationships/image" Target="../media/image880.png"/><Relationship Id="rId230" Type="http://schemas.openxmlformats.org/officeDocument/2006/relationships/customXml" Target="../ink/ink2748.xml"/><Relationship Id="rId25" Type="http://schemas.openxmlformats.org/officeDocument/2006/relationships/image" Target="../media/image784.png"/><Relationship Id="rId46" Type="http://schemas.openxmlformats.org/officeDocument/2006/relationships/customXml" Target="../ink/ink2656.xml"/><Relationship Id="rId67" Type="http://schemas.openxmlformats.org/officeDocument/2006/relationships/image" Target="../media/image804.png"/><Relationship Id="rId20" Type="http://schemas.openxmlformats.org/officeDocument/2006/relationships/customXml" Target="../ink/ink2643.xml"/><Relationship Id="rId41" Type="http://schemas.openxmlformats.org/officeDocument/2006/relationships/image" Target="../media/image791.png"/><Relationship Id="rId62" Type="http://schemas.openxmlformats.org/officeDocument/2006/relationships/customXml" Target="../ink/ink2664.xml"/><Relationship Id="rId83" Type="http://schemas.openxmlformats.org/officeDocument/2006/relationships/image" Target="../media/image812.png"/><Relationship Id="rId88" Type="http://schemas.openxmlformats.org/officeDocument/2006/relationships/customXml" Target="../ink/ink2677.xml"/><Relationship Id="rId111" Type="http://schemas.openxmlformats.org/officeDocument/2006/relationships/image" Target="../media/image826.png"/><Relationship Id="rId132" Type="http://schemas.openxmlformats.org/officeDocument/2006/relationships/customXml" Target="../ink/ink2699.xml"/><Relationship Id="rId153" Type="http://schemas.openxmlformats.org/officeDocument/2006/relationships/image" Target="../media/image847.png"/><Relationship Id="rId174" Type="http://schemas.openxmlformats.org/officeDocument/2006/relationships/customXml" Target="../ink/ink2720.xml"/><Relationship Id="rId179" Type="http://schemas.openxmlformats.org/officeDocument/2006/relationships/image" Target="../media/image860.png"/><Relationship Id="rId195" Type="http://schemas.openxmlformats.org/officeDocument/2006/relationships/image" Target="../media/image868.png"/><Relationship Id="rId209" Type="http://schemas.openxmlformats.org/officeDocument/2006/relationships/image" Target="../media/image875.png"/><Relationship Id="rId190" Type="http://schemas.openxmlformats.org/officeDocument/2006/relationships/customXml" Target="../ink/ink2728.xml"/><Relationship Id="rId204" Type="http://schemas.openxmlformats.org/officeDocument/2006/relationships/customXml" Target="../ink/ink2735.xml"/><Relationship Id="rId220" Type="http://schemas.openxmlformats.org/officeDocument/2006/relationships/customXml" Target="../ink/ink2743.xml"/><Relationship Id="rId225" Type="http://schemas.openxmlformats.org/officeDocument/2006/relationships/image" Target="../media/image883.png"/><Relationship Id="rId15" Type="http://schemas.openxmlformats.org/officeDocument/2006/relationships/image" Target="../media/image779.png"/><Relationship Id="rId36" Type="http://schemas.openxmlformats.org/officeDocument/2006/relationships/customXml" Target="../ink/ink2651.xml"/><Relationship Id="rId57" Type="http://schemas.openxmlformats.org/officeDocument/2006/relationships/image" Target="../media/image799.png"/><Relationship Id="rId106" Type="http://schemas.openxmlformats.org/officeDocument/2006/relationships/customXml" Target="../ink/ink2686.xml"/><Relationship Id="rId127" Type="http://schemas.openxmlformats.org/officeDocument/2006/relationships/image" Target="../media/image834.png"/><Relationship Id="rId10" Type="http://schemas.openxmlformats.org/officeDocument/2006/relationships/customXml" Target="../ink/ink2638.xml"/><Relationship Id="rId31" Type="http://schemas.openxmlformats.org/officeDocument/2006/relationships/image" Target="../media/image499.png"/><Relationship Id="rId52" Type="http://schemas.openxmlformats.org/officeDocument/2006/relationships/customXml" Target="../ink/ink2659.xml"/><Relationship Id="rId73" Type="http://schemas.openxmlformats.org/officeDocument/2006/relationships/image" Target="../media/image807.png"/><Relationship Id="rId78" Type="http://schemas.openxmlformats.org/officeDocument/2006/relationships/customXml" Target="../ink/ink2672.xml"/><Relationship Id="rId94" Type="http://schemas.openxmlformats.org/officeDocument/2006/relationships/customXml" Target="../ink/ink2680.xml"/><Relationship Id="rId99" Type="http://schemas.openxmlformats.org/officeDocument/2006/relationships/image" Target="../media/image820.png"/><Relationship Id="rId101" Type="http://schemas.openxmlformats.org/officeDocument/2006/relationships/image" Target="../media/image821.png"/><Relationship Id="rId122" Type="http://schemas.openxmlformats.org/officeDocument/2006/relationships/customXml" Target="../ink/ink2694.xml"/><Relationship Id="rId143" Type="http://schemas.openxmlformats.org/officeDocument/2006/relationships/image" Target="../media/image842.png"/><Relationship Id="rId148" Type="http://schemas.openxmlformats.org/officeDocument/2006/relationships/customXml" Target="../ink/ink2707.xml"/><Relationship Id="rId164" Type="http://schemas.openxmlformats.org/officeDocument/2006/relationships/customXml" Target="../ink/ink2715.xml"/><Relationship Id="rId169" Type="http://schemas.openxmlformats.org/officeDocument/2006/relationships/image" Target="../media/image855.png"/><Relationship Id="rId185" Type="http://schemas.openxmlformats.org/officeDocument/2006/relationships/image" Target="../media/image863.png"/><Relationship Id="rId4" Type="http://schemas.openxmlformats.org/officeDocument/2006/relationships/customXml" Target="../ink/ink2635.xml"/><Relationship Id="rId9" Type="http://schemas.openxmlformats.org/officeDocument/2006/relationships/image" Target="../media/image776.png"/><Relationship Id="rId180" Type="http://schemas.openxmlformats.org/officeDocument/2006/relationships/customXml" Target="../ink/ink2723.xml"/><Relationship Id="rId210" Type="http://schemas.openxmlformats.org/officeDocument/2006/relationships/customXml" Target="../ink/ink2738.xml"/><Relationship Id="rId215" Type="http://schemas.openxmlformats.org/officeDocument/2006/relationships/image" Target="../media/image878.png"/><Relationship Id="rId26" Type="http://schemas.openxmlformats.org/officeDocument/2006/relationships/customXml" Target="../ink/ink2646.xml"/><Relationship Id="rId231" Type="http://schemas.openxmlformats.org/officeDocument/2006/relationships/image" Target="../media/image886.png"/><Relationship Id="rId47" Type="http://schemas.openxmlformats.org/officeDocument/2006/relationships/image" Target="../media/image794.png"/><Relationship Id="rId68" Type="http://schemas.openxmlformats.org/officeDocument/2006/relationships/customXml" Target="../ink/ink2667.xml"/><Relationship Id="rId89" Type="http://schemas.openxmlformats.org/officeDocument/2006/relationships/image" Target="../media/image815.png"/><Relationship Id="rId112" Type="http://schemas.openxmlformats.org/officeDocument/2006/relationships/customXml" Target="../ink/ink2689.xml"/><Relationship Id="rId133" Type="http://schemas.openxmlformats.org/officeDocument/2006/relationships/image" Target="../media/image837.png"/><Relationship Id="rId154" Type="http://schemas.openxmlformats.org/officeDocument/2006/relationships/customXml" Target="../ink/ink2710.xml"/><Relationship Id="rId175" Type="http://schemas.openxmlformats.org/officeDocument/2006/relationships/image" Target="../media/image858.png"/><Relationship Id="rId196" Type="http://schemas.openxmlformats.org/officeDocument/2006/relationships/customXml" Target="../ink/ink2731.xml"/><Relationship Id="rId200" Type="http://schemas.openxmlformats.org/officeDocument/2006/relationships/customXml" Target="../ink/ink2733.xml"/><Relationship Id="rId16" Type="http://schemas.openxmlformats.org/officeDocument/2006/relationships/customXml" Target="../ink/ink2641.xml"/><Relationship Id="rId221" Type="http://schemas.openxmlformats.org/officeDocument/2006/relationships/image" Target="../media/image881.png"/><Relationship Id="rId37" Type="http://schemas.openxmlformats.org/officeDocument/2006/relationships/image" Target="../media/image789.png"/><Relationship Id="rId58" Type="http://schemas.openxmlformats.org/officeDocument/2006/relationships/customXml" Target="../ink/ink2662.xml"/><Relationship Id="rId79" Type="http://schemas.openxmlformats.org/officeDocument/2006/relationships/image" Target="../media/image810.png"/><Relationship Id="rId102" Type="http://schemas.openxmlformats.org/officeDocument/2006/relationships/customXml" Target="../ink/ink2684.xml"/><Relationship Id="rId123" Type="http://schemas.openxmlformats.org/officeDocument/2006/relationships/image" Target="../media/image832.png"/><Relationship Id="rId144" Type="http://schemas.openxmlformats.org/officeDocument/2006/relationships/customXml" Target="../ink/ink2705.xml"/><Relationship Id="rId90" Type="http://schemas.openxmlformats.org/officeDocument/2006/relationships/customXml" Target="../ink/ink2678.xml"/><Relationship Id="rId165" Type="http://schemas.openxmlformats.org/officeDocument/2006/relationships/image" Target="../media/image853.png"/><Relationship Id="rId186" Type="http://schemas.openxmlformats.org/officeDocument/2006/relationships/customXml" Target="../ink/ink2726.xml"/><Relationship Id="rId211" Type="http://schemas.openxmlformats.org/officeDocument/2006/relationships/image" Target="../media/image876.png"/><Relationship Id="rId232" Type="http://schemas.openxmlformats.org/officeDocument/2006/relationships/customXml" Target="../ink/ink2749.xml"/><Relationship Id="rId27" Type="http://schemas.openxmlformats.org/officeDocument/2006/relationships/image" Target="../media/image785.png"/><Relationship Id="rId48" Type="http://schemas.openxmlformats.org/officeDocument/2006/relationships/customXml" Target="../ink/ink2657.xml"/><Relationship Id="rId69" Type="http://schemas.openxmlformats.org/officeDocument/2006/relationships/image" Target="../media/image805.png"/><Relationship Id="rId113" Type="http://schemas.openxmlformats.org/officeDocument/2006/relationships/image" Target="../media/image827.png"/><Relationship Id="rId134" Type="http://schemas.openxmlformats.org/officeDocument/2006/relationships/customXml" Target="../ink/ink2700.xml"/><Relationship Id="rId80" Type="http://schemas.openxmlformats.org/officeDocument/2006/relationships/customXml" Target="../ink/ink2673.xml"/><Relationship Id="rId155" Type="http://schemas.openxmlformats.org/officeDocument/2006/relationships/image" Target="../media/image848.png"/><Relationship Id="rId176" Type="http://schemas.openxmlformats.org/officeDocument/2006/relationships/customXml" Target="../ink/ink2721.xml"/><Relationship Id="rId197" Type="http://schemas.openxmlformats.org/officeDocument/2006/relationships/image" Target="../media/image869.png"/><Relationship Id="rId201" Type="http://schemas.openxmlformats.org/officeDocument/2006/relationships/image" Target="../media/image871.png"/><Relationship Id="rId222" Type="http://schemas.openxmlformats.org/officeDocument/2006/relationships/customXml" Target="../ink/ink2744.xml"/><Relationship Id="rId17" Type="http://schemas.openxmlformats.org/officeDocument/2006/relationships/image" Target="../media/image780.png"/><Relationship Id="rId38" Type="http://schemas.openxmlformats.org/officeDocument/2006/relationships/customXml" Target="../ink/ink2652.xml"/><Relationship Id="rId59" Type="http://schemas.openxmlformats.org/officeDocument/2006/relationships/image" Target="../media/image800.png"/><Relationship Id="rId103" Type="http://schemas.openxmlformats.org/officeDocument/2006/relationships/image" Target="../media/image822.png"/><Relationship Id="rId124" Type="http://schemas.openxmlformats.org/officeDocument/2006/relationships/customXml" Target="../ink/ink2695.xml"/><Relationship Id="rId70" Type="http://schemas.openxmlformats.org/officeDocument/2006/relationships/customXml" Target="../ink/ink2668.xml"/><Relationship Id="rId91" Type="http://schemas.openxmlformats.org/officeDocument/2006/relationships/image" Target="../media/image816.png"/><Relationship Id="rId145" Type="http://schemas.openxmlformats.org/officeDocument/2006/relationships/image" Target="../media/image843.png"/><Relationship Id="rId166" Type="http://schemas.openxmlformats.org/officeDocument/2006/relationships/customXml" Target="../ink/ink2716.xml"/><Relationship Id="rId187" Type="http://schemas.openxmlformats.org/officeDocument/2006/relationships/image" Target="../media/image86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39.xml"/><Relationship Id="rId233" Type="http://schemas.openxmlformats.org/officeDocument/2006/relationships/image" Target="../media/image887.png"/><Relationship Id="rId28" Type="http://schemas.openxmlformats.org/officeDocument/2006/relationships/customXml" Target="../ink/ink2647.xml"/><Relationship Id="rId49" Type="http://schemas.openxmlformats.org/officeDocument/2006/relationships/image" Target="../media/image795.png"/><Relationship Id="rId114" Type="http://schemas.openxmlformats.org/officeDocument/2006/relationships/customXml" Target="../ink/ink2690.xml"/><Relationship Id="rId60" Type="http://schemas.openxmlformats.org/officeDocument/2006/relationships/customXml" Target="../ink/ink2663.xml"/><Relationship Id="rId81" Type="http://schemas.openxmlformats.org/officeDocument/2006/relationships/image" Target="../media/image811.png"/><Relationship Id="rId135" Type="http://schemas.openxmlformats.org/officeDocument/2006/relationships/image" Target="../media/image838.png"/><Relationship Id="rId156" Type="http://schemas.openxmlformats.org/officeDocument/2006/relationships/customXml" Target="../ink/ink2711.xml"/><Relationship Id="rId177" Type="http://schemas.openxmlformats.org/officeDocument/2006/relationships/image" Target="../media/image859.png"/><Relationship Id="rId198" Type="http://schemas.openxmlformats.org/officeDocument/2006/relationships/customXml" Target="../ink/ink2732.xml"/><Relationship Id="rId202" Type="http://schemas.openxmlformats.org/officeDocument/2006/relationships/customXml" Target="../ink/ink2734.xml"/><Relationship Id="rId223" Type="http://schemas.openxmlformats.org/officeDocument/2006/relationships/image" Target="../media/image882.png"/><Relationship Id="rId18" Type="http://schemas.openxmlformats.org/officeDocument/2006/relationships/customXml" Target="../ink/ink2642.xml"/><Relationship Id="rId39" Type="http://schemas.openxmlformats.org/officeDocument/2006/relationships/image" Target="../media/image790.png"/><Relationship Id="rId50" Type="http://schemas.openxmlformats.org/officeDocument/2006/relationships/customXml" Target="../ink/ink2658.xml"/><Relationship Id="rId104" Type="http://schemas.openxmlformats.org/officeDocument/2006/relationships/customXml" Target="../ink/ink2685.xml"/><Relationship Id="rId125" Type="http://schemas.openxmlformats.org/officeDocument/2006/relationships/image" Target="../media/image833.png"/><Relationship Id="rId146" Type="http://schemas.openxmlformats.org/officeDocument/2006/relationships/customXml" Target="../ink/ink2706.xml"/><Relationship Id="rId167" Type="http://schemas.openxmlformats.org/officeDocument/2006/relationships/image" Target="../media/image854.png"/><Relationship Id="rId188" Type="http://schemas.openxmlformats.org/officeDocument/2006/relationships/customXml" Target="../ink/ink2727.xml"/><Relationship Id="rId71" Type="http://schemas.openxmlformats.org/officeDocument/2006/relationships/image" Target="../media/image806.png"/><Relationship Id="rId92" Type="http://schemas.openxmlformats.org/officeDocument/2006/relationships/customXml" Target="../ink/ink2679.xml"/><Relationship Id="rId213" Type="http://schemas.openxmlformats.org/officeDocument/2006/relationships/image" Target="../media/image877.png"/><Relationship Id="rId2" Type="http://schemas.openxmlformats.org/officeDocument/2006/relationships/customXml" Target="../ink/ink2634.xml"/><Relationship Id="rId29" Type="http://schemas.openxmlformats.org/officeDocument/2006/relationships/image" Target="../media/image786.png"/><Relationship Id="rId40" Type="http://schemas.openxmlformats.org/officeDocument/2006/relationships/customXml" Target="../ink/ink2653.xml"/><Relationship Id="rId115" Type="http://schemas.openxmlformats.org/officeDocument/2006/relationships/image" Target="../media/image828.png"/><Relationship Id="rId136" Type="http://schemas.openxmlformats.org/officeDocument/2006/relationships/customXml" Target="../ink/ink2701.xml"/><Relationship Id="rId157" Type="http://schemas.openxmlformats.org/officeDocument/2006/relationships/image" Target="../media/image849.png"/><Relationship Id="rId178" Type="http://schemas.openxmlformats.org/officeDocument/2006/relationships/customXml" Target="../ink/ink2722.xml"/><Relationship Id="rId61" Type="http://schemas.openxmlformats.org/officeDocument/2006/relationships/image" Target="../media/image801.png"/><Relationship Id="rId82" Type="http://schemas.openxmlformats.org/officeDocument/2006/relationships/customXml" Target="../ink/ink2674.xml"/><Relationship Id="rId199" Type="http://schemas.openxmlformats.org/officeDocument/2006/relationships/image" Target="../media/image870.png"/><Relationship Id="rId203" Type="http://schemas.openxmlformats.org/officeDocument/2006/relationships/image" Target="../media/image872.png"/><Relationship Id="rId19" Type="http://schemas.openxmlformats.org/officeDocument/2006/relationships/image" Target="../media/image781.png"/><Relationship Id="rId224" Type="http://schemas.openxmlformats.org/officeDocument/2006/relationships/customXml" Target="../ink/ink2745.xml"/><Relationship Id="rId30" Type="http://schemas.openxmlformats.org/officeDocument/2006/relationships/customXml" Target="../ink/ink2648.xml"/><Relationship Id="rId105" Type="http://schemas.openxmlformats.org/officeDocument/2006/relationships/image" Target="../media/image823.png"/><Relationship Id="rId126" Type="http://schemas.openxmlformats.org/officeDocument/2006/relationships/customXml" Target="../ink/ink2696.xml"/><Relationship Id="rId147" Type="http://schemas.openxmlformats.org/officeDocument/2006/relationships/image" Target="../media/image844.png"/><Relationship Id="rId168" Type="http://schemas.openxmlformats.org/officeDocument/2006/relationships/customXml" Target="../ink/ink2717.xml"/><Relationship Id="rId51" Type="http://schemas.openxmlformats.org/officeDocument/2006/relationships/image" Target="../media/image796.png"/><Relationship Id="rId72" Type="http://schemas.openxmlformats.org/officeDocument/2006/relationships/customXml" Target="../ink/ink2669.xml"/><Relationship Id="rId93" Type="http://schemas.openxmlformats.org/officeDocument/2006/relationships/image" Target="../media/image817.png"/><Relationship Id="rId189" Type="http://schemas.openxmlformats.org/officeDocument/2006/relationships/image" Target="../media/image865.png"/><Relationship Id="rId3" Type="http://schemas.openxmlformats.org/officeDocument/2006/relationships/image" Target="../media/image773.png"/><Relationship Id="rId214" Type="http://schemas.openxmlformats.org/officeDocument/2006/relationships/customXml" Target="../ink/ink2740.xml"/><Relationship Id="rId116" Type="http://schemas.openxmlformats.org/officeDocument/2006/relationships/customXml" Target="../ink/ink2691.xml"/><Relationship Id="rId137" Type="http://schemas.openxmlformats.org/officeDocument/2006/relationships/image" Target="../media/image839.png"/><Relationship Id="rId158" Type="http://schemas.openxmlformats.org/officeDocument/2006/relationships/customXml" Target="../ink/ink27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8.png"/><Relationship Id="rId2" Type="http://schemas.openxmlformats.org/officeDocument/2006/relationships/customXml" Target="../ink/ink275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89.png"/><Relationship Id="rId4" Type="http://schemas.openxmlformats.org/officeDocument/2006/relationships/customXml" Target="../ink/ink2751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55.xml"/><Relationship Id="rId13" Type="http://schemas.openxmlformats.org/officeDocument/2006/relationships/image" Target="../media/image894.png"/><Relationship Id="rId18" Type="http://schemas.openxmlformats.org/officeDocument/2006/relationships/customXml" Target="../ink/ink2760.xml"/><Relationship Id="rId26" Type="http://schemas.openxmlformats.org/officeDocument/2006/relationships/customXml" Target="../ink/ink2764.xml"/><Relationship Id="rId3" Type="http://schemas.openxmlformats.org/officeDocument/2006/relationships/image" Target="../media/image890.png"/><Relationship Id="rId21" Type="http://schemas.openxmlformats.org/officeDocument/2006/relationships/image" Target="../media/image898.png"/><Relationship Id="rId7" Type="http://schemas.openxmlformats.org/officeDocument/2006/relationships/image" Target="../media/image891.png"/><Relationship Id="rId12" Type="http://schemas.openxmlformats.org/officeDocument/2006/relationships/customXml" Target="../ink/ink2757.xml"/><Relationship Id="rId17" Type="http://schemas.openxmlformats.org/officeDocument/2006/relationships/image" Target="../media/image896.png"/><Relationship Id="rId25" Type="http://schemas.openxmlformats.org/officeDocument/2006/relationships/image" Target="../media/image900.png"/><Relationship Id="rId2" Type="http://schemas.openxmlformats.org/officeDocument/2006/relationships/customXml" Target="../ink/ink2752.xml"/><Relationship Id="rId16" Type="http://schemas.openxmlformats.org/officeDocument/2006/relationships/customXml" Target="../ink/ink2759.xml"/><Relationship Id="rId20" Type="http://schemas.openxmlformats.org/officeDocument/2006/relationships/customXml" Target="../ink/ink27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4.xml"/><Relationship Id="rId11" Type="http://schemas.openxmlformats.org/officeDocument/2006/relationships/image" Target="../media/image893.png"/><Relationship Id="rId24" Type="http://schemas.openxmlformats.org/officeDocument/2006/relationships/customXml" Target="../ink/ink2763.xml"/><Relationship Id="rId5" Type="http://schemas.openxmlformats.org/officeDocument/2006/relationships/image" Target="../media/image888.png"/><Relationship Id="rId15" Type="http://schemas.openxmlformats.org/officeDocument/2006/relationships/image" Target="../media/image895.png"/><Relationship Id="rId23" Type="http://schemas.openxmlformats.org/officeDocument/2006/relationships/image" Target="../media/image899.png"/><Relationship Id="rId10" Type="http://schemas.openxmlformats.org/officeDocument/2006/relationships/customXml" Target="../ink/ink2756.xml"/><Relationship Id="rId19" Type="http://schemas.openxmlformats.org/officeDocument/2006/relationships/image" Target="../media/image897.png"/><Relationship Id="rId4" Type="http://schemas.openxmlformats.org/officeDocument/2006/relationships/customXml" Target="../ink/ink2753.xml"/><Relationship Id="rId9" Type="http://schemas.openxmlformats.org/officeDocument/2006/relationships/image" Target="../media/image892.png"/><Relationship Id="rId14" Type="http://schemas.openxmlformats.org/officeDocument/2006/relationships/customXml" Target="../ink/ink2758.xml"/><Relationship Id="rId22" Type="http://schemas.openxmlformats.org/officeDocument/2006/relationships/customXml" Target="../ink/ink2762.xml"/><Relationship Id="rId27" Type="http://schemas.openxmlformats.org/officeDocument/2006/relationships/image" Target="../media/image901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94.png"/><Relationship Id="rId18" Type="http://schemas.openxmlformats.org/officeDocument/2006/relationships/customXml" Target="../ink/ink2773.xml"/><Relationship Id="rId26" Type="http://schemas.openxmlformats.org/officeDocument/2006/relationships/customXml" Target="../ink/ink2777.xml"/><Relationship Id="rId3" Type="http://schemas.openxmlformats.org/officeDocument/2006/relationships/image" Target="../media/image890.png"/><Relationship Id="rId21" Type="http://schemas.openxmlformats.org/officeDocument/2006/relationships/image" Target="../media/image898.png"/><Relationship Id="rId34" Type="http://schemas.openxmlformats.org/officeDocument/2006/relationships/customXml" Target="../ink/ink2781.xml"/><Relationship Id="rId7" Type="http://schemas.openxmlformats.org/officeDocument/2006/relationships/image" Target="../media/image891.png"/><Relationship Id="rId12" Type="http://schemas.openxmlformats.org/officeDocument/2006/relationships/customXml" Target="../ink/ink2770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905.png"/><Relationship Id="rId2" Type="http://schemas.openxmlformats.org/officeDocument/2006/relationships/customXml" Target="../ink/ink2765.xml"/><Relationship Id="rId16" Type="http://schemas.openxmlformats.org/officeDocument/2006/relationships/customXml" Target="../ink/ink2772.xml"/><Relationship Id="rId20" Type="http://schemas.openxmlformats.org/officeDocument/2006/relationships/customXml" Target="../ink/ink2774.xml"/><Relationship Id="rId29" Type="http://schemas.openxmlformats.org/officeDocument/2006/relationships/image" Target="../media/image8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7.xml"/><Relationship Id="rId11" Type="http://schemas.openxmlformats.org/officeDocument/2006/relationships/image" Target="../media/image893.png"/><Relationship Id="rId24" Type="http://schemas.openxmlformats.org/officeDocument/2006/relationships/customXml" Target="../ink/ink2776.xml"/><Relationship Id="rId32" Type="http://schemas.openxmlformats.org/officeDocument/2006/relationships/customXml" Target="../ink/ink2780.xml"/><Relationship Id="rId5" Type="http://schemas.openxmlformats.org/officeDocument/2006/relationships/image" Target="../media/image888.png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2778.xml"/><Relationship Id="rId10" Type="http://schemas.openxmlformats.org/officeDocument/2006/relationships/customXml" Target="../ink/ink2769.xml"/><Relationship Id="rId19" Type="http://schemas.openxmlformats.org/officeDocument/2006/relationships/image" Target="../media/image897.png"/><Relationship Id="rId31" Type="http://schemas.openxmlformats.org/officeDocument/2006/relationships/image" Target="../media/image900.png"/><Relationship Id="rId4" Type="http://schemas.openxmlformats.org/officeDocument/2006/relationships/customXml" Target="../ink/ink2766.xml"/><Relationship Id="rId9" Type="http://schemas.openxmlformats.org/officeDocument/2006/relationships/image" Target="../media/image892.png"/><Relationship Id="rId14" Type="http://schemas.openxmlformats.org/officeDocument/2006/relationships/customXml" Target="../ink/ink2771.xml"/><Relationship Id="rId22" Type="http://schemas.openxmlformats.org/officeDocument/2006/relationships/customXml" Target="../ink/ink2775.xml"/><Relationship Id="rId27" Type="http://schemas.openxmlformats.org/officeDocument/2006/relationships/image" Target="../media/image904.png"/><Relationship Id="rId30" Type="http://schemas.openxmlformats.org/officeDocument/2006/relationships/customXml" Target="../ink/ink2779.xml"/><Relationship Id="rId35" Type="http://schemas.openxmlformats.org/officeDocument/2006/relationships/image" Target="../media/image901.png"/><Relationship Id="rId8" Type="http://schemas.openxmlformats.org/officeDocument/2006/relationships/customXml" Target="../ink/ink2768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.png"/><Relationship Id="rId18" Type="http://schemas.openxmlformats.org/officeDocument/2006/relationships/customXml" Target="../ink/ink54.xml"/><Relationship Id="rId26" Type="http://schemas.openxmlformats.org/officeDocument/2006/relationships/customXml" Target="../ink/ink58.xml"/><Relationship Id="rId39" Type="http://schemas.openxmlformats.org/officeDocument/2006/relationships/image" Target="../media/image27.png"/><Relationship Id="rId21" Type="http://schemas.openxmlformats.org/officeDocument/2006/relationships/image" Target="../media/image14.png"/><Relationship Id="rId34" Type="http://schemas.openxmlformats.org/officeDocument/2006/relationships/customXml" Target="../ink/ink62.xml"/><Relationship Id="rId42" Type="http://schemas.openxmlformats.org/officeDocument/2006/relationships/customXml" Target="../ink/ink66.xml"/><Relationship Id="rId47" Type="http://schemas.openxmlformats.org/officeDocument/2006/relationships/image" Target="../media/image31.png"/><Relationship Id="rId50" Type="http://schemas.openxmlformats.org/officeDocument/2006/relationships/customXml" Target="../ink/ink70.xml"/><Relationship Id="rId55" Type="http://schemas.openxmlformats.org/officeDocument/2006/relationships/image" Target="../media/image35.png"/><Relationship Id="rId63" Type="http://schemas.openxmlformats.org/officeDocument/2006/relationships/image" Target="../media/image39.png"/><Relationship Id="rId7" Type="http://schemas.openxmlformats.org/officeDocument/2006/relationships/image" Target="../media/image5.png"/><Relationship Id="rId2" Type="http://schemas.openxmlformats.org/officeDocument/2006/relationships/customXml" Target="../ink/ink46.xml"/><Relationship Id="rId16" Type="http://schemas.openxmlformats.org/officeDocument/2006/relationships/customXml" Target="../ink/ink53.xml"/><Relationship Id="rId29" Type="http://schemas.openxmlformats.org/officeDocument/2006/relationships/image" Target="../media/image18.png"/><Relationship Id="rId11" Type="http://schemas.openxmlformats.org/officeDocument/2006/relationships/image" Target="../media/image9.png"/><Relationship Id="rId24" Type="http://schemas.openxmlformats.org/officeDocument/2006/relationships/customXml" Target="../ink/ink57.xml"/><Relationship Id="rId32" Type="http://schemas.openxmlformats.org/officeDocument/2006/relationships/customXml" Target="../ink/ink61.xml"/><Relationship Id="rId37" Type="http://schemas.openxmlformats.org/officeDocument/2006/relationships/image" Target="../media/image26.png"/><Relationship Id="rId40" Type="http://schemas.openxmlformats.org/officeDocument/2006/relationships/customXml" Target="../ink/ink65.xml"/><Relationship Id="rId45" Type="http://schemas.openxmlformats.org/officeDocument/2006/relationships/image" Target="../media/image30.png"/><Relationship Id="rId53" Type="http://schemas.openxmlformats.org/officeDocument/2006/relationships/image" Target="../media/image34.png"/><Relationship Id="rId58" Type="http://schemas.openxmlformats.org/officeDocument/2006/relationships/customXml" Target="../ink/ink74.xml"/><Relationship Id="rId5" Type="http://schemas.openxmlformats.org/officeDocument/2006/relationships/image" Target="../media/image4.png"/><Relationship Id="rId61" Type="http://schemas.openxmlformats.org/officeDocument/2006/relationships/image" Target="../media/image38.png"/><Relationship Id="rId19" Type="http://schemas.openxmlformats.org/officeDocument/2006/relationships/image" Target="../media/image13.png"/><Relationship Id="rId14" Type="http://schemas.openxmlformats.org/officeDocument/2006/relationships/customXml" Target="../ink/ink52.xml"/><Relationship Id="rId22" Type="http://schemas.openxmlformats.org/officeDocument/2006/relationships/customXml" Target="../ink/ink56.xml"/><Relationship Id="rId27" Type="http://schemas.openxmlformats.org/officeDocument/2006/relationships/image" Target="../media/image17.png"/><Relationship Id="rId30" Type="http://schemas.openxmlformats.org/officeDocument/2006/relationships/customXml" Target="../ink/ink60.xml"/><Relationship Id="rId35" Type="http://schemas.openxmlformats.org/officeDocument/2006/relationships/image" Target="../media/image23.png"/><Relationship Id="rId43" Type="http://schemas.openxmlformats.org/officeDocument/2006/relationships/image" Target="../media/image29.png"/><Relationship Id="rId48" Type="http://schemas.openxmlformats.org/officeDocument/2006/relationships/customXml" Target="../ink/ink69.xml"/><Relationship Id="rId56" Type="http://schemas.openxmlformats.org/officeDocument/2006/relationships/customXml" Target="../ink/ink73.xml"/><Relationship Id="rId8" Type="http://schemas.openxmlformats.org/officeDocument/2006/relationships/customXml" Target="../ink/ink49.xml"/><Relationship Id="rId51" Type="http://schemas.openxmlformats.org/officeDocument/2006/relationships/image" Target="../media/image33.png"/><Relationship Id="rId3" Type="http://schemas.openxmlformats.org/officeDocument/2006/relationships/image" Target="../media/image3.png"/><Relationship Id="rId12" Type="http://schemas.openxmlformats.org/officeDocument/2006/relationships/customXml" Target="../ink/ink51.xml"/><Relationship Id="rId17" Type="http://schemas.openxmlformats.org/officeDocument/2006/relationships/image" Target="../media/image12.png"/><Relationship Id="rId25" Type="http://schemas.openxmlformats.org/officeDocument/2006/relationships/image" Target="../media/image16.png"/><Relationship Id="rId33" Type="http://schemas.openxmlformats.org/officeDocument/2006/relationships/image" Target="../media/image20.png"/><Relationship Id="rId38" Type="http://schemas.openxmlformats.org/officeDocument/2006/relationships/customXml" Target="../ink/ink64.xml"/><Relationship Id="rId46" Type="http://schemas.openxmlformats.org/officeDocument/2006/relationships/customXml" Target="../ink/ink68.xml"/><Relationship Id="rId59" Type="http://schemas.openxmlformats.org/officeDocument/2006/relationships/image" Target="../media/image37.png"/><Relationship Id="rId20" Type="http://schemas.openxmlformats.org/officeDocument/2006/relationships/customXml" Target="../ink/ink55.xml"/><Relationship Id="rId41" Type="http://schemas.openxmlformats.org/officeDocument/2006/relationships/image" Target="../media/image28.png"/><Relationship Id="rId54" Type="http://schemas.openxmlformats.org/officeDocument/2006/relationships/customXml" Target="../ink/ink72.xml"/><Relationship Id="rId62" Type="http://schemas.openxmlformats.org/officeDocument/2006/relationships/customXml" Target="../ink/ink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.xml"/><Relationship Id="rId15" Type="http://schemas.openxmlformats.org/officeDocument/2006/relationships/image" Target="../media/image11.png"/><Relationship Id="rId23" Type="http://schemas.openxmlformats.org/officeDocument/2006/relationships/image" Target="../media/image15.png"/><Relationship Id="rId28" Type="http://schemas.openxmlformats.org/officeDocument/2006/relationships/customXml" Target="../ink/ink59.xml"/><Relationship Id="rId36" Type="http://schemas.openxmlformats.org/officeDocument/2006/relationships/customXml" Target="../ink/ink63.xml"/><Relationship Id="rId49" Type="http://schemas.openxmlformats.org/officeDocument/2006/relationships/image" Target="../media/image32.png"/><Relationship Id="rId57" Type="http://schemas.openxmlformats.org/officeDocument/2006/relationships/image" Target="../media/image36.png"/><Relationship Id="rId10" Type="http://schemas.openxmlformats.org/officeDocument/2006/relationships/customXml" Target="../ink/ink50.xml"/><Relationship Id="rId31" Type="http://schemas.openxmlformats.org/officeDocument/2006/relationships/image" Target="../media/image19.png"/><Relationship Id="rId44" Type="http://schemas.openxmlformats.org/officeDocument/2006/relationships/customXml" Target="../ink/ink67.xml"/><Relationship Id="rId52" Type="http://schemas.openxmlformats.org/officeDocument/2006/relationships/customXml" Target="../ink/ink71.xml"/><Relationship Id="rId60" Type="http://schemas.openxmlformats.org/officeDocument/2006/relationships/customXml" Target="../ink/ink75.xml"/><Relationship Id="rId4" Type="http://schemas.openxmlformats.org/officeDocument/2006/relationships/customXml" Target="../ink/ink47.xml"/><Relationship Id="rId9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94.xml"/><Relationship Id="rId21" Type="http://schemas.openxmlformats.org/officeDocument/2006/relationships/image" Target="../media/image898.png"/><Relationship Id="rId34" Type="http://schemas.openxmlformats.org/officeDocument/2006/relationships/customXml" Target="../ink/ink2798.xml"/><Relationship Id="rId42" Type="http://schemas.openxmlformats.org/officeDocument/2006/relationships/customXml" Target="../ink/ink2802.xml"/><Relationship Id="rId47" Type="http://schemas.openxmlformats.org/officeDocument/2006/relationships/image" Target="../media/image912.png"/><Relationship Id="rId50" Type="http://schemas.openxmlformats.org/officeDocument/2006/relationships/customXml" Target="../ink/ink2806.xml"/><Relationship Id="rId55" Type="http://schemas.openxmlformats.org/officeDocument/2006/relationships/image" Target="../media/image916.png"/><Relationship Id="rId63" Type="http://schemas.openxmlformats.org/officeDocument/2006/relationships/image" Target="../media/image901.png"/><Relationship Id="rId7" Type="http://schemas.openxmlformats.org/officeDocument/2006/relationships/image" Target="../media/image891.png"/><Relationship Id="rId2" Type="http://schemas.openxmlformats.org/officeDocument/2006/relationships/customXml" Target="../ink/ink2782.xml"/><Relationship Id="rId16" Type="http://schemas.openxmlformats.org/officeDocument/2006/relationships/customXml" Target="../ink/ink2789.xml"/><Relationship Id="rId29" Type="http://schemas.openxmlformats.org/officeDocument/2006/relationships/image" Target="../media/image906.png"/><Relationship Id="rId11" Type="http://schemas.openxmlformats.org/officeDocument/2006/relationships/image" Target="../media/image893.png"/><Relationship Id="rId24" Type="http://schemas.openxmlformats.org/officeDocument/2006/relationships/customXml" Target="../ink/ink2793.xml"/><Relationship Id="rId32" Type="http://schemas.openxmlformats.org/officeDocument/2006/relationships/customXml" Target="../ink/ink2797.xml"/><Relationship Id="rId37" Type="http://schemas.openxmlformats.org/officeDocument/2006/relationships/image" Target="../media/image909.png"/><Relationship Id="rId40" Type="http://schemas.openxmlformats.org/officeDocument/2006/relationships/customXml" Target="../ink/ink2801.xml"/><Relationship Id="rId45" Type="http://schemas.openxmlformats.org/officeDocument/2006/relationships/image" Target="../media/image911.png"/><Relationship Id="rId53" Type="http://schemas.openxmlformats.org/officeDocument/2006/relationships/image" Target="../media/image915.png"/><Relationship Id="rId58" Type="http://schemas.openxmlformats.org/officeDocument/2006/relationships/customXml" Target="../ink/ink2810.xml"/><Relationship Id="rId5" Type="http://schemas.openxmlformats.org/officeDocument/2006/relationships/image" Target="../media/image888.png"/><Relationship Id="rId61" Type="http://schemas.openxmlformats.org/officeDocument/2006/relationships/image" Target="../media/image919.png"/><Relationship Id="rId19" Type="http://schemas.openxmlformats.org/officeDocument/2006/relationships/image" Target="../media/image897.png"/><Relationship Id="rId14" Type="http://schemas.openxmlformats.org/officeDocument/2006/relationships/customXml" Target="../ink/ink2788.xml"/><Relationship Id="rId22" Type="http://schemas.openxmlformats.org/officeDocument/2006/relationships/customXml" Target="../ink/ink2792.xml"/><Relationship Id="rId27" Type="http://schemas.openxmlformats.org/officeDocument/2006/relationships/image" Target="../media/image904.png"/><Relationship Id="rId30" Type="http://schemas.openxmlformats.org/officeDocument/2006/relationships/customXml" Target="../ink/ink2796.xml"/><Relationship Id="rId35" Type="http://schemas.openxmlformats.org/officeDocument/2006/relationships/image" Target="../media/image908.png"/><Relationship Id="rId43" Type="http://schemas.openxmlformats.org/officeDocument/2006/relationships/image" Target="../media/image910.png"/><Relationship Id="rId48" Type="http://schemas.openxmlformats.org/officeDocument/2006/relationships/customXml" Target="../ink/ink2805.xml"/><Relationship Id="rId56" Type="http://schemas.openxmlformats.org/officeDocument/2006/relationships/customXml" Target="../ink/ink2809.xml"/><Relationship Id="rId64" Type="http://schemas.openxmlformats.org/officeDocument/2006/relationships/customXml" Target="../ink/ink2813.xml"/><Relationship Id="rId8" Type="http://schemas.openxmlformats.org/officeDocument/2006/relationships/customXml" Target="../ink/ink2785.xml"/><Relationship Id="rId51" Type="http://schemas.openxmlformats.org/officeDocument/2006/relationships/image" Target="../media/image914.png"/><Relationship Id="rId3" Type="http://schemas.openxmlformats.org/officeDocument/2006/relationships/image" Target="../media/image890.png"/><Relationship Id="rId12" Type="http://schemas.openxmlformats.org/officeDocument/2006/relationships/customXml" Target="../ink/ink2787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899.png"/><Relationship Id="rId38" Type="http://schemas.openxmlformats.org/officeDocument/2006/relationships/customXml" Target="../ink/ink2800.xml"/><Relationship Id="rId46" Type="http://schemas.openxmlformats.org/officeDocument/2006/relationships/customXml" Target="../ink/ink2804.xml"/><Relationship Id="rId59" Type="http://schemas.openxmlformats.org/officeDocument/2006/relationships/image" Target="../media/image918.png"/><Relationship Id="rId20" Type="http://schemas.openxmlformats.org/officeDocument/2006/relationships/customXml" Target="../ink/ink2791.xml"/><Relationship Id="rId41" Type="http://schemas.openxmlformats.org/officeDocument/2006/relationships/image" Target="../media/image905.png"/><Relationship Id="rId54" Type="http://schemas.openxmlformats.org/officeDocument/2006/relationships/customXml" Target="../ink/ink2808.xml"/><Relationship Id="rId62" Type="http://schemas.openxmlformats.org/officeDocument/2006/relationships/customXml" Target="../ink/ink28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84.xml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2795.xml"/><Relationship Id="rId36" Type="http://schemas.openxmlformats.org/officeDocument/2006/relationships/customXml" Target="../ink/ink2799.xml"/><Relationship Id="rId49" Type="http://schemas.openxmlformats.org/officeDocument/2006/relationships/image" Target="../media/image913.png"/><Relationship Id="rId57" Type="http://schemas.openxmlformats.org/officeDocument/2006/relationships/image" Target="../media/image917.png"/><Relationship Id="rId10" Type="http://schemas.openxmlformats.org/officeDocument/2006/relationships/customXml" Target="../ink/ink2786.xml"/><Relationship Id="rId31" Type="http://schemas.openxmlformats.org/officeDocument/2006/relationships/image" Target="../media/image907.png"/><Relationship Id="rId44" Type="http://schemas.openxmlformats.org/officeDocument/2006/relationships/customXml" Target="../ink/ink2803.xml"/><Relationship Id="rId52" Type="http://schemas.openxmlformats.org/officeDocument/2006/relationships/customXml" Target="../ink/ink2807.xml"/><Relationship Id="rId60" Type="http://schemas.openxmlformats.org/officeDocument/2006/relationships/customXml" Target="../ink/ink2811.xml"/><Relationship Id="rId65" Type="http://schemas.openxmlformats.org/officeDocument/2006/relationships/image" Target="../media/image920.png"/><Relationship Id="rId4" Type="http://schemas.openxmlformats.org/officeDocument/2006/relationships/customXml" Target="../ink/ink2783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2790.xml"/><Relationship Id="rId39" Type="http://schemas.openxmlformats.org/officeDocument/2006/relationships/image" Target="../media/image900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26.xml"/><Relationship Id="rId21" Type="http://schemas.openxmlformats.org/officeDocument/2006/relationships/image" Target="../media/image898.png"/><Relationship Id="rId42" Type="http://schemas.openxmlformats.org/officeDocument/2006/relationships/customXml" Target="../ink/ink2834.xml"/><Relationship Id="rId47" Type="http://schemas.openxmlformats.org/officeDocument/2006/relationships/image" Target="../media/image912.png"/><Relationship Id="rId63" Type="http://schemas.openxmlformats.org/officeDocument/2006/relationships/image" Target="../media/image901.png"/><Relationship Id="rId68" Type="http://schemas.openxmlformats.org/officeDocument/2006/relationships/customXml" Target="../ink/ink2847.xml"/><Relationship Id="rId84" Type="http://schemas.openxmlformats.org/officeDocument/2006/relationships/customXml" Target="../ink/ink2855.xml"/><Relationship Id="rId89" Type="http://schemas.openxmlformats.org/officeDocument/2006/relationships/image" Target="../media/image932.png"/><Relationship Id="rId16" Type="http://schemas.openxmlformats.org/officeDocument/2006/relationships/customXml" Target="../ink/ink2821.xml"/><Relationship Id="rId11" Type="http://schemas.openxmlformats.org/officeDocument/2006/relationships/image" Target="../media/image893.png"/><Relationship Id="rId32" Type="http://schemas.openxmlformats.org/officeDocument/2006/relationships/customXml" Target="../ink/ink2829.xml"/><Relationship Id="rId37" Type="http://schemas.openxmlformats.org/officeDocument/2006/relationships/image" Target="../media/image909.png"/><Relationship Id="rId53" Type="http://schemas.openxmlformats.org/officeDocument/2006/relationships/image" Target="../media/image915.png"/><Relationship Id="rId58" Type="http://schemas.openxmlformats.org/officeDocument/2006/relationships/customXml" Target="../ink/ink2842.xml"/><Relationship Id="rId74" Type="http://schemas.openxmlformats.org/officeDocument/2006/relationships/customXml" Target="../ink/ink2850.xml"/><Relationship Id="rId79" Type="http://schemas.openxmlformats.org/officeDocument/2006/relationships/image" Target="../media/image927.png"/><Relationship Id="rId102" Type="http://schemas.openxmlformats.org/officeDocument/2006/relationships/customXml" Target="../ink/ink2864.xml"/><Relationship Id="rId5" Type="http://schemas.openxmlformats.org/officeDocument/2006/relationships/image" Target="../media/image888.png"/><Relationship Id="rId90" Type="http://schemas.openxmlformats.org/officeDocument/2006/relationships/customXml" Target="../ink/ink2858.xml"/><Relationship Id="rId95" Type="http://schemas.openxmlformats.org/officeDocument/2006/relationships/image" Target="../media/image935.png"/><Relationship Id="rId22" Type="http://schemas.openxmlformats.org/officeDocument/2006/relationships/customXml" Target="../ink/ink2824.xml"/><Relationship Id="rId27" Type="http://schemas.openxmlformats.org/officeDocument/2006/relationships/image" Target="../media/image904.png"/><Relationship Id="rId43" Type="http://schemas.openxmlformats.org/officeDocument/2006/relationships/image" Target="../media/image910.png"/><Relationship Id="rId48" Type="http://schemas.openxmlformats.org/officeDocument/2006/relationships/customXml" Target="../ink/ink2837.xml"/><Relationship Id="rId64" Type="http://schemas.openxmlformats.org/officeDocument/2006/relationships/customXml" Target="../ink/ink2845.xml"/><Relationship Id="rId69" Type="http://schemas.openxmlformats.org/officeDocument/2006/relationships/image" Target="../media/image922.png"/><Relationship Id="rId80" Type="http://schemas.openxmlformats.org/officeDocument/2006/relationships/customXml" Target="../ink/ink2853.xml"/><Relationship Id="rId85" Type="http://schemas.openxmlformats.org/officeDocument/2006/relationships/image" Target="../media/image930.png"/><Relationship Id="rId12" Type="http://schemas.openxmlformats.org/officeDocument/2006/relationships/customXml" Target="../ink/ink2819.xml"/><Relationship Id="rId17" Type="http://schemas.openxmlformats.org/officeDocument/2006/relationships/image" Target="../media/image896.png"/><Relationship Id="rId25" Type="http://schemas.openxmlformats.org/officeDocument/2006/relationships/image" Target="../media/image903.png"/><Relationship Id="rId33" Type="http://schemas.openxmlformats.org/officeDocument/2006/relationships/image" Target="../media/image899.png"/><Relationship Id="rId38" Type="http://schemas.openxmlformats.org/officeDocument/2006/relationships/customXml" Target="../ink/ink2832.xml"/><Relationship Id="rId46" Type="http://schemas.openxmlformats.org/officeDocument/2006/relationships/customXml" Target="../ink/ink2836.xml"/><Relationship Id="rId59" Type="http://schemas.openxmlformats.org/officeDocument/2006/relationships/image" Target="../media/image918.png"/><Relationship Id="rId67" Type="http://schemas.openxmlformats.org/officeDocument/2006/relationships/image" Target="../media/image921.png"/><Relationship Id="rId103" Type="http://schemas.openxmlformats.org/officeDocument/2006/relationships/image" Target="../media/image939.png"/><Relationship Id="rId20" Type="http://schemas.openxmlformats.org/officeDocument/2006/relationships/customXml" Target="../ink/ink2823.xml"/><Relationship Id="rId41" Type="http://schemas.openxmlformats.org/officeDocument/2006/relationships/image" Target="../media/image905.png"/><Relationship Id="rId54" Type="http://schemas.openxmlformats.org/officeDocument/2006/relationships/customXml" Target="../ink/ink2840.xml"/><Relationship Id="rId62" Type="http://schemas.openxmlformats.org/officeDocument/2006/relationships/customXml" Target="../ink/ink2844.xml"/><Relationship Id="rId70" Type="http://schemas.openxmlformats.org/officeDocument/2006/relationships/customXml" Target="../ink/ink2848.xml"/><Relationship Id="rId75" Type="http://schemas.openxmlformats.org/officeDocument/2006/relationships/image" Target="../media/image925.png"/><Relationship Id="rId83" Type="http://schemas.openxmlformats.org/officeDocument/2006/relationships/image" Target="../media/image929.png"/><Relationship Id="rId88" Type="http://schemas.openxmlformats.org/officeDocument/2006/relationships/customXml" Target="../ink/ink2857.xml"/><Relationship Id="rId91" Type="http://schemas.openxmlformats.org/officeDocument/2006/relationships/image" Target="../media/image933.png"/><Relationship Id="rId96" Type="http://schemas.openxmlformats.org/officeDocument/2006/relationships/customXml" Target="../ink/ink28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6.xml"/><Relationship Id="rId15" Type="http://schemas.openxmlformats.org/officeDocument/2006/relationships/image" Target="../media/image895.png"/><Relationship Id="rId23" Type="http://schemas.openxmlformats.org/officeDocument/2006/relationships/image" Target="../media/image902.png"/><Relationship Id="rId28" Type="http://schemas.openxmlformats.org/officeDocument/2006/relationships/customXml" Target="../ink/ink2827.xml"/><Relationship Id="rId36" Type="http://schemas.openxmlformats.org/officeDocument/2006/relationships/customXml" Target="../ink/ink2831.xml"/><Relationship Id="rId49" Type="http://schemas.openxmlformats.org/officeDocument/2006/relationships/image" Target="../media/image913.png"/><Relationship Id="rId57" Type="http://schemas.openxmlformats.org/officeDocument/2006/relationships/image" Target="../media/image917.png"/><Relationship Id="rId10" Type="http://schemas.openxmlformats.org/officeDocument/2006/relationships/customXml" Target="../ink/ink2818.xml"/><Relationship Id="rId31" Type="http://schemas.openxmlformats.org/officeDocument/2006/relationships/image" Target="../media/image907.png"/><Relationship Id="rId44" Type="http://schemas.openxmlformats.org/officeDocument/2006/relationships/customXml" Target="../ink/ink2835.xml"/><Relationship Id="rId52" Type="http://schemas.openxmlformats.org/officeDocument/2006/relationships/customXml" Target="../ink/ink2839.xml"/><Relationship Id="rId60" Type="http://schemas.openxmlformats.org/officeDocument/2006/relationships/customXml" Target="../ink/ink2843.xml"/><Relationship Id="rId65" Type="http://schemas.openxmlformats.org/officeDocument/2006/relationships/image" Target="../media/image920.png"/><Relationship Id="rId73" Type="http://schemas.openxmlformats.org/officeDocument/2006/relationships/image" Target="../media/image924.png"/><Relationship Id="rId78" Type="http://schemas.openxmlformats.org/officeDocument/2006/relationships/customXml" Target="../ink/ink2852.xml"/><Relationship Id="rId81" Type="http://schemas.openxmlformats.org/officeDocument/2006/relationships/image" Target="../media/image928.png"/><Relationship Id="rId86" Type="http://schemas.openxmlformats.org/officeDocument/2006/relationships/customXml" Target="../ink/ink2856.xml"/><Relationship Id="rId94" Type="http://schemas.openxmlformats.org/officeDocument/2006/relationships/customXml" Target="../ink/ink2860.xml"/><Relationship Id="rId99" Type="http://schemas.openxmlformats.org/officeDocument/2006/relationships/image" Target="../media/image937.png"/><Relationship Id="rId101" Type="http://schemas.openxmlformats.org/officeDocument/2006/relationships/image" Target="../media/image938.png"/><Relationship Id="rId4" Type="http://schemas.openxmlformats.org/officeDocument/2006/relationships/customXml" Target="../ink/ink2815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2822.xml"/><Relationship Id="rId39" Type="http://schemas.openxmlformats.org/officeDocument/2006/relationships/image" Target="../media/image900.png"/><Relationship Id="rId34" Type="http://schemas.openxmlformats.org/officeDocument/2006/relationships/customXml" Target="../ink/ink2830.xml"/><Relationship Id="rId50" Type="http://schemas.openxmlformats.org/officeDocument/2006/relationships/customXml" Target="../ink/ink2838.xml"/><Relationship Id="rId55" Type="http://schemas.openxmlformats.org/officeDocument/2006/relationships/image" Target="../media/image916.png"/><Relationship Id="rId76" Type="http://schemas.openxmlformats.org/officeDocument/2006/relationships/customXml" Target="../ink/ink2851.xml"/><Relationship Id="rId97" Type="http://schemas.openxmlformats.org/officeDocument/2006/relationships/image" Target="../media/image936.png"/><Relationship Id="rId7" Type="http://schemas.openxmlformats.org/officeDocument/2006/relationships/image" Target="../media/image891.png"/><Relationship Id="rId71" Type="http://schemas.openxmlformats.org/officeDocument/2006/relationships/image" Target="../media/image923.png"/><Relationship Id="rId92" Type="http://schemas.openxmlformats.org/officeDocument/2006/relationships/customXml" Target="../ink/ink2859.xml"/><Relationship Id="rId2" Type="http://schemas.openxmlformats.org/officeDocument/2006/relationships/customXml" Target="../ink/ink2814.xml"/><Relationship Id="rId29" Type="http://schemas.openxmlformats.org/officeDocument/2006/relationships/image" Target="../media/image906.png"/><Relationship Id="rId24" Type="http://schemas.openxmlformats.org/officeDocument/2006/relationships/customXml" Target="../ink/ink2825.xml"/><Relationship Id="rId40" Type="http://schemas.openxmlformats.org/officeDocument/2006/relationships/customXml" Target="../ink/ink2833.xml"/><Relationship Id="rId45" Type="http://schemas.openxmlformats.org/officeDocument/2006/relationships/image" Target="../media/image911.png"/><Relationship Id="rId66" Type="http://schemas.openxmlformats.org/officeDocument/2006/relationships/customXml" Target="../ink/ink2846.xml"/><Relationship Id="rId87" Type="http://schemas.openxmlformats.org/officeDocument/2006/relationships/image" Target="../media/image931.png"/><Relationship Id="rId61" Type="http://schemas.openxmlformats.org/officeDocument/2006/relationships/image" Target="../media/image919.png"/><Relationship Id="rId82" Type="http://schemas.openxmlformats.org/officeDocument/2006/relationships/customXml" Target="../ink/ink2854.xml"/><Relationship Id="rId19" Type="http://schemas.openxmlformats.org/officeDocument/2006/relationships/image" Target="../media/image897.png"/><Relationship Id="rId14" Type="http://schemas.openxmlformats.org/officeDocument/2006/relationships/customXml" Target="../ink/ink2820.xml"/><Relationship Id="rId30" Type="http://schemas.openxmlformats.org/officeDocument/2006/relationships/customXml" Target="../ink/ink2828.xml"/><Relationship Id="rId35" Type="http://schemas.openxmlformats.org/officeDocument/2006/relationships/image" Target="../media/image908.png"/><Relationship Id="rId56" Type="http://schemas.openxmlformats.org/officeDocument/2006/relationships/customXml" Target="../ink/ink2841.xml"/><Relationship Id="rId77" Type="http://schemas.openxmlformats.org/officeDocument/2006/relationships/image" Target="../media/image926.png"/><Relationship Id="rId100" Type="http://schemas.openxmlformats.org/officeDocument/2006/relationships/customXml" Target="../ink/ink2863.xml"/><Relationship Id="rId8" Type="http://schemas.openxmlformats.org/officeDocument/2006/relationships/customXml" Target="../ink/ink2817.xml"/><Relationship Id="rId51" Type="http://schemas.openxmlformats.org/officeDocument/2006/relationships/image" Target="../media/image914.png"/><Relationship Id="rId72" Type="http://schemas.openxmlformats.org/officeDocument/2006/relationships/customXml" Target="../ink/ink2849.xml"/><Relationship Id="rId93" Type="http://schemas.openxmlformats.org/officeDocument/2006/relationships/image" Target="../media/image934.png"/><Relationship Id="rId98" Type="http://schemas.openxmlformats.org/officeDocument/2006/relationships/customXml" Target="../ink/ink2862.xml"/><Relationship Id="rId3" Type="http://schemas.openxmlformats.org/officeDocument/2006/relationships/image" Target="../media/image890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77.xml"/><Relationship Id="rId117" Type="http://schemas.openxmlformats.org/officeDocument/2006/relationships/image" Target="../media/image949.png"/><Relationship Id="rId21" Type="http://schemas.openxmlformats.org/officeDocument/2006/relationships/image" Target="../media/image898.png"/><Relationship Id="rId42" Type="http://schemas.openxmlformats.org/officeDocument/2006/relationships/customXml" Target="../ink/ink2885.xml"/><Relationship Id="rId47" Type="http://schemas.openxmlformats.org/officeDocument/2006/relationships/image" Target="../media/image912.png"/><Relationship Id="rId63" Type="http://schemas.openxmlformats.org/officeDocument/2006/relationships/image" Target="../media/image901.png"/><Relationship Id="rId68" Type="http://schemas.openxmlformats.org/officeDocument/2006/relationships/customXml" Target="../ink/ink2898.xml"/><Relationship Id="rId84" Type="http://schemas.openxmlformats.org/officeDocument/2006/relationships/customXml" Target="../ink/ink2906.xml"/><Relationship Id="rId89" Type="http://schemas.openxmlformats.org/officeDocument/2006/relationships/image" Target="../media/image932.png"/><Relationship Id="rId112" Type="http://schemas.openxmlformats.org/officeDocument/2006/relationships/customXml" Target="../ink/ink2920.xml"/><Relationship Id="rId16" Type="http://schemas.openxmlformats.org/officeDocument/2006/relationships/customXml" Target="../ink/ink2872.xml"/><Relationship Id="rId107" Type="http://schemas.openxmlformats.org/officeDocument/2006/relationships/image" Target="../media/image944.png"/><Relationship Id="rId11" Type="http://schemas.openxmlformats.org/officeDocument/2006/relationships/image" Target="../media/image893.png"/><Relationship Id="rId32" Type="http://schemas.openxmlformats.org/officeDocument/2006/relationships/customXml" Target="../ink/ink2880.xml"/><Relationship Id="rId37" Type="http://schemas.openxmlformats.org/officeDocument/2006/relationships/image" Target="../media/image909.png"/><Relationship Id="rId53" Type="http://schemas.openxmlformats.org/officeDocument/2006/relationships/image" Target="../media/image915.png"/><Relationship Id="rId58" Type="http://schemas.openxmlformats.org/officeDocument/2006/relationships/customXml" Target="../ink/ink2893.xml"/><Relationship Id="rId74" Type="http://schemas.openxmlformats.org/officeDocument/2006/relationships/customXml" Target="../ink/ink2901.xml"/><Relationship Id="rId79" Type="http://schemas.openxmlformats.org/officeDocument/2006/relationships/image" Target="../media/image927.png"/><Relationship Id="rId102" Type="http://schemas.openxmlformats.org/officeDocument/2006/relationships/customXml" Target="../ink/ink2915.xml"/><Relationship Id="rId5" Type="http://schemas.openxmlformats.org/officeDocument/2006/relationships/image" Target="../media/image888.png"/><Relationship Id="rId90" Type="http://schemas.openxmlformats.org/officeDocument/2006/relationships/customXml" Target="../ink/ink2909.xml"/><Relationship Id="rId95" Type="http://schemas.openxmlformats.org/officeDocument/2006/relationships/image" Target="../media/image935.png"/><Relationship Id="rId22" Type="http://schemas.openxmlformats.org/officeDocument/2006/relationships/customXml" Target="../ink/ink2875.xml"/><Relationship Id="rId27" Type="http://schemas.openxmlformats.org/officeDocument/2006/relationships/image" Target="../media/image904.png"/><Relationship Id="rId43" Type="http://schemas.openxmlformats.org/officeDocument/2006/relationships/image" Target="../media/image910.png"/><Relationship Id="rId48" Type="http://schemas.openxmlformats.org/officeDocument/2006/relationships/customXml" Target="../ink/ink2888.xml"/><Relationship Id="rId64" Type="http://schemas.openxmlformats.org/officeDocument/2006/relationships/customXml" Target="../ink/ink2896.xml"/><Relationship Id="rId69" Type="http://schemas.openxmlformats.org/officeDocument/2006/relationships/image" Target="../media/image922.png"/><Relationship Id="rId113" Type="http://schemas.openxmlformats.org/officeDocument/2006/relationships/image" Target="../media/image947.png"/><Relationship Id="rId80" Type="http://schemas.openxmlformats.org/officeDocument/2006/relationships/customXml" Target="../ink/ink2904.xml"/><Relationship Id="rId85" Type="http://schemas.openxmlformats.org/officeDocument/2006/relationships/image" Target="../media/image930.png"/><Relationship Id="rId12" Type="http://schemas.openxmlformats.org/officeDocument/2006/relationships/customXml" Target="../ink/ink2870.xml"/><Relationship Id="rId17" Type="http://schemas.openxmlformats.org/officeDocument/2006/relationships/image" Target="../media/image896.png"/><Relationship Id="rId33" Type="http://schemas.openxmlformats.org/officeDocument/2006/relationships/image" Target="../media/image899.png"/><Relationship Id="rId38" Type="http://schemas.openxmlformats.org/officeDocument/2006/relationships/customXml" Target="../ink/ink2883.xml"/><Relationship Id="rId59" Type="http://schemas.openxmlformats.org/officeDocument/2006/relationships/image" Target="../media/image918.png"/><Relationship Id="rId103" Type="http://schemas.openxmlformats.org/officeDocument/2006/relationships/image" Target="../media/image942.png"/><Relationship Id="rId108" Type="http://schemas.openxmlformats.org/officeDocument/2006/relationships/customXml" Target="../ink/ink2918.xml"/><Relationship Id="rId54" Type="http://schemas.openxmlformats.org/officeDocument/2006/relationships/customXml" Target="../ink/ink2891.xml"/><Relationship Id="rId70" Type="http://schemas.openxmlformats.org/officeDocument/2006/relationships/customXml" Target="../ink/ink2899.xml"/><Relationship Id="rId75" Type="http://schemas.openxmlformats.org/officeDocument/2006/relationships/image" Target="../media/image925.png"/><Relationship Id="rId91" Type="http://schemas.openxmlformats.org/officeDocument/2006/relationships/image" Target="../media/image933.png"/><Relationship Id="rId96" Type="http://schemas.openxmlformats.org/officeDocument/2006/relationships/customXml" Target="../ink/ink29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7.xml"/><Relationship Id="rId23" Type="http://schemas.openxmlformats.org/officeDocument/2006/relationships/image" Target="../media/image902.png"/><Relationship Id="rId28" Type="http://schemas.openxmlformats.org/officeDocument/2006/relationships/customXml" Target="../ink/ink2878.xml"/><Relationship Id="rId49" Type="http://schemas.openxmlformats.org/officeDocument/2006/relationships/image" Target="../media/image913.png"/><Relationship Id="rId114" Type="http://schemas.openxmlformats.org/officeDocument/2006/relationships/customXml" Target="../ink/ink2921.xml"/><Relationship Id="rId10" Type="http://schemas.openxmlformats.org/officeDocument/2006/relationships/customXml" Target="../ink/ink2869.xml"/><Relationship Id="rId31" Type="http://schemas.openxmlformats.org/officeDocument/2006/relationships/image" Target="../media/image907.png"/><Relationship Id="rId44" Type="http://schemas.openxmlformats.org/officeDocument/2006/relationships/customXml" Target="../ink/ink2886.xml"/><Relationship Id="rId52" Type="http://schemas.openxmlformats.org/officeDocument/2006/relationships/customXml" Target="../ink/ink2890.xml"/><Relationship Id="rId60" Type="http://schemas.openxmlformats.org/officeDocument/2006/relationships/customXml" Target="../ink/ink2894.xml"/><Relationship Id="rId65" Type="http://schemas.openxmlformats.org/officeDocument/2006/relationships/image" Target="../media/image920.png"/><Relationship Id="rId73" Type="http://schemas.openxmlformats.org/officeDocument/2006/relationships/image" Target="../media/image924.png"/><Relationship Id="rId78" Type="http://schemas.openxmlformats.org/officeDocument/2006/relationships/customXml" Target="../ink/ink2903.xml"/><Relationship Id="rId81" Type="http://schemas.openxmlformats.org/officeDocument/2006/relationships/image" Target="../media/image928.png"/><Relationship Id="rId86" Type="http://schemas.openxmlformats.org/officeDocument/2006/relationships/customXml" Target="../ink/ink2907.xml"/><Relationship Id="rId94" Type="http://schemas.openxmlformats.org/officeDocument/2006/relationships/customXml" Target="../ink/ink2911.xml"/><Relationship Id="rId99" Type="http://schemas.openxmlformats.org/officeDocument/2006/relationships/image" Target="../media/image940.png"/><Relationship Id="rId101" Type="http://schemas.openxmlformats.org/officeDocument/2006/relationships/image" Target="../media/image941.png"/><Relationship Id="rId4" Type="http://schemas.openxmlformats.org/officeDocument/2006/relationships/customXml" Target="../ink/ink2866.xml"/><Relationship Id="rId9" Type="http://schemas.openxmlformats.org/officeDocument/2006/relationships/image" Target="../media/image892.png"/><Relationship Id="rId13" Type="http://schemas.openxmlformats.org/officeDocument/2006/relationships/image" Target="../media/image894.png"/><Relationship Id="rId18" Type="http://schemas.openxmlformats.org/officeDocument/2006/relationships/customXml" Target="../ink/ink2873.xml"/><Relationship Id="rId39" Type="http://schemas.openxmlformats.org/officeDocument/2006/relationships/image" Target="../media/image900.png"/><Relationship Id="rId109" Type="http://schemas.openxmlformats.org/officeDocument/2006/relationships/image" Target="../media/image945.png"/><Relationship Id="rId34" Type="http://schemas.openxmlformats.org/officeDocument/2006/relationships/customXml" Target="../ink/ink2881.xml"/><Relationship Id="rId50" Type="http://schemas.openxmlformats.org/officeDocument/2006/relationships/customXml" Target="../ink/ink2889.xml"/><Relationship Id="rId55" Type="http://schemas.openxmlformats.org/officeDocument/2006/relationships/image" Target="../media/image916.png"/><Relationship Id="rId76" Type="http://schemas.openxmlformats.org/officeDocument/2006/relationships/customXml" Target="../ink/ink2902.xml"/><Relationship Id="rId97" Type="http://schemas.openxmlformats.org/officeDocument/2006/relationships/image" Target="../media/image936.png"/><Relationship Id="rId104" Type="http://schemas.openxmlformats.org/officeDocument/2006/relationships/customXml" Target="../ink/ink2916.xml"/><Relationship Id="rId7" Type="http://schemas.openxmlformats.org/officeDocument/2006/relationships/image" Target="../media/image891.png"/><Relationship Id="rId71" Type="http://schemas.openxmlformats.org/officeDocument/2006/relationships/image" Target="../media/image923.png"/><Relationship Id="rId92" Type="http://schemas.openxmlformats.org/officeDocument/2006/relationships/customXml" Target="../ink/ink2910.xml"/><Relationship Id="rId2" Type="http://schemas.openxmlformats.org/officeDocument/2006/relationships/customXml" Target="../ink/ink2865.xml"/><Relationship Id="rId29" Type="http://schemas.openxmlformats.org/officeDocument/2006/relationships/image" Target="../media/image906.png"/><Relationship Id="rId24" Type="http://schemas.openxmlformats.org/officeDocument/2006/relationships/customXml" Target="../ink/ink2876.xml"/><Relationship Id="rId40" Type="http://schemas.openxmlformats.org/officeDocument/2006/relationships/customXml" Target="../ink/ink2884.xml"/><Relationship Id="rId45" Type="http://schemas.openxmlformats.org/officeDocument/2006/relationships/image" Target="../media/image911.png"/><Relationship Id="rId66" Type="http://schemas.openxmlformats.org/officeDocument/2006/relationships/customXml" Target="../ink/ink2897.xml"/><Relationship Id="rId87" Type="http://schemas.openxmlformats.org/officeDocument/2006/relationships/image" Target="../media/image931.png"/><Relationship Id="rId110" Type="http://schemas.openxmlformats.org/officeDocument/2006/relationships/customXml" Target="../ink/ink2919.xml"/><Relationship Id="rId115" Type="http://schemas.openxmlformats.org/officeDocument/2006/relationships/image" Target="../media/image948.png"/><Relationship Id="rId61" Type="http://schemas.openxmlformats.org/officeDocument/2006/relationships/image" Target="../media/image919.png"/><Relationship Id="rId82" Type="http://schemas.openxmlformats.org/officeDocument/2006/relationships/customXml" Target="../ink/ink2905.xml"/><Relationship Id="rId19" Type="http://schemas.openxmlformats.org/officeDocument/2006/relationships/image" Target="../media/image897.png"/><Relationship Id="rId14" Type="http://schemas.openxmlformats.org/officeDocument/2006/relationships/customXml" Target="../ink/ink2871.xml"/><Relationship Id="rId30" Type="http://schemas.openxmlformats.org/officeDocument/2006/relationships/customXml" Target="../ink/ink2879.xml"/><Relationship Id="rId35" Type="http://schemas.openxmlformats.org/officeDocument/2006/relationships/image" Target="../media/image908.png"/><Relationship Id="rId56" Type="http://schemas.openxmlformats.org/officeDocument/2006/relationships/customXml" Target="../ink/ink2892.xml"/><Relationship Id="rId77" Type="http://schemas.openxmlformats.org/officeDocument/2006/relationships/image" Target="../media/image926.png"/><Relationship Id="rId100" Type="http://schemas.openxmlformats.org/officeDocument/2006/relationships/customXml" Target="../ink/ink2914.xml"/><Relationship Id="rId105" Type="http://schemas.openxmlformats.org/officeDocument/2006/relationships/image" Target="../media/image943.png"/><Relationship Id="rId8" Type="http://schemas.openxmlformats.org/officeDocument/2006/relationships/customXml" Target="../ink/ink2868.xml"/><Relationship Id="rId51" Type="http://schemas.openxmlformats.org/officeDocument/2006/relationships/image" Target="../media/image914.png"/><Relationship Id="rId72" Type="http://schemas.openxmlformats.org/officeDocument/2006/relationships/customXml" Target="../ink/ink2900.xml"/><Relationship Id="rId93" Type="http://schemas.openxmlformats.org/officeDocument/2006/relationships/image" Target="../media/image934.png"/><Relationship Id="rId98" Type="http://schemas.openxmlformats.org/officeDocument/2006/relationships/customXml" Target="../ink/ink2913.xml"/><Relationship Id="rId3" Type="http://schemas.openxmlformats.org/officeDocument/2006/relationships/image" Target="../media/image890.png"/><Relationship Id="rId25" Type="http://schemas.openxmlformats.org/officeDocument/2006/relationships/image" Target="../media/image903.png"/><Relationship Id="rId46" Type="http://schemas.openxmlformats.org/officeDocument/2006/relationships/customXml" Target="../ink/ink2887.xml"/><Relationship Id="rId67" Type="http://schemas.openxmlformats.org/officeDocument/2006/relationships/image" Target="../media/image921.png"/><Relationship Id="rId116" Type="http://schemas.openxmlformats.org/officeDocument/2006/relationships/customXml" Target="../ink/ink2922.xml"/><Relationship Id="rId20" Type="http://schemas.openxmlformats.org/officeDocument/2006/relationships/customXml" Target="../ink/ink2874.xml"/><Relationship Id="rId41" Type="http://schemas.openxmlformats.org/officeDocument/2006/relationships/image" Target="../media/image905.png"/><Relationship Id="rId62" Type="http://schemas.openxmlformats.org/officeDocument/2006/relationships/customXml" Target="../ink/ink2895.xml"/><Relationship Id="rId83" Type="http://schemas.openxmlformats.org/officeDocument/2006/relationships/image" Target="../media/image929.png"/><Relationship Id="rId88" Type="http://schemas.openxmlformats.org/officeDocument/2006/relationships/customXml" Target="../ink/ink2908.xml"/><Relationship Id="rId111" Type="http://schemas.openxmlformats.org/officeDocument/2006/relationships/image" Target="../media/image946.png"/><Relationship Id="rId15" Type="http://schemas.openxmlformats.org/officeDocument/2006/relationships/image" Target="../media/image895.png"/><Relationship Id="rId36" Type="http://schemas.openxmlformats.org/officeDocument/2006/relationships/customXml" Target="../ink/ink2882.xml"/><Relationship Id="rId57" Type="http://schemas.openxmlformats.org/officeDocument/2006/relationships/image" Target="../media/image917.png"/><Relationship Id="rId106" Type="http://schemas.openxmlformats.org/officeDocument/2006/relationships/customXml" Target="../ink/ink291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26.xml"/><Relationship Id="rId13" Type="http://schemas.openxmlformats.org/officeDocument/2006/relationships/image" Target="../media/image955.png"/><Relationship Id="rId3" Type="http://schemas.openxmlformats.org/officeDocument/2006/relationships/image" Target="../media/image950.png"/><Relationship Id="rId7" Type="http://schemas.openxmlformats.org/officeDocument/2006/relationships/image" Target="../media/image952.png"/><Relationship Id="rId12" Type="http://schemas.openxmlformats.org/officeDocument/2006/relationships/customXml" Target="../ink/ink2928.xml"/><Relationship Id="rId2" Type="http://schemas.openxmlformats.org/officeDocument/2006/relationships/customXml" Target="../ink/ink29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25.xml"/><Relationship Id="rId11" Type="http://schemas.openxmlformats.org/officeDocument/2006/relationships/image" Target="../media/image954.png"/><Relationship Id="rId5" Type="http://schemas.openxmlformats.org/officeDocument/2006/relationships/image" Target="../media/image951.png"/><Relationship Id="rId10" Type="http://schemas.openxmlformats.org/officeDocument/2006/relationships/customXml" Target="../ink/ink2927.xml"/><Relationship Id="rId4" Type="http://schemas.openxmlformats.org/officeDocument/2006/relationships/customXml" Target="../ink/ink2924.xml"/><Relationship Id="rId9" Type="http://schemas.openxmlformats.org/officeDocument/2006/relationships/image" Target="../media/image953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41.xml"/><Relationship Id="rId21" Type="http://schemas.openxmlformats.org/officeDocument/2006/relationships/image" Target="../media/image959.png"/><Relationship Id="rId34" Type="http://schemas.openxmlformats.org/officeDocument/2006/relationships/customXml" Target="../ink/ink2945.xml"/><Relationship Id="rId42" Type="http://schemas.openxmlformats.org/officeDocument/2006/relationships/customXml" Target="../ink/ink2949.xml"/><Relationship Id="rId47" Type="http://schemas.openxmlformats.org/officeDocument/2006/relationships/image" Target="../media/image972.png"/><Relationship Id="rId50" Type="http://schemas.openxmlformats.org/officeDocument/2006/relationships/customXml" Target="../ink/ink2953.xml"/><Relationship Id="rId55" Type="http://schemas.openxmlformats.org/officeDocument/2006/relationships/image" Target="../media/image976.png"/><Relationship Id="rId63" Type="http://schemas.openxmlformats.org/officeDocument/2006/relationships/image" Target="../media/image980.png"/><Relationship Id="rId7" Type="http://schemas.openxmlformats.org/officeDocument/2006/relationships/image" Target="../media/image952.png"/><Relationship Id="rId2" Type="http://schemas.openxmlformats.org/officeDocument/2006/relationships/customXml" Target="../ink/ink2929.xml"/><Relationship Id="rId16" Type="http://schemas.openxmlformats.org/officeDocument/2006/relationships/customXml" Target="../ink/ink2936.xml"/><Relationship Id="rId29" Type="http://schemas.openxmlformats.org/officeDocument/2006/relationships/image" Target="../media/image963.png"/><Relationship Id="rId11" Type="http://schemas.openxmlformats.org/officeDocument/2006/relationships/image" Target="../media/image954.png"/><Relationship Id="rId24" Type="http://schemas.openxmlformats.org/officeDocument/2006/relationships/customXml" Target="../ink/ink2940.xml"/><Relationship Id="rId32" Type="http://schemas.openxmlformats.org/officeDocument/2006/relationships/customXml" Target="../ink/ink2944.xml"/><Relationship Id="rId37" Type="http://schemas.openxmlformats.org/officeDocument/2006/relationships/image" Target="../media/image967.png"/><Relationship Id="rId40" Type="http://schemas.openxmlformats.org/officeDocument/2006/relationships/customXml" Target="../ink/ink2948.xml"/><Relationship Id="rId45" Type="http://schemas.openxmlformats.org/officeDocument/2006/relationships/image" Target="../media/image971.png"/><Relationship Id="rId53" Type="http://schemas.openxmlformats.org/officeDocument/2006/relationships/image" Target="../media/image975.png"/><Relationship Id="rId58" Type="http://schemas.openxmlformats.org/officeDocument/2006/relationships/customXml" Target="../ink/ink2957.xml"/><Relationship Id="rId66" Type="http://schemas.openxmlformats.org/officeDocument/2006/relationships/customXml" Target="../ink/ink2961.xml"/><Relationship Id="rId5" Type="http://schemas.openxmlformats.org/officeDocument/2006/relationships/image" Target="../media/image951.png"/><Relationship Id="rId61" Type="http://schemas.openxmlformats.org/officeDocument/2006/relationships/image" Target="../media/image979.png"/><Relationship Id="rId19" Type="http://schemas.openxmlformats.org/officeDocument/2006/relationships/image" Target="../media/image958.png"/><Relationship Id="rId14" Type="http://schemas.openxmlformats.org/officeDocument/2006/relationships/customXml" Target="../ink/ink2935.xml"/><Relationship Id="rId22" Type="http://schemas.openxmlformats.org/officeDocument/2006/relationships/customXml" Target="../ink/ink2939.xml"/><Relationship Id="rId27" Type="http://schemas.openxmlformats.org/officeDocument/2006/relationships/image" Target="../media/image962.png"/><Relationship Id="rId30" Type="http://schemas.openxmlformats.org/officeDocument/2006/relationships/customXml" Target="../ink/ink2943.xml"/><Relationship Id="rId35" Type="http://schemas.openxmlformats.org/officeDocument/2006/relationships/image" Target="../media/image966.png"/><Relationship Id="rId43" Type="http://schemas.openxmlformats.org/officeDocument/2006/relationships/image" Target="../media/image970.png"/><Relationship Id="rId48" Type="http://schemas.openxmlformats.org/officeDocument/2006/relationships/customXml" Target="../ink/ink2952.xml"/><Relationship Id="rId56" Type="http://schemas.openxmlformats.org/officeDocument/2006/relationships/customXml" Target="../ink/ink2956.xml"/><Relationship Id="rId64" Type="http://schemas.openxmlformats.org/officeDocument/2006/relationships/customXml" Target="../ink/ink2960.xml"/><Relationship Id="rId8" Type="http://schemas.openxmlformats.org/officeDocument/2006/relationships/customXml" Target="../ink/ink2932.xml"/><Relationship Id="rId51" Type="http://schemas.openxmlformats.org/officeDocument/2006/relationships/image" Target="../media/image974.png"/><Relationship Id="rId3" Type="http://schemas.openxmlformats.org/officeDocument/2006/relationships/image" Target="../media/image950.png"/><Relationship Id="rId12" Type="http://schemas.openxmlformats.org/officeDocument/2006/relationships/customXml" Target="../ink/ink2934.xml"/><Relationship Id="rId17" Type="http://schemas.openxmlformats.org/officeDocument/2006/relationships/image" Target="../media/image957.png"/><Relationship Id="rId25" Type="http://schemas.openxmlformats.org/officeDocument/2006/relationships/image" Target="../media/image961.png"/><Relationship Id="rId33" Type="http://schemas.openxmlformats.org/officeDocument/2006/relationships/image" Target="../media/image965.png"/><Relationship Id="rId38" Type="http://schemas.openxmlformats.org/officeDocument/2006/relationships/customXml" Target="../ink/ink2947.xml"/><Relationship Id="rId46" Type="http://schemas.openxmlformats.org/officeDocument/2006/relationships/customXml" Target="../ink/ink2951.xml"/><Relationship Id="rId59" Type="http://schemas.openxmlformats.org/officeDocument/2006/relationships/image" Target="../media/image978.png"/><Relationship Id="rId67" Type="http://schemas.openxmlformats.org/officeDocument/2006/relationships/image" Target="../media/image982.png"/><Relationship Id="rId20" Type="http://schemas.openxmlformats.org/officeDocument/2006/relationships/customXml" Target="../ink/ink2938.xml"/><Relationship Id="rId41" Type="http://schemas.openxmlformats.org/officeDocument/2006/relationships/image" Target="../media/image969.png"/><Relationship Id="rId54" Type="http://schemas.openxmlformats.org/officeDocument/2006/relationships/customXml" Target="../ink/ink2955.xml"/><Relationship Id="rId62" Type="http://schemas.openxmlformats.org/officeDocument/2006/relationships/customXml" Target="../ink/ink29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1.xml"/><Relationship Id="rId15" Type="http://schemas.openxmlformats.org/officeDocument/2006/relationships/image" Target="../media/image956.png"/><Relationship Id="rId23" Type="http://schemas.openxmlformats.org/officeDocument/2006/relationships/image" Target="../media/image960.png"/><Relationship Id="rId28" Type="http://schemas.openxmlformats.org/officeDocument/2006/relationships/customXml" Target="../ink/ink2942.xml"/><Relationship Id="rId36" Type="http://schemas.openxmlformats.org/officeDocument/2006/relationships/customXml" Target="../ink/ink2946.xml"/><Relationship Id="rId49" Type="http://schemas.openxmlformats.org/officeDocument/2006/relationships/image" Target="../media/image973.png"/><Relationship Id="rId57" Type="http://schemas.openxmlformats.org/officeDocument/2006/relationships/image" Target="../media/image977.png"/><Relationship Id="rId10" Type="http://schemas.openxmlformats.org/officeDocument/2006/relationships/customXml" Target="../ink/ink2933.xml"/><Relationship Id="rId31" Type="http://schemas.openxmlformats.org/officeDocument/2006/relationships/image" Target="../media/image964.png"/><Relationship Id="rId44" Type="http://schemas.openxmlformats.org/officeDocument/2006/relationships/customXml" Target="../ink/ink2950.xml"/><Relationship Id="rId52" Type="http://schemas.openxmlformats.org/officeDocument/2006/relationships/customXml" Target="../ink/ink2954.xml"/><Relationship Id="rId60" Type="http://schemas.openxmlformats.org/officeDocument/2006/relationships/customXml" Target="../ink/ink2958.xml"/><Relationship Id="rId65" Type="http://schemas.openxmlformats.org/officeDocument/2006/relationships/image" Target="../media/image981.png"/><Relationship Id="rId4" Type="http://schemas.openxmlformats.org/officeDocument/2006/relationships/customXml" Target="../ink/ink2930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2937.xml"/><Relationship Id="rId39" Type="http://schemas.openxmlformats.org/officeDocument/2006/relationships/image" Target="../media/image968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74.xml"/><Relationship Id="rId21" Type="http://schemas.openxmlformats.org/officeDocument/2006/relationships/image" Target="../media/image959.png"/><Relationship Id="rId42" Type="http://schemas.openxmlformats.org/officeDocument/2006/relationships/customXml" Target="../ink/ink2982.xml"/><Relationship Id="rId47" Type="http://schemas.openxmlformats.org/officeDocument/2006/relationships/image" Target="../media/image972.png"/><Relationship Id="rId63" Type="http://schemas.openxmlformats.org/officeDocument/2006/relationships/image" Target="../media/image980.png"/><Relationship Id="rId68" Type="http://schemas.openxmlformats.org/officeDocument/2006/relationships/customXml" Target="../ink/ink2995.xml"/><Relationship Id="rId16" Type="http://schemas.openxmlformats.org/officeDocument/2006/relationships/customXml" Target="../ink/ink2969.xml"/><Relationship Id="rId11" Type="http://schemas.openxmlformats.org/officeDocument/2006/relationships/image" Target="../media/image954.png"/><Relationship Id="rId24" Type="http://schemas.openxmlformats.org/officeDocument/2006/relationships/customXml" Target="../ink/ink2973.xml"/><Relationship Id="rId32" Type="http://schemas.openxmlformats.org/officeDocument/2006/relationships/customXml" Target="../ink/ink2977.xml"/><Relationship Id="rId37" Type="http://schemas.openxmlformats.org/officeDocument/2006/relationships/image" Target="../media/image967.png"/><Relationship Id="rId40" Type="http://schemas.openxmlformats.org/officeDocument/2006/relationships/customXml" Target="../ink/ink2981.xml"/><Relationship Id="rId45" Type="http://schemas.openxmlformats.org/officeDocument/2006/relationships/image" Target="../media/image971.png"/><Relationship Id="rId53" Type="http://schemas.openxmlformats.org/officeDocument/2006/relationships/image" Target="../media/image975.png"/><Relationship Id="rId58" Type="http://schemas.openxmlformats.org/officeDocument/2006/relationships/customXml" Target="../ink/ink2990.xml"/><Relationship Id="rId66" Type="http://schemas.openxmlformats.org/officeDocument/2006/relationships/customXml" Target="../ink/ink2994.xml"/><Relationship Id="rId74" Type="http://schemas.openxmlformats.org/officeDocument/2006/relationships/customXml" Target="../ink/ink2998.xml"/><Relationship Id="rId5" Type="http://schemas.openxmlformats.org/officeDocument/2006/relationships/image" Target="../media/image951.png"/><Relationship Id="rId61" Type="http://schemas.openxmlformats.org/officeDocument/2006/relationships/image" Target="../media/image979.png"/><Relationship Id="rId19" Type="http://schemas.openxmlformats.org/officeDocument/2006/relationships/image" Target="../media/image958.png"/><Relationship Id="rId14" Type="http://schemas.openxmlformats.org/officeDocument/2006/relationships/customXml" Target="../ink/ink2968.xml"/><Relationship Id="rId22" Type="http://schemas.openxmlformats.org/officeDocument/2006/relationships/customXml" Target="../ink/ink2972.xml"/><Relationship Id="rId27" Type="http://schemas.openxmlformats.org/officeDocument/2006/relationships/image" Target="../media/image962.png"/><Relationship Id="rId30" Type="http://schemas.openxmlformats.org/officeDocument/2006/relationships/customXml" Target="../ink/ink2976.xml"/><Relationship Id="rId35" Type="http://schemas.openxmlformats.org/officeDocument/2006/relationships/image" Target="../media/image966.png"/><Relationship Id="rId43" Type="http://schemas.openxmlformats.org/officeDocument/2006/relationships/image" Target="../media/image970.png"/><Relationship Id="rId48" Type="http://schemas.openxmlformats.org/officeDocument/2006/relationships/customXml" Target="../ink/ink2985.xml"/><Relationship Id="rId56" Type="http://schemas.openxmlformats.org/officeDocument/2006/relationships/customXml" Target="../ink/ink2989.xml"/><Relationship Id="rId64" Type="http://schemas.openxmlformats.org/officeDocument/2006/relationships/customXml" Target="../ink/ink2993.xml"/><Relationship Id="rId69" Type="http://schemas.openxmlformats.org/officeDocument/2006/relationships/image" Target="../media/image983.png"/><Relationship Id="rId77" Type="http://schemas.openxmlformats.org/officeDocument/2006/relationships/image" Target="../media/image987.png"/><Relationship Id="rId8" Type="http://schemas.openxmlformats.org/officeDocument/2006/relationships/customXml" Target="../ink/ink2965.xml"/><Relationship Id="rId51" Type="http://schemas.openxmlformats.org/officeDocument/2006/relationships/image" Target="../media/image974.png"/><Relationship Id="rId72" Type="http://schemas.openxmlformats.org/officeDocument/2006/relationships/customXml" Target="../ink/ink2997.xml"/><Relationship Id="rId3" Type="http://schemas.openxmlformats.org/officeDocument/2006/relationships/image" Target="../media/image950.png"/><Relationship Id="rId12" Type="http://schemas.openxmlformats.org/officeDocument/2006/relationships/customXml" Target="../ink/ink2967.xml"/><Relationship Id="rId17" Type="http://schemas.openxmlformats.org/officeDocument/2006/relationships/image" Target="../media/image957.png"/><Relationship Id="rId25" Type="http://schemas.openxmlformats.org/officeDocument/2006/relationships/image" Target="../media/image961.png"/><Relationship Id="rId33" Type="http://schemas.openxmlformats.org/officeDocument/2006/relationships/image" Target="../media/image965.png"/><Relationship Id="rId38" Type="http://schemas.openxmlformats.org/officeDocument/2006/relationships/customXml" Target="../ink/ink2980.xml"/><Relationship Id="rId46" Type="http://schemas.openxmlformats.org/officeDocument/2006/relationships/customXml" Target="../ink/ink2984.xml"/><Relationship Id="rId59" Type="http://schemas.openxmlformats.org/officeDocument/2006/relationships/image" Target="../media/image978.png"/><Relationship Id="rId67" Type="http://schemas.openxmlformats.org/officeDocument/2006/relationships/image" Target="../media/image982.png"/><Relationship Id="rId20" Type="http://schemas.openxmlformats.org/officeDocument/2006/relationships/customXml" Target="../ink/ink2971.xml"/><Relationship Id="rId41" Type="http://schemas.openxmlformats.org/officeDocument/2006/relationships/image" Target="../media/image969.png"/><Relationship Id="rId54" Type="http://schemas.openxmlformats.org/officeDocument/2006/relationships/customXml" Target="../ink/ink2988.xml"/><Relationship Id="rId62" Type="http://schemas.openxmlformats.org/officeDocument/2006/relationships/customXml" Target="../ink/ink2992.xml"/><Relationship Id="rId70" Type="http://schemas.openxmlformats.org/officeDocument/2006/relationships/customXml" Target="../ink/ink2996.xml"/><Relationship Id="rId75" Type="http://schemas.openxmlformats.org/officeDocument/2006/relationships/image" Target="../media/image9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4.xml"/><Relationship Id="rId15" Type="http://schemas.openxmlformats.org/officeDocument/2006/relationships/image" Target="../media/image956.png"/><Relationship Id="rId23" Type="http://schemas.openxmlformats.org/officeDocument/2006/relationships/image" Target="../media/image960.png"/><Relationship Id="rId28" Type="http://schemas.openxmlformats.org/officeDocument/2006/relationships/customXml" Target="../ink/ink2975.xml"/><Relationship Id="rId36" Type="http://schemas.openxmlformats.org/officeDocument/2006/relationships/customXml" Target="../ink/ink2979.xml"/><Relationship Id="rId49" Type="http://schemas.openxmlformats.org/officeDocument/2006/relationships/image" Target="../media/image973.png"/><Relationship Id="rId57" Type="http://schemas.openxmlformats.org/officeDocument/2006/relationships/image" Target="../media/image977.png"/><Relationship Id="rId10" Type="http://schemas.openxmlformats.org/officeDocument/2006/relationships/customXml" Target="../ink/ink2966.xml"/><Relationship Id="rId31" Type="http://schemas.openxmlformats.org/officeDocument/2006/relationships/image" Target="../media/image964.png"/><Relationship Id="rId44" Type="http://schemas.openxmlformats.org/officeDocument/2006/relationships/customXml" Target="../ink/ink2983.xml"/><Relationship Id="rId52" Type="http://schemas.openxmlformats.org/officeDocument/2006/relationships/customXml" Target="../ink/ink2987.xml"/><Relationship Id="rId60" Type="http://schemas.openxmlformats.org/officeDocument/2006/relationships/customXml" Target="../ink/ink2991.xml"/><Relationship Id="rId65" Type="http://schemas.openxmlformats.org/officeDocument/2006/relationships/image" Target="../media/image981.png"/><Relationship Id="rId73" Type="http://schemas.openxmlformats.org/officeDocument/2006/relationships/image" Target="../media/image985.png"/><Relationship Id="rId4" Type="http://schemas.openxmlformats.org/officeDocument/2006/relationships/customXml" Target="../ink/ink2963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2970.xml"/><Relationship Id="rId39" Type="http://schemas.openxmlformats.org/officeDocument/2006/relationships/image" Target="../media/image968.png"/><Relationship Id="rId34" Type="http://schemas.openxmlformats.org/officeDocument/2006/relationships/customXml" Target="../ink/ink2978.xml"/><Relationship Id="rId50" Type="http://schemas.openxmlformats.org/officeDocument/2006/relationships/customXml" Target="../ink/ink2986.xml"/><Relationship Id="rId55" Type="http://schemas.openxmlformats.org/officeDocument/2006/relationships/image" Target="../media/image976.png"/><Relationship Id="rId76" Type="http://schemas.openxmlformats.org/officeDocument/2006/relationships/customXml" Target="../ink/ink2999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2" Type="http://schemas.openxmlformats.org/officeDocument/2006/relationships/customXml" Target="../ink/ink2962.xml"/><Relationship Id="rId29" Type="http://schemas.openxmlformats.org/officeDocument/2006/relationships/image" Target="../media/image963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12.xml"/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020.xml"/><Relationship Id="rId47" Type="http://schemas.openxmlformats.org/officeDocument/2006/relationships/image" Target="../media/image972.png"/><Relationship Id="rId63" Type="http://schemas.openxmlformats.org/officeDocument/2006/relationships/image" Target="../media/image980.png"/><Relationship Id="rId68" Type="http://schemas.openxmlformats.org/officeDocument/2006/relationships/customXml" Target="../ink/ink3033.xml"/><Relationship Id="rId84" Type="http://schemas.openxmlformats.org/officeDocument/2006/relationships/customXml" Target="../ink/ink3041.xml"/><Relationship Id="rId89" Type="http://schemas.openxmlformats.org/officeDocument/2006/relationships/image" Target="../media/image993.png"/><Relationship Id="rId112" Type="http://schemas.openxmlformats.org/officeDocument/2006/relationships/customXml" Target="../ink/ink3055.xml"/><Relationship Id="rId16" Type="http://schemas.openxmlformats.org/officeDocument/2006/relationships/customXml" Target="../ink/ink3007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015.xml"/><Relationship Id="rId37" Type="http://schemas.openxmlformats.org/officeDocument/2006/relationships/image" Target="../media/image967.png"/><Relationship Id="rId53" Type="http://schemas.openxmlformats.org/officeDocument/2006/relationships/image" Target="../media/image975.png"/><Relationship Id="rId58" Type="http://schemas.openxmlformats.org/officeDocument/2006/relationships/customXml" Target="../ink/ink3028.xml"/><Relationship Id="rId74" Type="http://schemas.openxmlformats.org/officeDocument/2006/relationships/customXml" Target="../ink/ink3036.xml"/><Relationship Id="rId79" Type="http://schemas.openxmlformats.org/officeDocument/2006/relationships/image" Target="../media/image988.png"/><Relationship Id="rId102" Type="http://schemas.openxmlformats.org/officeDocument/2006/relationships/customXml" Target="../ink/ink3050.xml"/><Relationship Id="rId5" Type="http://schemas.openxmlformats.org/officeDocument/2006/relationships/image" Target="../media/image951.png"/><Relationship Id="rId90" Type="http://schemas.openxmlformats.org/officeDocument/2006/relationships/customXml" Target="../ink/ink3044.xml"/><Relationship Id="rId95" Type="http://schemas.openxmlformats.org/officeDocument/2006/relationships/image" Target="../media/image996.png"/><Relationship Id="rId22" Type="http://schemas.openxmlformats.org/officeDocument/2006/relationships/customXml" Target="../ink/ink3010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3023.xml"/><Relationship Id="rId64" Type="http://schemas.openxmlformats.org/officeDocument/2006/relationships/customXml" Target="../ink/ink3031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3058.xml"/><Relationship Id="rId80" Type="http://schemas.openxmlformats.org/officeDocument/2006/relationships/customXml" Target="../ink/ink3039.xml"/><Relationship Id="rId85" Type="http://schemas.openxmlformats.org/officeDocument/2006/relationships/image" Target="../media/image991.png"/><Relationship Id="rId12" Type="http://schemas.openxmlformats.org/officeDocument/2006/relationships/customXml" Target="../ink/ink3005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3018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3053.xml"/><Relationship Id="rId54" Type="http://schemas.openxmlformats.org/officeDocument/2006/relationships/customXml" Target="../ink/ink3026.xml"/><Relationship Id="rId70" Type="http://schemas.openxmlformats.org/officeDocument/2006/relationships/customXml" Target="../ink/ink3034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30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2.xml"/><Relationship Id="rId23" Type="http://schemas.openxmlformats.org/officeDocument/2006/relationships/image" Target="../media/image960.png"/><Relationship Id="rId28" Type="http://schemas.openxmlformats.org/officeDocument/2006/relationships/customXml" Target="../ink/ink3013.xml"/><Relationship Id="rId49" Type="http://schemas.openxmlformats.org/officeDocument/2006/relationships/image" Target="../media/image973.png"/><Relationship Id="rId114" Type="http://schemas.openxmlformats.org/officeDocument/2006/relationships/customXml" Target="../ink/ink3056.xml"/><Relationship Id="rId119" Type="http://schemas.openxmlformats.org/officeDocument/2006/relationships/image" Target="../media/image1008.png"/><Relationship Id="rId10" Type="http://schemas.openxmlformats.org/officeDocument/2006/relationships/customXml" Target="../ink/ink3004.xml"/><Relationship Id="rId31" Type="http://schemas.openxmlformats.org/officeDocument/2006/relationships/image" Target="../media/image964.png"/><Relationship Id="rId44" Type="http://schemas.openxmlformats.org/officeDocument/2006/relationships/customXml" Target="../ink/ink3021.xml"/><Relationship Id="rId52" Type="http://schemas.openxmlformats.org/officeDocument/2006/relationships/customXml" Target="../ink/ink3025.xml"/><Relationship Id="rId60" Type="http://schemas.openxmlformats.org/officeDocument/2006/relationships/customXml" Target="../ink/ink3029.xml"/><Relationship Id="rId65" Type="http://schemas.openxmlformats.org/officeDocument/2006/relationships/image" Target="../media/image981.png"/><Relationship Id="rId73" Type="http://schemas.openxmlformats.org/officeDocument/2006/relationships/image" Target="../media/image985.png"/><Relationship Id="rId78" Type="http://schemas.openxmlformats.org/officeDocument/2006/relationships/customXml" Target="../ink/ink3038.xml"/><Relationship Id="rId81" Type="http://schemas.openxmlformats.org/officeDocument/2006/relationships/image" Target="../media/image989.png"/><Relationship Id="rId86" Type="http://schemas.openxmlformats.org/officeDocument/2006/relationships/customXml" Target="../ink/ink3042.xml"/><Relationship Id="rId94" Type="http://schemas.openxmlformats.org/officeDocument/2006/relationships/customXml" Target="../ink/ink3046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4" Type="http://schemas.openxmlformats.org/officeDocument/2006/relationships/customXml" Target="../ink/ink3001.xml"/><Relationship Id="rId9" Type="http://schemas.openxmlformats.org/officeDocument/2006/relationships/image" Target="../media/image953.png"/><Relationship Id="rId13" Type="http://schemas.openxmlformats.org/officeDocument/2006/relationships/image" Target="../media/image955.png"/><Relationship Id="rId18" Type="http://schemas.openxmlformats.org/officeDocument/2006/relationships/customXml" Target="../ink/ink3008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3016.xml"/><Relationship Id="rId50" Type="http://schemas.openxmlformats.org/officeDocument/2006/relationships/customXml" Target="../ink/ink3024.xml"/><Relationship Id="rId55" Type="http://schemas.openxmlformats.org/officeDocument/2006/relationships/image" Target="../media/image976.png"/><Relationship Id="rId76" Type="http://schemas.openxmlformats.org/officeDocument/2006/relationships/customXml" Target="../ink/ink3037.xml"/><Relationship Id="rId97" Type="http://schemas.openxmlformats.org/officeDocument/2006/relationships/image" Target="../media/image997.png"/><Relationship Id="rId104" Type="http://schemas.openxmlformats.org/officeDocument/2006/relationships/customXml" Target="../ink/ink3051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3045.xml"/><Relationship Id="rId2" Type="http://schemas.openxmlformats.org/officeDocument/2006/relationships/customXml" Target="../ink/ink3000.xml"/><Relationship Id="rId29" Type="http://schemas.openxmlformats.org/officeDocument/2006/relationships/image" Target="../media/image963.png"/><Relationship Id="rId24" Type="http://schemas.openxmlformats.org/officeDocument/2006/relationships/customXml" Target="../ink/ink3011.xml"/><Relationship Id="rId40" Type="http://schemas.openxmlformats.org/officeDocument/2006/relationships/customXml" Target="../ink/ink3019.xml"/><Relationship Id="rId45" Type="http://schemas.openxmlformats.org/officeDocument/2006/relationships/image" Target="../media/image971.png"/><Relationship Id="rId66" Type="http://schemas.openxmlformats.org/officeDocument/2006/relationships/customXml" Target="../ink/ink3032.xml"/><Relationship Id="rId87" Type="http://schemas.openxmlformats.org/officeDocument/2006/relationships/image" Target="../media/image992.png"/><Relationship Id="rId110" Type="http://schemas.openxmlformats.org/officeDocument/2006/relationships/customXml" Target="../ink/ink3054.xml"/><Relationship Id="rId115" Type="http://schemas.openxmlformats.org/officeDocument/2006/relationships/image" Target="../media/image1006.png"/><Relationship Id="rId61" Type="http://schemas.openxmlformats.org/officeDocument/2006/relationships/image" Target="../media/image979.png"/><Relationship Id="rId82" Type="http://schemas.openxmlformats.org/officeDocument/2006/relationships/customXml" Target="../ink/ink3040.xml"/><Relationship Id="rId19" Type="http://schemas.openxmlformats.org/officeDocument/2006/relationships/image" Target="../media/image958.png"/><Relationship Id="rId14" Type="http://schemas.openxmlformats.org/officeDocument/2006/relationships/customXml" Target="../ink/ink3006.xml"/><Relationship Id="rId30" Type="http://schemas.openxmlformats.org/officeDocument/2006/relationships/customXml" Target="../ink/ink3014.xml"/><Relationship Id="rId35" Type="http://schemas.openxmlformats.org/officeDocument/2006/relationships/image" Target="../media/image966.png"/><Relationship Id="rId56" Type="http://schemas.openxmlformats.org/officeDocument/2006/relationships/customXml" Target="../ink/ink3027.xml"/><Relationship Id="rId77" Type="http://schemas.openxmlformats.org/officeDocument/2006/relationships/image" Target="../media/image987.png"/><Relationship Id="rId100" Type="http://schemas.openxmlformats.org/officeDocument/2006/relationships/customXml" Target="../ink/ink3049.xml"/><Relationship Id="rId105" Type="http://schemas.openxmlformats.org/officeDocument/2006/relationships/image" Target="../media/image1001.png"/><Relationship Id="rId8" Type="http://schemas.openxmlformats.org/officeDocument/2006/relationships/customXml" Target="../ink/ink3003.xml"/><Relationship Id="rId51" Type="http://schemas.openxmlformats.org/officeDocument/2006/relationships/image" Target="../media/image974.png"/><Relationship Id="rId72" Type="http://schemas.openxmlformats.org/officeDocument/2006/relationships/customXml" Target="../ink/ink3035.xml"/><Relationship Id="rId93" Type="http://schemas.openxmlformats.org/officeDocument/2006/relationships/image" Target="../media/image995.png"/><Relationship Id="rId98" Type="http://schemas.openxmlformats.org/officeDocument/2006/relationships/customXml" Target="../ink/ink3048.xml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022.xml"/><Relationship Id="rId67" Type="http://schemas.openxmlformats.org/officeDocument/2006/relationships/image" Target="../media/image982.png"/><Relationship Id="rId116" Type="http://schemas.openxmlformats.org/officeDocument/2006/relationships/customXml" Target="../ink/ink3057.xml"/><Relationship Id="rId20" Type="http://schemas.openxmlformats.org/officeDocument/2006/relationships/customXml" Target="../ink/ink3009.xml"/><Relationship Id="rId41" Type="http://schemas.openxmlformats.org/officeDocument/2006/relationships/image" Target="../media/image969.png"/><Relationship Id="rId62" Type="http://schemas.openxmlformats.org/officeDocument/2006/relationships/customXml" Target="../ink/ink3030.xml"/><Relationship Id="rId83" Type="http://schemas.openxmlformats.org/officeDocument/2006/relationships/image" Target="../media/image990.png"/><Relationship Id="rId88" Type="http://schemas.openxmlformats.org/officeDocument/2006/relationships/customXml" Target="../ink/ink3043.xml"/><Relationship Id="rId111" Type="http://schemas.openxmlformats.org/officeDocument/2006/relationships/image" Target="../media/image1004.png"/><Relationship Id="rId15" Type="http://schemas.openxmlformats.org/officeDocument/2006/relationships/image" Target="../media/image956.png"/><Relationship Id="rId36" Type="http://schemas.openxmlformats.org/officeDocument/2006/relationships/customXml" Target="../ink/ink3017.xml"/><Relationship Id="rId57" Type="http://schemas.openxmlformats.org/officeDocument/2006/relationships/image" Target="../media/image977.png"/><Relationship Id="rId106" Type="http://schemas.openxmlformats.org/officeDocument/2006/relationships/customXml" Target="../ink/ink3052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079.xml"/><Relationship Id="rId63" Type="http://schemas.openxmlformats.org/officeDocument/2006/relationships/image" Target="../media/image980.png"/><Relationship Id="rId84" Type="http://schemas.openxmlformats.org/officeDocument/2006/relationships/customXml" Target="../ink/ink3100.xml"/><Relationship Id="rId16" Type="http://schemas.openxmlformats.org/officeDocument/2006/relationships/customXml" Target="../ink/ink3066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074.xml"/><Relationship Id="rId37" Type="http://schemas.openxmlformats.org/officeDocument/2006/relationships/image" Target="../media/image967.png"/><Relationship Id="rId53" Type="http://schemas.openxmlformats.org/officeDocument/2006/relationships/image" Target="../media/image975.png"/><Relationship Id="rId58" Type="http://schemas.openxmlformats.org/officeDocument/2006/relationships/customXml" Target="../ink/ink3087.xml"/><Relationship Id="rId74" Type="http://schemas.openxmlformats.org/officeDocument/2006/relationships/customXml" Target="../ink/ink3095.xml"/><Relationship Id="rId79" Type="http://schemas.openxmlformats.org/officeDocument/2006/relationships/image" Target="../media/image988.png"/><Relationship Id="rId102" Type="http://schemas.openxmlformats.org/officeDocument/2006/relationships/customXml" Target="../ink/ink3109.xml"/><Relationship Id="rId123" Type="http://schemas.openxmlformats.org/officeDocument/2006/relationships/image" Target="../media/image1010.png"/><Relationship Id="rId128" Type="http://schemas.openxmlformats.org/officeDocument/2006/relationships/customXml" Target="../ink/ink3122.xml"/><Relationship Id="rId5" Type="http://schemas.openxmlformats.org/officeDocument/2006/relationships/image" Target="../media/image951.png"/><Relationship Id="rId90" Type="http://schemas.openxmlformats.org/officeDocument/2006/relationships/customXml" Target="../ink/ink3103.xml"/><Relationship Id="rId95" Type="http://schemas.openxmlformats.org/officeDocument/2006/relationships/image" Target="../media/image996.png"/><Relationship Id="rId22" Type="http://schemas.openxmlformats.org/officeDocument/2006/relationships/customXml" Target="../ink/ink3069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3082.xml"/><Relationship Id="rId64" Type="http://schemas.openxmlformats.org/officeDocument/2006/relationships/customXml" Target="../ink/ink3090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3117.xml"/><Relationship Id="rId134" Type="http://schemas.openxmlformats.org/officeDocument/2006/relationships/customXml" Target="../ink/ink3125.xml"/><Relationship Id="rId80" Type="http://schemas.openxmlformats.org/officeDocument/2006/relationships/customXml" Target="../ink/ink3098.xml"/><Relationship Id="rId85" Type="http://schemas.openxmlformats.org/officeDocument/2006/relationships/image" Target="../media/image991.png"/><Relationship Id="rId12" Type="http://schemas.openxmlformats.org/officeDocument/2006/relationships/customXml" Target="../ink/ink3064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3077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3112.xml"/><Relationship Id="rId124" Type="http://schemas.openxmlformats.org/officeDocument/2006/relationships/customXml" Target="../ink/ink3120.xml"/><Relationship Id="rId129" Type="http://schemas.openxmlformats.org/officeDocument/2006/relationships/image" Target="../media/image1013.png"/><Relationship Id="rId54" Type="http://schemas.openxmlformats.org/officeDocument/2006/relationships/customXml" Target="../ink/ink3085.xml"/><Relationship Id="rId70" Type="http://schemas.openxmlformats.org/officeDocument/2006/relationships/customXml" Target="../ink/ink3093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31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1.xml"/><Relationship Id="rId23" Type="http://schemas.openxmlformats.org/officeDocument/2006/relationships/image" Target="../media/image960.png"/><Relationship Id="rId28" Type="http://schemas.openxmlformats.org/officeDocument/2006/relationships/customXml" Target="../ink/ink3072.xml"/><Relationship Id="rId49" Type="http://schemas.openxmlformats.org/officeDocument/2006/relationships/image" Target="../media/image973.png"/><Relationship Id="rId114" Type="http://schemas.openxmlformats.org/officeDocument/2006/relationships/customXml" Target="../ink/ink3115.xml"/><Relationship Id="rId119" Type="http://schemas.openxmlformats.org/officeDocument/2006/relationships/image" Target="../media/image1008.png"/><Relationship Id="rId44" Type="http://schemas.openxmlformats.org/officeDocument/2006/relationships/customXml" Target="../ink/ink3080.xml"/><Relationship Id="rId60" Type="http://schemas.openxmlformats.org/officeDocument/2006/relationships/customXml" Target="../ink/ink3088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3101.xml"/><Relationship Id="rId130" Type="http://schemas.openxmlformats.org/officeDocument/2006/relationships/customXml" Target="../ink/ink3123.xml"/><Relationship Id="rId135" Type="http://schemas.openxmlformats.org/officeDocument/2006/relationships/image" Target="../media/image1016.png"/><Relationship Id="rId13" Type="http://schemas.openxmlformats.org/officeDocument/2006/relationships/image" Target="../media/image955.png"/><Relationship Id="rId18" Type="http://schemas.openxmlformats.org/officeDocument/2006/relationships/customXml" Target="../ink/ink3067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3075.xml"/><Relationship Id="rId50" Type="http://schemas.openxmlformats.org/officeDocument/2006/relationships/customXml" Target="../ink/ink3083.xml"/><Relationship Id="rId55" Type="http://schemas.openxmlformats.org/officeDocument/2006/relationships/image" Target="../media/image976.png"/><Relationship Id="rId76" Type="http://schemas.openxmlformats.org/officeDocument/2006/relationships/customXml" Target="../ink/ink3096.xml"/><Relationship Id="rId97" Type="http://schemas.openxmlformats.org/officeDocument/2006/relationships/image" Target="../media/image997.png"/><Relationship Id="rId104" Type="http://schemas.openxmlformats.org/officeDocument/2006/relationships/customXml" Target="../ink/ink3110.xml"/><Relationship Id="rId120" Type="http://schemas.openxmlformats.org/officeDocument/2006/relationships/customXml" Target="../ink/ink3118.xml"/><Relationship Id="rId125" Type="http://schemas.openxmlformats.org/officeDocument/2006/relationships/image" Target="../media/image1011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3104.xml"/><Relationship Id="rId2" Type="http://schemas.openxmlformats.org/officeDocument/2006/relationships/customXml" Target="../ink/ink3059.xml"/><Relationship Id="rId29" Type="http://schemas.openxmlformats.org/officeDocument/2006/relationships/image" Target="../media/image963.png"/><Relationship Id="rId24" Type="http://schemas.openxmlformats.org/officeDocument/2006/relationships/customXml" Target="../ink/ink3070.xml"/><Relationship Id="rId40" Type="http://schemas.openxmlformats.org/officeDocument/2006/relationships/customXml" Target="../ink/ink3078.xml"/><Relationship Id="rId45" Type="http://schemas.openxmlformats.org/officeDocument/2006/relationships/image" Target="../media/image971.png"/><Relationship Id="rId66" Type="http://schemas.openxmlformats.org/officeDocument/2006/relationships/customXml" Target="../ink/ink3091.xml"/><Relationship Id="rId87" Type="http://schemas.openxmlformats.org/officeDocument/2006/relationships/image" Target="../media/image992.png"/><Relationship Id="rId110" Type="http://schemas.openxmlformats.org/officeDocument/2006/relationships/customXml" Target="../ink/ink3113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61" Type="http://schemas.openxmlformats.org/officeDocument/2006/relationships/image" Target="../media/image979.png"/><Relationship Id="rId82" Type="http://schemas.openxmlformats.org/officeDocument/2006/relationships/customXml" Target="../ink/ink3099.xml"/><Relationship Id="rId19" Type="http://schemas.openxmlformats.org/officeDocument/2006/relationships/image" Target="../media/image958.png"/><Relationship Id="rId14" Type="http://schemas.openxmlformats.org/officeDocument/2006/relationships/customXml" Target="../ink/ink3065.xml"/><Relationship Id="rId30" Type="http://schemas.openxmlformats.org/officeDocument/2006/relationships/customXml" Target="../ink/ink3073.xml"/><Relationship Id="rId35" Type="http://schemas.openxmlformats.org/officeDocument/2006/relationships/image" Target="../media/image966.png"/><Relationship Id="rId56" Type="http://schemas.openxmlformats.org/officeDocument/2006/relationships/customXml" Target="../ink/ink3086.xml"/><Relationship Id="rId77" Type="http://schemas.openxmlformats.org/officeDocument/2006/relationships/image" Target="../media/image987.png"/><Relationship Id="rId100" Type="http://schemas.openxmlformats.org/officeDocument/2006/relationships/customXml" Target="../ink/ink3108.xml"/><Relationship Id="rId105" Type="http://schemas.openxmlformats.org/officeDocument/2006/relationships/image" Target="../media/image1001.png"/><Relationship Id="rId126" Type="http://schemas.openxmlformats.org/officeDocument/2006/relationships/customXml" Target="../ink/ink3121.xml"/><Relationship Id="rId8" Type="http://schemas.openxmlformats.org/officeDocument/2006/relationships/customXml" Target="../ink/ink3062.xml"/><Relationship Id="rId51" Type="http://schemas.openxmlformats.org/officeDocument/2006/relationships/image" Target="../media/image974.png"/><Relationship Id="rId72" Type="http://schemas.openxmlformats.org/officeDocument/2006/relationships/customXml" Target="../ink/ink3094.xml"/><Relationship Id="rId93" Type="http://schemas.openxmlformats.org/officeDocument/2006/relationships/image" Target="../media/image995.png"/><Relationship Id="rId98" Type="http://schemas.openxmlformats.org/officeDocument/2006/relationships/customXml" Target="../ink/ink3107.xml"/><Relationship Id="rId121" Type="http://schemas.openxmlformats.org/officeDocument/2006/relationships/image" Target="../media/image1009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081.xml"/><Relationship Id="rId67" Type="http://schemas.openxmlformats.org/officeDocument/2006/relationships/image" Target="../media/image982.png"/><Relationship Id="rId116" Type="http://schemas.openxmlformats.org/officeDocument/2006/relationships/customXml" Target="../ink/ink3116.xml"/><Relationship Id="rId20" Type="http://schemas.openxmlformats.org/officeDocument/2006/relationships/customXml" Target="../ink/ink3068.xml"/><Relationship Id="rId41" Type="http://schemas.openxmlformats.org/officeDocument/2006/relationships/image" Target="../media/image969.png"/><Relationship Id="rId62" Type="http://schemas.openxmlformats.org/officeDocument/2006/relationships/customXml" Target="../ink/ink3089.xml"/><Relationship Id="rId83" Type="http://schemas.openxmlformats.org/officeDocument/2006/relationships/image" Target="../media/image990.png"/><Relationship Id="rId88" Type="http://schemas.openxmlformats.org/officeDocument/2006/relationships/customXml" Target="../ink/ink3102.xml"/><Relationship Id="rId111" Type="http://schemas.openxmlformats.org/officeDocument/2006/relationships/image" Target="../media/image1004.png"/><Relationship Id="rId132" Type="http://schemas.openxmlformats.org/officeDocument/2006/relationships/customXml" Target="../ink/ink3124.xml"/><Relationship Id="rId15" Type="http://schemas.openxmlformats.org/officeDocument/2006/relationships/image" Target="../media/image956.png"/><Relationship Id="rId36" Type="http://schemas.openxmlformats.org/officeDocument/2006/relationships/customXml" Target="../ink/ink3076.xml"/><Relationship Id="rId57" Type="http://schemas.openxmlformats.org/officeDocument/2006/relationships/image" Target="../media/image977.png"/><Relationship Id="rId106" Type="http://schemas.openxmlformats.org/officeDocument/2006/relationships/customXml" Target="../ink/ink3111.xml"/><Relationship Id="rId127" Type="http://schemas.openxmlformats.org/officeDocument/2006/relationships/image" Target="../media/image1012.png"/><Relationship Id="rId10" Type="http://schemas.openxmlformats.org/officeDocument/2006/relationships/customXml" Target="../ink/ink3063.xml"/><Relationship Id="rId31" Type="http://schemas.openxmlformats.org/officeDocument/2006/relationships/image" Target="../media/image964.png"/><Relationship Id="rId52" Type="http://schemas.openxmlformats.org/officeDocument/2006/relationships/customXml" Target="../ink/ink3084.xml"/><Relationship Id="rId73" Type="http://schemas.openxmlformats.org/officeDocument/2006/relationships/image" Target="../media/image985.png"/><Relationship Id="rId78" Type="http://schemas.openxmlformats.org/officeDocument/2006/relationships/customXml" Target="../ink/ink3097.xml"/><Relationship Id="rId94" Type="http://schemas.openxmlformats.org/officeDocument/2006/relationships/customXml" Target="../ink/ink3105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3119.xml"/><Relationship Id="rId4" Type="http://schemas.openxmlformats.org/officeDocument/2006/relationships/customXml" Target="../ink/ink3060.xml"/><Relationship Id="rId9" Type="http://schemas.openxmlformats.org/officeDocument/2006/relationships/image" Target="../media/image953.png"/><Relationship Id="rId26" Type="http://schemas.openxmlformats.org/officeDocument/2006/relationships/customXml" Target="../ink/ink3071.xml"/><Relationship Id="rId47" Type="http://schemas.openxmlformats.org/officeDocument/2006/relationships/image" Target="../media/image972.png"/><Relationship Id="rId68" Type="http://schemas.openxmlformats.org/officeDocument/2006/relationships/customXml" Target="../ink/ink3092.xml"/><Relationship Id="rId89" Type="http://schemas.openxmlformats.org/officeDocument/2006/relationships/image" Target="../media/image993.png"/><Relationship Id="rId112" Type="http://schemas.openxmlformats.org/officeDocument/2006/relationships/customXml" Target="../ink/ink3114.xml"/><Relationship Id="rId133" Type="http://schemas.openxmlformats.org/officeDocument/2006/relationships/image" Target="../media/image1015.png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146.xml"/><Relationship Id="rId63" Type="http://schemas.openxmlformats.org/officeDocument/2006/relationships/image" Target="../media/image980.png"/><Relationship Id="rId84" Type="http://schemas.openxmlformats.org/officeDocument/2006/relationships/customXml" Target="../ink/ink3167.xml"/><Relationship Id="rId138" Type="http://schemas.openxmlformats.org/officeDocument/2006/relationships/customXml" Target="../ink/ink3194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141.xml"/><Relationship Id="rId53" Type="http://schemas.openxmlformats.org/officeDocument/2006/relationships/image" Target="../media/image975.png"/><Relationship Id="rId74" Type="http://schemas.openxmlformats.org/officeDocument/2006/relationships/customXml" Target="../ink/ink3162.xml"/><Relationship Id="rId128" Type="http://schemas.openxmlformats.org/officeDocument/2006/relationships/customXml" Target="../ink/ink3189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22" Type="http://schemas.openxmlformats.org/officeDocument/2006/relationships/customXml" Target="../ink/ink3136.xml"/><Relationship Id="rId27" Type="http://schemas.openxmlformats.org/officeDocument/2006/relationships/image" Target="../media/image962.png"/><Relationship Id="rId43" Type="http://schemas.openxmlformats.org/officeDocument/2006/relationships/image" Target="../media/image970.png"/><Relationship Id="rId48" Type="http://schemas.openxmlformats.org/officeDocument/2006/relationships/customXml" Target="../ink/ink3149.xml"/><Relationship Id="rId64" Type="http://schemas.openxmlformats.org/officeDocument/2006/relationships/customXml" Target="../ink/ink3157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18" Type="http://schemas.openxmlformats.org/officeDocument/2006/relationships/customXml" Target="../ink/ink3184.xml"/><Relationship Id="rId134" Type="http://schemas.openxmlformats.org/officeDocument/2006/relationships/customXml" Target="../ink/ink3192.xml"/><Relationship Id="rId139" Type="http://schemas.openxmlformats.org/officeDocument/2006/relationships/image" Target="../media/image1018.png"/><Relationship Id="rId80" Type="http://schemas.openxmlformats.org/officeDocument/2006/relationships/customXml" Target="../ink/ink3165.xml"/><Relationship Id="rId85" Type="http://schemas.openxmlformats.org/officeDocument/2006/relationships/image" Target="../media/image991.png"/><Relationship Id="rId150" Type="http://schemas.openxmlformats.org/officeDocument/2006/relationships/customXml" Target="../ink/ink3200.xml"/><Relationship Id="rId155" Type="http://schemas.openxmlformats.org/officeDocument/2006/relationships/image" Target="../media/image1026.png"/><Relationship Id="rId12" Type="http://schemas.openxmlformats.org/officeDocument/2006/relationships/customXml" Target="../ink/ink3131.xml"/><Relationship Id="rId17" Type="http://schemas.openxmlformats.org/officeDocument/2006/relationships/image" Target="../media/image957.png"/><Relationship Id="rId33" Type="http://schemas.openxmlformats.org/officeDocument/2006/relationships/image" Target="../media/image965.png"/><Relationship Id="rId38" Type="http://schemas.openxmlformats.org/officeDocument/2006/relationships/customXml" Target="../ink/ink3144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08" Type="http://schemas.openxmlformats.org/officeDocument/2006/relationships/customXml" Target="../ink/ink3179.xml"/><Relationship Id="rId124" Type="http://schemas.openxmlformats.org/officeDocument/2006/relationships/customXml" Target="../ink/ink3187.xml"/><Relationship Id="rId129" Type="http://schemas.openxmlformats.org/officeDocument/2006/relationships/image" Target="../media/image1013.png"/><Relationship Id="rId54" Type="http://schemas.openxmlformats.org/officeDocument/2006/relationships/customXml" Target="../ink/ink3152.xml"/><Relationship Id="rId70" Type="http://schemas.openxmlformats.org/officeDocument/2006/relationships/customXml" Target="../ink/ink3160.xml"/><Relationship Id="rId75" Type="http://schemas.openxmlformats.org/officeDocument/2006/relationships/image" Target="../media/image986.png"/><Relationship Id="rId91" Type="http://schemas.openxmlformats.org/officeDocument/2006/relationships/image" Target="../media/image994.png"/><Relationship Id="rId96" Type="http://schemas.openxmlformats.org/officeDocument/2006/relationships/customXml" Target="../ink/ink3173.xml"/><Relationship Id="rId140" Type="http://schemas.openxmlformats.org/officeDocument/2006/relationships/customXml" Target="../ink/ink3195.xml"/><Relationship Id="rId145" Type="http://schemas.openxmlformats.org/officeDocument/2006/relationships/image" Target="../media/image10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8.xml"/><Relationship Id="rId23" Type="http://schemas.openxmlformats.org/officeDocument/2006/relationships/image" Target="../media/image960.png"/><Relationship Id="rId28" Type="http://schemas.openxmlformats.org/officeDocument/2006/relationships/customXml" Target="../ink/ink3139.xml"/><Relationship Id="rId49" Type="http://schemas.openxmlformats.org/officeDocument/2006/relationships/image" Target="../media/image973.png"/><Relationship Id="rId114" Type="http://schemas.openxmlformats.org/officeDocument/2006/relationships/customXml" Target="../ink/ink3182.xml"/><Relationship Id="rId119" Type="http://schemas.openxmlformats.org/officeDocument/2006/relationships/image" Target="../media/image1008.png"/><Relationship Id="rId44" Type="http://schemas.openxmlformats.org/officeDocument/2006/relationships/customXml" Target="../ink/ink3147.xml"/><Relationship Id="rId60" Type="http://schemas.openxmlformats.org/officeDocument/2006/relationships/customXml" Target="../ink/ink3155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3168.xml"/><Relationship Id="rId130" Type="http://schemas.openxmlformats.org/officeDocument/2006/relationships/customXml" Target="../ink/ink3190.xml"/><Relationship Id="rId135" Type="http://schemas.openxmlformats.org/officeDocument/2006/relationships/image" Target="../media/image1016.png"/><Relationship Id="rId151" Type="http://schemas.openxmlformats.org/officeDocument/2006/relationships/image" Target="../media/image1024.png"/><Relationship Id="rId13" Type="http://schemas.openxmlformats.org/officeDocument/2006/relationships/image" Target="../media/image955.png"/><Relationship Id="rId18" Type="http://schemas.openxmlformats.org/officeDocument/2006/relationships/customXml" Target="../ink/ink3134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3142.xml"/><Relationship Id="rId50" Type="http://schemas.openxmlformats.org/officeDocument/2006/relationships/customXml" Target="../ink/ink3150.xml"/><Relationship Id="rId55" Type="http://schemas.openxmlformats.org/officeDocument/2006/relationships/image" Target="../media/image976.png"/><Relationship Id="rId76" Type="http://schemas.openxmlformats.org/officeDocument/2006/relationships/customXml" Target="../ink/ink3163.xml"/><Relationship Id="rId97" Type="http://schemas.openxmlformats.org/officeDocument/2006/relationships/image" Target="../media/image997.png"/><Relationship Id="rId104" Type="http://schemas.openxmlformats.org/officeDocument/2006/relationships/customXml" Target="../ink/ink3177.xml"/><Relationship Id="rId120" Type="http://schemas.openxmlformats.org/officeDocument/2006/relationships/customXml" Target="../ink/ink3185.xml"/><Relationship Id="rId125" Type="http://schemas.openxmlformats.org/officeDocument/2006/relationships/image" Target="../media/image1011.png"/><Relationship Id="rId141" Type="http://schemas.openxmlformats.org/officeDocument/2006/relationships/image" Target="../media/image1019.png"/><Relationship Id="rId146" Type="http://schemas.openxmlformats.org/officeDocument/2006/relationships/customXml" Target="../ink/ink3198.xml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3171.xml"/><Relationship Id="rId2" Type="http://schemas.openxmlformats.org/officeDocument/2006/relationships/customXml" Target="../ink/ink3126.xml"/><Relationship Id="rId29" Type="http://schemas.openxmlformats.org/officeDocument/2006/relationships/image" Target="../media/image963.png"/><Relationship Id="rId24" Type="http://schemas.openxmlformats.org/officeDocument/2006/relationships/customXml" Target="../ink/ink3137.xml"/><Relationship Id="rId40" Type="http://schemas.openxmlformats.org/officeDocument/2006/relationships/customXml" Target="../ink/ink3145.xml"/><Relationship Id="rId45" Type="http://schemas.openxmlformats.org/officeDocument/2006/relationships/image" Target="../media/image971.png"/><Relationship Id="rId66" Type="http://schemas.openxmlformats.org/officeDocument/2006/relationships/customXml" Target="../ink/ink3158.xml"/><Relationship Id="rId87" Type="http://schemas.openxmlformats.org/officeDocument/2006/relationships/image" Target="../media/image992.png"/><Relationship Id="rId110" Type="http://schemas.openxmlformats.org/officeDocument/2006/relationships/customXml" Target="../ink/ink3180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3193.xml"/><Relationship Id="rId61" Type="http://schemas.openxmlformats.org/officeDocument/2006/relationships/image" Target="../media/image979.png"/><Relationship Id="rId82" Type="http://schemas.openxmlformats.org/officeDocument/2006/relationships/customXml" Target="../ink/ink3166.xml"/><Relationship Id="rId152" Type="http://schemas.openxmlformats.org/officeDocument/2006/relationships/customXml" Target="../ink/ink3201.xml"/><Relationship Id="rId19" Type="http://schemas.openxmlformats.org/officeDocument/2006/relationships/image" Target="../media/image958.png"/><Relationship Id="rId14" Type="http://schemas.openxmlformats.org/officeDocument/2006/relationships/customXml" Target="../ink/ink3132.xml"/><Relationship Id="rId30" Type="http://schemas.openxmlformats.org/officeDocument/2006/relationships/customXml" Target="../ink/ink3140.xml"/><Relationship Id="rId35" Type="http://schemas.openxmlformats.org/officeDocument/2006/relationships/image" Target="../media/image966.png"/><Relationship Id="rId56" Type="http://schemas.openxmlformats.org/officeDocument/2006/relationships/customXml" Target="../ink/ink3153.xml"/><Relationship Id="rId77" Type="http://schemas.openxmlformats.org/officeDocument/2006/relationships/image" Target="../media/image987.png"/><Relationship Id="rId100" Type="http://schemas.openxmlformats.org/officeDocument/2006/relationships/customXml" Target="../ink/ink3175.xml"/><Relationship Id="rId105" Type="http://schemas.openxmlformats.org/officeDocument/2006/relationships/image" Target="../media/image1001.png"/><Relationship Id="rId126" Type="http://schemas.openxmlformats.org/officeDocument/2006/relationships/customXml" Target="../ink/ink3188.xml"/><Relationship Id="rId147" Type="http://schemas.openxmlformats.org/officeDocument/2006/relationships/image" Target="../media/image1022.png"/><Relationship Id="rId8" Type="http://schemas.openxmlformats.org/officeDocument/2006/relationships/customXml" Target="../ink/ink3129.xml"/><Relationship Id="rId51" Type="http://schemas.openxmlformats.org/officeDocument/2006/relationships/image" Target="../media/image974.png"/><Relationship Id="rId72" Type="http://schemas.openxmlformats.org/officeDocument/2006/relationships/customXml" Target="../ink/ink3161.xml"/><Relationship Id="rId93" Type="http://schemas.openxmlformats.org/officeDocument/2006/relationships/image" Target="../media/image995.png"/><Relationship Id="rId98" Type="http://schemas.openxmlformats.org/officeDocument/2006/relationships/customXml" Target="../ink/ink3174.xml"/><Relationship Id="rId121" Type="http://schemas.openxmlformats.org/officeDocument/2006/relationships/image" Target="../media/image1009.png"/><Relationship Id="rId142" Type="http://schemas.openxmlformats.org/officeDocument/2006/relationships/customXml" Target="../ink/ink3196.xml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148.xml"/><Relationship Id="rId67" Type="http://schemas.openxmlformats.org/officeDocument/2006/relationships/image" Target="../media/image982.png"/><Relationship Id="rId116" Type="http://schemas.openxmlformats.org/officeDocument/2006/relationships/customXml" Target="../ink/ink3183.xml"/><Relationship Id="rId137" Type="http://schemas.openxmlformats.org/officeDocument/2006/relationships/image" Target="../media/image1017.png"/><Relationship Id="rId20" Type="http://schemas.openxmlformats.org/officeDocument/2006/relationships/customXml" Target="../ink/ink3135.xml"/><Relationship Id="rId41" Type="http://schemas.openxmlformats.org/officeDocument/2006/relationships/image" Target="../media/image969.png"/><Relationship Id="rId62" Type="http://schemas.openxmlformats.org/officeDocument/2006/relationships/customXml" Target="../ink/ink3156.xml"/><Relationship Id="rId83" Type="http://schemas.openxmlformats.org/officeDocument/2006/relationships/image" Target="../media/image990.png"/><Relationship Id="rId88" Type="http://schemas.openxmlformats.org/officeDocument/2006/relationships/customXml" Target="../ink/ink3169.xml"/><Relationship Id="rId111" Type="http://schemas.openxmlformats.org/officeDocument/2006/relationships/image" Target="../media/image1004.png"/><Relationship Id="rId132" Type="http://schemas.openxmlformats.org/officeDocument/2006/relationships/customXml" Target="../ink/ink3191.xml"/><Relationship Id="rId153" Type="http://schemas.openxmlformats.org/officeDocument/2006/relationships/image" Target="../media/image1025.png"/><Relationship Id="rId15" Type="http://schemas.openxmlformats.org/officeDocument/2006/relationships/image" Target="../media/image956.png"/><Relationship Id="rId36" Type="http://schemas.openxmlformats.org/officeDocument/2006/relationships/customXml" Target="../ink/ink3143.xml"/><Relationship Id="rId57" Type="http://schemas.openxmlformats.org/officeDocument/2006/relationships/image" Target="../media/image977.png"/><Relationship Id="rId106" Type="http://schemas.openxmlformats.org/officeDocument/2006/relationships/customXml" Target="../ink/ink3178.xml"/><Relationship Id="rId127" Type="http://schemas.openxmlformats.org/officeDocument/2006/relationships/image" Target="../media/image1012.png"/><Relationship Id="rId10" Type="http://schemas.openxmlformats.org/officeDocument/2006/relationships/customXml" Target="../ink/ink3130.xml"/><Relationship Id="rId31" Type="http://schemas.openxmlformats.org/officeDocument/2006/relationships/image" Target="../media/image964.png"/><Relationship Id="rId52" Type="http://schemas.openxmlformats.org/officeDocument/2006/relationships/customXml" Target="../ink/ink3151.xml"/><Relationship Id="rId73" Type="http://schemas.openxmlformats.org/officeDocument/2006/relationships/image" Target="../media/image985.png"/><Relationship Id="rId78" Type="http://schemas.openxmlformats.org/officeDocument/2006/relationships/customXml" Target="../ink/ink3164.xml"/><Relationship Id="rId94" Type="http://schemas.openxmlformats.org/officeDocument/2006/relationships/customXml" Target="../ink/ink3172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3186.xml"/><Relationship Id="rId143" Type="http://schemas.openxmlformats.org/officeDocument/2006/relationships/image" Target="../media/image1020.png"/><Relationship Id="rId148" Type="http://schemas.openxmlformats.org/officeDocument/2006/relationships/customXml" Target="../ink/ink3199.xml"/><Relationship Id="rId4" Type="http://schemas.openxmlformats.org/officeDocument/2006/relationships/customXml" Target="../ink/ink3127.xml"/><Relationship Id="rId9" Type="http://schemas.openxmlformats.org/officeDocument/2006/relationships/image" Target="../media/image953.png"/><Relationship Id="rId26" Type="http://schemas.openxmlformats.org/officeDocument/2006/relationships/customXml" Target="../ink/ink3138.xml"/><Relationship Id="rId47" Type="http://schemas.openxmlformats.org/officeDocument/2006/relationships/image" Target="../media/image972.png"/><Relationship Id="rId68" Type="http://schemas.openxmlformats.org/officeDocument/2006/relationships/customXml" Target="../ink/ink3159.xml"/><Relationship Id="rId89" Type="http://schemas.openxmlformats.org/officeDocument/2006/relationships/image" Target="../media/image993.png"/><Relationship Id="rId112" Type="http://schemas.openxmlformats.org/officeDocument/2006/relationships/customXml" Target="../ink/ink3181.xml"/><Relationship Id="rId133" Type="http://schemas.openxmlformats.org/officeDocument/2006/relationships/image" Target="../media/image1015.png"/><Relationship Id="rId154" Type="http://schemas.openxmlformats.org/officeDocument/2006/relationships/customXml" Target="../ink/ink3202.xml"/><Relationship Id="rId16" Type="http://schemas.openxmlformats.org/officeDocument/2006/relationships/customXml" Target="../ink/ink3133.xml"/><Relationship Id="rId37" Type="http://schemas.openxmlformats.org/officeDocument/2006/relationships/image" Target="../media/image967.png"/><Relationship Id="rId58" Type="http://schemas.openxmlformats.org/officeDocument/2006/relationships/customXml" Target="../ink/ink3154.xml"/><Relationship Id="rId79" Type="http://schemas.openxmlformats.org/officeDocument/2006/relationships/image" Target="../media/image988.png"/><Relationship Id="rId102" Type="http://schemas.openxmlformats.org/officeDocument/2006/relationships/customXml" Target="../ink/ink3176.xml"/><Relationship Id="rId123" Type="http://schemas.openxmlformats.org/officeDocument/2006/relationships/image" Target="../media/image1010.png"/><Relationship Id="rId144" Type="http://schemas.openxmlformats.org/officeDocument/2006/relationships/customXml" Target="../ink/ink3197.xml"/><Relationship Id="rId90" Type="http://schemas.openxmlformats.org/officeDocument/2006/relationships/customXml" Target="../ink/ink3170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223.xml"/><Relationship Id="rId63" Type="http://schemas.openxmlformats.org/officeDocument/2006/relationships/image" Target="../media/image980.png"/><Relationship Id="rId84" Type="http://schemas.openxmlformats.org/officeDocument/2006/relationships/customXml" Target="../ink/ink3244.xml"/><Relationship Id="rId138" Type="http://schemas.openxmlformats.org/officeDocument/2006/relationships/customXml" Target="../ink/ink3271.xml"/><Relationship Id="rId159" Type="http://schemas.openxmlformats.org/officeDocument/2006/relationships/image" Target="../media/image1028.png"/><Relationship Id="rId170" Type="http://schemas.openxmlformats.org/officeDocument/2006/relationships/customXml" Target="../ink/ink3287.xml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218.xml"/><Relationship Id="rId53" Type="http://schemas.openxmlformats.org/officeDocument/2006/relationships/image" Target="../media/image975.png"/><Relationship Id="rId74" Type="http://schemas.openxmlformats.org/officeDocument/2006/relationships/customXml" Target="../ink/ink3239.xml"/><Relationship Id="rId128" Type="http://schemas.openxmlformats.org/officeDocument/2006/relationships/customXml" Target="../ink/ink3266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3282.xml"/><Relationship Id="rId22" Type="http://schemas.openxmlformats.org/officeDocument/2006/relationships/customXml" Target="../ink/ink3213.xml"/><Relationship Id="rId43" Type="http://schemas.openxmlformats.org/officeDocument/2006/relationships/image" Target="../media/image970.png"/><Relationship Id="rId64" Type="http://schemas.openxmlformats.org/officeDocument/2006/relationships/customXml" Target="../ink/ink3234.xml"/><Relationship Id="rId118" Type="http://schemas.openxmlformats.org/officeDocument/2006/relationships/customXml" Target="../ink/ink3261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3277.xml"/><Relationship Id="rId171" Type="http://schemas.openxmlformats.org/officeDocument/2006/relationships/image" Target="../media/image1034.png"/><Relationship Id="rId12" Type="http://schemas.openxmlformats.org/officeDocument/2006/relationships/customXml" Target="../ink/ink3208.xml"/><Relationship Id="rId33" Type="http://schemas.openxmlformats.org/officeDocument/2006/relationships/image" Target="../media/image965.png"/><Relationship Id="rId108" Type="http://schemas.openxmlformats.org/officeDocument/2006/relationships/customXml" Target="../ink/ink3256.xml"/><Relationship Id="rId129" Type="http://schemas.openxmlformats.org/officeDocument/2006/relationships/image" Target="../media/image1013.png"/><Relationship Id="rId54" Type="http://schemas.openxmlformats.org/officeDocument/2006/relationships/customXml" Target="../ink/ink3229.xml"/><Relationship Id="rId75" Type="http://schemas.openxmlformats.org/officeDocument/2006/relationships/image" Target="../media/image986.png"/><Relationship Id="rId96" Type="http://schemas.openxmlformats.org/officeDocument/2006/relationships/customXml" Target="../ink/ink3250.xml"/><Relationship Id="rId140" Type="http://schemas.openxmlformats.org/officeDocument/2006/relationships/customXml" Target="../ink/ink3272.xml"/><Relationship Id="rId161" Type="http://schemas.openxmlformats.org/officeDocument/2006/relationships/image" Target="../media/image1029.png"/><Relationship Id="rId6" Type="http://schemas.openxmlformats.org/officeDocument/2006/relationships/customXml" Target="../ink/ink3205.xml"/><Relationship Id="rId23" Type="http://schemas.openxmlformats.org/officeDocument/2006/relationships/image" Target="../media/image960.png"/><Relationship Id="rId28" Type="http://schemas.openxmlformats.org/officeDocument/2006/relationships/customXml" Target="../ink/ink3216.xml"/><Relationship Id="rId49" Type="http://schemas.openxmlformats.org/officeDocument/2006/relationships/image" Target="../media/image973.png"/><Relationship Id="rId114" Type="http://schemas.openxmlformats.org/officeDocument/2006/relationships/customXml" Target="../ink/ink3259.xml"/><Relationship Id="rId119" Type="http://schemas.openxmlformats.org/officeDocument/2006/relationships/image" Target="../media/image1008.png"/><Relationship Id="rId44" Type="http://schemas.openxmlformats.org/officeDocument/2006/relationships/customXml" Target="../ink/ink3224.xml"/><Relationship Id="rId60" Type="http://schemas.openxmlformats.org/officeDocument/2006/relationships/customXml" Target="../ink/ink3232.xml"/><Relationship Id="rId65" Type="http://schemas.openxmlformats.org/officeDocument/2006/relationships/image" Target="../media/image981.png"/><Relationship Id="rId81" Type="http://schemas.openxmlformats.org/officeDocument/2006/relationships/image" Target="../media/image989.png"/><Relationship Id="rId86" Type="http://schemas.openxmlformats.org/officeDocument/2006/relationships/customXml" Target="../ink/ink3245.xml"/><Relationship Id="rId130" Type="http://schemas.openxmlformats.org/officeDocument/2006/relationships/customXml" Target="../ink/ink3267.xml"/><Relationship Id="rId135" Type="http://schemas.openxmlformats.org/officeDocument/2006/relationships/image" Target="../media/image1016.png"/><Relationship Id="rId151" Type="http://schemas.openxmlformats.org/officeDocument/2006/relationships/image" Target="../media/image1024.png"/><Relationship Id="rId156" Type="http://schemas.openxmlformats.org/officeDocument/2006/relationships/customXml" Target="../ink/ink3280.xml"/><Relationship Id="rId177" Type="http://schemas.openxmlformats.org/officeDocument/2006/relationships/image" Target="../media/image1037.png"/><Relationship Id="rId172" Type="http://schemas.openxmlformats.org/officeDocument/2006/relationships/customXml" Target="../ink/ink3288.xml"/><Relationship Id="rId13" Type="http://schemas.openxmlformats.org/officeDocument/2006/relationships/image" Target="../media/image955.png"/><Relationship Id="rId18" Type="http://schemas.openxmlformats.org/officeDocument/2006/relationships/customXml" Target="../ink/ink3211.xml"/><Relationship Id="rId39" Type="http://schemas.openxmlformats.org/officeDocument/2006/relationships/image" Target="../media/image968.png"/><Relationship Id="rId109" Type="http://schemas.openxmlformats.org/officeDocument/2006/relationships/image" Target="../media/image1003.png"/><Relationship Id="rId34" Type="http://schemas.openxmlformats.org/officeDocument/2006/relationships/customXml" Target="../ink/ink3219.xml"/><Relationship Id="rId50" Type="http://schemas.openxmlformats.org/officeDocument/2006/relationships/customXml" Target="../ink/ink3227.xml"/><Relationship Id="rId55" Type="http://schemas.openxmlformats.org/officeDocument/2006/relationships/image" Target="../media/image976.png"/><Relationship Id="rId76" Type="http://schemas.openxmlformats.org/officeDocument/2006/relationships/customXml" Target="../ink/ink3240.xml"/><Relationship Id="rId97" Type="http://schemas.openxmlformats.org/officeDocument/2006/relationships/image" Target="../media/image997.png"/><Relationship Id="rId104" Type="http://schemas.openxmlformats.org/officeDocument/2006/relationships/customXml" Target="../ink/ink3254.xml"/><Relationship Id="rId120" Type="http://schemas.openxmlformats.org/officeDocument/2006/relationships/customXml" Target="../ink/ink3262.xml"/><Relationship Id="rId125" Type="http://schemas.openxmlformats.org/officeDocument/2006/relationships/image" Target="../media/image1011.png"/><Relationship Id="rId141" Type="http://schemas.openxmlformats.org/officeDocument/2006/relationships/image" Target="../media/image1019.png"/><Relationship Id="rId146" Type="http://schemas.openxmlformats.org/officeDocument/2006/relationships/customXml" Target="../ink/ink3275.xml"/><Relationship Id="rId167" Type="http://schemas.openxmlformats.org/officeDocument/2006/relationships/image" Target="../media/image1032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3248.xml"/><Relationship Id="rId162" Type="http://schemas.openxmlformats.org/officeDocument/2006/relationships/customXml" Target="../ink/ink3283.xml"/><Relationship Id="rId2" Type="http://schemas.openxmlformats.org/officeDocument/2006/relationships/customXml" Target="../ink/ink3203.xml"/><Relationship Id="rId29" Type="http://schemas.openxmlformats.org/officeDocument/2006/relationships/image" Target="../media/image963.png"/><Relationship Id="rId24" Type="http://schemas.openxmlformats.org/officeDocument/2006/relationships/customXml" Target="../ink/ink3214.xml"/><Relationship Id="rId40" Type="http://schemas.openxmlformats.org/officeDocument/2006/relationships/customXml" Target="../ink/ink3222.xml"/><Relationship Id="rId45" Type="http://schemas.openxmlformats.org/officeDocument/2006/relationships/image" Target="../media/image971.png"/><Relationship Id="rId66" Type="http://schemas.openxmlformats.org/officeDocument/2006/relationships/customXml" Target="../ink/ink3235.xml"/><Relationship Id="rId87" Type="http://schemas.openxmlformats.org/officeDocument/2006/relationships/image" Target="../media/image992.png"/><Relationship Id="rId110" Type="http://schemas.openxmlformats.org/officeDocument/2006/relationships/customXml" Target="../ink/ink3257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3270.xml"/><Relationship Id="rId157" Type="http://schemas.openxmlformats.org/officeDocument/2006/relationships/image" Target="../media/image1027.png"/><Relationship Id="rId178" Type="http://schemas.openxmlformats.org/officeDocument/2006/relationships/customXml" Target="../ink/ink3291.xml"/><Relationship Id="rId61" Type="http://schemas.openxmlformats.org/officeDocument/2006/relationships/image" Target="../media/image979.png"/><Relationship Id="rId82" Type="http://schemas.openxmlformats.org/officeDocument/2006/relationships/customXml" Target="../ink/ink3243.xml"/><Relationship Id="rId152" Type="http://schemas.openxmlformats.org/officeDocument/2006/relationships/customXml" Target="../ink/ink3278.xml"/><Relationship Id="rId173" Type="http://schemas.openxmlformats.org/officeDocument/2006/relationships/image" Target="../media/image1035.png"/><Relationship Id="rId19" Type="http://schemas.openxmlformats.org/officeDocument/2006/relationships/image" Target="../media/image958.png"/><Relationship Id="rId14" Type="http://schemas.openxmlformats.org/officeDocument/2006/relationships/customXml" Target="../ink/ink3209.xml"/><Relationship Id="rId30" Type="http://schemas.openxmlformats.org/officeDocument/2006/relationships/customXml" Target="../ink/ink3217.xml"/><Relationship Id="rId35" Type="http://schemas.openxmlformats.org/officeDocument/2006/relationships/image" Target="../media/image966.png"/><Relationship Id="rId56" Type="http://schemas.openxmlformats.org/officeDocument/2006/relationships/customXml" Target="../ink/ink3230.xml"/><Relationship Id="rId77" Type="http://schemas.openxmlformats.org/officeDocument/2006/relationships/image" Target="../media/image987.png"/><Relationship Id="rId100" Type="http://schemas.openxmlformats.org/officeDocument/2006/relationships/customXml" Target="../ink/ink3252.xml"/><Relationship Id="rId105" Type="http://schemas.openxmlformats.org/officeDocument/2006/relationships/image" Target="../media/image1001.png"/><Relationship Id="rId126" Type="http://schemas.openxmlformats.org/officeDocument/2006/relationships/customXml" Target="../ink/ink3265.xml"/><Relationship Id="rId147" Type="http://schemas.openxmlformats.org/officeDocument/2006/relationships/image" Target="../media/image1022.png"/><Relationship Id="rId168" Type="http://schemas.openxmlformats.org/officeDocument/2006/relationships/customXml" Target="../ink/ink3286.xml"/><Relationship Id="rId8" Type="http://schemas.openxmlformats.org/officeDocument/2006/relationships/customXml" Target="../ink/ink3206.xml"/><Relationship Id="rId51" Type="http://schemas.openxmlformats.org/officeDocument/2006/relationships/image" Target="../media/image974.png"/><Relationship Id="rId72" Type="http://schemas.openxmlformats.org/officeDocument/2006/relationships/customXml" Target="../ink/ink3238.xml"/><Relationship Id="rId93" Type="http://schemas.openxmlformats.org/officeDocument/2006/relationships/image" Target="../media/image995.png"/><Relationship Id="rId98" Type="http://schemas.openxmlformats.org/officeDocument/2006/relationships/customXml" Target="../ink/ink3251.xml"/><Relationship Id="rId121" Type="http://schemas.openxmlformats.org/officeDocument/2006/relationships/image" Target="../media/image1009.png"/><Relationship Id="rId142" Type="http://schemas.openxmlformats.org/officeDocument/2006/relationships/customXml" Target="../ink/ink3273.xml"/><Relationship Id="rId163" Type="http://schemas.openxmlformats.org/officeDocument/2006/relationships/image" Target="../media/image1030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225.xml"/><Relationship Id="rId67" Type="http://schemas.openxmlformats.org/officeDocument/2006/relationships/image" Target="../media/image982.png"/><Relationship Id="rId116" Type="http://schemas.openxmlformats.org/officeDocument/2006/relationships/customXml" Target="../ink/ink3260.xml"/><Relationship Id="rId137" Type="http://schemas.openxmlformats.org/officeDocument/2006/relationships/image" Target="../media/image1017.png"/><Relationship Id="rId158" Type="http://schemas.openxmlformats.org/officeDocument/2006/relationships/customXml" Target="../ink/ink3281.xml"/><Relationship Id="rId20" Type="http://schemas.openxmlformats.org/officeDocument/2006/relationships/customXml" Target="../ink/ink3212.xml"/><Relationship Id="rId41" Type="http://schemas.openxmlformats.org/officeDocument/2006/relationships/image" Target="../media/image969.png"/><Relationship Id="rId62" Type="http://schemas.openxmlformats.org/officeDocument/2006/relationships/customXml" Target="../ink/ink3233.xml"/><Relationship Id="rId83" Type="http://schemas.openxmlformats.org/officeDocument/2006/relationships/image" Target="../media/image990.png"/><Relationship Id="rId88" Type="http://schemas.openxmlformats.org/officeDocument/2006/relationships/customXml" Target="../ink/ink3246.xml"/><Relationship Id="rId111" Type="http://schemas.openxmlformats.org/officeDocument/2006/relationships/image" Target="../media/image1004.png"/><Relationship Id="rId132" Type="http://schemas.openxmlformats.org/officeDocument/2006/relationships/customXml" Target="../ink/ink3268.xml"/><Relationship Id="rId153" Type="http://schemas.openxmlformats.org/officeDocument/2006/relationships/image" Target="../media/image1025.png"/><Relationship Id="rId174" Type="http://schemas.openxmlformats.org/officeDocument/2006/relationships/customXml" Target="../ink/ink3289.xml"/><Relationship Id="rId179" Type="http://schemas.openxmlformats.org/officeDocument/2006/relationships/image" Target="../media/image1038.png"/><Relationship Id="rId15" Type="http://schemas.openxmlformats.org/officeDocument/2006/relationships/image" Target="../media/image956.png"/><Relationship Id="rId36" Type="http://schemas.openxmlformats.org/officeDocument/2006/relationships/customXml" Target="../ink/ink3220.xml"/><Relationship Id="rId57" Type="http://schemas.openxmlformats.org/officeDocument/2006/relationships/image" Target="../media/image977.png"/><Relationship Id="rId106" Type="http://schemas.openxmlformats.org/officeDocument/2006/relationships/customXml" Target="../ink/ink3255.xml"/><Relationship Id="rId127" Type="http://schemas.openxmlformats.org/officeDocument/2006/relationships/image" Target="../media/image1012.png"/><Relationship Id="rId10" Type="http://schemas.openxmlformats.org/officeDocument/2006/relationships/customXml" Target="../ink/ink3207.xml"/><Relationship Id="rId31" Type="http://schemas.openxmlformats.org/officeDocument/2006/relationships/image" Target="../media/image964.png"/><Relationship Id="rId52" Type="http://schemas.openxmlformats.org/officeDocument/2006/relationships/customXml" Target="../ink/ink3228.xml"/><Relationship Id="rId73" Type="http://schemas.openxmlformats.org/officeDocument/2006/relationships/image" Target="../media/image985.png"/><Relationship Id="rId78" Type="http://schemas.openxmlformats.org/officeDocument/2006/relationships/customXml" Target="../ink/ink3241.xml"/><Relationship Id="rId94" Type="http://schemas.openxmlformats.org/officeDocument/2006/relationships/customXml" Target="../ink/ink3249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3263.xml"/><Relationship Id="rId143" Type="http://schemas.openxmlformats.org/officeDocument/2006/relationships/image" Target="../media/image1020.png"/><Relationship Id="rId148" Type="http://schemas.openxmlformats.org/officeDocument/2006/relationships/customXml" Target="../ink/ink3276.xml"/><Relationship Id="rId164" Type="http://schemas.openxmlformats.org/officeDocument/2006/relationships/customXml" Target="../ink/ink3284.xml"/><Relationship Id="rId169" Type="http://schemas.openxmlformats.org/officeDocument/2006/relationships/image" Target="../media/image1033.png"/><Relationship Id="rId4" Type="http://schemas.openxmlformats.org/officeDocument/2006/relationships/customXml" Target="../ink/ink3204.xml"/><Relationship Id="rId9" Type="http://schemas.openxmlformats.org/officeDocument/2006/relationships/image" Target="../media/image953.png"/><Relationship Id="rId26" Type="http://schemas.openxmlformats.org/officeDocument/2006/relationships/customXml" Target="../ink/ink3215.xml"/><Relationship Id="rId47" Type="http://schemas.openxmlformats.org/officeDocument/2006/relationships/image" Target="../media/image972.png"/><Relationship Id="rId68" Type="http://schemas.openxmlformats.org/officeDocument/2006/relationships/customXml" Target="../ink/ink3236.xml"/><Relationship Id="rId89" Type="http://schemas.openxmlformats.org/officeDocument/2006/relationships/image" Target="../media/image993.png"/><Relationship Id="rId112" Type="http://schemas.openxmlformats.org/officeDocument/2006/relationships/customXml" Target="../ink/ink3258.xml"/><Relationship Id="rId133" Type="http://schemas.openxmlformats.org/officeDocument/2006/relationships/image" Target="../media/image1015.png"/><Relationship Id="rId154" Type="http://schemas.openxmlformats.org/officeDocument/2006/relationships/customXml" Target="../ink/ink3279.xml"/><Relationship Id="rId175" Type="http://schemas.openxmlformats.org/officeDocument/2006/relationships/image" Target="../media/image1036.png"/><Relationship Id="rId16" Type="http://schemas.openxmlformats.org/officeDocument/2006/relationships/customXml" Target="../ink/ink3210.xml"/><Relationship Id="rId37" Type="http://schemas.openxmlformats.org/officeDocument/2006/relationships/image" Target="../media/image967.png"/><Relationship Id="rId58" Type="http://schemas.openxmlformats.org/officeDocument/2006/relationships/customXml" Target="../ink/ink3231.xml"/><Relationship Id="rId79" Type="http://schemas.openxmlformats.org/officeDocument/2006/relationships/image" Target="../media/image988.png"/><Relationship Id="rId102" Type="http://schemas.openxmlformats.org/officeDocument/2006/relationships/customXml" Target="../ink/ink3253.xml"/><Relationship Id="rId123" Type="http://schemas.openxmlformats.org/officeDocument/2006/relationships/image" Target="../media/image1010.png"/><Relationship Id="rId144" Type="http://schemas.openxmlformats.org/officeDocument/2006/relationships/customXml" Target="../ink/ink3274.xml"/><Relationship Id="rId90" Type="http://schemas.openxmlformats.org/officeDocument/2006/relationships/customXml" Target="../ink/ink3247.xml"/><Relationship Id="rId165" Type="http://schemas.openxmlformats.org/officeDocument/2006/relationships/image" Target="../media/image1031.png"/><Relationship Id="rId27" Type="http://schemas.openxmlformats.org/officeDocument/2006/relationships/image" Target="../media/image962.png"/><Relationship Id="rId48" Type="http://schemas.openxmlformats.org/officeDocument/2006/relationships/customXml" Target="../ink/ink3226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3269.xml"/><Relationship Id="rId80" Type="http://schemas.openxmlformats.org/officeDocument/2006/relationships/customXml" Target="../ink/ink3242.xml"/><Relationship Id="rId155" Type="http://schemas.openxmlformats.org/officeDocument/2006/relationships/image" Target="../media/image1026.png"/><Relationship Id="rId176" Type="http://schemas.openxmlformats.org/officeDocument/2006/relationships/customXml" Target="../ink/ink3290.xml"/><Relationship Id="rId17" Type="http://schemas.openxmlformats.org/officeDocument/2006/relationships/image" Target="../media/image957.png"/><Relationship Id="rId38" Type="http://schemas.openxmlformats.org/officeDocument/2006/relationships/customXml" Target="../ink/ink3221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3264.xml"/><Relationship Id="rId70" Type="http://schemas.openxmlformats.org/officeDocument/2006/relationships/customXml" Target="../ink/ink3237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328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2" Type="http://schemas.openxmlformats.org/officeDocument/2006/relationships/customXml" Target="../ink/ink77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312.xml"/><Relationship Id="rId63" Type="http://schemas.openxmlformats.org/officeDocument/2006/relationships/image" Target="../media/image980.png"/><Relationship Id="rId84" Type="http://schemas.openxmlformats.org/officeDocument/2006/relationships/customXml" Target="../ink/ink3333.xml"/><Relationship Id="rId138" Type="http://schemas.openxmlformats.org/officeDocument/2006/relationships/customXml" Target="../ink/ink3360.xml"/><Relationship Id="rId159" Type="http://schemas.openxmlformats.org/officeDocument/2006/relationships/image" Target="../media/image1028.png"/><Relationship Id="rId170" Type="http://schemas.openxmlformats.org/officeDocument/2006/relationships/customXml" Target="../ink/ink3376.xml"/><Relationship Id="rId191" Type="http://schemas.openxmlformats.org/officeDocument/2006/relationships/image" Target="../media/image1044.png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307.xml"/><Relationship Id="rId53" Type="http://schemas.openxmlformats.org/officeDocument/2006/relationships/image" Target="../media/image975.png"/><Relationship Id="rId74" Type="http://schemas.openxmlformats.org/officeDocument/2006/relationships/customXml" Target="../ink/ink3328.xml"/><Relationship Id="rId128" Type="http://schemas.openxmlformats.org/officeDocument/2006/relationships/customXml" Target="../ink/ink3355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3371.xml"/><Relationship Id="rId181" Type="http://schemas.openxmlformats.org/officeDocument/2006/relationships/image" Target="../media/image1039.png"/><Relationship Id="rId22" Type="http://schemas.openxmlformats.org/officeDocument/2006/relationships/customXml" Target="../ink/ink3302.xml"/><Relationship Id="rId43" Type="http://schemas.openxmlformats.org/officeDocument/2006/relationships/image" Target="../media/image970.png"/><Relationship Id="rId64" Type="http://schemas.openxmlformats.org/officeDocument/2006/relationships/customXml" Target="../ink/ink3323.xml"/><Relationship Id="rId118" Type="http://schemas.openxmlformats.org/officeDocument/2006/relationships/customXml" Target="../ink/ink3350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3366.xml"/><Relationship Id="rId171" Type="http://schemas.openxmlformats.org/officeDocument/2006/relationships/image" Target="../media/image1034.png"/><Relationship Id="rId192" Type="http://schemas.openxmlformats.org/officeDocument/2006/relationships/customXml" Target="../ink/ink3387.xml"/><Relationship Id="rId12" Type="http://schemas.openxmlformats.org/officeDocument/2006/relationships/customXml" Target="../ink/ink3297.xml"/><Relationship Id="rId33" Type="http://schemas.openxmlformats.org/officeDocument/2006/relationships/image" Target="../media/image965.png"/><Relationship Id="rId108" Type="http://schemas.openxmlformats.org/officeDocument/2006/relationships/customXml" Target="../ink/ink3345.xml"/><Relationship Id="rId129" Type="http://schemas.openxmlformats.org/officeDocument/2006/relationships/image" Target="../media/image1013.png"/><Relationship Id="rId54" Type="http://schemas.openxmlformats.org/officeDocument/2006/relationships/customXml" Target="../ink/ink3318.xml"/><Relationship Id="rId75" Type="http://schemas.openxmlformats.org/officeDocument/2006/relationships/image" Target="../media/image986.png"/><Relationship Id="rId96" Type="http://schemas.openxmlformats.org/officeDocument/2006/relationships/customXml" Target="../ink/ink3339.xml"/><Relationship Id="rId140" Type="http://schemas.openxmlformats.org/officeDocument/2006/relationships/customXml" Target="../ink/ink3361.xml"/><Relationship Id="rId161" Type="http://schemas.openxmlformats.org/officeDocument/2006/relationships/image" Target="../media/image1029.png"/><Relationship Id="rId182" Type="http://schemas.openxmlformats.org/officeDocument/2006/relationships/customXml" Target="../ink/ink3382.xml"/><Relationship Id="rId6" Type="http://schemas.openxmlformats.org/officeDocument/2006/relationships/customXml" Target="../ink/ink3294.xml"/><Relationship Id="rId23" Type="http://schemas.openxmlformats.org/officeDocument/2006/relationships/image" Target="../media/image960.png"/><Relationship Id="rId119" Type="http://schemas.openxmlformats.org/officeDocument/2006/relationships/image" Target="../media/image1008.png"/><Relationship Id="rId44" Type="http://schemas.openxmlformats.org/officeDocument/2006/relationships/customXml" Target="../ink/ink3313.xml"/><Relationship Id="rId65" Type="http://schemas.openxmlformats.org/officeDocument/2006/relationships/image" Target="../media/image981.png"/><Relationship Id="rId86" Type="http://schemas.openxmlformats.org/officeDocument/2006/relationships/customXml" Target="../ink/ink3334.xml"/><Relationship Id="rId130" Type="http://schemas.openxmlformats.org/officeDocument/2006/relationships/customXml" Target="../ink/ink3356.xml"/><Relationship Id="rId151" Type="http://schemas.openxmlformats.org/officeDocument/2006/relationships/image" Target="../media/image1024.png"/><Relationship Id="rId172" Type="http://schemas.openxmlformats.org/officeDocument/2006/relationships/customXml" Target="../ink/ink3377.xml"/><Relationship Id="rId193" Type="http://schemas.openxmlformats.org/officeDocument/2006/relationships/image" Target="../media/image1045.png"/><Relationship Id="rId13" Type="http://schemas.openxmlformats.org/officeDocument/2006/relationships/image" Target="../media/image955.png"/><Relationship Id="rId109" Type="http://schemas.openxmlformats.org/officeDocument/2006/relationships/image" Target="../media/image1003.png"/><Relationship Id="rId34" Type="http://schemas.openxmlformats.org/officeDocument/2006/relationships/customXml" Target="../ink/ink3308.xml"/><Relationship Id="rId55" Type="http://schemas.openxmlformats.org/officeDocument/2006/relationships/image" Target="../media/image976.png"/><Relationship Id="rId76" Type="http://schemas.openxmlformats.org/officeDocument/2006/relationships/customXml" Target="../ink/ink3329.xml"/><Relationship Id="rId97" Type="http://schemas.openxmlformats.org/officeDocument/2006/relationships/image" Target="../media/image997.png"/><Relationship Id="rId120" Type="http://schemas.openxmlformats.org/officeDocument/2006/relationships/customXml" Target="../ink/ink3351.xml"/><Relationship Id="rId141" Type="http://schemas.openxmlformats.org/officeDocument/2006/relationships/image" Target="../media/image1019.png"/><Relationship Id="rId7" Type="http://schemas.openxmlformats.org/officeDocument/2006/relationships/image" Target="../media/image952.png"/><Relationship Id="rId71" Type="http://schemas.openxmlformats.org/officeDocument/2006/relationships/image" Target="../media/image984.png"/><Relationship Id="rId92" Type="http://schemas.openxmlformats.org/officeDocument/2006/relationships/customXml" Target="../ink/ink3337.xml"/><Relationship Id="rId162" Type="http://schemas.openxmlformats.org/officeDocument/2006/relationships/customXml" Target="../ink/ink3372.xml"/><Relationship Id="rId183" Type="http://schemas.openxmlformats.org/officeDocument/2006/relationships/image" Target="../media/image1040.png"/><Relationship Id="rId2" Type="http://schemas.openxmlformats.org/officeDocument/2006/relationships/customXml" Target="../ink/ink3292.xml"/><Relationship Id="rId29" Type="http://schemas.openxmlformats.org/officeDocument/2006/relationships/image" Target="../media/image963.png"/><Relationship Id="rId24" Type="http://schemas.openxmlformats.org/officeDocument/2006/relationships/customXml" Target="../ink/ink3303.xml"/><Relationship Id="rId40" Type="http://schemas.openxmlformats.org/officeDocument/2006/relationships/customXml" Target="../ink/ink3311.xml"/><Relationship Id="rId45" Type="http://schemas.openxmlformats.org/officeDocument/2006/relationships/image" Target="../media/image971.png"/><Relationship Id="rId66" Type="http://schemas.openxmlformats.org/officeDocument/2006/relationships/customXml" Target="../ink/ink3324.xml"/><Relationship Id="rId87" Type="http://schemas.openxmlformats.org/officeDocument/2006/relationships/image" Target="../media/image992.png"/><Relationship Id="rId110" Type="http://schemas.openxmlformats.org/officeDocument/2006/relationships/customXml" Target="../ink/ink3346.xml"/><Relationship Id="rId115" Type="http://schemas.openxmlformats.org/officeDocument/2006/relationships/image" Target="../media/image1006.png"/><Relationship Id="rId131" Type="http://schemas.openxmlformats.org/officeDocument/2006/relationships/image" Target="../media/image1014.png"/><Relationship Id="rId136" Type="http://schemas.openxmlformats.org/officeDocument/2006/relationships/customXml" Target="../ink/ink3359.xml"/><Relationship Id="rId157" Type="http://schemas.openxmlformats.org/officeDocument/2006/relationships/image" Target="../media/image1027.png"/><Relationship Id="rId178" Type="http://schemas.openxmlformats.org/officeDocument/2006/relationships/customXml" Target="../ink/ink3380.xml"/><Relationship Id="rId61" Type="http://schemas.openxmlformats.org/officeDocument/2006/relationships/image" Target="../media/image979.png"/><Relationship Id="rId82" Type="http://schemas.openxmlformats.org/officeDocument/2006/relationships/customXml" Target="../ink/ink3332.xml"/><Relationship Id="rId152" Type="http://schemas.openxmlformats.org/officeDocument/2006/relationships/customXml" Target="../ink/ink3367.xml"/><Relationship Id="rId173" Type="http://schemas.openxmlformats.org/officeDocument/2006/relationships/image" Target="../media/image1035.png"/><Relationship Id="rId194" Type="http://schemas.openxmlformats.org/officeDocument/2006/relationships/customXml" Target="../ink/ink3388.xml"/><Relationship Id="rId19" Type="http://schemas.openxmlformats.org/officeDocument/2006/relationships/image" Target="../media/image958.png"/><Relationship Id="rId14" Type="http://schemas.openxmlformats.org/officeDocument/2006/relationships/customXml" Target="../ink/ink3298.xml"/><Relationship Id="rId30" Type="http://schemas.openxmlformats.org/officeDocument/2006/relationships/customXml" Target="../ink/ink3306.xml"/><Relationship Id="rId35" Type="http://schemas.openxmlformats.org/officeDocument/2006/relationships/image" Target="../media/image966.png"/><Relationship Id="rId56" Type="http://schemas.openxmlformats.org/officeDocument/2006/relationships/customXml" Target="../ink/ink3319.xml"/><Relationship Id="rId77" Type="http://schemas.openxmlformats.org/officeDocument/2006/relationships/image" Target="../media/image987.png"/><Relationship Id="rId100" Type="http://schemas.openxmlformats.org/officeDocument/2006/relationships/customXml" Target="../ink/ink3341.xml"/><Relationship Id="rId105" Type="http://schemas.openxmlformats.org/officeDocument/2006/relationships/image" Target="../media/image1001.png"/><Relationship Id="rId126" Type="http://schemas.openxmlformats.org/officeDocument/2006/relationships/customXml" Target="../ink/ink3354.xml"/><Relationship Id="rId147" Type="http://schemas.openxmlformats.org/officeDocument/2006/relationships/image" Target="../media/image1022.png"/><Relationship Id="rId168" Type="http://schemas.openxmlformats.org/officeDocument/2006/relationships/customXml" Target="../ink/ink3375.xml"/><Relationship Id="rId8" Type="http://schemas.openxmlformats.org/officeDocument/2006/relationships/customXml" Target="../ink/ink3295.xml"/><Relationship Id="rId51" Type="http://schemas.openxmlformats.org/officeDocument/2006/relationships/image" Target="../media/image974.png"/><Relationship Id="rId72" Type="http://schemas.openxmlformats.org/officeDocument/2006/relationships/customXml" Target="../ink/ink3327.xml"/><Relationship Id="rId93" Type="http://schemas.openxmlformats.org/officeDocument/2006/relationships/image" Target="../media/image995.png"/><Relationship Id="rId98" Type="http://schemas.openxmlformats.org/officeDocument/2006/relationships/customXml" Target="../ink/ink3340.xml"/><Relationship Id="rId121" Type="http://schemas.openxmlformats.org/officeDocument/2006/relationships/image" Target="../media/image1009.png"/><Relationship Id="rId142" Type="http://schemas.openxmlformats.org/officeDocument/2006/relationships/customXml" Target="../ink/ink3362.xml"/><Relationship Id="rId163" Type="http://schemas.openxmlformats.org/officeDocument/2006/relationships/image" Target="../media/image1030.png"/><Relationship Id="rId184" Type="http://schemas.openxmlformats.org/officeDocument/2006/relationships/customXml" Target="../ink/ink3383.xml"/><Relationship Id="rId189" Type="http://schemas.openxmlformats.org/officeDocument/2006/relationships/image" Target="../media/image1043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314.xml"/><Relationship Id="rId67" Type="http://schemas.openxmlformats.org/officeDocument/2006/relationships/image" Target="../media/image982.png"/><Relationship Id="rId116" Type="http://schemas.openxmlformats.org/officeDocument/2006/relationships/customXml" Target="../ink/ink3349.xml"/><Relationship Id="rId137" Type="http://schemas.openxmlformats.org/officeDocument/2006/relationships/image" Target="../media/image1017.png"/><Relationship Id="rId158" Type="http://schemas.openxmlformats.org/officeDocument/2006/relationships/customXml" Target="../ink/ink3370.xml"/><Relationship Id="rId20" Type="http://schemas.openxmlformats.org/officeDocument/2006/relationships/customXml" Target="../ink/ink3301.xml"/><Relationship Id="rId41" Type="http://schemas.openxmlformats.org/officeDocument/2006/relationships/image" Target="../media/image969.png"/><Relationship Id="rId62" Type="http://schemas.openxmlformats.org/officeDocument/2006/relationships/customXml" Target="../ink/ink3322.xml"/><Relationship Id="rId83" Type="http://schemas.openxmlformats.org/officeDocument/2006/relationships/image" Target="../media/image990.png"/><Relationship Id="rId88" Type="http://schemas.openxmlformats.org/officeDocument/2006/relationships/customXml" Target="../ink/ink3335.xml"/><Relationship Id="rId111" Type="http://schemas.openxmlformats.org/officeDocument/2006/relationships/image" Target="../media/image1004.png"/><Relationship Id="rId132" Type="http://schemas.openxmlformats.org/officeDocument/2006/relationships/customXml" Target="../ink/ink3357.xml"/><Relationship Id="rId153" Type="http://schemas.openxmlformats.org/officeDocument/2006/relationships/image" Target="../media/image1025.png"/><Relationship Id="rId174" Type="http://schemas.openxmlformats.org/officeDocument/2006/relationships/customXml" Target="../ink/ink3378.xml"/><Relationship Id="rId179" Type="http://schemas.openxmlformats.org/officeDocument/2006/relationships/image" Target="../media/image1038.png"/><Relationship Id="rId195" Type="http://schemas.openxmlformats.org/officeDocument/2006/relationships/image" Target="../media/image1046.png"/><Relationship Id="rId190" Type="http://schemas.openxmlformats.org/officeDocument/2006/relationships/customXml" Target="../ink/ink3386.xml"/><Relationship Id="rId15" Type="http://schemas.openxmlformats.org/officeDocument/2006/relationships/image" Target="../media/image956.png"/><Relationship Id="rId36" Type="http://schemas.openxmlformats.org/officeDocument/2006/relationships/customXml" Target="../ink/ink3309.xml"/><Relationship Id="rId57" Type="http://schemas.openxmlformats.org/officeDocument/2006/relationships/image" Target="../media/image977.png"/><Relationship Id="rId106" Type="http://schemas.openxmlformats.org/officeDocument/2006/relationships/customXml" Target="../ink/ink3344.xml"/><Relationship Id="rId127" Type="http://schemas.openxmlformats.org/officeDocument/2006/relationships/image" Target="../media/image1012.png"/><Relationship Id="rId10" Type="http://schemas.openxmlformats.org/officeDocument/2006/relationships/customXml" Target="../ink/ink3296.xml"/><Relationship Id="rId31" Type="http://schemas.openxmlformats.org/officeDocument/2006/relationships/image" Target="../media/image964.png"/><Relationship Id="rId52" Type="http://schemas.openxmlformats.org/officeDocument/2006/relationships/customXml" Target="../ink/ink3317.xml"/><Relationship Id="rId73" Type="http://schemas.openxmlformats.org/officeDocument/2006/relationships/image" Target="../media/image985.png"/><Relationship Id="rId78" Type="http://schemas.openxmlformats.org/officeDocument/2006/relationships/customXml" Target="../ink/ink3330.xml"/><Relationship Id="rId94" Type="http://schemas.openxmlformats.org/officeDocument/2006/relationships/customXml" Target="../ink/ink3338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3352.xml"/><Relationship Id="rId143" Type="http://schemas.openxmlformats.org/officeDocument/2006/relationships/image" Target="../media/image1020.png"/><Relationship Id="rId148" Type="http://schemas.openxmlformats.org/officeDocument/2006/relationships/customXml" Target="../ink/ink3365.xml"/><Relationship Id="rId164" Type="http://schemas.openxmlformats.org/officeDocument/2006/relationships/customXml" Target="../ink/ink3373.xml"/><Relationship Id="rId169" Type="http://schemas.openxmlformats.org/officeDocument/2006/relationships/image" Target="../media/image1033.png"/><Relationship Id="rId185" Type="http://schemas.openxmlformats.org/officeDocument/2006/relationships/image" Target="../media/image1041.png"/><Relationship Id="rId4" Type="http://schemas.openxmlformats.org/officeDocument/2006/relationships/customXml" Target="../ink/ink3293.xml"/><Relationship Id="rId9" Type="http://schemas.openxmlformats.org/officeDocument/2006/relationships/image" Target="../media/image953.png"/><Relationship Id="rId180" Type="http://schemas.openxmlformats.org/officeDocument/2006/relationships/customXml" Target="../ink/ink3381.xml"/><Relationship Id="rId26" Type="http://schemas.openxmlformats.org/officeDocument/2006/relationships/customXml" Target="../ink/ink3304.xml"/><Relationship Id="rId47" Type="http://schemas.openxmlformats.org/officeDocument/2006/relationships/image" Target="../media/image972.png"/><Relationship Id="rId68" Type="http://schemas.openxmlformats.org/officeDocument/2006/relationships/customXml" Target="../ink/ink3325.xml"/><Relationship Id="rId89" Type="http://schemas.openxmlformats.org/officeDocument/2006/relationships/image" Target="../media/image993.png"/><Relationship Id="rId112" Type="http://schemas.openxmlformats.org/officeDocument/2006/relationships/customXml" Target="../ink/ink3347.xml"/><Relationship Id="rId133" Type="http://schemas.openxmlformats.org/officeDocument/2006/relationships/image" Target="../media/image1015.png"/><Relationship Id="rId154" Type="http://schemas.openxmlformats.org/officeDocument/2006/relationships/customXml" Target="../ink/ink3368.xml"/><Relationship Id="rId175" Type="http://schemas.openxmlformats.org/officeDocument/2006/relationships/image" Target="../media/image1036.png"/><Relationship Id="rId196" Type="http://schemas.openxmlformats.org/officeDocument/2006/relationships/customXml" Target="../ink/ink3389.xml"/><Relationship Id="rId16" Type="http://schemas.openxmlformats.org/officeDocument/2006/relationships/customXml" Target="../ink/ink3299.xml"/><Relationship Id="rId37" Type="http://schemas.openxmlformats.org/officeDocument/2006/relationships/image" Target="../media/image967.png"/><Relationship Id="rId58" Type="http://schemas.openxmlformats.org/officeDocument/2006/relationships/customXml" Target="../ink/ink3320.xml"/><Relationship Id="rId79" Type="http://schemas.openxmlformats.org/officeDocument/2006/relationships/image" Target="../media/image988.png"/><Relationship Id="rId102" Type="http://schemas.openxmlformats.org/officeDocument/2006/relationships/customXml" Target="../ink/ink3342.xml"/><Relationship Id="rId123" Type="http://schemas.openxmlformats.org/officeDocument/2006/relationships/image" Target="../media/image1010.png"/><Relationship Id="rId144" Type="http://schemas.openxmlformats.org/officeDocument/2006/relationships/customXml" Target="../ink/ink3363.xml"/><Relationship Id="rId90" Type="http://schemas.openxmlformats.org/officeDocument/2006/relationships/customXml" Target="../ink/ink3336.xml"/><Relationship Id="rId165" Type="http://schemas.openxmlformats.org/officeDocument/2006/relationships/image" Target="../media/image1031.png"/><Relationship Id="rId186" Type="http://schemas.openxmlformats.org/officeDocument/2006/relationships/customXml" Target="../ink/ink3384.xml"/><Relationship Id="rId27" Type="http://schemas.openxmlformats.org/officeDocument/2006/relationships/image" Target="../media/image962.png"/><Relationship Id="rId48" Type="http://schemas.openxmlformats.org/officeDocument/2006/relationships/customXml" Target="../ink/ink3315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3358.xml"/><Relationship Id="rId80" Type="http://schemas.openxmlformats.org/officeDocument/2006/relationships/customXml" Target="../ink/ink3331.xml"/><Relationship Id="rId155" Type="http://schemas.openxmlformats.org/officeDocument/2006/relationships/image" Target="../media/image1026.png"/><Relationship Id="rId176" Type="http://schemas.openxmlformats.org/officeDocument/2006/relationships/customXml" Target="../ink/ink3379.xml"/><Relationship Id="rId197" Type="http://schemas.openxmlformats.org/officeDocument/2006/relationships/image" Target="../media/image1047.png"/><Relationship Id="rId17" Type="http://schemas.openxmlformats.org/officeDocument/2006/relationships/image" Target="../media/image957.png"/><Relationship Id="rId38" Type="http://schemas.openxmlformats.org/officeDocument/2006/relationships/customXml" Target="../ink/ink3310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3353.xml"/><Relationship Id="rId70" Type="http://schemas.openxmlformats.org/officeDocument/2006/relationships/customXml" Target="../ink/ink3326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3374.xml"/><Relationship Id="rId187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05.xml"/><Relationship Id="rId49" Type="http://schemas.openxmlformats.org/officeDocument/2006/relationships/image" Target="../media/image973.png"/><Relationship Id="rId114" Type="http://schemas.openxmlformats.org/officeDocument/2006/relationships/customXml" Target="../ink/ink3348.xml"/><Relationship Id="rId60" Type="http://schemas.openxmlformats.org/officeDocument/2006/relationships/customXml" Target="../ink/ink3321.xml"/><Relationship Id="rId81" Type="http://schemas.openxmlformats.org/officeDocument/2006/relationships/image" Target="../media/image989.png"/><Relationship Id="rId135" Type="http://schemas.openxmlformats.org/officeDocument/2006/relationships/image" Target="../media/image1016.png"/><Relationship Id="rId156" Type="http://schemas.openxmlformats.org/officeDocument/2006/relationships/customXml" Target="../ink/ink3369.xml"/><Relationship Id="rId177" Type="http://schemas.openxmlformats.org/officeDocument/2006/relationships/image" Target="../media/image1037.png"/><Relationship Id="rId18" Type="http://schemas.openxmlformats.org/officeDocument/2006/relationships/customXml" Target="../ink/ink3300.xml"/><Relationship Id="rId39" Type="http://schemas.openxmlformats.org/officeDocument/2006/relationships/image" Target="../media/image968.png"/><Relationship Id="rId50" Type="http://schemas.openxmlformats.org/officeDocument/2006/relationships/customXml" Target="../ink/ink3316.xml"/><Relationship Id="rId104" Type="http://schemas.openxmlformats.org/officeDocument/2006/relationships/customXml" Target="../ink/ink3343.xml"/><Relationship Id="rId125" Type="http://schemas.openxmlformats.org/officeDocument/2006/relationships/image" Target="../media/image1011.png"/><Relationship Id="rId146" Type="http://schemas.openxmlformats.org/officeDocument/2006/relationships/customXml" Target="../ink/ink3364.xml"/><Relationship Id="rId167" Type="http://schemas.openxmlformats.org/officeDocument/2006/relationships/image" Target="../media/image1032.png"/><Relationship Id="rId188" Type="http://schemas.openxmlformats.org/officeDocument/2006/relationships/customXml" Target="../ink/ink3385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07.png"/><Relationship Id="rId21" Type="http://schemas.openxmlformats.org/officeDocument/2006/relationships/image" Target="../media/image959.png"/><Relationship Id="rId42" Type="http://schemas.openxmlformats.org/officeDocument/2006/relationships/customXml" Target="../ink/ink3410.xml"/><Relationship Id="rId63" Type="http://schemas.openxmlformats.org/officeDocument/2006/relationships/image" Target="../media/image980.png"/><Relationship Id="rId84" Type="http://schemas.openxmlformats.org/officeDocument/2006/relationships/customXml" Target="../ink/ink3431.xml"/><Relationship Id="rId138" Type="http://schemas.openxmlformats.org/officeDocument/2006/relationships/customXml" Target="../ink/ink3458.xml"/><Relationship Id="rId159" Type="http://schemas.openxmlformats.org/officeDocument/2006/relationships/image" Target="../media/image1028.png"/><Relationship Id="rId170" Type="http://schemas.openxmlformats.org/officeDocument/2006/relationships/customXml" Target="../ink/ink3474.xml"/><Relationship Id="rId191" Type="http://schemas.openxmlformats.org/officeDocument/2006/relationships/image" Target="../media/image1044.png"/><Relationship Id="rId205" Type="http://schemas.openxmlformats.org/officeDocument/2006/relationships/image" Target="../media/image1051.png"/><Relationship Id="rId107" Type="http://schemas.openxmlformats.org/officeDocument/2006/relationships/image" Target="../media/image1002.png"/><Relationship Id="rId11" Type="http://schemas.openxmlformats.org/officeDocument/2006/relationships/image" Target="../media/image954.png"/><Relationship Id="rId32" Type="http://schemas.openxmlformats.org/officeDocument/2006/relationships/customXml" Target="../ink/ink3405.xml"/><Relationship Id="rId53" Type="http://schemas.openxmlformats.org/officeDocument/2006/relationships/image" Target="../media/image975.png"/><Relationship Id="rId74" Type="http://schemas.openxmlformats.org/officeDocument/2006/relationships/customXml" Target="../ink/ink3426.xml"/><Relationship Id="rId128" Type="http://schemas.openxmlformats.org/officeDocument/2006/relationships/customXml" Target="../ink/ink3453.xml"/><Relationship Id="rId149" Type="http://schemas.openxmlformats.org/officeDocument/2006/relationships/image" Target="../media/image1023.png"/><Relationship Id="rId5" Type="http://schemas.openxmlformats.org/officeDocument/2006/relationships/image" Target="../media/image951.png"/><Relationship Id="rId95" Type="http://schemas.openxmlformats.org/officeDocument/2006/relationships/image" Target="../media/image996.png"/><Relationship Id="rId160" Type="http://schemas.openxmlformats.org/officeDocument/2006/relationships/customXml" Target="../ink/ink3469.xml"/><Relationship Id="rId181" Type="http://schemas.openxmlformats.org/officeDocument/2006/relationships/image" Target="../media/image1039.png"/><Relationship Id="rId22" Type="http://schemas.openxmlformats.org/officeDocument/2006/relationships/customXml" Target="../ink/ink3400.xml"/><Relationship Id="rId43" Type="http://schemas.openxmlformats.org/officeDocument/2006/relationships/image" Target="../media/image970.png"/><Relationship Id="rId64" Type="http://schemas.openxmlformats.org/officeDocument/2006/relationships/customXml" Target="../ink/ink3421.xml"/><Relationship Id="rId118" Type="http://schemas.openxmlformats.org/officeDocument/2006/relationships/customXml" Target="../ink/ink3448.xml"/><Relationship Id="rId139" Type="http://schemas.openxmlformats.org/officeDocument/2006/relationships/image" Target="../media/image1018.png"/><Relationship Id="rId85" Type="http://schemas.openxmlformats.org/officeDocument/2006/relationships/image" Target="../media/image991.png"/><Relationship Id="rId150" Type="http://schemas.openxmlformats.org/officeDocument/2006/relationships/customXml" Target="../ink/ink3464.xml"/><Relationship Id="rId171" Type="http://schemas.openxmlformats.org/officeDocument/2006/relationships/image" Target="../media/image1034.png"/><Relationship Id="rId192" Type="http://schemas.openxmlformats.org/officeDocument/2006/relationships/customXml" Target="../ink/ink3485.xml"/><Relationship Id="rId206" Type="http://schemas.openxmlformats.org/officeDocument/2006/relationships/customXml" Target="../ink/ink3492.xml"/><Relationship Id="rId12" Type="http://schemas.openxmlformats.org/officeDocument/2006/relationships/customXml" Target="../ink/ink3395.xml"/><Relationship Id="rId33" Type="http://schemas.openxmlformats.org/officeDocument/2006/relationships/image" Target="../media/image965.png"/><Relationship Id="rId108" Type="http://schemas.openxmlformats.org/officeDocument/2006/relationships/customXml" Target="../ink/ink3443.xml"/><Relationship Id="rId129" Type="http://schemas.openxmlformats.org/officeDocument/2006/relationships/image" Target="../media/image1013.png"/><Relationship Id="rId54" Type="http://schemas.openxmlformats.org/officeDocument/2006/relationships/customXml" Target="../ink/ink3416.xml"/><Relationship Id="rId75" Type="http://schemas.openxmlformats.org/officeDocument/2006/relationships/image" Target="../media/image986.png"/><Relationship Id="rId96" Type="http://schemas.openxmlformats.org/officeDocument/2006/relationships/customXml" Target="../ink/ink3437.xml"/><Relationship Id="rId140" Type="http://schemas.openxmlformats.org/officeDocument/2006/relationships/customXml" Target="../ink/ink3459.xml"/><Relationship Id="rId161" Type="http://schemas.openxmlformats.org/officeDocument/2006/relationships/image" Target="../media/image1029.png"/><Relationship Id="rId182" Type="http://schemas.openxmlformats.org/officeDocument/2006/relationships/customXml" Target="../ink/ink3480.xml"/><Relationship Id="rId6" Type="http://schemas.openxmlformats.org/officeDocument/2006/relationships/customXml" Target="../ink/ink3392.xml"/><Relationship Id="rId23" Type="http://schemas.openxmlformats.org/officeDocument/2006/relationships/image" Target="../media/image960.png"/><Relationship Id="rId119" Type="http://schemas.openxmlformats.org/officeDocument/2006/relationships/image" Target="../media/image1008.png"/><Relationship Id="rId44" Type="http://schemas.openxmlformats.org/officeDocument/2006/relationships/customXml" Target="../ink/ink3411.xml"/><Relationship Id="rId65" Type="http://schemas.openxmlformats.org/officeDocument/2006/relationships/image" Target="../media/image981.png"/><Relationship Id="rId86" Type="http://schemas.openxmlformats.org/officeDocument/2006/relationships/customXml" Target="../ink/ink3432.xml"/><Relationship Id="rId130" Type="http://schemas.openxmlformats.org/officeDocument/2006/relationships/customXml" Target="../ink/ink3454.xml"/><Relationship Id="rId151" Type="http://schemas.openxmlformats.org/officeDocument/2006/relationships/image" Target="../media/image1024.png"/><Relationship Id="rId172" Type="http://schemas.openxmlformats.org/officeDocument/2006/relationships/customXml" Target="../ink/ink3475.xml"/><Relationship Id="rId193" Type="http://schemas.openxmlformats.org/officeDocument/2006/relationships/image" Target="../media/image1045.png"/><Relationship Id="rId207" Type="http://schemas.openxmlformats.org/officeDocument/2006/relationships/image" Target="../media/image1052.png"/><Relationship Id="rId13" Type="http://schemas.openxmlformats.org/officeDocument/2006/relationships/image" Target="../media/image955.png"/><Relationship Id="rId109" Type="http://schemas.openxmlformats.org/officeDocument/2006/relationships/image" Target="../media/image1003.png"/><Relationship Id="rId34" Type="http://schemas.openxmlformats.org/officeDocument/2006/relationships/customXml" Target="../ink/ink3406.xml"/><Relationship Id="rId55" Type="http://schemas.openxmlformats.org/officeDocument/2006/relationships/image" Target="../media/image976.png"/><Relationship Id="rId76" Type="http://schemas.openxmlformats.org/officeDocument/2006/relationships/customXml" Target="../ink/ink3427.xml"/><Relationship Id="rId97" Type="http://schemas.openxmlformats.org/officeDocument/2006/relationships/image" Target="../media/image997.png"/><Relationship Id="rId120" Type="http://schemas.openxmlformats.org/officeDocument/2006/relationships/customXml" Target="../ink/ink3449.xml"/><Relationship Id="rId141" Type="http://schemas.openxmlformats.org/officeDocument/2006/relationships/image" Target="../media/image1019.png"/><Relationship Id="rId7" Type="http://schemas.openxmlformats.org/officeDocument/2006/relationships/image" Target="../media/image952.png"/><Relationship Id="rId162" Type="http://schemas.openxmlformats.org/officeDocument/2006/relationships/customXml" Target="../ink/ink3470.xml"/><Relationship Id="rId183" Type="http://schemas.openxmlformats.org/officeDocument/2006/relationships/image" Target="../media/image1040.png"/><Relationship Id="rId24" Type="http://schemas.openxmlformats.org/officeDocument/2006/relationships/customXml" Target="../ink/ink3401.xml"/><Relationship Id="rId45" Type="http://schemas.openxmlformats.org/officeDocument/2006/relationships/image" Target="../media/image971.png"/><Relationship Id="rId66" Type="http://schemas.openxmlformats.org/officeDocument/2006/relationships/customXml" Target="../ink/ink3422.xml"/><Relationship Id="rId87" Type="http://schemas.openxmlformats.org/officeDocument/2006/relationships/image" Target="../media/image992.png"/><Relationship Id="rId110" Type="http://schemas.openxmlformats.org/officeDocument/2006/relationships/customXml" Target="../ink/ink3444.xml"/><Relationship Id="rId131" Type="http://schemas.openxmlformats.org/officeDocument/2006/relationships/image" Target="../media/image1014.png"/><Relationship Id="rId61" Type="http://schemas.openxmlformats.org/officeDocument/2006/relationships/image" Target="../media/image979.png"/><Relationship Id="rId82" Type="http://schemas.openxmlformats.org/officeDocument/2006/relationships/customXml" Target="../ink/ink3430.xml"/><Relationship Id="rId152" Type="http://schemas.openxmlformats.org/officeDocument/2006/relationships/customXml" Target="../ink/ink3465.xml"/><Relationship Id="rId173" Type="http://schemas.openxmlformats.org/officeDocument/2006/relationships/image" Target="../media/image1035.png"/><Relationship Id="rId194" Type="http://schemas.openxmlformats.org/officeDocument/2006/relationships/customXml" Target="../ink/ink3486.xml"/><Relationship Id="rId199" Type="http://schemas.openxmlformats.org/officeDocument/2006/relationships/image" Target="../media/image1048.png"/><Relationship Id="rId203" Type="http://schemas.openxmlformats.org/officeDocument/2006/relationships/image" Target="../media/image1050.png"/><Relationship Id="rId208" Type="http://schemas.openxmlformats.org/officeDocument/2006/relationships/customXml" Target="../ink/ink3493.xml"/><Relationship Id="rId19" Type="http://schemas.openxmlformats.org/officeDocument/2006/relationships/image" Target="../media/image958.png"/><Relationship Id="rId14" Type="http://schemas.openxmlformats.org/officeDocument/2006/relationships/customXml" Target="../ink/ink3396.xml"/><Relationship Id="rId30" Type="http://schemas.openxmlformats.org/officeDocument/2006/relationships/customXml" Target="../ink/ink3404.xml"/><Relationship Id="rId35" Type="http://schemas.openxmlformats.org/officeDocument/2006/relationships/image" Target="../media/image966.png"/><Relationship Id="rId56" Type="http://schemas.openxmlformats.org/officeDocument/2006/relationships/customXml" Target="../ink/ink3417.xml"/><Relationship Id="rId77" Type="http://schemas.openxmlformats.org/officeDocument/2006/relationships/image" Target="../media/image987.png"/><Relationship Id="rId100" Type="http://schemas.openxmlformats.org/officeDocument/2006/relationships/customXml" Target="../ink/ink3439.xml"/><Relationship Id="rId105" Type="http://schemas.openxmlformats.org/officeDocument/2006/relationships/image" Target="../media/image1001.png"/><Relationship Id="rId126" Type="http://schemas.openxmlformats.org/officeDocument/2006/relationships/customXml" Target="../ink/ink3452.xml"/><Relationship Id="rId147" Type="http://schemas.openxmlformats.org/officeDocument/2006/relationships/image" Target="../media/image1022.png"/><Relationship Id="rId168" Type="http://schemas.openxmlformats.org/officeDocument/2006/relationships/customXml" Target="../ink/ink3473.xml"/><Relationship Id="rId8" Type="http://schemas.openxmlformats.org/officeDocument/2006/relationships/customXml" Target="../ink/ink3393.xml"/><Relationship Id="rId51" Type="http://schemas.openxmlformats.org/officeDocument/2006/relationships/image" Target="../media/image974.png"/><Relationship Id="rId72" Type="http://schemas.openxmlformats.org/officeDocument/2006/relationships/customXml" Target="../ink/ink3425.xml"/><Relationship Id="rId93" Type="http://schemas.openxmlformats.org/officeDocument/2006/relationships/image" Target="../media/image995.png"/><Relationship Id="rId98" Type="http://schemas.openxmlformats.org/officeDocument/2006/relationships/customXml" Target="../ink/ink3438.xml"/><Relationship Id="rId121" Type="http://schemas.openxmlformats.org/officeDocument/2006/relationships/image" Target="../media/image1009.png"/><Relationship Id="rId142" Type="http://schemas.openxmlformats.org/officeDocument/2006/relationships/customXml" Target="../ink/ink3460.xml"/><Relationship Id="rId163" Type="http://schemas.openxmlformats.org/officeDocument/2006/relationships/image" Target="../media/image1030.png"/><Relationship Id="rId184" Type="http://schemas.openxmlformats.org/officeDocument/2006/relationships/customXml" Target="../ink/ink3481.xml"/><Relationship Id="rId189" Type="http://schemas.openxmlformats.org/officeDocument/2006/relationships/image" Target="../media/image1043.png"/><Relationship Id="rId3" Type="http://schemas.openxmlformats.org/officeDocument/2006/relationships/image" Target="../media/image950.png"/><Relationship Id="rId25" Type="http://schemas.openxmlformats.org/officeDocument/2006/relationships/image" Target="../media/image961.png"/><Relationship Id="rId46" Type="http://schemas.openxmlformats.org/officeDocument/2006/relationships/customXml" Target="../ink/ink3412.xml"/><Relationship Id="rId67" Type="http://schemas.openxmlformats.org/officeDocument/2006/relationships/image" Target="../media/image982.png"/><Relationship Id="rId116" Type="http://schemas.openxmlformats.org/officeDocument/2006/relationships/customXml" Target="../ink/ink3447.xml"/><Relationship Id="rId137" Type="http://schemas.openxmlformats.org/officeDocument/2006/relationships/image" Target="../media/image1017.png"/><Relationship Id="rId158" Type="http://schemas.openxmlformats.org/officeDocument/2006/relationships/customXml" Target="../ink/ink3468.xml"/><Relationship Id="rId20" Type="http://schemas.openxmlformats.org/officeDocument/2006/relationships/customXml" Target="../ink/ink3399.xml"/><Relationship Id="rId41" Type="http://schemas.openxmlformats.org/officeDocument/2006/relationships/image" Target="../media/image969.png"/><Relationship Id="rId62" Type="http://schemas.openxmlformats.org/officeDocument/2006/relationships/customXml" Target="../ink/ink3420.xml"/><Relationship Id="rId83" Type="http://schemas.openxmlformats.org/officeDocument/2006/relationships/image" Target="../media/image990.png"/><Relationship Id="rId88" Type="http://schemas.openxmlformats.org/officeDocument/2006/relationships/customXml" Target="../ink/ink3433.xml"/><Relationship Id="rId111" Type="http://schemas.openxmlformats.org/officeDocument/2006/relationships/image" Target="../media/image1004.png"/><Relationship Id="rId132" Type="http://schemas.openxmlformats.org/officeDocument/2006/relationships/customXml" Target="../ink/ink3455.xml"/><Relationship Id="rId153" Type="http://schemas.openxmlformats.org/officeDocument/2006/relationships/image" Target="../media/image1025.png"/><Relationship Id="rId174" Type="http://schemas.openxmlformats.org/officeDocument/2006/relationships/customXml" Target="../ink/ink3476.xml"/><Relationship Id="rId179" Type="http://schemas.openxmlformats.org/officeDocument/2006/relationships/image" Target="../media/image1038.png"/><Relationship Id="rId195" Type="http://schemas.openxmlformats.org/officeDocument/2006/relationships/image" Target="../media/image1046.png"/><Relationship Id="rId209" Type="http://schemas.openxmlformats.org/officeDocument/2006/relationships/image" Target="../media/image1053.png"/><Relationship Id="rId190" Type="http://schemas.openxmlformats.org/officeDocument/2006/relationships/customXml" Target="../ink/ink3484.xml"/><Relationship Id="rId204" Type="http://schemas.openxmlformats.org/officeDocument/2006/relationships/customXml" Target="../ink/ink3491.xml"/><Relationship Id="rId15" Type="http://schemas.openxmlformats.org/officeDocument/2006/relationships/image" Target="../media/image956.png"/><Relationship Id="rId36" Type="http://schemas.openxmlformats.org/officeDocument/2006/relationships/customXml" Target="../ink/ink3407.xml"/><Relationship Id="rId57" Type="http://schemas.openxmlformats.org/officeDocument/2006/relationships/image" Target="../media/image977.png"/><Relationship Id="rId106" Type="http://schemas.openxmlformats.org/officeDocument/2006/relationships/customXml" Target="../ink/ink3442.xml"/><Relationship Id="rId127" Type="http://schemas.openxmlformats.org/officeDocument/2006/relationships/image" Target="../media/image1012.png"/><Relationship Id="rId10" Type="http://schemas.openxmlformats.org/officeDocument/2006/relationships/customXml" Target="../ink/ink3394.xml"/><Relationship Id="rId31" Type="http://schemas.openxmlformats.org/officeDocument/2006/relationships/image" Target="../media/image964.png"/><Relationship Id="rId52" Type="http://schemas.openxmlformats.org/officeDocument/2006/relationships/customXml" Target="../ink/ink3415.xml"/><Relationship Id="rId73" Type="http://schemas.openxmlformats.org/officeDocument/2006/relationships/image" Target="../media/image985.png"/><Relationship Id="rId78" Type="http://schemas.openxmlformats.org/officeDocument/2006/relationships/customXml" Target="../ink/ink3428.xml"/><Relationship Id="rId94" Type="http://schemas.openxmlformats.org/officeDocument/2006/relationships/customXml" Target="../ink/ink3436.xml"/><Relationship Id="rId99" Type="http://schemas.openxmlformats.org/officeDocument/2006/relationships/image" Target="../media/image998.png"/><Relationship Id="rId101" Type="http://schemas.openxmlformats.org/officeDocument/2006/relationships/image" Target="../media/image999.png"/><Relationship Id="rId122" Type="http://schemas.openxmlformats.org/officeDocument/2006/relationships/customXml" Target="../ink/ink3450.xml"/><Relationship Id="rId143" Type="http://schemas.openxmlformats.org/officeDocument/2006/relationships/image" Target="../media/image1020.png"/><Relationship Id="rId148" Type="http://schemas.openxmlformats.org/officeDocument/2006/relationships/customXml" Target="../ink/ink3463.xml"/><Relationship Id="rId164" Type="http://schemas.openxmlformats.org/officeDocument/2006/relationships/customXml" Target="../ink/ink3471.xml"/><Relationship Id="rId169" Type="http://schemas.openxmlformats.org/officeDocument/2006/relationships/image" Target="../media/image1033.png"/><Relationship Id="rId185" Type="http://schemas.openxmlformats.org/officeDocument/2006/relationships/image" Target="../media/image1041.png"/><Relationship Id="rId4" Type="http://schemas.openxmlformats.org/officeDocument/2006/relationships/customXml" Target="../ink/ink3391.xml"/><Relationship Id="rId9" Type="http://schemas.openxmlformats.org/officeDocument/2006/relationships/image" Target="../media/image953.png"/><Relationship Id="rId180" Type="http://schemas.openxmlformats.org/officeDocument/2006/relationships/customXml" Target="../ink/ink3479.xml"/><Relationship Id="rId26" Type="http://schemas.openxmlformats.org/officeDocument/2006/relationships/customXml" Target="../ink/ink3402.xml"/><Relationship Id="rId47" Type="http://schemas.openxmlformats.org/officeDocument/2006/relationships/image" Target="../media/image972.png"/><Relationship Id="rId68" Type="http://schemas.openxmlformats.org/officeDocument/2006/relationships/customXml" Target="../ink/ink3423.xml"/><Relationship Id="rId89" Type="http://schemas.openxmlformats.org/officeDocument/2006/relationships/image" Target="../media/image993.png"/><Relationship Id="rId112" Type="http://schemas.openxmlformats.org/officeDocument/2006/relationships/customXml" Target="../ink/ink3445.xml"/><Relationship Id="rId133" Type="http://schemas.openxmlformats.org/officeDocument/2006/relationships/image" Target="../media/image1015.png"/><Relationship Id="rId154" Type="http://schemas.openxmlformats.org/officeDocument/2006/relationships/customXml" Target="../ink/ink3466.xml"/><Relationship Id="rId175" Type="http://schemas.openxmlformats.org/officeDocument/2006/relationships/image" Target="../media/image1036.png"/><Relationship Id="rId196" Type="http://schemas.openxmlformats.org/officeDocument/2006/relationships/customXml" Target="../ink/ink3487.xml"/><Relationship Id="rId200" Type="http://schemas.openxmlformats.org/officeDocument/2006/relationships/customXml" Target="../ink/ink3489.xml"/><Relationship Id="rId16" Type="http://schemas.openxmlformats.org/officeDocument/2006/relationships/customXml" Target="../ink/ink3397.xml"/><Relationship Id="rId37" Type="http://schemas.openxmlformats.org/officeDocument/2006/relationships/image" Target="../media/image967.png"/><Relationship Id="rId58" Type="http://schemas.openxmlformats.org/officeDocument/2006/relationships/customXml" Target="../ink/ink3418.xml"/><Relationship Id="rId79" Type="http://schemas.openxmlformats.org/officeDocument/2006/relationships/image" Target="../media/image988.png"/><Relationship Id="rId102" Type="http://schemas.openxmlformats.org/officeDocument/2006/relationships/customXml" Target="../ink/ink3440.xml"/><Relationship Id="rId123" Type="http://schemas.openxmlformats.org/officeDocument/2006/relationships/image" Target="../media/image1010.png"/><Relationship Id="rId144" Type="http://schemas.openxmlformats.org/officeDocument/2006/relationships/customXml" Target="../ink/ink3461.xml"/><Relationship Id="rId90" Type="http://schemas.openxmlformats.org/officeDocument/2006/relationships/customXml" Target="../ink/ink3434.xml"/><Relationship Id="rId165" Type="http://schemas.openxmlformats.org/officeDocument/2006/relationships/image" Target="../media/image1031.png"/><Relationship Id="rId186" Type="http://schemas.openxmlformats.org/officeDocument/2006/relationships/customXml" Target="../ink/ink3482.xml"/><Relationship Id="rId27" Type="http://schemas.openxmlformats.org/officeDocument/2006/relationships/image" Target="../media/image962.png"/><Relationship Id="rId48" Type="http://schemas.openxmlformats.org/officeDocument/2006/relationships/customXml" Target="../ink/ink3413.xml"/><Relationship Id="rId69" Type="http://schemas.openxmlformats.org/officeDocument/2006/relationships/image" Target="../media/image983.png"/><Relationship Id="rId113" Type="http://schemas.openxmlformats.org/officeDocument/2006/relationships/image" Target="../media/image1005.png"/><Relationship Id="rId134" Type="http://schemas.openxmlformats.org/officeDocument/2006/relationships/customXml" Target="../ink/ink3456.xml"/><Relationship Id="rId80" Type="http://schemas.openxmlformats.org/officeDocument/2006/relationships/customXml" Target="../ink/ink3429.xml"/><Relationship Id="rId155" Type="http://schemas.openxmlformats.org/officeDocument/2006/relationships/image" Target="../media/image1026.png"/><Relationship Id="rId176" Type="http://schemas.openxmlformats.org/officeDocument/2006/relationships/customXml" Target="../ink/ink3477.xml"/><Relationship Id="rId197" Type="http://schemas.openxmlformats.org/officeDocument/2006/relationships/image" Target="../media/image1047.png"/><Relationship Id="rId201" Type="http://schemas.openxmlformats.org/officeDocument/2006/relationships/image" Target="../media/image1049.png"/><Relationship Id="rId17" Type="http://schemas.openxmlformats.org/officeDocument/2006/relationships/image" Target="../media/image957.png"/><Relationship Id="rId38" Type="http://schemas.openxmlformats.org/officeDocument/2006/relationships/customXml" Target="../ink/ink3408.xml"/><Relationship Id="rId59" Type="http://schemas.openxmlformats.org/officeDocument/2006/relationships/image" Target="../media/image978.png"/><Relationship Id="rId103" Type="http://schemas.openxmlformats.org/officeDocument/2006/relationships/image" Target="../media/image1000.png"/><Relationship Id="rId124" Type="http://schemas.openxmlformats.org/officeDocument/2006/relationships/customXml" Target="../ink/ink3451.xml"/><Relationship Id="rId70" Type="http://schemas.openxmlformats.org/officeDocument/2006/relationships/customXml" Target="../ink/ink3424.xml"/><Relationship Id="rId91" Type="http://schemas.openxmlformats.org/officeDocument/2006/relationships/image" Target="../media/image994.png"/><Relationship Id="rId145" Type="http://schemas.openxmlformats.org/officeDocument/2006/relationships/image" Target="../media/image1021.png"/><Relationship Id="rId166" Type="http://schemas.openxmlformats.org/officeDocument/2006/relationships/customXml" Target="../ink/ink3472.xml"/><Relationship Id="rId187" Type="http://schemas.openxmlformats.org/officeDocument/2006/relationships/image" Target="../media/image10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03.xml"/><Relationship Id="rId49" Type="http://schemas.openxmlformats.org/officeDocument/2006/relationships/image" Target="../media/image973.png"/><Relationship Id="rId114" Type="http://schemas.openxmlformats.org/officeDocument/2006/relationships/customXml" Target="../ink/ink3446.xml"/><Relationship Id="rId60" Type="http://schemas.openxmlformats.org/officeDocument/2006/relationships/customXml" Target="../ink/ink3419.xml"/><Relationship Id="rId81" Type="http://schemas.openxmlformats.org/officeDocument/2006/relationships/image" Target="../media/image989.png"/><Relationship Id="rId135" Type="http://schemas.openxmlformats.org/officeDocument/2006/relationships/image" Target="../media/image1016.png"/><Relationship Id="rId156" Type="http://schemas.openxmlformats.org/officeDocument/2006/relationships/customXml" Target="../ink/ink3467.xml"/><Relationship Id="rId177" Type="http://schemas.openxmlformats.org/officeDocument/2006/relationships/image" Target="../media/image1037.png"/><Relationship Id="rId198" Type="http://schemas.openxmlformats.org/officeDocument/2006/relationships/customXml" Target="../ink/ink3488.xml"/><Relationship Id="rId202" Type="http://schemas.openxmlformats.org/officeDocument/2006/relationships/customXml" Target="../ink/ink3490.xml"/><Relationship Id="rId18" Type="http://schemas.openxmlformats.org/officeDocument/2006/relationships/customXml" Target="../ink/ink3398.xml"/><Relationship Id="rId39" Type="http://schemas.openxmlformats.org/officeDocument/2006/relationships/image" Target="../media/image968.png"/><Relationship Id="rId50" Type="http://schemas.openxmlformats.org/officeDocument/2006/relationships/customXml" Target="../ink/ink3414.xml"/><Relationship Id="rId104" Type="http://schemas.openxmlformats.org/officeDocument/2006/relationships/customXml" Target="../ink/ink3441.xml"/><Relationship Id="rId125" Type="http://schemas.openxmlformats.org/officeDocument/2006/relationships/image" Target="../media/image1011.png"/><Relationship Id="rId146" Type="http://schemas.openxmlformats.org/officeDocument/2006/relationships/customXml" Target="../ink/ink3462.xml"/><Relationship Id="rId167" Type="http://schemas.openxmlformats.org/officeDocument/2006/relationships/image" Target="../media/image1032.png"/><Relationship Id="rId188" Type="http://schemas.openxmlformats.org/officeDocument/2006/relationships/customXml" Target="../ink/ink3483.xml"/><Relationship Id="rId71" Type="http://schemas.openxmlformats.org/officeDocument/2006/relationships/image" Target="../media/image984.png"/><Relationship Id="rId92" Type="http://schemas.openxmlformats.org/officeDocument/2006/relationships/customXml" Target="../ink/ink3435.xml"/><Relationship Id="rId2" Type="http://schemas.openxmlformats.org/officeDocument/2006/relationships/customXml" Target="../ink/ink3390.xml"/><Relationship Id="rId29" Type="http://schemas.openxmlformats.org/officeDocument/2006/relationships/image" Target="../media/image963.png"/><Relationship Id="rId40" Type="http://schemas.openxmlformats.org/officeDocument/2006/relationships/customXml" Target="../ink/ink3409.xml"/><Relationship Id="rId115" Type="http://schemas.openxmlformats.org/officeDocument/2006/relationships/image" Target="../media/image1006.png"/><Relationship Id="rId136" Type="http://schemas.openxmlformats.org/officeDocument/2006/relationships/customXml" Target="../ink/ink3457.xml"/><Relationship Id="rId157" Type="http://schemas.openxmlformats.org/officeDocument/2006/relationships/image" Target="../media/image1027.png"/><Relationship Id="rId178" Type="http://schemas.openxmlformats.org/officeDocument/2006/relationships/customXml" Target="../ink/ink347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4.png"/><Relationship Id="rId2" Type="http://schemas.openxmlformats.org/officeDocument/2006/relationships/customXml" Target="../ink/ink3494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4.png"/><Relationship Id="rId2" Type="http://schemas.openxmlformats.org/officeDocument/2006/relationships/customXml" Target="../ink/ink349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55.png"/><Relationship Id="rId4" Type="http://schemas.openxmlformats.org/officeDocument/2006/relationships/customXml" Target="../ink/ink3496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59.png"/><Relationship Id="rId18" Type="http://schemas.openxmlformats.org/officeDocument/2006/relationships/customXml" Target="../ink/ink3505.xml"/><Relationship Id="rId26" Type="http://schemas.openxmlformats.org/officeDocument/2006/relationships/customXml" Target="../ink/ink3509.xml"/><Relationship Id="rId39" Type="http://schemas.openxmlformats.org/officeDocument/2006/relationships/image" Target="../media/image1072.png"/><Relationship Id="rId21" Type="http://schemas.openxmlformats.org/officeDocument/2006/relationships/image" Target="../media/image1063.png"/><Relationship Id="rId34" Type="http://schemas.openxmlformats.org/officeDocument/2006/relationships/customXml" Target="../ink/ink3513.xml"/><Relationship Id="rId42" Type="http://schemas.openxmlformats.org/officeDocument/2006/relationships/customXml" Target="../ink/ink3517.xml"/><Relationship Id="rId47" Type="http://schemas.openxmlformats.org/officeDocument/2006/relationships/image" Target="../media/image1076.png"/><Relationship Id="rId50" Type="http://schemas.openxmlformats.org/officeDocument/2006/relationships/customXml" Target="../ink/ink3521.xml"/><Relationship Id="rId7" Type="http://schemas.openxmlformats.org/officeDocument/2006/relationships/image" Target="../media/image1056.png"/><Relationship Id="rId2" Type="http://schemas.openxmlformats.org/officeDocument/2006/relationships/customXml" Target="../ink/ink3497.xml"/><Relationship Id="rId16" Type="http://schemas.openxmlformats.org/officeDocument/2006/relationships/customXml" Target="../ink/ink3504.xml"/><Relationship Id="rId29" Type="http://schemas.openxmlformats.org/officeDocument/2006/relationships/image" Target="../media/image1067.png"/><Relationship Id="rId11" Type="http://schemas.openxmlformats.org/officeDocument/2006/relationships/image" Target="../media/image1058.png"/><Relationship Id="rId24" Type="http://schemas.openxmlformats.org/officeDocument/2006/relationships/customXml" Target="../ink/ink3508.xml"/><Relationship Id="rId32" Type="http://schemas.openxmlformats.org/officeDocument/2006/relationships/customXml" Target="../ink/ink3512.xml"/><Relationship Id="rId37" Type="http://schemas.openxmlformats.org/officeDocument/2006/relationships/image" Target="../media/image1071.png"/><Relationship Id="rId40" Type="http://schemas.openxmlformats.org/officeDocument/2006/relationships/customXml" Target="../ink/ink3516.xml"/><Relationship Id="rId45" Type="http://schemas.openxmlformats.org/officeDocument/2006/relationships/image" Target="../media/image1075.png"/><Relationship Id="rId5" Type="http://schemas.openxmlformats.org/officeDocument/2006/relationships/image" Target="../media/image1055.png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3510.xml"/><Relationship Id="rId36" Type="http://schemas.openxmlformats.org/officeDocument/2006/relationships/customXml" Target="../ink/ink3514.xml"/><Relationship Id="rId49" Type="http://schemas.openxmlformats.org/officeDocument/2006/relationships/image" Target="../media/image1077.png"/><Relationship Id="rId10" Type="http://schemas.openxmlformats.org/officeDocument/2006/relationships/customXml" Target="../ink/ink3501.xml"/><Relationship Id="rId19" Type="http://schemas.openxmlformats.org/officeDocument/2006/relationships/image" Target="../media/image1062.png"/><Relationship Id="rId31" Type="http://schemas.openxmlformats.org/officeDocument/2006/relationships/image" Target="../media/image1068.png"/><Relationship Id="rId44" Type="http://schemas.openxmlformats.org/officeDocument/2006/relationships/customXml" Target="../ink/ink3518.xml"/><Relationship Id="rId4" Type="http://schemas.openxmlformats.org/officeDocument/2006/relationships/customXml" Target="../ink/ink3498.xml"/><Relationship Id="rId9" Type="http://schemas.openxmlformats.org/officeDocument/2006/relationships/image" Target="../media/image1057.png"/><Relationship Id="rId14" Type="http://schemas.openxmlformats.org/officeDocument/2006/relationships/customXml" Target="../ink/ink3503.xml"/><Relationship Id="rId22" Type="http://schemas.openxmlformats.org/officeDocument/2006/relationships/customXml" Target="../ink/ink3507.xml"/><Relationship Id="rId27" Type="http://schemas.openxmlformats.org/officeDocument/2006/relationships/image" Target="../media/image1066.png"/><Relationship Id="rId30" Type="http://schemas.openxmlformats.org/officeDocument/2006/relationships/customXml" Target="../ink/ink3511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3520.xml"/><Relationship Id="rId8" Type="http://schemas.openxmlformats.org/officeDocument/2006/relationships/customXml" Target="../ink/ink3500.xml"/><Relationship Id="rId51" Type="http://schemas.openxmlformats.org/officeDocument/2006/relationships/image" Target="../media/image1078.png"/><Relationship Id="rId3" Type="http://schemas.openxmlformats.org/officeDocument/2006/relationships/image" Target="../media/image1054.png"/><Relationship Id="rId12" Type="http://schemas.openxmlformats.org/officeDocument/2006/relationships/customXml" Target="../ink/ink3502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3515.xml"/><Relationship Id="rId46" Type="http://schemas.openxmlformats.org/officeDocument/2006/relationships/customXml" Target="../ink/ink3519.xml"/><Relationship Id="rId20" Type="http://schemas.openxmlformats.org/officeDocument/2006/relationships/customXml" Target="../ink/ink3506.xml"/><Relationship Id="rId41" Type="http://schemas.openxmlformats.org/officeDocument/2006/relationships/image" Target="../media/image10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9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4.xml"/><Relationship Id="rId21" Type="http://schemas.openxmlformats.org/officeDocument/2006/relationships/image" Target="../media/image1063.png"/><Relationship Id="rId34" Type="http://schemas.openxmlformats.org/officeDocument/2006/relationships/customXml" Target="../ink/ink3538.xml"/><Relationship Id="rId42" Type="http://schemas.openxmlformats.org/officeDocument/2006/relationships/customXml" Target="../ink/ink3542.xml"/><Relationship Id="rId47" Type="http://schemas.openxmlformats.org/officeDocument/2006/relationships/image" Target="../media/image1076.png"/><Relationship Id="rId50" Type="http://schemas.openxmlformats.org/officeDocument/2006/relationships/customXml" Target="../ink/ink3546.xml"/><Relationship Id="rId55" Type="http://schemas.openxmlformats.org/officeDocument/2006/relationships/image" Target="../media/image1080.png"/><Relationship Id="rId63" Type="http://schemas.openxmlformats.org/officeDocument/2006/relationships/image" Target="../media/image1084.png"/><Relationship Id="rId7" Type="http://schemas.openxmlformats.org/officeDocument/2006/relationships/image" Target="../media/image1056.png"/><Relationship Id="rId2" Type="http://schemas.openxmlformats.org/officeDocument/2006/relationships/customXml" Target="../ink/ink3522.xml"/><Relationship Id="rId16" Type="http://schemas.openxmlformats.org/officeDocument/2006/relationships/customXml" Target="../ink/ink3529.xml"/><Relationship Id="rId29" Type="http://schemas.openxmlformats.org/officeDocument/2006/relationships/image" Target="../media/image1067.png"/><Relationship Id="rId11" Type="http://schemas.openxmlformats.org/officeDocument/2006/relationships/image" Target="../media/image1058.png"/><Relationship Id="rId24" Type="http://schemas.openxmlformats.org/officeDocument/2006/relationships/customXml" Target="../ink/ink3533.xml"/><Relationship Id="rId32" Type="http://schemas.openxmlformats.org/officeDocument/2006/relationships/customXml" Target="../ink/ink3537.xml"/><Relationship Id="rId37" Type="http://schemas.openxmlformats.org/officeDocument/2006/relationships/image" Target="../media/image1071.png"/><Relationship Id="rId40" Type="http://schemas.openxmlformats.org/officeDocument/2006/relationships/customXml" Target="../ink/ink3541.xml"/><Relationship Id="rId45" Type="http://schemas.openxmlformats.org/officeDocument/2006/relationships/image" Target="../media/image1075.png"/><Relationship Id="rId53" Type="http://schemas.openxmlformats.org/officeDocument/2006/relationships/image" Target="../media/image1079.png"/><Relationship Id="rId58" Type="http://schemas.openxmlformats.org/officeDocument/2006/relationships/customXml" Target="../ink/ink3550.xml"/><Relationship Id="rId5" Type="http://schemas.openxmlformats.org/officeDocument/2006/relationships/image" Target="../media/image1055.png"/><Relationship Id="rId61" Type="http://schemas.openxmlformats.org/officeDocument/2006/relationships/image" Target="../media/image1083.png"/><Relationship Id="rId19" Type="http://schemas.openxmlformats.org/officeDocument/2006/relationships/image" Target="../media/image1062.png"/><Relationship Id="rId14" Type="http://schemas.openxmlformats.org/officeDocument/2006/relationships/customXml" Target="../ink/ink3528.xml"/><Relationship Id="rId22" Type="http://schemas.openxmlformats.org/officeDocument/2006/relationships/customXml" Target="../ink/ink3532.xml"/><Relationship Id="rId27" Type="http://schemas.openxmlformats.org/officeDocument/2006/relationships/image" Target="../media/image1066.png"/><Relationship Id="rId30" Type="http://schemas.openxmlformats.org/officeDocument/2006/relationships/customXml" Target="../ink/ink3536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3545.xml"/><Relationship Id="rId56" Type="http://schemas.openxmlformats.org/officeDocument/2006/relationships/customXml" Target="../ink/ink3549.xml"/><Relationship Id="rId64" Type="http://schemas.openxmlformats.org/officeDocument/2006/relationships/customXml" Target="../ink/ink3553.xml"/><Relationship Id="rId8" Type="http://schemas.openxmlformats.org/officeDocument/2006/relationships/customXml" Target="../ink/ink3525.xml"/><Relationship Id="rId51" Type="http://schemas.openxmlformats.org/officeDocument/2006/relationships/image" Target="../media/image1078.png"/><Relationship Id="rId3" Type="http://schemas.openxmlformats.org/officeDocument/2006/relationships/image" Target="../media/image1054.png"/><Relationship Id="rId12" Type="http://schemas.openxmlformats.org/officeDocument/2006/relationships/customXml" Target="../ink/ink3527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3540.xml"/><Relationship Id="rId46" Type="http://schemas.openxmlformats.org/officeDocument/2006/relationships/customXml" Target="../ink/ink3544.xml"/><Relationship Id="rId59" Type="http://schemas.openxmlformats.org/officeDocument/2006/relationships/image" Target="../media/image1082.png"/><Relationship Id="rId20" Type="http://schemas.openxmlformats.org/officeDocument/2006/relationships/customXml" Target="../ink/ink3531.xml"/><Relationship Id="rId41" Type="http://schemas.openxmlformats.org/officeDocument/2006/relationships/image" Target="../media/image1073.png"/><Relationship Id="rId54" Type="http://schemas.openxmlformats.org/officeDocument/2006/relationships/customXml" Target="../ink/ink3548.xml"/><Relationship Id="rId62" Type="http://schemas.openxmlformats.org/officeDocument/2006/relationships/customXml" Target="../ink/ink35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4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3535.xml"/><Relationship Id="rId36" Type="http://schemas.openxmlformats.org/officeDocument/2006/relationships/customXml" Target="../ink/ink3539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3526.xml"/><Relationship Id="rId31" Type="http://schemas.openxmlformats.org/officeDocument/2006/relationships/image" Target="../media/image1068.png"/><Relationship Id="rId44" Type="http://schemas.openxmlformats.org/officeDocument/2006/relationships/customXml" Target="../ink/ink3543.xml"/><Relationship Id="rId52" Type="http://schemas.openxmlformats.org/officeDocument/2006/relationships/customXml" Target="../ink/ink3547.xml"/><Relationship Id="rId60" Type="http://schemas.openxmlformats.org/officeDocument/2006/relationships/customXml" Target="../ink/ink3551.xml"/><Relationship Id="rId65" Type="http://schemas.openxmlformats.org/officeDocument/2006/relationships/image" Target="../media/image1085.png"/><Relationship Id="rId4" Type="http://schemas.openxmlformats.org/officeDocument/2006/relationships/customXml" Target="../ink/ink3523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3530.xml"/><Relationship Id="rId39" Type="http://schemas.openxmlformats.org/officeDocument/2006/relationships/image" Target="../media/image1072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66.xml"/><Relationship Id="rId21" Type="http://schemas.openxmlformats.org/officeDocument/2006/relationships/image" Target="../media/image1063.png"/><Relationship Id="rId42" Type="http://schemas.openxmlformats.org/officeDocument/2006/relationships/customXml" Target="../ink/ink3574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3587.xml"/><Relationship Id="rId16" Type="http://schemas.openxmlformats.org/officeDocument/2006/relationships/customXml" Target="../ink/ink3561.xml"/><Relationship Id="rId11" Type="http://schemas.openxmlformats.org/officeDocument/2006/relationships/image" Target="../media/image1058.png"/><Relationship Id="rId24" Type="http://schemas.openxmlformats.org/officeDocument/2006/relationships/customXml" Target="../ink/ink3565.xml"/><Relationship Id="rId32" Type="http://schemas.openxmlformats.org/officeDocument/2006/relationships/customXml" Target="../ink/ink3569.xml"/><Relationship Id="rId37" Type="http://schemas.openxmlformats.org/officeDocument/2006/relationships/image" Target="../media/image1071.png"/><Relationship Id="rId40" Type="http://schemas.openxmlformats.org/officeDocument/2006/relationships/customXml" Target="../ink/ink3573.xml"/><Relationship Id="rId45" Type="http://schemas.openxmlformats.org/officeDocument/2006/relationships/image" Target="../media/image1075.png"/><Relationship Id="rId53" Type="http://schemas.openxmlformats.org/officeDocument/2006/relationships/image" Target="../media/image1079.png"/><Relationship Id="rId58" Type="http://schemas.openxmlformats.org/officeDocument/2006/relationships/customXml" Target="../ink/ink3582.xml"/><Relationship Id="rId66" Type="http://schemas.openxmlformats.org/officeDocument/2006/relationships/customXml" Target="../ink/ink3586.xml"/><Relationship Id="rId74" Type="http://schemas.openxmlformats.org/officeDocument/2006/relationships/customXml" Target="../ink/ink3590.xml"/><Relationship Id="rId79" Type="http://schemas.openxmlformats.org/officeDocument/2006/relationships/image" Target="../media/image1092.png"/><Relationship Id="rId5" Type="http://schemas.openxmlformats.org/officeDocument/2006/relationships/image" Target="../media/image1055.png"/><Relationship Id="rId61" Type="http://schemas.openxmlformats.org/officeDocument/2006/relationships/image" Target="../media/image1083.png"/><Relationship Id="rId19" Type="http://schemas.openxmlformats.org/officeDocument/2006/relationships/image" Target="../media/image1062.png"/><Relationship Id="rId14" Type="http://schemas.openxmlformats.org/officeDocument/2006/relationships/customXml" Target="../ink/ink3560.xml"/><Relationship Id="rId22" Type="http://schemas.openxmlformats.org/officeDocument/2006/relationships/customXml" Target="../ink/ink3564.xml"/><Relationship Id="rId27" Type="http://schemas.openxmlformats.org/officeDocument/2006/relationships/image" Target="../media/image1066.png"/><Relationship Id="rId30" Type="http://schemas.openxmlformats.org/officeDocument/2006/relationships/customXml" Target="../ink/ink3568.xml"/><Relationship Id="rId35" Type="http://schemas.openxmlformats.org/officeDocument/2006/relationships/image" Target="../media/image1070.png"/><Relationship Id="rId43" Type="http://schemas.openxmlformats.org/officeDocument/2006/relationships/image" Target="../media/image1074.png"/><Relationship Id="rId48" Type="http://schemas.openxmlformats.org/officeDocument/2006/relationships/customXml" Target="../ink/ink3577.xml"/><Relationship Id="rId56" Type="http://schemas.openxmlformats.org/officeDocument/2006/relationships/customXml" Target="../ink/ink3581.xml"/><Relationship Id="rId64" Type="http://schemas.openxmlformats.org/officeDocument/2006/relationships/customXml" Target="../ink/ink3585.xml"/><Relationship Id="rId69" Type="http://schemas.openxmlformats.org/officeDocument/2006/relationships/image" Target="../media/image1087.png"/><Relationship Id="rId77" Type="http://schemas.openxmlformats.org/officeDocument/2006/relationships/image" Target="../media/image1091.png"/><Relationship Id="rId8" Type="http://schemas.openxmlformats.org/officeDocument/2006/relationships/customXml" Target="../ink/ink3557.xml"/><Relationship Id="rId51" Type="http://schemas.openxmlformats.org/officeDocument/2006/relationships/image" Target="../media/image1078.png"/><Relationship Id="rId72" Type="http://schemas.openxmlformats.org/officeDocument/2006/relationships/customXml" Target="../ink/ink3589.xml"/><Relationship Id="rId3" Type="http://schemas.openxmlformats.org/officeDocument/2006/relationships/image" Target="../media/image1054.png"/><Relationship Id="rId12" Type="http://schemas.openxmlformats.org/officeDocument/2006/relationships/customXml" Target="../ink/ink3559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3572.xml"/><Relationship Id="rId46" Type="http://schemas.openxmlformats.org/officeDocument/2006/relationships/customXml" Target="../ink/ink3576.xml"/><Relationship Id="rId59" Type="http://schemas.openxmlformats.org/officeDocument/2006/relationships/image" Target="../media/image1082.png"/><Relationship Id="rId67" Type="http://schemas.openxmlformats.org/officeDocument/2006/relationships/image" Target="../media/image1086.png"/><Relationship Id="rId20" Type="http://schemas.openxmlformats.org/officeDocument/2006/relationships/customXml" Target="../ink/ink3563.xml"/><Relationship Id="rId41" Type="http://schemas.openxmlformats.org/officeDocument/2006/relationships/image" Target="../media/image1073.png"/><Relationship Id="rId54" Type="http://schemas.openxmlformats.org/officeDocument/2006/relationships/customXml" Target="../ink/ink3580.xml"/><Relationship Id="rId62" Type="http://schemas.openxmlformats.org/officeDocument/2006/relationships/customXml" Target="../ink/ink3584.xml"/><Relationship Id="rId70" Type="http://schemas.openxmlformats.org/officeDocument/2006/relationships/customXml" Target="../ink/ink3588.xml"/><Relationship Id="rId75" Type="http://schemas.openxmlformats.org/officeDocument/2006/relationships/image" Target="../media/image10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6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3567.xml"/><Relationship Id="rId36" Type="http://schemas.openxmlformats.org/officeDocument/2006/relationships/customXml" Target="../ink/ink3571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3558.xml"/><Relationship Id="rId31" Type="http://schemas.openxmlformats.org/officeDocument/2006/relationships/image" Target="../media/image1068.png"/><Relationship Id="rId44" Type="http://schemas.openxmlformats.org/officeDocument/2006/relationships/customXml" Target="../ink/ink3575.xml"/><Relationship Id="rId52" Type="http://schemas.openxmlformats.org/officeDocument/2006/relationships/customXml" Target="../ink/ink3579.xml"/><Relationship Id="rId60" Type="http://schemas.openxmlformats.org/officeDocument/2006/relationships/customXml" Target="../ink/ink3583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3592.xml"/><Relationship Id="rId4" Type="http://schemas.openxmlformats.org/officeDocument/2006/relationships/customXml" Target="../ink/ink3555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3562.xml"/><Relationship Id="rId39" Type="http://schemas.openxmlformats.org/officeDocument/2006/relationships/image" Target="../media/image1072.png"/><Relationship Id="rId34" Type="http://schemas.openxmlformats.org/officeDocument/2006/relationships/customXml" Target="../ink/ink3570.xml"/><Relationship Id="rId50" Type="http://schemas.openxmlformats.org/officeDocument/2006/relationships/customXml" Target="../ink/ink3578.xml"/><Relationship Id="rId55" Type="http://schemas.openxmlformats.org/officeDocument/2006/relationships/image" Target="../media/image1080.png"/><Relationship Id="rId76" Type="http://schemas.openxmlformats.org/officeDocument/2006/relationships/customXml" Target="../ink/ink3591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2" Type="http://schemas.openxmlformats.org/officeDocument/2006/relationships/customXml" Target="../ink/ink3554.xml"/><Relationship Id="rId29" Type="http://schemas.openxmlformats.org/officeDocument/2006/relationships/image" Target="../media/image1067.png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05.xml"/><Relationship Id="rId21" Type="http://schemas.openxmlformats.org/officeDocument/2006/relationships/image" Target="../media/image1063.png"/><Relationship Id="rId42" Type="http://schemas.openxmlformats.org/officeDocument/2006/relationships/customXml" Target="../ink/ink3613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3626.xml"/><Relationship Id="rId84" Type="http://schemas.openxmlformats.org/officeDocument/2006/relationships/customXml" Target="../ink/ink3634.xml"/><Relationship Id="rId89" Type="http://schemas.openxmlformats.org/officeDocument/2006/relationships/image" Target="../media/image1097.png"/><Relationship Id="rId16" Type="http://schemas.openxmlformats.org/officeDocument/2006/relationships/customXml" Target="../ink/ink3600.xml"/><Relationship Id="rId11" Type="http://schemas.openxmlformats.org/officeDocument/2006/relationships/image" Target="../media/image1058.png"/><Relationship Id="rId32" Type="http://schemas.openxmlformats.org/officeDocument/2006/relationships/customXml" Target="../ink/ink3608.xml"/><Relationship Id="rId37" Type="http://schemas.openxmlformats.org/officeDocument/2006/relationships/image" Target="../media/image1071.png"/><Relationship Id="rId53" Type="http://schemas.openxmlformats.org/officeDocument/2006/relationships/image" Target="../media/image1079.png"/><Relationship Id="rId58" Type="http://schemas.openxmlformats.org/officeDocument/2006/relationships/customXml" Target="../ink/ink3621.xml"/><Relationship Id="rId74" Type="http://schemas.openxmlformats.org/officeDocument/2006/relationships/customXml" Target="../ink/ink3629.xml"/><Relationship Id="rId79" Type="http://schemas.openxmlformats.org/officeDocument/2006/relationships/image" Target="../media/image1092.png"/><Relationship Id="rId5" Type="http://schemas.openxmlformats.org/officeDocument/2006/relationships/image" Target="../media/image1055.png"/><Relationship Id="rId90" Type="http://schemas.openxmlformats.org/officeDocument/2006/relationships/customXml" Target="../ink/ink3637.xml"/><Relationship Id="rId22" Type="http://schemas.openxmlformats.org/officeDocument/2006/relationships/customXml" Target="../ink/ink3603.xml"/><Relationship Id="rId27" Type="http://schemas.openxmlformats.org/officeDocument/2006/relationships/image" Target="../media/image1066.png"/><Relationship Id="rId43" Type="http://schemas.openxmlformats.org/officeDocument/2006/relationships/image" Target="../media/image1074.png"/><Relationship Id="rId48" Type="http://schemas.openxmlformats.org/officeDocument/2006/relationships/customXml" Target="../ink/ink3616.xml"/><Relationship Id="rId64" Type="http://schemas.openxmlformats.org/officeDocument/2006/relationships/customXml" Target="../ink/ink3624.xml"/><Relationship Id="rId69" Type="http://schemas.openxmlformats.org/officeDocument/2006/relationships/image" Target="../media/image1087.png"/><Relationship Id="rId8" Type="http://schemas.openxmlformats.org/officeDocument/2006/relationships/customXml" Target="../ink/ink3596.xml"/><Relationship Id="rId51" Type="http://schemas.openxmlformats.org/officeDocument/2006/relationships/image" Target="../media/image1078.png"/><Relationship Id="rId72" Type="http://schemas.openxmlformats.org/officeDocument/2006/relationships/customXml" Target="../ink/ink3628.xml"/><Relationship Id="rId80" Type="http://schemas.openxmlformats.org/officeDocument/2006/relationships/customXml" Target="../ink/ink3632.xml"/><Relationship Id="rId85" Type="http://schemas.openxmlformats.org/officeDocument/2006/relationships/image" Target="../media/image1095.png"/><Relationship Id="rId93" Type="http://schemas.openxmlformats.org/officeDocument/2006/relationships/image" Target="../media/image1099.png"/><Relationship Id="rId3" Type="http://schemas.openxmlformats.org/officeDocument/2006/relationships/image" Target="../media/image1054.png"/><Relationship Id="rId12" Type="http://schemas.openxmlformats.org/officeDocument/2006/relationships/customXml" Target="../ink/ink3598.xml"/><Relationship Id="rId17" Type="http://schemas.openxmlformats.org/officeDocument/2006/relationships/image" Target="../media/image1061.png"/><Relationship Id="rId25" Type="http://schemas.openxmlformats.org/officeDocument/2006/relationships/image" Target="../media/image1065.png"/><Relationship Id="rId33" Type="http://schemas.openxmlformats.org/officeDocument/2006/relationships/image" Target="../media/image1069.png"/><Relationship Id="rId38" Type="http://schemas.openxmlformats.org/officeDocument/2006/relationships/customXml" Target="../ink/ink3611.xml"/><Relationship Id="rId46" Type="http://schemas.openxmlformats.org/officeDocument/2006/relationships/customXml" Target="../ink/ink3615.xml"/><Relationship Id="rId59" Type="http://schemas.openxmlformats.org/officeDocument/2006/relationships/image" Target="../media/image1082.png"/><Relationship Id="rId67" Type="http://schemas.openxmlformats.org/officeDocument/2006/relationships/image" Target="../media/image1086.png"/><Relationship Id="rId20" Type="http://schemas.openxmlformats.org/officeDocument/2006/relationships/customXml" Target="../ink/ink3602.xml"/><Relationship Id="rId41" Type="http://schemas.openxmlformats.org/officeDocument/2006/relationships/image" Target="../media/image1073.png"/><Relationship Id="rId54" Type="http://schemas.openxmlformats.org/officeDocument/2006/relationships/customXml" Target="../ink/ink3619.xml"/><Relationship Id="rId62" Type="http://schemas.openxmlformats.org/officeDocument/2006/relationships/customXml" Target="../ink/ink3623.xml"/><Relationship Id="rId70" Type="http://schemas.openxmlformats.org/officeDocument/2006/relationships/customXml" Target="../ink/ink3627.xml"/><Relationship Id="rId75" Type="http://schemas.openxmlformats.org/officeDocument/2006/relationships/image" Target="../media/image1090.png"/><Relationship Id="rId83" Type="http://schemas.openxmlformats.org/officeDocument/2006/relationships/image" Target="../media/image1094.png"/><Relationship Id="rId88" Type="http://schemas.openxmlformats.org/officeDocument/2006/relationships/customXml" Target="../ink/ink3636.xml"/><Relationship Id="rId91" Type="http://schemas.openxmlformats.org/officeDocument/2006/relationships/image" Target="../media/image109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5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3606.xml"/><Relationship Id="rId36" Type="http://schemas.openxmlformats.org/officeDocument/2006/relationships/customXml" Target="../ink/ink3610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" Type="http://schemas.openxmlformats.org/officeDocument/2006/relationships/customXml" Target="../ink/ink3597.xml"/><Relationship Id="rId31" Type="http://schemas.openxmlformats.org/officeDocument/2006/relationships/image" Target="../media/image1068.png"/><Relationship Id="rId44" Type="http://schemas.openxmlformats.org/officeDocument/2006/relationships/customXml" Target="../ink/ink3614.xml"/><Relationship Id="rId52" Type="http://schemas.openxmlformats.org/officeDocument/2006/relationships/customXml" Target="../ink/ink3618.xml"/><Relationship Id="rId60" Type="http://schemas.openxmlformats.org/officeDocument/2006/relationships/customXml" Target="../ink/ink3622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3631.xml"/><Relationship Id="rId81" Type="http://schemas.openxmlformats.org/officeDocument/2006/relationships/image" Target="../media/image1093.png"/><Relationship Id="rId86" Type="http://schemas.openxmlformats.org/officeDocument/2006/relationships/customXml" Target="../ink/ink3635.xml"/><Relationship Id="rId4" Type="http://schemas.openxmlformats.org/officeDocument/2006/relationships/customXml" Target="../ink/ink3594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3601.xml"/><Relationship Id="rId39" Type="http://schemas.openxmlformats.org/officeDocument/2006/relationships/image" Target="../media/image1072.png"/><Relationship Id="rId34" Type="http://schemas.openxmlformats.org/officeDocument/2006/relationships/customXml" Target="../ink/ink3609.xml"/><Relationship Id="rId50" Type="http://schemas.openxmlformats.org/officeDocument/2006/relationships/customXml" Target="../ink/ink3617.xml"/><Relationship Id="rId55" Type="http://schemas.openxmlformats.org/officeDocument/2006/relationships/image" Target="../media/image1080.png"/><Relationship Id="rId76" Type="http://schemas.openxmlformats.org/officeDocument/2006/relationships/customXml" Target="../ink/ink3630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92" Type="http://schemas.openxmlformats.org/officeDocument/2006/relationships/customXml" Target="../ink/ink3638.xml"/><Relationship Id="rId2" Type="http://schemas.openxmlformats.org/officeDocument/2006/relationships/customXml" Target="../ink/ink3593.xml"/><Relationship Id="rId29" Type="http://schemas.openxmlformats.org/officeDocument/2006/relationships/image" Target="../media/image1067.png"/><Relationship Id="rId24" Type="http://schemas.openxmlformats.org/officeDocument/2006/relationships/customXml" Target="../ink/ink3604.xml"/><Relationship Id="rId40" Type="http://schemas.openxmlformats.org/officeDocument/2006/relationships/customXml" Target="../ink/ink3612.xml"/><Relationship Id="rId45" Type="http://schemas.openxmlformats.org/officeDocument/2006/relationships/image" Target="../media/image1075.png"/><Relationship Id="rId66" Type="http://schemas.openxmlformats.org/officeDocument/2006/relationships/customXml" Target="../ink/ink3625.xml"/><Relationship Id="rId87" Type="http://schemas.openxmlformats.org/officeDocument/2006/relationships/image" Target="../media/image1096.png"/><Relationship Id="rId61" Type="http://schemas.openxmlformats.org/officeDocument/2006/relationships/image" Target="../media/image1083.png"/><Relationship Id="rId82" Type="http://schemas.openxmlformats.org/officeDocument/2006/relationships/customXml" Target="../ink/ink3633.xml"/><Relationship Id="rId19" Type="http://schemas.openxmlformats.org/officeDocument/2006/relationships/image" Target="../media/image1062.png"/><Relationship Id="rId14" Type="http://schemas.openxmlformats.org/officeDocument/2006/relationships/customXml" Target="../ink/ink3599.xml"/><Relationship Id="rId30" Type="http://schemas.openxmlformats.org/officeDocument/2006/relationships/customXml" Target="../ink/ink3607.xml"/><Relationship Id="rId35" Type="http://schemas.openxmlformats.org/officeDocument/2006/relationships/image" Target="../media/image1070.png"/><Relationship Id="rId56" Type="http://schemas.openxmlformats.org/officeDocument/2006/relationships/customXml" Target="../ink/ink3620.xml"/><Relationship Id="rId77" Type="http://schemas.openxmlformats.org/officeDocument/2006/relationships/image" Target="../media/image1091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1.xml"/><Relationship Id="rId21" Type="http://schemas.openxmlformats.org/officeDocument/2006/relationships/image" Target="../media/image1063.png"/><Relationship Id="rId42" Type="http://schemas.openxmlformats.org/officeDocument/2006/relationships/customXml" Target="../ink/ink3659.xml"/><Relationship Id="rId47" Type="http://schemas.openxmlformats.org/officeDocument/2006/relationships/image" Target="../media/image1076.png"/><Relationship Id="rId63" Type="http://schemas.openxmlformats.org/officeDocument/2006/relationships/image" Target="../media/image1084.png"/><Relationship Id="rId68" Type="http://schemas.openxmlformats.org/officeDocument/2006/relationships/customXml" Target="../ink/ink3672.xml"/><Relationship Id="rId84" Type="http://schemas.openxmlformats.org/officeDocument/2006/relationships/customXml" Target="../ink/ink3680.xml"/><Relationship Id="rId89" Type="http://schemas.openxmlformats.org/officeDocument/2006/relationships/image" Target="../media/image1097.png"/><Relationship Id="rId16" Type="http://schemas.openxmlformats.org/officeDocument/2006/relationships/customXml" Target="../ink/ink3646.xml"/><Relationship Id="rId107" Type="http://schemas.openxmlformats.org/officeDocument/2006/relationships/image" Target="../media/image1106.png"/><Relationship Id="rId11" Type="http://schemas.openxmlformats.org/officeDocument/2006/relationships/image" Target="../media/image1058.png"/><Relationship Id="rId32" Type="http://schemas.openxmlformats.org/officeDocument/2006/relationships/customXml" Target="../ink/ink3654.xml"/><Relationship Id="rId37" Type="http://schemas.openxmlformats.org/officeDocument/2006/relationships/image" Target="../media/image1071.png"/><Relationship Id="rId53" Type="http://schemas.openxmlformats.org/officeDocument/2006/relationships/image" Target="../media/image1079.png"/><Relationship Id="rId58" Type="http://schemas.openxmlformats.org/officeDocument/2006/relationships/customXml" Target="../ink/ink3667.xml"/><Relationship Id="rId74" Type="http://schemas.openxmlformats.org/officeDocument/2006/relationships/customXml" Target="../ink/ink3675.xml"/><Relationship Id="rId79" Type="http://schemas.openxmlformats.org/officeDocument/2006/relationships/image" Target="../media/image1092.png"/><Relationship Id="rId102" Type="http://schemas.openxmlformats.org/officeDocument/2006/relationships/customXml" Target="../ink/ink3689.xml"/><Relationship Id="rId5" Type="http://schemas.openxmlformats.org/officeDocument/2006/relationships/image" Target="../media/image1055.png"/><Relationship Id="rId90" Type="http://schemas.openxmlformats.org/officeDocument/2006/relationships/customXml" Target="../ink/ink3683.xml"/><Relationship Id="rId95" Type="http://schemas.openxmlformats.org/officeDocument/2006/relationships/image" Target="../media/image1100.png"/><Relationship Id="rId22" Type="http://schemas.openxmlformats.org/officeDocument/2006/relationships/customXml" Target="../ink/ink3649.xml"/><Relationship Id="rId27" Type="http://schemas.openxmlformats.org/officeDocument/2006/relationships/image" Target="../media/image1066.png"/><Relationship Id="rId43" Type="http://schemas.openxmlformats.org/officeDocument/2006/relationships/image" Target="../media/image1074.png"/><Relationship Id="rId48" Type="http://schemas.openxmlformats.org/officeDocument/2006/relationships/customXml" Target="../ink/ink3662.xml"/><Relationship Id="rId64" Type="http://schemas.openxmlformats.org/officeDocument/2006/relationships/customXml" Target="../ink/ink3670.xml"/><Relationship Id="rId69" Type="http://schemas.openxmlformats.org/officeDocument/2006/relationships/image" Target="../media/image1087.png"/><Relationship Id="rId80" Type="http://schemas.openxmlformats.org/officeDocument/2006/relationships/customXml" Target="../ink/ink3678.xml"/><Relationship Id="rId85" Type="http://schemas.openxmlformats.org/officeDocument/2006/relationships/image" Target="../media/image1095.png"/><Relationship Id="rId12" Type="http://schemas.openxmlformats.org/officeDocument/2006/relationships/customXml" Target="../ink/ink3644.xml"/><Relationship Id="rId17" Type="http://schemas.openxmlformats.org/officeDocument/2006/relationships/image" Target="../media/image1061.png"/><Relationship Id="rId33" Type="http://schemas.openxmlformats.org/officeDocument/2006/relationships/image" Target="../media/image1069.png"/><Relationship Id="rId38" Type="http://schemas.openxmlformats.org/officeDocument/2006/relationships/customXml" Target="../ink/ink3657.xml"/><Relationship Id="rId59" Type="http://schemas.openxmlformats.org/officeDocument/2006/relationships/image" Target="../media/image1082.png"/><Relationship Id="rId103" Type="http://schemas.openxmlformats.org/officeDocument/2006/relationships/image" Target="../media/image1104.png"/><Relationship Id="rId108" Type="http://schemas.openxmlformats.org/officeDocument/2006/relationships/customXml" Target="../ink/ink3692.xml"/><Relationship Id="rId54" Type="http://schemas.openxmlformats.org/officeDocument/2006/relationships/customXml" Target="../ink/ink3665.xml"/><Relationship Id="rId70" Type="http://schemas.openxmlformats.org/officeDocument/2006/relationships/customXml" Target="../ink/ink3673.xml"/><Relationship Id="rId75" Type="http://schemas.openxmlformats.org/officeDocument/2006/relationships/image" Target="../media/image1090.png"/><Relationship Id="rId91" Type="http://schemas.openxmlformats.org/officeDocument/2006/relationships/image" Target="../media/image1098.png"/><Relationship Id="rId96" Type="http://schemas.openxmlformats.org/officeDocument/2006/relationships/customXml" Target="../ink/ink36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1.xml"/><Relationship Id="rId15" Type="http://schemas.openxmlformats.org/officeDocument/2006/relationships/image" Target="../media/image1060.png"/><Relationship Id="rId23" Type="http://schemas.openxmlformats.org/officeDocument/2006/relationships/image" Target="../media/image1064.png"/><Relationship Id="rId28" Type="http://schemas.openxmlformats.org/officeDocument/2006/relationships/customXml" Target="../ink/ink3652.xml"/><Relationship Id="rId36" Type="http://schemas.openxmlformats.org/officeDocument/2006/relationships/customXml" Target="../ink/ink3656.xml"/><Relationship Id="rId49" Type="http://schemas.openxmlformats.org/officeDocument/2006/relationships/image" Target="../media/image1077.png"/><Relationship Id="rId57" Type="http://schemas.openxmlformats.org/officeDocument/2006/relationships/image" Target="../media/image1081.png"/><Relationship Id="rId106" Type="http://schemas.openxmlformats.org/officeDocument/2006/relationships/customXml" Target="../ink/ink3691.xml"/><Relationship Id="rId10" Type="http://schemas.openxmlformats.org/officeDocument/2006/relationships/customXml" Target="../ink/ink3643.xml"/><Relationship Id="rId31" Type="http://schemas.openxmlformats.org/officeDocument/2006/relationships/image" Target="../media/image1068.png"/><Relationship Id="rId44" Type="http://schemas.openxmlformats.org/officeDocument/2006/relationships/customXml" Target="../ink/ink3660.xml"/><Relationship Id="rId52" Type="http://schemas.openxmlformats.org/officeDocument/2006/relationships/customXml" Target="../ink/ink3664.xml"/><Relationship Id="rId60" Type="http://schemas.openxmlformats.org/officeDocument/2006/relationships/customXml" Target="../ink/ink3668.xml"/><Relationship Id="rId65" Type="http://schemas.openxmlformats.org/officeDocument/2006/relationships/image" Target="../media/image1085.png"/><Relationship Id="rId73" Type="http://schemas.openxmlformats.org/officeDocument/2006/relationships/image" Target="../media/image1089.png"/><Relationship Id="rId78" Type="http://schemas.openxmlformats.org/officeDocument/2006/relationships/customXml" Target="../ink/ink3677.xml"/><Relationship Id="rId81" Type="http://schemas.openxmlformats.org/officeDocument/2006/relationships/image" Target="../media/image1093.png"/><Relationship Id="rId86" Type="http://schemas.openxmlformats.org/officeDocument/2006/relationships/customXml" Target="../ink/ink3681.xml"/><Relationship Id="rId94" Type="http://schemas.openxmlformats.org/officeDocument/2006/relationships/customXml" Target="../ink/ink3685.xml"/><Relationship Id="rId99" Type="http://schemas.openxmlformats.org/officeDocument/2006/relationships/image" Target="../media/image1102.png"/><Relationship Id="rId101" Type="http://schemas.openxmlformats.org/officeDocument/2006/relationships/image" Target="../media/image1103.png"/><Relationship Id="rId4" Type="http://schemas.openxmlformats.org/officeDocument/2006/relationships/customXml" Target="../ink/ink3640.xml"/><Relationship Id="rId9" Type="http://schemas.openxmlformats.org/officeDocument/2006/relationships/image" Target="../media/image1057.png"/><Relationship Id="rId13" Type="http://schemas.openxmlformats.org/officeDocument/2006/relationships/image" Target="../media/image1059.png"/><Relationship Id="rId18" Type="http://schemas.openxmlformats.org/officeDocument/2006/relationships/customXml" Target="../ink/ink3647.xml"/><Relationship Id="rId39" Type="http://schemas.openxmlformats.org/officeDocument/2006/relationships/image" Target="../media/image1072.png"/><Relationship Id="rId109" Type="http://schemas.openxmlformats.org/officeDocument/2006/relationships/image" Target="../media/image1107.png"/><Relationship Id="rId34" Type="http://schemas.openxmlformats.org/officeDocument/2006/relationships/customXml" Target="../ink/ink3655.xml"/><Relationship Id="rId50" Type="http://schemas.openxmlformats.org/officeDocument/2006/relationships/customXml" Target="../ink/ink3663.xml"/><Relationship Id="rId55" Type="http://schemas.openxmlformats.org/officeDocument/2006/relationships/image" Target="../media/image1080.png"/><Relationship Id="rId76" Type="http://schemas.openxmlformats.org/officeDocument/2006/relationships/customXml" Target="../ink/ink3676.xml"/><Relationship Id="rId97" Type="http://schemas.openxmlformats.org/officeDocument/2006/relationships/image" Target="../media/image1101.png"/><Relationship Id="rId104" Type="http://schemas.openxmlformats.org/officeDocument/2006/relationships/customXml" Target="../ink/ink3690.xml"/><Relationship Id="rId7" Type="http://schemas.openxmlformats.org/officeDocument/2006/relationships/image" Target="../media/image1056.png"/><Relationship Id="rId71" Type="http://schemas.openxmlformats.org/officeDocument/2006/relationships/image" Target="../media/image1088.png"/><Relationship Id="rId92" Type="http://schemas.openxmlformats.org/officeDocument/2006/relationships/customXml" Target="../ink/ink3684.xml"/><Relationship Id="rId2" Type="http://schemas.openxmlformats.org/officeDocument/2006/relationships/customXml" Target="../ink/ink3639.xml"/><Relationship Id="rId29" Type="http://schemas.openxmlformats.org/officeDocument/2006/relationships/image" Target="../media/image1067.png"/><Relationship Id="rId24" Type="http://schemas.openxmlformats.org/officeDocument/2006/relationships/customXml" Target="../ink/ink3650.xml"/><Relationship Id="rId40" Type="http://schemas.openxmlformats.org/officeDocument/2006/relationships/customXml" Target="../ink/ink3658.xml"/><Relationship Id="rId45" Type="http://schemas.openxmlformats.org/officeDocument/2006/relationships/image" Target="../media/image1075.png"/><Relationship Id="rId66" Type="http://schemas.openxmlformats.org/officeDocument/2006/relationships/customXml" Target="../ink/ink3671.xml"/><Relationship Id="rId87" Type="http://schemas.openxmlformats.org/officeDocument/2006/relationships/image" Target="../media/image1096.png"/><Relationship Id="rId110" Type="http://schemas.openxmlformats.org/officeDocument/2006/relationships/customXml" Target="../ink/ink3693.xml"/><Relationship Id="rId61" Type="http://schemas.openxmlformats.org/officeDocument/2006/relationships/image" Target="../media/image1083.png"/><Relationship Id="rId82" Type="http://schemas.openxmlformats.org/officeDocument/2006/relationships/customXml" Target="../ink/ink3679.xml"/><Relationship Id="rId19" Type="http://schemas.openxmlformats.org/officeDocument/2006/relationships/image" Target="../media/image1062.png"/><Relationship Id="rId14" Type="http://schemas.openxmlformats.org/officeDocument/2006/relationships/customXml" Target="../ink/ink3645.xml"/><Relationship Id="rId30" Type="http://schemas.openxmlformats.org/officeDocument/2006/relationships/customXml" Target="../ink/ink3653.xml"/><Relationship Id="rId35" Type="http://schemas.openxmlformats.org/officeDocument/2006/relationships/image" Target="../media/image1070.png"/><Relationship Id="rId56" Type="http://schemas.openxmlformats.org/officeDocument/2006/relationships/customXml" Target="../ink/ink3666.xml"/><Relationship Id="rId77" Type="http://schemas.openxmlformats.org/officeDocument/2006/relationships/image" Target="../media/image1091.png"/><Relationship Id="rId100" Type="http://schemas.openxmlformats.org/officeDocument/2006/relationships/customXml" Target="../ink/ink3688.xml"/><Relationship Id="rId105" Type="http://schemas.openxmlformats.org/officeDocument/2006/relationships/image" Target="../media/image1105.png"/><Relationship Id="rId8" Type="http://schemas.openxmlformats.org/officeDocument/2006/relationships/customXml" Target="../ink/ink3642.xml"/><Relationship Id="rId51" Type="http://schemas.openxmlformats.org/officeDocument/2006/relationships/image" Target="../media/image1078.png"/><Relationship Id="rId72" Type="http://schemas.openxmlformats.org/officeDocument/2006/relationships/customXml" Target="../ink/ink3674.xml"/><Relationship Id="rId93" Type="http://schemas.openxmlformats.org/officeDocument/2006/relationships/image" Target="../media/image1099.png"/><Relationship Id="rId98" Type="http://schemas.openxmlformats.org/officeDocument/2006/relationships/customXml" Target="../ink/ink3687.xml"/><Relationship Id="rId3" Type="http://schemas.openxmlformats.org/officeDocument/2006/relationships/image" Target="../media/image1054.png"/><Relationship Id="rId25" Type="http://schemas.openxmlformats.org/officeDocument/2006/relationships/image" Target="../media/image1065.png"/><Relationship Id="rId46" Type="http://schemas.openxmlformats.org/officeDocument/2006/relationships/customXml" Target="../ink/ink3661.xml"/><Relationship Id="rId67" Type="http://schemas.openxmlformats.org/officeDocument/2006/relationships/image" Target="../media/image1086.png"/><Relationship Id="rId20" Type="http://schemas.openxmlformats.org/officeDocument/2006/relationships/customXml" Target="../ink/ink3648.xml"/><Relationship Id="rId41" Type="http://schemas.openxmlformats.org/officeDocument/2006/relationships/image" Target="../media/image1073.png"/><Relationship Id="rId62" Type="http://schemas.openxmlformats.org/officeDocument/2006/relationships/customXml" Target="../ink/ink3669.xml"/><Relationship Id="rId83" Type="http://schemas.openxmlformats.org/officeDocument/2006/relationships/image" Target="../media/image1094.png"/><Relationship Id="rId88" Type="http://schemas.openxmlformats.org/officeDocument/2006/relationships/customXml" Target="../ink/ink3682.xml"/><Relationship Id="rId111" Type="http://schemas.openxmlformats.org/officeDocument/2006/relationships/image" Target="../media/image1108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97.xml"/><Relationship Id="rId13" Type="http://schemas.openxmlformats.org/officeDocument/2006/relationships/image" Target="../media/image1114.png"/><Relationship Id="rId18" Type="http://schemas.openxmlformats.org/officeDocument/2006/relationships/customXml" Target="../ink/ink3702.xml"/><Relationship Id="rId3" Type="http://schemas.openxmlformats.org/officeDocument/2006/relationships/image" Target="../media/image1109.png"/><Relationship Id="rId21" Type="http://schemas.openxmlformats.org/officeDocument/2006/relationships/image" Target="../media/image1118.png"/><Relationship Id="rId7" Type="http://schemas.openxmlformats.org/officeDocument/2006/relationships/image" Target="../media/image1111.png"/><Relationship Id="rId12" Type="http://schemas.openxmlformats.org/officeDocument/2006/relationships/customXml" Target="../ink/ink3699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2" Type="http://schemas.openxmlformats.org/officeDocument/2006/relationships/customXml" Target="../ink/ink3694.xml"/><Relationship Id="rId16" Type="http://schemas.openxmlformats.org/officeDocument/2006/relationships/customXml" Target="../ink/ink3701.xml"/><Relationship Id="rId20" Type="http://schemas.openxmlformats.org/officeDocument/2006/relationships/customXml" Target="../ink/ink3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6.xml"/><Relationship Id="rId11" Type="http://schemas.openxmlformats.org/officeDocument/2006/relationships/image" Target="../media/image1113.png"/><Relationship Id="rId24" Type="http://schemas.openxmlformats.org/officeDocument/2006/relationships/customXml" Target="../ink/ink3705.xml"/><Relationship Id="rId5" Type="http://schemas.openxmlformats.org/officeDocument/2006/relationships/image" Target="../media/image1110.png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10" Type="http://schemas.openxmlformats.org/officeDocument/2006/relationships/customXml" Target="../ink/ink3698.xml"/><Relationship Id="rId19" Type="http://schemas.openxmlformats.org/officeDocument/2006/relationships/image" Target="../media/image1117.png"/><Relationship Id="rId4" Type="http://schemas.openxmlformats.org/officeDocument/2006/relationships/customXml" Target="../ink/ink3695.xml"/><Relationship Id="rId9" Type="http://schemas.openxmlformats.org/officeDocument/2006/relationships/image" Target="../media/image1112.png"/><Relationship Id="rId14" Type="http://schemas.openxmlformats.org/officeDocument/2006/relationships/customXml" Target="../ink/ink3700.xml"/><Relationship Id="rId22" Type="http://schemas.openxmlformats.org/officeDocument/2006/relationships/customXml" Target="../ink/ink370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6.png"/><Relationship Id="rId7" Type="http://schemas.openxmlformats.org/officeDocument/2006/relationships/image" Target="../media/image468.png"/><Relationship Id="rId2" Type="http://schemas.openxmlformats.org/officeDocument/2006/relationships/customXml" Target="../ink/ink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.xml"/><Relationship Id="rId5" Type="http://schemas.openxmlformats.org/officeDocument/2006/relationships/image" Target="../media/image467.png"/><Relationship Id="rId4" Type="http://schemas.openxmlformats.org/officeDocument/2006/relationships/customXml" Target="../ink/ink79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18.xml"/><Relationship Id="rId21" Type="http://schemas.openxmlformats.org/officeDocument/2006/relationships/image" Target="../media/image1118.png"/><Relationship Id="rId34" Type="http://schemas.openxmlformats.org/officeDocument/2006/relationships/customXml" Target="../ink/ink3722.xml"/><Relationship Id="rId42" Type="http://schemas.openxmlformats.org/officeDocument/2006/relationships/customXml" Target="../ink/ink3726.xml"/><Relationship Id="rId47" Type="http://schemas.openxmlformats.org/officeDocument/2006/relationships/image" Target="../media/image1131.png"/><Relationship Id="rId50" Type="http://schemas.openxmlformats.org/officeDocument/2006/relationships/customXml" Target="../ink/ink3730.xml"/><Relationship Id="rId55" Type="http://schemas.openxmlformats.org/officeDocument/2006/relationships/image" Target="../media/image1135.png"/><Relationship Id="rId63" Type="http://schemas.openxmlformats.org/officeDocument/2006/relationships/image" Target="../media/image1139.png"/><Relationship Id="rId7" Type="http://schemas.openxmlformats.org/officeDocument/2006/relationships/image" Target="../media/image1111.png"/><Relationship Id="rId2" Type="http://schemas.openxmlformats.org/officeDocument/2006/relationships/customXml" Target="../ink/ink3706.xml"/><Relationship Id="rId16" Type="http://schemas.openxmlformats.org/officeDocument/2006/relationships/customXml" Target="../ink/ink3713.xml"/><Relationship Id="rId29" Type="http://schemas.openxmlformats.org/officeDocument/2006/relationships/image" Target="../media/image1122.png"/><Relationship Id="rId11" Type="http://schemas.openxmlformats.org/officeDocument/2006/relationships/image" Target="../media/image1113.png"/><Relationship Id="rId24" Type="http://schemas.openxmlformats.org/officeDocument/2006/relationships/customXml" Target="../ink/ink3717.xml"/><Relationship Id="rId32" Type="http://schemas.openxmlformats.org/officeDocument/2006/relationships/customXml" Target="../ink/ink3721.xml"/><Relationship Id="rId37" Type="http://schemas.openxmlformats.org/officeDocument/2006/relationships/image" Target="../media/image1126.png"/><Relationship Id="rId40" Type="http://schemas.openxmlformats.org/officeDocument/2006/relationships/customXml" Target="../ink/ink3725.xml"/><Relationship Id="rId45" Type="http://schemas.openxmlformats.org/officeDocument/2006/relationships/image" Target="../media/image1130.png"/><Relationship Id="rId53" Type="http://schemas.openxmlformats.org/officeDocument/2006/relationships/image" Target="../media/image1134.png"/><Relationship Id="rId58" Type="http://schemas.openxmlformats.org/officeDocument/2006/relationships/customXml" Target="../ink/ink3734.xml"/><Relationship Id="rId66" Type="http://schemas.openxmlformats.org/officeDocument/2006/relationships/customXml" Target="../ink/ink3738.xml"/><Relationship Id="rId5" Type="http://schemas.openxmlformats.org/officeDocument/2006/relationships/image" Target="../media/image1110.png"/><Relationship Id="rId61" Type="http://schemas.openxmlformats.org/officeDocument/2006/relationships/image" Target="../media/image1138.png"/><Relationship Id="rId19" Type="http://schemas.openxmlformats.org/officeDocument/2006/relationships/image" Target="../media/image1117.png"/><Relationship Id="rId14" Type="http://schemas.openxmlformats.org/officeDocument/2006/relationships/customXml" Target="../ink/ink3712.xml"/><Relationship Id="rId22" Type="http://schemas.openxmlformats.org/officeDocument/2006/relationships/customXml" Target="../ink/ink3716.xml"/><Relationship Id="rId27" Type="http://schemas.openxmlformats.org/officeDocument/2006/relationships/image" Target="../media/image1121.png"/><Relationship Id="rId30" Type="http://schemas.openxmlformats.org/officeDocument/2006/relationships/customXml" Target="../ink/ink3720.xml"/><Relationship Id="rId35" Type="http://schemas.openxmlformats.org/officeDocument/2006/relationships/image" Target="../media/image1125.png"/><Relationship Id="rId43" Type="http://schemas.openxmlformats.org/officeDocument/2006/relationships/image" Target="../media/image1129.png"/><Relationship Id="rId48" Type="http://schemas.openxmlformats.org/officeDocument/2006/relationships/customXml" Target="../ink/ink3729.xml"/><Relationship Id="rId56" Type="http://schemas.openxmlformats.org/officeDocument/2006/relationships/customXml" Target="../ink/ink3733.xml"/><Relationship Id="rId64" Type="http://schemas.openxmlformats.org/officeDocument/2006/relationships/customXml" Target="../ink/ink3737.xml"/><Relationship Id="rId8" Type="http://schemas.openxmlformats.org/officeDocument/2006/relationships/customXml" Target="../ink/ink3709.xml"/><Relationship Id="rId51" Type="http://schemas.openxmlformats.org/officeDocument/2006/relationships/image" Target="../media/image1133.png"/><Relationship Id="rId3" Type="http://schemas.openxmlformats.org/officeDocument/2006/relationships/image" Target="../media/image1109.png"/><Relationship Id="rId12" Type="http://schemas.openxmlformats.org/officeDocument/2006/relationships/customXml" Target="../ink/ink3711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3724.xml"/><Relationship Id="rId46" Type="http://schemas.openxmlformats.org/officeDocument/2006/relationships/customXml" Target="../ink/ink3728.xml"/><Relationship Id="rId59" Type="http://schemas.openxmlformats.org/officeDocument/2006/relationships/image" Target="../media/image1137.png"/><Relationship Id="rId67" Type="http://schemas.openxmlformats.org/officeDocument/2006/relationships/image" Target="../media/image1141.png"/><Relationship Id="rId20" Type="http://schemas.openxmlformats.org/officeDocument/2006/relationships/customXml" Target="../ink/ink3715.xml"/><Relationship Id="rId41" Type="http://schemas.openxmlformats.org/officeDocument/2006/relationships/image" Target="../media/image1128.png"/><Relationship Id="rId54" Type="http://schemas.openxmlformats.org/officeDocument/2006/relationships/customXml" Target="../ink/ink3732.xml"/><Relationship Id="rId62" Type="http://schemas.openxmlformats.org/officeDocument/2006/relationships/customXml" Target="../ink/ink37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08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3719.xml"/><Relationship Id="rId36" Type="http://schemas.openxmlformats.org/officeDocument/2006/relationships/customXml" Target="../ink/ink3723.xml"/><Relationship Id="rId49" Type="http://schemas.openxmlformats.org/officeDocument/2006/relationships/image" Target="../media/image1132.png"/><Relationship Id="rId57" Type="http://schemas.openxmlformats.org/officeDocument/2006/relationships/image" Target="../media/image1136.png"/><Relationship Id="rId10" Type="http://schemas.openxmlformats.org/officeDocument/2006/relationships/customXml" Target="../ink/ink3710.xml"/><Relationship Id="rId31" Type="http://schemas.openxmlformats.org/officeDocument/2006/relationships/image" Target="../media/image1123.png"/><Relationship Id="rId44" Type="http://schemas.openxmlformats.org/officeDocument/2006/relationships/customXml" Target="../ink/ink3727.xml"/><Relationship Id="rId52" Type="http://schemas.openxmlformats.org/officeDocument/2006/relationships/customXml" Target="../ink/ink3731.xml"/><Relationship Id="rId60" Type="http://schemas.openxmlformats.org/officeDocument/2006/relationships/customXml" Target="../ink/ink3735.xml"/><Relationship Id="rId65" Type="http://schemas.openxmlformats.org/officeDocument/2006/relationships/image" Target="../media/image1140.png"/><Relationship Id="rId4" Type="http://schemas.openxmlformats.org/officeDocument/2006/relationships/customXml" Target="../ink/ink3707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3714.xml"/><Relationship Id="rId39" Type="http://schemas.openxmlformats.org/officeDocument/2006/relationships/image" Target="../media/image1127.png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1.xml"/><Relationship Id="rId21" Type="http://schemas.openxmlformats.org/officeDocument/2006/relationships/image" Target="../media/image1118.png"/><Relationship Id="rId42" Type="http://schemas.openxmlformats.org/officeDocument/2006/relationships/customXml" Target="../ink/ink3759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3772.xml"/><Relationship Id="rId84" Type="http://schemas.openxmlformats.org/officeDocument/2006/relationships/customXml" Target="../ink/ink3780.xml"/><Relationship Id="rId89" Type="http://schemas.openxmlformats.org/officeDocument/2006/relationships/image" Target="../media/image1154.png"/><Relationship Id="rId16" Type="http://schemas.openxmlformats.org/officeDocument/2006/relationships/customXml" Target="../ink/ink3746.xml"/><Relationship Id="rId11" Type="http://schemas.openxmlformats.org/officeDocument/2006/relationships/image" Target="../media/image1113.png"/><Relationship Id="rId32" Type="http://schemas.openxmlformats.org/officeDocument/2006/relationships/customXml" Target="../ink/ink3754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3767.xml"/><Relationship Id="rId74" Type="http://schemas.openxmlformats.org/officeDocument/2006/relationships/customXml" Target="../ink/ink3775.xml"/><Relationship Id="rId79" Type="http://schemas.openxmlformats.org/officeDocument/2006/relationships/image" Target="../media/image1149.png"/><Relationship Id="rId102" Type="http://schemas.openxmlformats.org/officeDocument/2006/relationships/customXml" Target="../ink/ink3789.xml"/><Relationship Id="rId5" Type="http://schemas.openxmlformats.org/officeDocument/2006/relationships/image" Target="../media/image1110.png"/><Relationship Id="rId90" Type="http://schemas.openxmlformats.org/officeDocument/2006/relationships/customXml" Target="../ink/ink3783.xml"/><Relationship Id="rId95" Type="http://schemas.openxmlformats.org/officeDocument/2006/relationships/image" Target="../media/image1157.png"/><Relationship Id="rId22" Type="http://schemas.openxmlformats.org/officeDocument/2006/relationships/customXml" Target="../ink/ink3749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3762.xml"/><Relationship Id="rId64" Type="http://schemas.openxmlformats.org/officeDocument/2006/relationships/customXml" Target="../ink/ink3770.xml"/><Relationship Id="rId69" Type="http://schemas.openxmlformats.org/officeDocument/2006/relationships/image" Target="../media/image1139.png"/><Relationship Id="rId80" Type="http://schemas.openxmlformats.org/officeDocument/2006/relationships/customXml" Target="../ink/ink3778.xml"/><Relationship Id="rId85" Type="http://schemas.openxmlformats.org/officeDocument/2006/relationships/image" Target="../media/image1152.png"/><Relationship Id="rId12" Type="http://schemas.openxmlformats.org/officeDocument/2006/relationships/customXml" Target="../ink/ink3744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3757.xml"/><Relationship Id="rId46" Type="http://schemas.openxmlformats.org/officeDocument/2006/relationships/customXml" Target="../ink/ink3761.xml"/><Relationship Id="rId59" Type="http://schemas.openxmlformats.org/officeDocument/2006/relationships/image" Target="../media/image1134.png"/><Relationship Id="rId67" Type="http://schemas.openxmlformats.org/officeDocument/2006/relationships/image" Target="../media/image1138.png"/><Relationship Id="rId103" Type="http://schemas.openxmlformats.org/officeDocument/2006/relationships/image" Target="../media/image1160.png"/><Relationship Id="rId20" Type="http://schemas.openxmlformats.org/officeDocument/2006/relationships/customXml" Target="../ink/ink3748.xml"/><Relationship Id="rId41" Type="http://schemas.openxmlformats.org/officeDocument/2006/relationships/image" Target="../media/image1128.png"/><Relationship Id="rId54" Type="http://schemas.openxmlformats.org/officeDocument/2006/relationships/customXml" Target="../ink/ink3765.xml"/><Relationship Id="rId62" Type="http://schemas.openxmlformats.org/officeDocument/2006/relationships/customXml" Target="../ink/ink3769.xml"/><Relationship Id="rId70" Type="http://schemas.openxmlformats.org/officeDocument/2006/relationships/customXml" Target="../ink/ink3773.xml"/><Relationship Id="rId75" Type="http://schemas.openxmlformats.org/officeDocument/2006/relationships/image" Target="../media/image1147.png"/><Relationship Id="rId83" Type="http://schemas.openxmlformats.org/officeDocument/2006/relationships/image" Target="../media/image1151.png"/><Relationship Id="rId88" Type="http://schemas.openxmlformats.org/officeDocument/2006/relationships/customXml" Target="../ink/ink3782.xml"/><Relationship Id="rId91" Type="http://schemas.openxmlformats.org/officeDocument/2006/relationships/image" Target="../media/image1155.png"/><Relationship Id="rId96" Type="http://schemas.openxmlformats.org/officeDocument/2006/relationships/customXml" Target="../ink/ink37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1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3752.xml"/><Relationship Id="rId36" Type="http://schemas.openxmlformats.org/officeDocument/2006/relationships/customXml" Target="../ink/ink3756.xml"/><Relationship Id="rId49" Type="http://schemas.openxmlformats.org/officeDocument/2006/relationships/image" Target="../media/image1143.png"/><Relationship Id="rId57" Type="http://schemas.openxmlformats.org/officeDocument/2006/relationships/image" Target="../media/image1144.png"/><Relationship Id="rId10" Type="http://schemas.openxmlformats.org/officeDocument/2006/relationships/customXml" Target="../ink/ink3743.xml"/><Relationship Id="rId31" Type="http://schemas.openxmlformats.org/officeDocument/2006/relationships/image" Target="../media/image1123.png"/><Relationship Id="rId44" Type="http://schemas.openxmlformats.org/officeDocument/2006/relationships/customXml" Target="../ink/ink3760.xml"/><Relationship Id="rId52" Type="http://schemas.openxmlformats.org/officeDocument/2006/relationships/customXml" Target="../ink/ink3764.xml"/><Relationship Id="rId60" Type="http://schemas.openxmlformats.org/officeDocument/2006/relationships/customXml" Target="../ink/ink3768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3777.xml"/><Relationship Id="rId81" Type="http://schemas.openxmlformats.org/officeDocument/2006/relationships/image" Target="../media/image1150.png"/><Relationship Id="rId86" Type="http://schemas.openxmlformats.org/officeDocument/2006/relationships/customXml" Target="../ink/ink3781.xml"/><Relationship Id="rId94" Type="http://schemas.openxmlformats.org/officeDocument/2006/relationships/customXml" Target="../ink/ink3785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4" Type="http://schemas.openxmlformats.org/officeDocument/2006/relationships/customXml" Target="../ink/ink3740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3747.xml"/><Relationship Id="rId39" Type="http://schemas.openxmlformats.org/officeDocument/2006/relationships/image" Target="../media/image1127.png"/><Relationship Id="rId34" Type="http://schemas.openxmlformats.org/officeDocument/2006/relationships/customXml" Target="../ink/ink3755.xml"/><Relationship Id="rId50" Type="http://schemas.openxmlformats.org/officeDocument/2006/relationships/customXml" Target="../ink/ink3763.xml"/><Relationship Id="rId55" Type="http://schemas.openxmlformats.org/officeDocument/2006/relationships/image" Target="../media/image1133.png"/><Relationship Id="rId76" Type="http://schemas.openxmlformats.org/officeDocument/2006/relationships/customXml" Target="../ink/ink3776.xml"/><Relationship Id="rId97" Type="http://schemas.openxmlformats.org/officeDocument/2006/relationships/image" Target="../media/image1140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3784.xml"/><Relationship Id="rId2" Type="http://schemas.openxmlformats.org/officeDocument/2006/relationships/customXml" Target="../ink/ink3739.xml"/><Relationship Id="rId29" Type="http://schemas.openxmlformats.org/officeDocument/2006/relationships/image" Target="../media/image1122.png"/><Relationship Id="rId24" Type="http://schemas.openxmlformats.org/officeDocument/2006/relationships/customXml" Target="../ink/ink3750.xml"/><Relationship Id="rId40" Type="http://schemas.openxmlformats.org/officeDocument/2006/relationships/customXml" Target="../ink/ink3758.xml"/><Relationship Id="rId45" Type="http://schemas.openxmlformats.org/officeDocument/2006/relationships/image" Target="../media/image1129.png"/><Relationship Id="rId66" Type="http://schemas.openxmlformats.org/officeDocument/2006/relationships/customXml" Target="../ink/ink3771.xml"/><Relationship Id="rId87" Type="http://schemas.openxmlformats.org/officeDocument/2006/relationships/image" Target="../media/image1153.png"/><Relationship Id="rId61" Type="http://schemas.openxmlformats.org/officeDocument/2006/relationships/image" Target="../media/image1135.png"/><Relationship Id="rId82" Type="http://schemas.openxmlformats.org/officeDocument/2006/relationships/customXml" Target="../ink/ink3779.xml"/><Relationship Id="rId19" Type="http://schemas.openxmlformats.org/officeDocument/2006/relationships/image" Target="../media/image1117.png"/><Relationship Id="rId14" Type="http://schemas.openxmlformats.org/officeDocument/2006/relationships/customXml" Target="../ink/ink3745.xml"/><Relationship Id="rId30" Type="http://schemas.openxmlformats.org/officeDocument/2006/relationships/customXml" Target="../ink/ink3753.xml"/><Relationship Id="rId35" Type="http://schemas.openxmlformats.org/officeDocument/2006/relationships/image" Target="../media/image1125.png"/><Relationship Id="rId56" Type="http://schemas.openxmlformats.org/officeDocument/2006/relationships/customXml" Target="../ink/ink3766.xml"/><Relationship Id="rId77" Type="http://schemas.openxmlformats.org/officeDocument/2006/relationships/image" Target="../media/image1148.png"/><Relationship Id="rId100" Type="http://schemas.openxmlformats.org/officeDocument/2006/relationships/customXml" Target="../ink/ink3788.xml"/><Relationship Id="rId8" Type="http://schemas.openxmlformats.org/officeDocument/2006/relationships/customXml" Target="../ink/ink3742.xml"/><Relationship Id="rId51" Type="http://schemas.openxmlformats.org/officeDocument/2006/relationships/image" Target="../media/image1131.png"/><Relationship Id="rId72" Type="http://schemas.openxmlformats.org/officeDocument/2006/relationships/customXml" Target="../ink/ink3774.xml"/><Relationship Id="rId93" Type="http://schemas.openxmlformats.org/officeDocument/2006/relationships/image" Target="../media/image1156.png"/><Relationship Id="rId98" Type="http://schemas.openxmlformats.org/officeDocument/2006/relationships/customXml" Target="../ink/ink3787.xml"/><Relationship Id="rId3" Type="http://schemas.openxmlformats.org/officeDocument/2006/relationships/image" Target="../media/image1109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02.xml"/><Relationship Id="rId21" Type="http://schemas.openxmlformats.org/officeDocument/2006/relationships/image" Target="../media/image1118.png"/><Relationship Id="rId42" Type="http://schemas.openxmlformats.org/officeDocument/2006/relationships/customXml" Target="../ink/ink3810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3823.xml"/><Relationship Id="rId84" Type="http://schemas.openxmlformats.org/officeDocument/2006/relationships/customXml" Target="../ink/ink3831.xml"/><Relationship Id="rId89" Type="http://schemas.openxmlformats.org/officeDocument/2006/relationships/image" Target="../media/image1154.png"/><Relationship Id="rId16" Type="http://schemas.openxmlformats.org/officeDocument/2006/relationships/customXml" Target="../ink/ink3797.xml"/><Relationship Id="rId11" Type="http://schemas.openxmlformats.org/officeDocument/2006/relationships/image" Target="../media/image1113.png"/><Relationship Id="rId32" Type="http://schemas.openxmlformats.org/officeDocument/2006/relationships/customXml" Target="../ink/ink3805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3818.xml"/><Relationship Id="rId74" Type="http://schemas.openxmlformats.org/officeDocument/2006/relationships/customXml" Target="../ink/ink3826.xml"/><Relationship Id="rId79" Type="http://schemas.openxmlformats.org/officeDocument/2006/relationships/image" Target="../media/image1149.png"/><Relationship Id="rId102" Type="http://schemas.openxmlformats.org/officeDocument/2006/relationships/customXml" Target="../ink/ink3840.xml"/><Relationship Id="rId5" Type="http://schemas.openxmlformats.org/officeDocument/2006/relationships/image" Target="../media/image1110.png"/><Relationship Id="rId90" Type="http://schemas.openxmlformats.org/officeDocument/2006/relationships/customXml" Target="../ink/ink3834.xml"/><Relationship Id="rId95" Type="http://schemas.openxmlformats.org/officeDocument/2006/relationships/image" Target="../media/image1157.png"/><Relationship Id="rId22" Type="http://schemas.openxmlformats.org/officeDocument/2006/relationships/customXml" Target="../ink/ink3800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3813.xml"/><Relationship Id="rId64" Type="http://schemas.openxmlformats.org/officeDocument/2006/relationships/customXml" Target="../ink/ink3821.xml"/><Relationship Id="rId69" Type="http://schemas.openxmlformats.org/officeDocument/2006/relationships/image" Target="../media/image1139.png"/><Relationship Id="rId80" Type="http://schemas.openxmlformats.org/officeDocument/2006/relationships/customXml" Target="../ink/ink3829.xml"/><Relationship Id="rId85" Type="http://schemas.openxmlformats.org/officeDocument/2006/relationships/image" Target="../media/image1152.png"/><Relationship Id="rId12" Type="http://schemas.openxmlformats.org/officeDocument/2006/relationships/customXml" Target="../ink/ink3795.xml"/><Relationship Id="rId17" Type="http://schemas.openxmlformats.org/officeDocument/2006/relationships/image" Target="../media/image1116.png"/><Relationship Id="rId25" Type="http://schemas.openxmlformats.org/officeDocument/2006/relationships/image" Target="../media/image1120.png"/><Relationship Id="rId33" Type="http://schemas.openxmlformats.org/officeDocument/2006/relationships/image" Target="../media/image1124.png"/><Relationship Id="rId38" Type="http://schemas.openxmlformats.org/officeDocument/2006/relationships/customXml" Target="../ink/ink3808.xml"/><Relationship Id="rId46" Type="http://schemas.openxmlformats.org/officeDocument/2006/relationships/customXml" Target="../ink/ink3812.xml"/><Relationship Id="rId59" Type="http://schemas.openxmlformats.org/officeDocument/2006/relationships/image" Target="../media/image1134.png"/><Relationship Id="rId67" Type="http://schemas.openxmlformats.org/officeDocument/2006/relationships/image" Target="../media/image1138.png"/><Relationship Id="rId103" Type="http://schemas.openxmlformats.org/officeDocument/2006/relationships/image" Target="../media/image1160.png"/><Relationship Id="rId20" Type="http://schemas.openxmlformats.org/officeDocument/2006/relationships/customXml" Target="../ink/ink3799.xml"/><Relationship Id="rId41" Type="http://schemas.openxmlformats.org/officeDocument/2006/relationships/image" Target="../media/image1128.png"/><Relationship Id="rId54" Type="http://schemas.openxmlformats.org/officeDocument/2006/relationships/customXml" Target="../ink/ink3816.xml"/><Relationship Id="rId62" Type="http://schemas.openxmlformats.org/officeDocument/2006/relationships/customXml" Target="../ink/ink3820.xml"/><Relationship Id="rId70" Type="http://schemas.openxmlformats.org/officeDocument/2006/relationships/customXml" Target="../ink/ink3824.xml"/><Relationship Id="rId75" Type="http://schemas.openxmlformats.org/officeDocument/2006/relationships/image" Target="../media/image1147.png"/><Relationship Id="rId83" Type="http://schemas.openxmlformats.org/officeDocument/2006/relationships/image" Target="../media/image1151.png"/><Relationship Id="rId88" Type="http://schemas.openxmlformats.org/officeDocument/2006/relationships/customXml" Target="../ink/ink3833.xml"/><Relationship Id="rId91" Type="http://schemas.openxmlformats.org/officeDocument/2006/relationships/image" Target="../media/image1155.png"/><Relationship Id="rId96" Type="http://schemas.openxmlformats.org/officeDocument/2006/relationships/customXml" Target="../ink/ink38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2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3803.xml"/><Relationship Id="rId36" Type="http://schemas.openxmlformats.org/officeDocument/2006/relationships/customXml" Target="../ink/ink3807.xml"/><Relationship Id="rId49" Type="http://schemas.openxmlformats.org/officeDocument/2006/relationships/image" Target="../media/image1143.png"/><Relationship Id="rId57" Type="http://schemas.openxmlformats.org/officeDocument/2006/relationships/image" Target="../media/image1161.png"/><Relationship Id="rId10" Type="http://schemas.openxmlformats.org/officeDocument/2006/relationships/customXml" Target="../ink/ink3794.xml"/><Relationship Id="rId31" Type="http://schemas.openxmlformats.org/officeDocument/2006/relationships/image" Target="../media/image1123.png"/><Relationship Id="rId44" Type="http://schemas.openxmlformats.org/officeDocument/2006/relationships/customXml" Target="../ink/ink3811.xml"/><Relationship Id="rId52" Type="http://schemas.openxmlformats.org/officeDocument/2006/relationships/customXml" Target="../ink/ink3815.xml"/><Relationship Id="rId60" Type="http://schemas.openxmlformats.org/officeDocument/2006/relationships/customXml" Target="../ink/ink3819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3828.xml"/><Relationship Id="rId81" Type="http://schemas.openxmlformats.org/officeDocument/2006/relationships/image" Target="../media/image1150.png"/><Relationship Id="rId86" Type="http://schemas.openxmlformats.org/officeDocument/2006/relationships/customXml" Target="../ink/ink3832.xml"/><Relationship Id="rId94" Type="http://schemas.openxmlformats.org/officeDocument/2006/relationships/customXml" Target="../ink/ink3836.xml"/><Relationship Id="rId99" Type="http://schemas.openxmlformats.org/officeDocument/2006/relationships/image" Target="../media/image1140.png"/><Relationship Id="rId101" Type="http://schemas.openxmlformats.org/officeDocument/2006/relationships/image" Target="../media/image1163.png"/><Relationship Id="rId4" Type="http://schemas.openxmlformats.org/officeDocument/2006/relationships/customXml" Target="../ink/ink3791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3798.xml"/><Relationship Id="rId39" Type="http://schemas.openxmlformats.org/officeDocument/2006/relationships/image" Target="../media/image1127.png"/><Relationship Id="rId34" Type="http://schemas.openxmlformats.org/officeDocument/2006/relationships/customXml" Target="../ink/ink3806.xml"/><Relationship Id="rId50" Type="http://schemas.openxmlformats.org/officeDocument/2006/relationships/customXml" Target="../ink/ink3814.xml"/><Relationship Id="rId55" Type="http://schemas.openxmlformats.org/officeDocument/2006/relationships/image" Target="../media/image1133.png"/><Relationship Id="rId76" Type="http://schemas.openxmlformats.org/officeDocument/2006/relationships/customXml" Target="../ink/ink3827.xml"/><Relationship Id="rId97" Type="http://schemas.openxmlformats.org/officeDocument/2006/relationships/image" Target="../media/image1162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3835.xml"/><Relationship Id="rId2" Type="http://schemas.openxmlformats.org/officeDocument/2006/relationships/customXml" Target="../ink/ink3790.xml"/><Relationship Id="rId29" Type="http://schemas.openxmlformats.org/officeDocument/2006/relationships/image" Target="../media/image1122.png"/><Relationship Id="rId24" Type="http://schemas.openxmlformats.org/officeDocument/2006/relationships/customXml" Target="../ink/ink3801.xml"/><Relationship Id="rId40" Type="http://schemas.openxmlformats.org/officeDocument/2006/relationships/customXml" Target="../ink/ink3809.xml"/><Relationship Id="rId45" Type="http://schemas.openxmlformats.org/officeDocument/2006/relationships/image" Target="../media/image1129.png"/><Relationship Id="rId66" Type="http://schemas.openxmlformats.org/officeDocument/2006/relationships/customXml" Target="../ink/ink3822.xml"/><Relationship Id="rId87" Type="http://schemas.openxmlformats.org/officeDocument/2006/relationships/image" Target="../media/image1153.png"/><Relationship Id="rId61" Type="http://schemas.openxmlformats.org/officeDocument/2006/relationships/image" Target="../media/image1135.png"/><Relationship Id="rId82" Type="http://schemas.openxmlformats.org/officeDocument/2006/relationships/customXml" Target="../ink/ink3830.xml"/><Relationship Id="rId19" Type="http://schemas.openxmlformats.org/officeDocument/2006/relationships/image" Target="../media/image1117.png"/><Relationship Id="rId14" Type="http://schemas.openxmlformats.org/officeDocument/2006/relationships/customXml" Target="../ink/ink3796.xml"/><Relationship Id="rId30" Type="http://schemas.openxmlformats.org/officeDocument/2006/relationships/customXml" Target="../ink/ink3804.xml"/><Relationship Id="rId35" Type="http://schemas.openxmlformats.org/officeDocument/2006/relationships/image" Target="../media/image1125.png"/><Relationship Id="rId56" Type="http://schemas.openxmlformats.org/officeDocument/2006/relationships/customXml" Target="../ink/ink3817.xml"/><Relationship Id="rId77" Type="http://schemas.openxmlformats.org/officeDocument/2006/relationships/image" Target="../media/image1148.png"/><Relationship Id="rId100" Type="http://schemas.openxmlformats.org/officeDocument/2006/relationships/customXml" Target="../ink/ink3839.xml"/><Relationship Id="rId8" Type="http://schemas.openxmlformats.org/officeDocument/2006/relationships/customXml" Target="../ink/ink3793.xml"/><Relationship Id="rId51" Type="http://schemas.openxmlformats.org/officeDocument/2006/relationships/image" Target="../media/image1131.png"/><Relationship Id="rId72" Type="http://schemas.openxmlformats.org/officeDocument/2006/relationships/customXml" Target="../ink/ink3825.xml"/><Relationship Id="rId93" Type="http://schemas.openxmlformats.org/officeDocument/2006/relationships/image" Target="../media/image1156.png"/><Relationship Id="rId98" Type="http://schemas.openxmlformats.org/officeDocument/2006/relationships/customXml" Target="../ink/ink3838.xml"/><Relationship Id="rId3" Type="http://schemas.openxmlformats.org/officeDocument/2006/relationships/image" Target="../media/image1109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53.xml"/><Relationship Id="rId21" Type="http://schemas.openxmlformats.org/officeDocument/2006/relationships/image" Target="../media/image1118.png"/><Relationship Id="rId42" Type="http://schemas.openxmlformats.org/officeDocument/2006/relationships/customXml" Target="../ink/ink3861.xml"/><Relationship Id="rId47" Type="http://schemas.openxmlformats.org/officeDocument/2006/relationships/image" Target="../media/image1130.png"/><Relationship Id="rId63" Type="http://schemas.openxmlformats.org/officeDocument/2006/relationships/image" Target="../media/image1136.png"/><Relationship Id="rId68" Type="http://schemas.openxmlformats.org/officeDocument/2006/relationships/customXml" Target="../ink/ink3874.xml"/><Relationship Id="rId84" Type="http://schemas.openxmlformats.org/officeDocument/2006/relationships/customXml" Target="../ink/ink3882.xml"/><Relationship Id="rId89" Type="http://schemas.openxmlformats.org/officeDocument/2006/relationships/image" Target="../media/image1154.png"/><Relationship Id="rId112" Type="http://schemas.openxmlformats.org/officeDocument/2006/relationships/customXml" Target="../ink/ink3896.xml"/><Relationship Id="rId16" Type="http://schemas.openxmlformats.org/officeDocument/2006/relationships/customXml" Target="../ink/ink3848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3856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3869.xml"/><Relationship Id="rId74" Type="http://schemas.openxmlformats.org/officeDocument/2006/relationships/customXml" Target="../ink/ink3877.xml"/><Relationship Id="rId79" Type="http://schemas.openxmlformats.org/officeDocument/2006/relationships/image" Target="../media/image1149.png"/><Relationship Id="rId102" Type="http://schemas.openxmlformats.org/officeDocument/2006/relationships/customXml" Target="../ink/ink3891.xml"/><Relationship Id="rId5" Type="http://schemas.openxmlformats.org/officeDocument/2006/relationships/image" Target="../media/image1110.png"/><Relationship Id="rId90" Type="http://schemas.openxmlformats.org/officeDocument/2006/relationships/customXml" Target="../ink/ink3885.xml"/><Relationship Id="rId95" Type="http://schemas.openxmlformats.org/officeDocument/2006/relationships/image" Target="../media/image1157.png"/><Relationship Id="rId22" Type="http://schemas.openxmlformats.org/officeDocument/2006/relationships/customXml" Target="../ink/ink3851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3864.xml"/><Relationship Id="rId64" Type="http://schemas.openxmlformats.org/officeDocument/2006/relationships/customXml" Target="../ink/ink3872.xml"/><Relationship Id="rId69" Type="http://schemas.openxmlformats.org/officeDocument/2006/relationships/image" Target="../media/image1139.png"/><Relationship Id="rId113" Type="http://schemas.openxmlformats.org/officeDocument/2006/relationships/image" Target="../media/image1169.png"/><Relationship Id="rId80" Type="http://schemas.openxmlformats.org/officeDocument/2006/relationships/customXml" Target="../ink/ink3880.xml"/><Relationship Id="rId85" Type="http://schemas.openxmlformats.org/officeDocument/2006/relationships/image" Target="../media/image1152.png"/><Relationship Id="rId12" Type="http://schemas.openxmlformats.org/officeDocument/2006/relationships/customXml" Target="../ink/ink3846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3859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3894.xml"/><Relationship Id="rId54" Type="http://schemas.openxmlformats.org/officeDocument/2006/relationships/customXml" Target="../ink/ink3867.xml"/><Relationship Id="rId70" Type="http://schemas.openxmlformats.org/officeDocument/2006/relationships/customXml" Target="../ink/ink3875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38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43.xml"/><Relationship Id="rId15" Type="http://schemas.openxmlformats.org/officeDocument/2006/relationships/image" Target="../media/image1115.png"/><Relationship Id="rId23" Type="http://schemas.openxmlformats.org/officeDocument/2006/relationships/image" Target="../media/image1119.png"/><Relationship Id="rId28" Type="http://schemas.openxmlformats.org/officeDocument/2006/relationships/customXml" Target="../ink/ink3854.xml"/><Relationship Id="rId36" Type="http://schemas.openxmlformats.org/officeDocument/2006/relationships/customXml" Target="../ink/ink3858.xml"/><Relationship Id="rId49" Type="http://schemas.openxmlformats.org/officeDocument/2006/relationships/image" Target="../media/image1143.png"/><Relationship Id="rId57" Type="http://schemas.openxmlformats.org/officeDocument/2006/relationships/image" Target="../media/image1161.png"/><Relationship Id="rId106" Type="http://schemas.openxmlformats.org/officeDocument/2006/relationships/customXml" Target="../ink/ink3893.xml"/><Relationship Id="rId114" Type="http://schemas.openxmlformats.org/officeDocument/2006/relationships/customXml" Target="../ink/ink3897.xml"/><Relationship Id="rId10" Type="http://schemas.openxmlformats.org/officeDocument/2006/relationships/customXml" Target="../ink/ink3845.xml"/><Relationship Id="rId31" Type="http://schemas.openxmlformats.org/officeDocument/2006/relationships/image" Target="../media/image1123.png"/><Relationship Id="rId44" Type="http://schemas.openxmlformats.org/officeDocument/2006/relationships/customXml" Target="../ink/ink3862.xml"/><Relationship Id="rId52" Type="http://schemas.openxmlformats.org/officeDocument/2006/relationships/customXml" Target="../ink/ink3866.xml"/><Relationship Id="rId60" Type="http://schemas.openxmlformats.org/officeDocument/2006/relationships/customXml" Target="../ink/ink3870.xml"/><Relationship Id="rId65" Type="http://schemas.openxmlformats.org/officeDocument/2006/relationships/image" Target="../media/image1137.png"/><Relationship Id="rId73" Type="http://schemas.openxmlformats.org/officeDocument/2006/relationships/image" Target="../media/image1146.png"/><Relationship Id="rId78" Type="http://schemas.openxmlformats.org/officeDocument/2006/relationships/customXml" Target="../ink/ink3879.xml"/><Relationship Id="rId81" Type="http://schemas.openxmlformats.org/officeDocument/2006/relationships/image" Target="../media/image1150.png"/><Relationship Id="rId86" Type="http://schemas.openxmlformats.org/officeDocument/2006/relationships/customXml" Target="../ink/ink3883.xml"/><Relationship Id="rId94" Type="http://schemas.openxmlformats.org/officeDocument/2006/relationships/customXml" Target="../ink/ink3887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4" Type="http://schemas.openxmlformats.org/officeDocument/2006/relationships/customXml" Target="../ink/ink3842.xml"/><Relationship Id="rId9" Type="http://schemas.openxmlformats.org/officeDocument/2006/relationships/image" Target="../media/image1112.png"/><Relationship Id="rId13" Type="http://schemas.openxmlformats.org/officeDocument/2006/relationships/image" Target="../media/image1114.png"/><Relationship Id="rId18" Type="http://schemas.openxmlformats.org/officeDocument/2006/relationships/customXml" Target="../ink/ink3849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3857.xml"/><Relationship Id="rId50" Type="http://schemas.openxmlformats.org/officeDocument/2006/relationships/customXml" Target="../ink/ink3865.xml"/><Relationship Id="rId55" Type="http://schemas.openxmlformats.org/officeDocument/2006/relationships/image" Target="../media/image1133.png"/><Relationship Id="rId76" Type="http://schemas.openxmlformats.org/officeDocument/2006/relationships/customXml" Target="../ink/ink3878.xml"/><Relationship Id="rId97" Type="http://schemas.openxmlformats.org/officeDocument/2006/relationships/image" Target="../media/image1162.png"/><Relationship Id="rId104" Type="http://schemas.openxmlformats.org/officeDocument/2006/relationships/customXml" Target="../ink/ink3892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3886.xml"/><Relationship Id="rId2" Type="http://schemas.openxmlformats.org/officeDocument/2006/relationships/customXml" Target="../ink/ink3841.xml"/><Relationship Id="rId29" Type="http://schemas.openxmlformats.org/officeDocument/2006/relationships/image" Target="../media/image1122.png"/><Relationship Id="rId24" Type="http://schemas.openxmlformats.org/officeDocument/2006/relationships/customXml" Target="../ink/ink3852.xml"/><Relationship Id="rId40" Type="http://schemas.openxmlformats.org/officeDocument/2006/relationships/customXml" Target="../ink/ink3860.xml"/><Relationship Id="rId45" Type="http://schemas.openxmlformats.org/officeDocument/2006/relationships/image" Target="../media/image1129.png"/><Relationship Id="rId66" Type="http://schemas.openxmlformats.org/officeDocument/2006/relationships/customXml" Target="../ink/ink3873.xml"/><Relationship Id="rId87" Type="http://schemas.openxmlformats.org/officeDocument/2006/relationships/image" Target="../media/image1153.png"/><Relationship Id="rId110" Type="http://schemas.openxmlformats.org/officeDocument/2006/relationships/customXml" Target="../ink/ink3895.xml"/><Relationship Id="rId115" Type="http://schemas.openxmlformats.org/officeDocument/2006/relationships/image" Target="../media/image1160.png"/><Relationship Id="rId61" Type="http://schemas.openxmlformats.org/officeDocument/2006/relationships/image" Target="../media/image1135.png"/><Relationship Id="rId82" Type="http://schemas.openxmlformats.org/officeDocument/2006/relationships/customXml" Target="../ink/ink3881.xml"/><Relationship Id="rId19" Type="http://schemas.openxmlformats.org/officeDocument/2006/relationships/image" Target="../media/image1117.png"/><Relationship Id="rId14" Type="http://schemas.openxmlformats.org/officeDocument/2006/relationships/customXml" Target="../ink/ink3847.xml"/><Relationship Id="rId30" Type="http://schemas.openxmlformats.org/officeDocument/2006/relationships/customXml" Target="../ink/ink3855.xml"/><Relationship Id="rId35" Type="http://schemas.openxmlformats.org/officeDocument/2006/relationships/image" Target="../media/image1125.png"/><Relationship Id="rId56" Type="http://schemas.openxmlformats.org/officeDocument/2006/relationships/customXml" Target="../ink/ink3868.xml"/><Relationship Id="rId77" Type="http://schemas.openxmlformats.org/officeDocument/2006/relationships/image" Target="../media/image1148.png"/><Relationship Id="rId100" Type="http://schemas.openxmlformats.org/officeDocument/2006/relationships/customXml" Target="../ink/ink3890.xml"/><Relationship Id="rId105" Type="http://schemas.openxmlformats.org/officeDocument/2006/relationships/image" Target="../media/image824.png"/><Relationship Id="rId8" Type="http://schemas.openxmlformats.org/officeDocument/2006/relationships/customXml" Target="../ink/ink3844.xml"/><Relationship Id="rId51" Type="http://schemas.openxmlformats.org/officeDocument/2006/relationships/image" Target="../media/image1131.png"/><Relationship Id="rId72" Type="http://schemas.openxmlformats.org/officeDocument/2006/relationships/customXml" Target="../ink/ink3876.xml"/><Relationship Id="rId93" Type="http://schemas.openxmlformats.org/officeDocument/2006/relationships/image" Target="../media/image1156.png"/><Relationship Id="rId98" Type="http://schemas.openxmlformats.org/officeDocument/2006/relationships/customXml" Target="../ink/ink3889.xml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3863.xml"/><Relationship Id="rId67" Type="http://schemas.openxmlformats.org/officeDocument/2006/relationships/image" Target="../media/image1138.png"/><Relationship Id="rId20" Type="http://schemas.openxmlformats.org/officeDocument/2006/relationships/customXml" Target="../ink/ink3850.xml"/><Relationship Id="rId41" Type="http://schemas.openxmlformats.org/officeDocument/2006/relationships/image" Target="../media/image1128.png"/><Relationship Id="rId62" Type="http://schemas.openxmlformats.org/officeDocument/2006/relationships/customXml" Target="../ink/ink3871.xml"/><Relationship Id="rId83" Type="http://schemas.openxmlformats.org/officeDocument/2006/relationships/image" Target="../media/image1151.png"/><Relationship Id="rId88" Type="http://schemas.openxmlformats.org/officeDocument/2006/relationships/customXml" Target="../ink/ink3884.xml"/><Relationship Id="rId111" Type="http://schemas.openxmlformats.org/officeDocument/2006/relationships/image" Target="../media/image1140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3918.xml"/><Relationship Id="rId63" Type="http://schemas.openxmlformats.org/officeDocument/2006/relationships/image" Target="../media/image1136.png"/><Relationship Id="rId84" Type="http://schemas.openxmlformats.org/officeDocument/2006/relationships/customXml" Target="../ink/ink3939.xml"/><Relationship Id="rId16" Type="http://schemas.openxmlformats.org/officeDocument/2006/relationships/customXml" Target="../ink/ink3905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3913.xml"/><Relationship Id="rId37" Type="http://schemas.openxmlformats.org/officeDocument/2006/relationships/image" Target="../media/image1126.png"/><Relationship Id="rId53" Type="http://schemas.openxmlformats.org/officeDocument/2006/relationships/image" Target="../media/image1132.png"/><Relationship Id="rId58" Type="http://schemas.openxmlformats.org/officeDocument/2006/relationships/customXml" Target="../ink/ink3926.xml"/><Relationship Id="rId74" Type="http://schemas.openxmlformats.org/officeDocument/2006/relationships/customXml" Target="../ink/ink3934.xml"/><Relationship Id="rId79" Type="http://schemas.openxmlformats.org/officeDocument/2006/relationships/image" Target="../media/image1149.png"/><Relationship Id="rId102" Type="http://schemas.openxmlformats.org/officeDocument/2006/relationships/customXml" Target="../ink/ink3948.xml"/><Relationship Id="rId123" Type="http://schemas.openxmlformats.org/officeDocument/2006/relationships/image" Target="../media/image1176.png"/><Relationship Id="rId128" Type="http://schemas.openxmlformats.org/officeDocument/2006/relationships/customXml" Target="../ink/ink3961.xml"/><Relationship Id="rId5" Type="http://schemas.openxmlformats.org/officeDocument/2006/relationships/image" Target="../media/image1110.png"/><Relationship Id="rId90" Type="http://schemas.openxmlformats.org/officeDocument/2006/relationships/customXml" Target="../ink/ink3942.xml"/><Relationship Id="rId95" Type="http://schemas.openxmlformats.org/officeDocument/2006/relationships/image" Target="../media/image1157.png"/><Relationship Id="rId22" Type="http://schemas.openxmlformats.org/officeDocument/2006/relationships/customXml" Target="../ink/ink3908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3921.xml"/><Relationship Id="rId64" Type="http://schemas.openxmlformats.org/officeDocument/2006/relationships/customXml" Target="../ink/ink3929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18" Type="http://schemas.openxmlformats.org/officeDocument/2006/relationships/customXml" Target="../ink/ink3956.xml"/><Relationship Id="rId80" Type="http://schemas.openxmlformats.org/officeDocument/2006/relationships/customXml" Target="../ink/ink3937.xml"/><Relationship Id="rId85" Type="http://schemas.openxmlformats.org/officeDocument/2006/relationships/image" Target="../media/image1152.png"/><Relationship Id="rId12" Type="http://schemas.openxmlformats.org/officeDocument/2006/relationships/customXml" Target="../ink/ink3903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3916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3951.xml"/><Relationship Id="rId124" Type="http://schemas.openxmlformats.org/officeDocument/2006/relationships/customXml" Target="../ink/ink3959.xml"/><Relationship Id="rId129" Type="http://schemas.openxmlformats.org/officeDocument/2006/relationships/image" Target="../media/image1140.png"/><Relationship Id="rId54" Type="http://schemas.openxmlformats.org/officeDocument/2006/relationships/customXml" Target="../ink/ink3924.xml"/><Relationship Id="rId70" Type="http://schemas.openxmlformats.org/officeDocument/2006/relationships/customXml" Target="../ink/ink3932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39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00.xml"/><Relationship Id="rId23" Type="http://schemas.openxmlformats.org/officeDocument/2006/relationships/image" Target="../media/image1119.png"/><Relationship Id="rId28" Type="http://schemas.openxmlformats.org/officeDocument/2006/relationships/customXml" Target="../ink/ink3911.xml"/><Relationship Id="rId49" Type="http://schemas.openxmlformats.org/officeDocument/2006/relationships/image" Target="../media/image1143.png"/><Relationship Id="rId114" Type="http://schemas.openxmlformats.org/officeDocument/2006/relationships/customXml" Target="../ink/ink3954.xml"/><Relationship Id="rId119" Type="http://schemas.openxmlformats.org/officeDocument/2006/relationships/image" Target="../media/image1174.png"/><Relationship Id="rId44" Type="http://schemas.openxmlformats.org/officeDocument/2006/relationships/customXml" Target="../ink/ink3919.xml"/><Relationship Id="rId60" Type="http://schemas.openxmlformats.org/officeDocument/2006/relationships/customXml" Target="../ink/ink3927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3940.xml"/><Relationship Id="rId130" Type="http://schemas.openxmlformats.org/officeDocument/2006/relationships/customXml" Target="../ink/ink3962.xml"/><Relationship Id="rId13" Type="http://schemas.openxmlformats.org/officeDocument/2006/relationships/image" Target="../media/image1114.png"/><Relationship Id="rId18" Type="http://schemas.openxmlformats.org/officeDocument/2006/relationships/customXml" Target="../ink/ink3906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3914.xml"/><Relationship Id="rId50" Type="http://schemas.openxmlformats.org/officeDocument/2006/relationships/customXml" Target="../ink/ink3922.xml"/><Relationship Id="rId55" Type="http://schemas.openxmlformats.org/officeDocument/2006/relationships/image" Target="../media/image1133.png"/><Relationship Id="rId76" Type="http://schemas.openxmlformats.org/officeDocument/2006/relationships/customXml" Target="../ink/ink3935.xml"/><Relationship Id="rId97" Type="http://schemas.openxmlformats.org/officeDocument/2006/relationships/image" Target="../media/image1162.png"/><Relationship Id="rId104" Type="http://schemas.openxmlformats.org/officeDocument/2006/relationships/customXml" Target="../ink/ink3949.xml"/><Relationship Id="rId120" Type="http://schemas.openxmlformats.org/officeDocument/2006/relationships/customXml" Target="../ink/ink3957.xml"/><Relationship Id="rId125" Type="http://schemas.openxmlformats.org/officeDocument/2006/relationships/image" Target="../media/image1177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3943.xml"/><Relationship Id="rId2" Type="http://schemas.openxmlformats.org/officeDocument/2006/relationships/customXml" Target="../ink/ink3898.xml"/><Relationship Id="rId29" Type="http://schemas.openxmlformats.org/officeDocument/2006/relationships/image" Target="../media/image1122.png"/><Relationship Id="rId24" Type="http://schemas.openxmlformats.org/officeDocument/2006/relationships/customXml" Target="../ink/ink3909.xml"/><Relationship Id="rId40" Type="http://schemas.openxmlformats.org/officeDocument/2006/relationships/customXml" Target="../ink/ink3917.xml"/><Relationship Id="rId45" Type="http://schemas.openxmlformats.org/officeDocument/2006/relationships/image" Target="../media/image1129.png"/><Relationship Id="rId66" Type="http://schemas.openxmlformats.org/officeDocument/2006/relationships/customXml" Target="../ink/ink3930.xml"/><Relationship Id="rId87" Type="http://schemas.openxmlformats.org/officeDocument/2006/relationships/image" Target="../media/image1153.png"/><Relationship Id="rId110" Type="http://schemas.openxmlformats.org/officeDocument/2006/relationships/customXml" Target="../ink/ink3952.xml"/><Relationship Id="rId115" Type="http://schemas.openxmlformats.org/officeDocument/2006/relationships/image" Target="../media/image1172.png"/><Relationship Id="rId131" Type="http://schemas.openxmlformats.org/officeDocument/2006/relationships/image" Target="../media/image1179.png"/><Relationship Id="rId61" Type="http://schemas.openxmlformats.org/officeDocument/2006/relationships/image" Target="../media/image1135.png"/><Relationship Id="rId82" Type="http://schemas.openxmlformats.org/officeDocument/2006/relationships/customXml" Target="../ink/ink3938.xml"/><Relationship Id="rId19" Type="http://schemas.openxmlformats.org/officeDocument/2006/relationships/image" Target="../media/image1117.png"/><Relationship Id="rId14" Type="http://schemas.openxmlformats.org/officeDocument/2006/relationships/customXml" Target="../ink/ink3904.xml"/><Relationship Id="rId30" Type="http://schemas.openxmlformats.org/officeDocument/2006/relationships/customXml" Target="../ink/ink3912.xml"/><Relationship Id="rId35" Type="http://schemas.openxmlformats.org/officeDocument/2006/relationships/image" Target="../media/image1125.png"/><Relationship Id="rId56" Type="http://schemas.openxmlformats.org/officeDocument/2006/relationships/customXml" Target="../ink/ink3925.xml"/><Relationship Id="rId77" Type="http://schemas.openxmlformats.org/officeDocument/2006/relationships/image" Target="../media/image1148.png"/><Relationship Id="rId100" Type="http://schemas.openxmlformats.org/officeDocument/2006/relationships/customXml" Target="../ink/ink3947.xml"/><Relationship Id="rId105" Type="http://schemas.openxmlformats.org/officeDocument/2006/relationships/image" Target="../media/image824.png"/><Relationship Id="rId126" Type="http://schemas.openxmlformats.org/officeDocument/2006/relationships/customXml" Target="../ink/ink3960.xml"/><Relationship Id="rId8" Type="http://schemas.openxmlformats.org/officeDocument/2006/relationships/customXml" Target="../ink/ink3901.xml"/><Relationship Id="rId51" Type="http://schemas.openxmlformats.org/officeDocument/2006/relationships/image" Target="../media/image1131.png"/><Relationship Id="rId72" Type="http://schemas.openxmlformats.org/officeDocument/2006/relationships/customXml" Target="../ink/ink3933.xml"/><Relationship Id="rId93" Type="http://schemas.openxmlformats.org/officeDocument/2006/relationships/image" Target="../media/image1156.png"/><Relationship Id="rId98" Type="http://schemas.openxmlformats.org/officeDocument/2006/relationships/customXml" Target="../ink/ink3946.xml"/><Relationship Id="rId121" Type="http://schemas.openxmlformats.org/officeDocument/2006/relationships/image" Target="../media/image1175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3920.xml"/><Relationship Id="rId67" Type="http://schemas.openxmlformats.org/officeDocument/2006/relationships/image" Target="../media/image1138.png"/><Relationship Id="rId116" Type="http://schemas.openxmlformats.org/officeDocument/2006/relationships/customXml" Target="../ink/ink3955.xml"/><Relationship Id="rId20" Type="http://schemas.openxmlformats.org/officeDocument/2006/relationships/customXml" Target="../ink/ink3907.xml"/><Relationship Id="rId41" Type="http://schemas.openxmlformats.org/officeDocument/2006/relationships/image" Target="../media/image1128.png"/><Relationship Id="rId62" Type="http://schemas.openxmlformats.org/officeDocument/2006/relationships/customXml" Target="../ink/ink3928.xml"/><Relationship Id="rId83" Type="http://schemas.openxmlformats.org/officeDocument/2006/relationships/image" Target="../media/image1151.png"/><Relationship Id="rId88" Type="http://schemas.openxmlformats.org/officeDocument/2006/relationships/customXml" Target="../ink/ink3941.xml"/><Relationship Id="rId111" Type="http://schemas.openxmlformats.org/officeDocument/2006/relationships/image" Target="../media/image1170.png"/><Relationship Id="rId132" Type="http://schemas.openxmlformats.org/officeDocument/2006/relationships/customXml" Target="../ink/ink3963.xml"/><Relationship Id="rId15" Type="http://schemas.openxmlformats.org/officeDocument/2006/relationships/image" Target="../media/image1115.png"/><Relationship Id="rId36" Type="http://schemas.openxmlformats.org/officeDocument/2006/relationships/customXml" Target="../ink/ink3915.xml"/><Relationship Id="rId57" Type="http://schemas.openxmlformats.org/officeDocument/2006/relationships/image" Target="../media/image1161.png"/><Relationship Id="rId106" Type="http://schemas.openxmlformats.org/officeDocument/2006/relationships/customXml" Target="../ink/ink3950.xml"/><Relationship Id="rId127" Type="http://schemas.openxmlformats.org/officeDocument/2006/relationships/image" Target="../media/image1178.png"/><Relationship Id="rId10" Type="http://schemas.openxmlformats.org/officeDocument/2006/relationships/customXml" Target="../ink/ink3902.xml"/><Relationship Id="rId31" Type="http://schemas.openxmlformats.org/officeDocument/2006/relationships/image" Target="../media/image1123.png"/><Relationship Id="rId52" Type="http://schemas.openxmlformats.org/officeDocument/2006/relationships/customXml" Target="../ink/ink3923.xml"/><Relationship Id="rId73" Type="http://schemas.openxmlformats.org/officeDocument/2006/relationships/image" Target="../media/image1146.png"/><Relationship Id="rId78" Type="http://schemas.openxmlformats.org/officeDocument/2006/relationships/customXml" Target="../ink/ink3936.xml"/><Relationship Id="rId94" Type="http://schemas.openxmlformats.org/officeDocument/2006/relationships/customXml" Target="../ink/ink3944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3958.xml"/><Relationship Id="rId4" Type="http://schemas.openxmlformats.org/officeDocument/2006/relationships/customXml" Target="../ink/ink3899.xml"/><Relationship Id="rId9" Type="http://schemas.openxmlformats.org/officeDocument/2006/relationships/image" Target="../media/image1112.png"/><Relationship Id="rId26" Type="http://schemas.openxmlformats.org/officeDocument/2006/relationships/customXml" Target="../ink/ink3910.xml"/><Relationship Id="rId47" Type="http://schemas.openxmlformats.org/officeDocument/2006/relationships/image" Target="../media/image1130.png"/><Relationship Id="rId68" Type="http://schemas.openxmlformats.org/officeDocument/2006/relationships/customXml" Target="../ink/ink3931.xml"/><Relationship Id="rId89" Type="http://schemas.openxmlformats.org/officeDocument/2006/relationships/image" Target="../media/image1154.png"/><Relationship Id="rId112" Type="http://schemas.openxmlformats.org/officeDocument/2006/relationships/customXml" Target="../ink/ink3953.xml"/><Relationship Id="rId133" Type="http://schemas.openxmlformats.org/officeDocument/2006/relationships/image" Target="../media/image1160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3984.xml"/><Relationship Id="rId63" Type="http://schemas.openxmlformats.org/officeDocument/2006/relationships/image" Target="../media/image1136.png"/><Relationship Id="rId84" Type="http://schemas.openxmlformats.org/officeDocument/2006/relationships/customXml" Target="../ink/ink4005.xml"/><Relationship Id="rId138" Type="http://schemas.openxmlformats.org/officeDocument/2006/relationships/customXml" Target="../ink/ink4032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3979.xml"/><Relationship Id="rId53" Type="http://schemas.openxmlformats.org/officeDocument/2006/relationships/image" Target="../media/image1132.png"/><Relationship Id="rId74" Type="http://schemas.openxmlformats.org/officeDocument/2006/relationships/customXml" Target="../ink/ink4000.xml"/><Relationship Id="rId128" Type="http://schemas.openxmlformats.org/officeDocument/2006/relationships/customXml" Target="../ink/ink4027.xml"/><Relationship Id="rId5" Type="http://schemas.openxmlformats.org/officeDocument/2006/relationships/image" Target="../media/image1110.png"/><Relationship Id="rId90" Type="http://schemas.openxmlformats.org/officeDocument/2006/relationships/customXml" Target="../ink/ink4008.xml"/><Relationship Id="rId95" Type="http://schemas.openxmlformats.org/officeDocument/2006/relationships/image" Target="../media/image1157.png"/><Relationship Id="rId22" Type="http://schemas.openxmlformats.org/officeDocument/2006/relationships/customXml" Target="../ink/ink3974.xml"/><Relationship Id="rId27" Type="http://schemas.openxmlformats.org/officeDocument/2006/relationships/image" Target="../media/image1121.png"/><Relationship Id="rId43" Type="http://schemas.openxmlformats.org/officeDocument/2006/relationships/image" Target="../media/image1142.png"/><Relationship Id="rId48" Type="http://schemas.openxmlformats.org/officeDocument/2006/relationships/customXml" Target="../ink/ink3987.xml"/><Relationship Id="rId64" Type="http://schemas.openxmlformats.org/officeDocument/2006/relationships/customXml" Target="../ink/ink3995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18" Type="http://schemas.openxmlformats.org/officeDocument/2006/relationships/customXml" Target="../ink/ink4022.xml"/><Relationship Id="rId134" Type="http://schemas.openxmlformats.org/officeDocument/2006/relationships/customXml" Target="../ink/ink4030.xml"/><Relationship Id="rId139" Type="http://schemas.openxmlformats.org/officeDocument/2006/relationships/image" Target="../media/image1185.png"/><Relationship Id="rId80" Type="http://schemas.openxmlformats.org/officeDocument/2006/relationships/customXml" Target="../ink/ink4003.xml"/><Relationship Id="rId85" Type="http://schemas.openxmlformats.org/officeDocument/2006/relationships/image" Target="../media/image1152.png"/><Relationship Id="rId12" Type="http://schemas.openxmlformats.org/officeDocument/2006/relationships/customXml" Target="../ink/ink3969.xml"/><Relationship Id="rId17" Type="http://schemas.openxmlformats.org/officeDocument/2006/relationships/image" Target="../media/image1116.png"/><Relationship Id="rId33" Type="http://schemas.openxmlformats.org/officeDocument/2006/relationships/image" Target="../media/image1124.png"/><Relationship Id="rId38" Type="http://schemas.openxmlformats.org/officeDocument/2006/relationships/customXml" Target="../ink/ink3982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08" Type="http://schemas.openxmlformats.org/officeDocument/2006/relationships/customXml" Target="../ink/ink4017.xml"/><Relationship Id="rId124" Type="http://schemas.openxmlformats.org/officeDocument/2006/relationships/customXml" Target="../ink/ink4025.xml"/><Relationship Id="rId129" Type="http://schemas.openxmlformats.org/officeDocument/2006/relationships/image" Target="../media/image1180.png"/><Relationship Id="rId54" Type="http://schemas.openxmlformats.org/officeDocument/2006/relationships/customXml" Target="../ink/ink3990.xml"/><Relationship Id="rId70" Type="http://schemas.openxmlformats.org/officeDocument/2006/relationships/customXml" Target="../ink/ink3998.xml"/><Relationship Id="rId75" Type="http://schemas.openxmlformats.org/officeDocument/2006/relationships/image" Target="../media/image1147.png"/><Relationship Id="rId91" Type="http://schemas.openxmlformats.org/officeDocument/2006/relationships/image" Target="../media/image1155.png"/><Relationship Id="rId96" Type="http://schemas.openxmlformats.org/officeDocument/2006/relationships/customXml" Target="../ink/ink4011.xml"/><Relationship Id="rId140" Type="http://schemas.openxmlformats.org/officeDocument/2006/relationships/customXml" Target="../ink/ink4033.xml"/><Relationship Id="rId145" Type="http://schemas.openxmlformats.org/officeDocument/2006/relationships/image" Target="../media/image11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6.xml"/><Relationship Id="rId23" Type="http://schemas.openxmlformats.org/officeDocument/2006/relationships/image" Target="../media/image1119.png"/><Relationship Id="rId28" Type="http://schemas.openxmlformats.org/officeDocument/2006/relationships/customXml" Target="../ink/ink3977.xml"/><Relationship Id="rId49" Type="http://schemas.openxmlformats.org/officeDocument/2006/relationships/image" Target="../media/image1143.png"/><Relationship Id="rId114" Type="http://schemas.openxmlformats.org/officeDocument/2006/relationships/customXml" Target="../ink/ink4020.xml"/><Relationship Id="rId119" Type="http://schemas.openxmlformats.org/officeDocument/2006/relationships/image" Target="../media/image1174.png"/><Relationship Id="rId44" Type="http://schemas.openxmlformats.org/officeDocument/2006/relationships/customXml" Target="../ink/ink3985.xml"/><Relationship Id="rId60" Type="http://schemas.openxmlformats.org/officeDocument/2006/relationships/customXml" Target="../ink/ink3993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4006.xml"/><Relationship Id="rId130" Type="http://schemas.openxmlformats.org/officeDocument/2006/relationships/customXml" Target="../ink/ink4028.xml"/><Relationship Id="rId135" Type="http://schemas.openxmlformats.org/officeDocument/2006/relationships/image" Target="../media/image1183.png"/><Relationship Id="rId13" Type="http://schemas.openxmlformats.org/officeDocument/2006/relationships/image" Target="../media/image1114.png"/><Relationship Id="rId18" Type="http://schemas.openxmlformats.org/officeDocument/2006/relationships/customXml" Target="../ink/ink3972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3980.xml"/><Relationship Id="rId50" Type="http://schemas.openxmlformats.org/officeDocument/2006/relationships/customXml" Target="../ink/ink3988.xml"/><Relationship Id="rId55" Type="http://schemas.openxmlformats.org/officeDocument/2006/relationships/image" Target="../media/image1133.png"/><Relationship Id="rId76" Type="http://schemas.openxmlformats.org/officeDocument/2006/relationships/customXml" Target="../ink/ink4001.xml"/><Relationship Id="rId97" Type="http://schemas.openxmlformats.org/officeDocument/2006/relationships/image" Target="../media/image1162.png"/><Relationship Id="rId104" Type="http://schemas.openxmlformats.org/officeDocument/2006/relationships/customXml" Target="../ink/ink4015.xml"/><Relationship Id="rId120" Type="http://schemas.openxmlformats.org/officeDocument/2006/relationships/customXml" Target="../ink/ink4023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4036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4009.xml"/><Relationship Id="rId2" Type="http://schemas.openxmlformats.org/officeDocument/2006/relationships/customXml" Target="../ink/ink3964.xml"/><Relationship Id="rId29" Type="http://schemas.openxmlformats.org/officeDocument/2006/relationships/image" Target="../media/image1122.png"/><Relationship Id="rId24" Type="http://schemas.openxmlformats.org/officeDocument/2006/relationships/customXml" Target="../ink/ink3975.xml"/><Relationship Id="rId40" Type="http://schemas.openxmlformats.org/officeDocument/2006/relationships/customXml" Target="../ink/ink3983.xml"/><Relationship Id="rId45" Type="http://schemas.openxmlformats.org/officeDocument/2006/relationships/image" Target="../media/image1129.png"/><Relationship Id="rId66" Type="http://schemas.openxmlformats.org/officeDocument/2006/relationships/customXml" Target="../ink/ink3996.xml"/><Relationship Id="rId87" Type="http://schemas.openxmlformats.org/officeDocument/2006/relationships/image" Target="../media/image1153.png"/><Relationship Id="rId110" Type="http://schemas.openxmlformats.org/officeDocument/2006/relationships/customXml" Target="../ink/ink4018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4031.xml"/><Relationship Id="rId61" Type="http://schemas.openxmlformats.org/officeDocument/2006/relationships/image" Target="../media/image1135.png"/><Relationship Id="rId82" Type="http://schemas.openxmlformats.org/officeDocument/2006/relationships/customXml" Target="../ink/ink4004.xml"/><Relationship Id="rId19" Type="http://schemas.openxmlformats.org/officeDocument/2006/relationships/image" Target="../media/image1117.png"/><Relationship Id="rId14" Type="http://schemas.openxmlformats.org/officeDocument/2006/relationships/customXml" Target="../ink/ink3970.xml"/><Relationship Id="rId30" Type="http://schemas.openxmlformats.org/officeDocument/2006/relationships/customXml" Target="../ink/ink3978.xml"/><Relationship Id="rId35" Type="http://schemas.openxmlformats.org/officeDocument/2006/relationships/image" Target="../media/image1125.png"/><Relationship Id="rId56" Type="http://schemas.openxmlformats.org/officeDocument/2006/relationships/customXml" Target="../ink/ink3991.xml"/><Relationship Id="rId77" Type="http://schemas.openxmlformats.org/officeDocument/2006/relationships/image" Target="../media/image1148.png"/><Relationship Id="rId100" Type="http://schemas.openxmlformats.org/officeDocument/2006/relationships/customXml" Target="../ink/ink4013.xml"/><Relationship Id="rId105" Type="http://schemas.openxmlformats.org/officeDocument/2006/relationships/image" Target="../media/image824.png"/><Relationship Id="rId126" Type="http://schemas.openxmlformats.org/officeDocument/2006/relationships/customXml" Target="../ink/ink4026.xml"/><Relationship Id="rId147" Type="http://schemas.openxmlformats.org/officeDocument/2006/relationships/image" Target="../media/image1160.png"/><Relationship Id="rId8" Type="http://schemas.openxmlformats.org/officeDocument/2006/relationships/customXml" Target="../ink/ink3967.xml"/><Relationship Id="rId51" Type="http://schemas.openxmlformats.org/officeDocument/2006/relationships/image" Target="../media/image1131.png"/><Relationship Id="rId72" Type="http://schemas.openxmlformats.org/officeDocument/2006/relationships/customXml" Target="../ink/ink3999.xml"/><Relationship Id="rId93" Type="http://schemas.openxmlformats.org/officeDocument/2006/relationships/image" Target="../media/image1156.png"/><Relationship Id="rId98" Type="http://schemas.openxmlformats.org/officeDocument/2006/relationships/customXml" Target="../ink/ink4012.xml"/><Relationship Id="rId121" Type="http://schemas.openxmlformats.org/officeDocument/2006/relationships/image" Target="../media/image1175.png"/><Relationship Id="rId142" Type="http://schemas.openxmlformats.org/officeDocument/2006/relationships/customXml" Target="../ink/ink4034.xml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3986.xml"/><Relationship Id="rId67" Type="http://schemas.openxmlformats.org/officeDocument/2006/relationships/image" Target="../media/image1138.png"/><Relationship Id="rId116" Type="http://schemas.openxmlformats.org/officeDocument/2006/relationships/customXml" Target="../ink/ink4021.xml"/><Relationship Id="rId137" Type="http://schemas.openxmlformats.org/officeDocument/2006/relationships/image" Target="../media/image1184.png"/><Relationship Id="rId20" Type="http://schemas.openxmlformats.org/officeDocument/2006/relationships/customXml" Target="../ink/ink3973.xml"/><Relationship Id="rId41" Type="http://schemas.openxmlformats.org/officeDocument/2006/relationships/image" Target="../media/image1128.png"/><Relationship Id="rId62" Type="http://schemas.openxmlformats.org/officeDocument/2006/relationships/customXml" Target="../ink/ink3994.xml"/><Relationship Id="rId83" Type="http://schemas.openxmlformats.org/officeDocument/2006/relationships/image" Target="../media/image1151.png"/><Relationship Id="rId88" Type="http://schemas.openxmlformats.org/officeDocument/2006/relationships/customXml" Target="../ink/ink4007.xml"/><Relationship Id="rId111" Type="http://schemas.openxmlformats.org/officeDocument/2006/relationships/image" Target="../media/image1170.png"/><Relationship Id="rId132" Type="http://schemas.openxmlformats.org/officeDocument/2006/relationships/customXml" Target="../ink/ink4029.xml"/><Relationship Id="rId15" Type="http://schemas.openxmlformats.org/officeDocument/2006/relationships/image" Target="../media/image1115.png"/><Relationship Id="rId36" Type="http://schemas.openxmlformats.org/officeDocument/2006/relationships/customXml" Target="../ink/ink3981.xml"/><Relationship Id="rId57" Type="http://schemas.openxmlformats.org/officeDocument/2006/relationships/image" Target="../media/image1161.png"/><Relationship Id="rId106" Type="http://schemas.openxmlformats.org/officeDocument/2006/relationships/customXml" Target="../ink/ink4016.xml"/><Relationship Id="rId127" Type="http://schemas.openxmlformats.org/officeDocument/2006/relationships/image" Target="../media/image1178.png"/><Relationship Id="rId10" Type="http://schemas.openxmlformats.org/officeDocument/2006/relationships/customXml" Target="../ink/ink3968.xml"/><Relationship Id="rId31" Type="http://schemas.openxmlformats.org/officeDocument/2006/relationships/image" Target="../media/image1123.png"/><Relationship Id="rId52" Type="http://schemas.openxmlformats.org/officeDocument/2006/relationships/customXml" Target="../ink/ink3989.xml"/><Relationship Id="rId73" Type="http://schemas.openxmlformats.org/officeDocument/2006/relationships/image" Target="../media/image1146.png"/><Relationship Id="rId78" Type="http://schemas.openxmlformats.org/officeDocument/2006/relationships/customXml" Target="../ink/ink4002.xml"/><Relationship Id="rId94" Type="http://schemas.openxmlformats.org/officeDocument/2006/relationships/customXml" Target="../ink/ink4010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024.xml"/><Relationship Id="rId143" Type="http://schemas.openxmlformats.org/officeDocument/2006/relationships/image" Target="../media/image1140.png"/><Relationship Id="rId4" Type="http://schemas.openxmlformats.org/officeDocument/2006/relationships/customXml" Target="../ink/ink3965.xml"/><Relationship Id="rId9" Type="http://schemas.openxmlformats.org/officeDocument/2006/relationships/image" Target="../media/image1112.png"/><Relationship Id="rId26" Type="http://schemas.openxmlformats.org/officeDocument/2006/relationships/customXml" Target="../ink/ink3976.xml"/><Relationship Id="rId47" Type="http://schemas.openxmlformats.org/officeDocument/2006/relationships/image" Target="../media/image1130.png"/><Relationship Id="rId68" Type="http://schemas.openxmlformats.org/officeDocument/2006/relationships/customXml" Target="../ink/ink3997.xml"/><Relationship Id="rId89" Type="http://schemas.openxmlformats.org/officeDocument/2006/relationships/image" Target="../media/image1154.png"/><Relationship Id="rId112" Type="http://schemas.openxmlformats.org/officeDocument/2006/relationships/customXml" Target="../ink/ink4019.xml"/><Relationship Id="rId133" Type="http://schemas.openxmlformats.org/officeDocument/2006/relationships/image" Target="../media/image1182.png"/><Relationship Id="rId16" Type="http://schemas.openxmlformats.org/officeDocument/2006/relationships/customXml" Target="../ink/ink3971.xml"/><Relationship Id="rId37" Type="http://schemas.openxmlformats.org/officeDocument/2006/relationships/image" Target="../media/image1126.png"/><Relationship Id="rId58" Type="http://schemas.openxmlformats.org/officeDocument/2006/relationships/customXml" Target="../ink/ink3992.xml"/><Relationship Id="rId79" Type="http://schemas.openxmlformats.org/officeDocument/2006/relationships/image" Target="../media/image1149.png"/><Relationship Id="rId102" Type="http://schemas.openxmlformats.org/officeDocument/2006/relationships/customXml" Target="../ink/ink4014.xml"/><Relationship Id="rId123" Type="http://schemas.openxmlformats.org/officeDocument/2006/relationships/image" Target="../media/image1176.png"/><Relationship Id="rId144" Type="http://schemas.openxmlformats.org/officeDocument/2006/relationships/customXml" Target="../ink/ink4035.xml"/></Relationships>
</file>

<file path=ppt/slides/_rels/slide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057.xml"/><Relationship Id="rId63" Type="http://schemas.openxmlformats.org/officeDocument/2006/relationships/image" Target="../media/image1136.png"/><Relationship Id="rId84" Type="http://schemas.openxmlformats.org/officeDocument/2006/relationships/customXml" Target="../ink/ink4078.xml"/><Relationship Id="rId138" Type="http://schemas.openxmlformats.org/officeDocument/2006/relationships/customXml" Target="../ink/ink4105.xml"/><Relationship Id="rId159" Type="http://schemas.openxmlformats.org/officeDocument/2006/relationships/image" Target="../media/image1194.png"/><Relationship Id="rId170" Type="http://schemas.openxmlformats.org/officeDocument/2006/relationships/customXml" Target="../ink/ink4121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052.xml"/><Relationship Id="rId53" Type="http://schemas.openxmlformats.org/officeDocument/2006/relationships/image" Target="../media/image1132.png"/><Relationship Id="rId74" Type="http://schemas.openxmlformats.org/officeDocument/2006/relationships/customXml" Target="../ink/ink4073.xml"/><Relationship Id="rId128" Type="http://schemas.openxmlformats.org/officeDocument/2006/relationships/customXml" Target="../ink/ink4100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116.xml"/><Relationship Id="rId22" Type="http://schemas.openxmlformats.org/officeDocument/2006/relationships/customXml" Target="../ink/ink4047.xml"/><Relationship Id="rId43" Type="http://schemas.openxmlformats.org/officeDocument/2006/relationships/image" Target="../media/image1142.png"/><Relationship Id="rId64" Type="http://schemas.openxmlformats.org/officeDocument/2006/relationships/customXml" Target="../ink/ink4068.xml"/><Relationship Id="rId118" Type="http://schemas.openxmlformats.org/officeDocument/2006/relationships/customXml" Target="../ink/ink4095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111.xml"/><Relationship Id="rId171" Type="http://schemas.openxmlformats.org/officeDocument/2006/relationships/image" Target="../media/image1200.png"/><Relationship Id="rId12" Type="http://schemas.openxmlformats.org/officeDocument/2006/relationships/customXml" Target="../ink/ink4042.xml"/><Relationship Id="rId33" Type="http://schemas.openxmlformats.org/officeDocument/2006/relationships/image" Target="../media/image1124.png"/><Relationship Id="rId108" Type="http://schemas.openxmlformats.org/officeDocument/2006/relationships/customXml" Target="../ink/ink4090.xml"/><Relationship Id="rId129" Type="http://schemas.openxmlformats.org/officeDocument/2006/relationships/image" Target="../media/image1180.png"/><Relationship Id="rId54" Type="http://schemas.openxmlformats.org/officeDocument/2006/relationships/customXml" Target="../ink/ink4063.xml"/><Relationship Id="rId75" Type="http://schemas.openxmlformats.org/officeDocument/2006/relationships/image" Target="../media/image1147.png"/><Relationship Id="rId96" Type="http://schemas.openxmlformats.org/officeDocument/2006/relationships/customXml" Target="../ink/ink4084.xml"/><Relationship Id="rId140" Type="http://schemas.openxmlformats.org/officeDocument/2006/relationships/customXml" Target="../ink/ink4106.xml"/><Relationship Id="rId161" Type="http://schemas.openxmlformats.org/officeDocument/2006/relationships/image" Target="../media/image1195.png"/><Relationship Id="rId6" Type="http://schemas.openxmlformats.org/officeDocument/2006/relationships/customXml" Target="../ink/ink4039.xml"/><Relationship Id="rId23" Type="http://schemas.openxmlformats.org/officeDocument/2006/relationships/image" Target="../media/image1119.png"/><Relationship Id="rId28" Type="http://schemas.openxmlformats.org/officeDocument/2006/relationships/customXml" Target="../ink/ink4050.xml"/><Relationship Id="rId49" Type="http://schemas.openxmlformats.org/officeDocument/2006/relationships/image" Target="../media/image1143.png"/><Relationship Id="rId114" Type="http://schemas.openxmlformats.org/officeDocument/2006/relationships/customXml" Target="../ink/ink4093.xml"/><Relationship Id="rId119" Type="http://schemas.openxmlformats.org/officeDocument/2006/relationships/image" Target="../media/image1174.png"/><Relationship Id="rId44" Type="http://schemas.openxmlformats.org/officeDocument/2006/relationships/customXml" Target="../ink/ink4058.xml"/><Relationship Id="rId60" Type="http://schemas.openxmlformats.org/officeDocument/2006/relationships/customXml" Target="../ink/ink4066.xml"/><Relationship Id="rId65" Type="http://schemas.openxmlformats.org/officeDocument/2006/relationships/image" Target="../media/image1137.png"/><Relationship Id="rId81" Type="http://schemas.openxmlformats.org/officeDocument/2006/relationships/image" Target="../media/image1150.png"/><Relationship Id="rId86" Type="http://schemas.openxmlformats.org/officeDocument/2006/relationships/customXml" Target="../ink/ink4079.xml"/><Relationship Id="rId130" Type="http://schemas.openxmlformats.org/officeDocument/2006/relationships/customXml" Target="../ink/ink4101.xml"/><Relationship Id="rId135" Type="http://schemas.openxmlformats.org/officeDocument/2006/relationships/image" Target="../media/image1183.png"/><Relationship Id="rId151" Type="http://schemas.openxmlformats.org/officeDocument/2006/relationships/image" Target="../media/image1190.png"/><Relationship Id="rId156" Type="http://schemas.openxmlformats.org/officeDocument/2006/relationships/customXml" Target="../ink/ink4114.xml"/><Relationship Id="rId177" Type="http://schemas.openxmlformats.org/officeDocument/2006/relationships/image" Target="../media/image1202.png"/><Relationship Id="rId172" Type="http://schemas.openxmlformats.org/officeDocument/2006/relationships/customXml" Target="../ink/ink4122.xml"/><Relationship Id="rId13" Type="http://schemas.openxmlformats.org/officeDocument/2006/relationships/image" Target="../media/image1114.png"/><Relationship Id="rId18" Type="http://schemas.openxmlformats.org/officeDocument/2006/relationships/customXml" Target="../ink/ink4045.xml"/><Relationship Id="rId39" Type="http://schemas.openxmlformats.org/officeDocument/2006/relationships/image" Target="../media/image1127.png"/><Relationship Id="rId109" Type="http://schemas.openxmlformats.org/officeDocument/2006/relationships/image" Target="../media/image1168.png"/><Relationship Id="rId34" Type="http://schemas.openxmlformats.org/officeDocument/2006/relationships/customXml" Target="../ink/ink4053.xml"/><Relationship Id="rId50" Type="http://schemas.openxmlformats.org/officeDocument/2006/relationships/customXml" Target="../ink/ink4061.xml"/><Relationship Id="rId55" Type="http://schemas.openxmlformats.org/officeDocument/2006/relationships/image" Target="../media/image1133.png"/><Relationship Id="rId76" Type="http://schemas.openxmlformats.org/officeDocument/2006/relationships/customXml" Target="../ink/ink4074.xml"/><Relationship Id="rId97" Type="http://schemas.openxmlformats.org/officeDocument/2006/relationships/image" Target="../media/image1162.png"/><Relationship Id="rId104" Type="http://schemas.openxmlformats.org/officeDocument/2006/relationships/customXml" Target="../ink/ink4088.xml"/><Relationship Id="rId120" Type="http://schemas.openxmlformats.org/officeDocument/2006/relationships/customXml" Target="../ink/ink4096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4109.xml"/><Relationship Id="rId167" Type="http://schemas.openxmlformats.org/officeDocument/2006/relationships/image" Target="../media/image1198.png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4082.xml"/><Relationship Id="rId162" Type="http://schemas.openxmlformats.org/officeDocument/2006/relationships/customXml" Target="../ink/ink4117.xml"/><Relationship Id="rId2" Type="http://schemas.openxmlformats.org/officeDocument/2006/relationships/customXml" Target="../ink/ink4037.xml"/><Relationship Id="rId29" Type="http://schemas.openxmlformats.org/officeDocument/2006/relationships/image" Target="../media/image1122.png"/><Relationship Id="rId24" Type="http://schemas.openxmlformats.org/officeDocument/2006/relationships/customXml" Target="../ink/ink4048.xml"/><Relationship Id="rId40" Type="http://schemas.openxmlformats.org/officeDocument/2006/relationships/customXml" Target="../ink/ink4056.xml"/><Relationship Id="rId45" Type="http://schemas.openxmlformats.org/officeDocument/2006/relationships/image" Target="../media/image1129.png"/><Relationship Id="rId66" Type="http://schemas.openxmlformats.org/officeDocument/2006/relationships/customXml" Target="../ink/ink4069.xml"/><Relationship Id="rId87" Type="http://schemas.openxmlformats.org/officeDocument/2006/relationships/image" Target="../media/image1153.png"/><Relationship Id="rId110" Type="http://schemas.openxmlformats.org/officeDocument/2006/relationships/customXml" Target="../ink/ink4091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4104.xml"/><Relationship Id="rId157" Type="http://schemas.openxmlformats.org/officeDocument/2006/relationships/image" Target="../media/image1193.png"/><Relationship Id="rId61" Type="http://schemas.openxmlformats.org/officeDocument/2006/relationships/image" Target="../media/image1135.png"/><Relationship Id="rId82" Type="http://schemas.openxmlformats.org/officeDocument/2006/relationships/customXml" Target="../ink/ink4077.xml"/><Relationship Id="rId152" Type="http://schemas.openxmlformats.org/officeDocument/2006/relationships/customXml" Target="../ink/ink4112.xml"/><Relationship Id="rId173" Type="http://schemas.openxmlformats.org/officeDocument/2006/relationships/image" Target="../media/image1201.png"/><Relationship Id="rId19" Type="http://schemas.openxmlformats.org/officeDocument/2006/relationships/image" Target="../media/image1117.png"/><Relationship Id="rId14" Type="http://schemas.openxmlformats.org/officeDocument/2006/relationships/customXml" Target="../ink/ink4043.xml"/><Relationship Id="rId30" Type="http://schemas.openxmlformats.org/officeDocument/2006/relationships/customXml" Target="../ink/ink4051.xml"/><Relationship Id="rId35" Type="http://schemas.openxmlformats.org/officeDocument/2006/relationships/image" Target="../media/image1125.png"/><Relationship Id="rId56" Type="http://schemas.openxmlformats.org/officeDocument/2006/relationships/customXml" Target="../ink/ink4064.xml"/><Relationship Id="rId77" Type="http://schemas.openxmlformats.org/officeDocument/2006/relationships/image" Target="../media/image1148.png"/><Relationship Id="rId100" Type="http://schemas.openxmlformats.org/officeDocument/2006/relationships/customXml" Target="../ink/ink4086.xml"/><Relationship Id="rId105" Type="http://schemas.openxmlformats.org/officeDocument/2006/relationships/image" Target="../media/image824.png"/><Relationship Id="rId126" Type="http://schemas.openxmlformats.org/officeDocument/2006/relationships/customXml" Target="../ink/ink4099.xml"/><Relationship Id="rId147" Type="http://schemas.openxmlformats.org/officeDocument/2006/relationships/image" Target="../media/image1188.png"/><Relationship Id="rId168" Type="http://schemas.openxmlformats.org/officeDocument/2006/relationships/customXml" Target="../ink/ink4120.xml"/><Relationship Id="rId8" Type="http://schemas.openxmlformats.org/officeDocument/2006/relationships/customXml" Target="../ink/ink4040.xml"/><Relationship Id="rId51" Type="http://schemas.openxmlformats.org/officeDocument/2006/relationships/image" Target="../media/image1131.png"/><Relationship Id="rId72" Type="http://schemas.openxmlformats.org/officeDocument/2006/relationships/customXml" Target="../ink/ink4072.xml"/><Relationship Id="rId93" Type="http://schemas.openxmlformats.org/officeDocument/2006/relationships/image" Target="../media/image1156.png"/><Relationship Id="rId98" Type="http://schemas.openxmlformats.org/officeDocument/2006/relationships/customXml" Target="../ink/ink4085.xml"/><Relationship Id="rId121" Type="http://schemas.openxmlformats.org/officeDocument/2006/relationships/image" Target="../media/image1175.png"/><Relationship Id="rId142" Type="http://schemas.openxmlformats.org/officeDocument/2006/relationships/customXml" Target="../ink/ink4107.xml"/><Relationship Id="rId163" Type="http://schemas.openxmlformats.org/officeDocument/2006/relationships/image" Target="../media/image1196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4059.xml"/><Relationship Id="rId67" Type="http://schemas.openxmlformats.org/officeDocument/2006/relationships/image" Target="../media/image1138.png"/><Relationship Id="rId116" Type="http://schemas.openxmlformats.org/officeDocument/2006/relationships/customXml" Target="../ink/ink4094.xml"/><Relationship Id="rId137" Type="http://schemas.openxmlformats.org/officeDocument/2006/relationships/image" Target="../media/image1184.png"/><Relationship Id="rId158" Type="http://schemas.openxmlformats.org/officeDocument/2006/relationships/customXml" Target="../ink/ink4115.xml"/><Relationship Id="rId20" Type="http://schemas.openxmlformats.org/officeDocument/2006/relationships/customXml" Target="../ink/ink4046.xml"/><Relationship Id="rId41" Type="http://schemas.openxmlformats.org/officeDocument/2006/relationships/image" Target="../media/image1128.png"/><Relationship Id="rId62" Type="http://schemas.openxmlformats.org/officeDocument/2006/relationships/customXml" Target="../ink/ink4067.xml"/><Relationship Id="rId83" Type="http://schemas.openxmlformats.org/officeDocument/2006/relationships/image" Target="../media/image1151.png"/><Relationship Id="rId88" Type="http://schemas.openxmlformats.org/officeDocument/2006/relationships/customXml" Target="../ink/ink4080.xml"/><Relationship Id="rId111" Type="http://schemas.openxmlformats.org/officeDocument/2006/relationships/image" Target="../media/image1170.png"/><Relationship Id="rId132" Type="http://schemas.openxmlformats.org/officeDocument/2006/relationships/customXml" Target="../ink/ink4102.xml"/><Relationship Id="rId153" Type="http://schemas.openxmlformats.org/officeDocument/2006/relationships/image" Target="../media/image1191.png"/><Relationship Id="rId174" Type="http://schemas.openxmlformats.org/officeDocument/2006/relationships/customXml" Target="../ink/ink4123.xml"/><Relationship Id="rId15" Type="http://schemas.openxmlformats.org/officeDocument/2006/relationships/image" Target="../media/image1115.png"/><Relationship Id="rId36" Type="http://schemas.openxmlformats.org/officeDocument/2006/relationships/customXml" Target="../ink/ink4054.xml"/><Relationship Id="rId57" Type="http://schemas.openxmlformats.org/officeDocument/2006/relationships/image" Target="../media/image1161.png"/><Relationship Id="rId106" Type="http://schemas.openxmlformats.org/officeDocument/2006/relationships/customXml" Target="../ink/ink4089.xml"/><Relationship Id="rId127" Type="http://schemas.openxmlformats.org/officeDocument/2006/relationships/image" Target="../media/image1178.png"/><Relationship Id="rId10" Type="http://schemas.openxmlformats.org/officeDocument/2006/relationships/customXml" Target="../ink/ink4041.xml"/><Relationship Id="rId31" Type="http://schemas.openxmlformats.org/officeDocument/2006/relationships/image" Target="../media/image1123.png"/><Relationship Id="rId52" Type="http://schemas.openxmlformats.org/officeDocument/2006/relationships/customXml" Target="../ink/ink4062.xml"/><Relationship Id="rId73" Type="http://schemas.openxmlformats.org/officeDocument/2006/relationships/image" Target="../media/image1146.png"/><Relationship Id="rId78" Type="http://schemas.openxmlformats.org/officeDocument/2006/relationships/customXml" Target="../ink/ink4075.xml"/><Relationship Id="rId94" Type="http://schemas.openxmlformats.org/officeDocument/2006/relationships/customXml" Target="../ink/ink4083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097.xml"/><Relationship Id="rId143" Type="http://schemas.openxmlformats.org/officeDocument/2006/relationships/image" Target="../media/image1140.png"/><Relationship Id="rId148" Type="http://schemas.openxmlformats.org/officeDocument/2006/relationships/customXml" Target="../ink/ink4110.xml"/><Relationship Id="rId164" Type="http://schemas.openxmlformats.org/officeDocument/2006/relationships/customXml" Target="../ink/ink4118.xml"/><Relationship Id="rId169" Type="http://schemas.openxmlformats.org/officeDocument/2006/relationships/image" Target="../media/image1199.png"/><Relationship Id="rId4" Type="http://schemas.openxmlformats.org/officeDocument/2006/relationships/customXml" Target="../ink/ink4038.xml"/><Relationship Id="rId9" Type="http://schemas.openxmlformats.org/officeDocument/2006/relationships/image" Target="../media/image1112.png"/><Relationship Id="rId26" Type="http://schemas.openxmlformats.org/officeDocument/2006/relationships/customXml" Target="../ink/ink4049.xml"/><Relationship Id="rId47" Type="http://schemas.openxmlformats.org/officeDocument/2006/relationships/image" Target="../media/image1130.png"/><Relationship Id="rId68" Type="http://schemas.openxmlformats.org/officeDocument/2006/relationships/customXml" Target="../ink/ink4070.xml"/><Relationship Id="rId89" Type="http://schemas.openxmlformats.org/officeDocument/2006/relationships/image" Target="../media/image1154.png"/><Relationship Id="rId112" Type="http://schemas.openxmlformats.org/officeDocument/2006/relationships/customXml" Target="../ink/ink4092.xml"/><Relationship Id="rId133" Type="http://schemas.openxmlformats.org/officeDocument/2006/relationships/image" Target="../media/image1182.png"/><Relationship Id="rId154" Type="http://schemas.openxmlformats.org/officeDocument/2006/relationships/customXml" Target="../ink/ink4113.xml"/><Relationship Id="rId175" Type="http://schemas.openxmlformats.org/officeDocument/2006/relationships/image" Target="../media/image1160.png"/><Relationship Id="rId16" Type="http://schemas.openxmlformats.org/officeDocument/2006/relationships/customXml" Target="../ink/ink4044.xml"/><Relationship Id="rId37" Type="http://schemas.openxmlformats.org/officeDocument/2006/relationships/image" Target="../media/image1126.png"/><Relationship Id="rId58" Type="http://schemas.openxmlformats.org/officeDocument/2006/relationships/customXml" Target="../ink/ink4065.xml"/><Relationship Id="rId79" Type="http://schemas.openxmlformats.org/officeDocument/2006/relationships/image" Target="../media/image1149.png"/><Relationship Id="rId102" Type="http://schemas.openxmlformats.org/officeDocument/2006/relationships/customXml" Target="../ink/ink4087.xml"/><Relationship Id="rId123" Type="http://schemas.openxmlformats.org/officeDocument/2006/relationships/image" Target="../media/image1176.png"/><Relationship Id="rId144" Type="http://schemas.openxmlformats.org/officeDocument/2006/relationships/customXml" Target="../ink/ink4108.xml"/><Relationship Id="rId90" Type="http://schemas.openxmlformats.org/officeDocument/2006/relationships/customXml" Target="../ink/ink4081.xml"/><Relationship Id="rId165" Type="http://schemas.openxmlformats.org/officeDocument/2006/relationships/image" Target="../media/image1197.png"/><Relationship Id="rId27" Type="http://schemas.openxmlformats.org/officeDocument/2006/relationships/image" Target="../media/image1121.png"/><Relationship Id="rId48" Type="http://schemas.openxmlformats.org/officeDocument/2006/relationships/customXml" Target="../ink/ink4060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103.xml"/><Relationship Id="rId80" Type="http://schemas.openxmlformats.org/officeDocument/2006/relationships/customXml" Target="../ink/ink4076.xml"/><Relationship Id="rId155" Type="http://schemas.openxmlformats.org/officeDocument/2006/relationships/image" Target="../media/image1192.png"/><Relationship Id="rId176" Type="http://schemas.openxmlformats.org/officeDocument/2006/relationships/customXml" Target="../ink/ink4124.xml"/><Relationship Id="rId17" Type="http://schemas.openxmlformats.org/officeDocument/2006/relationships/image" Target="../media/image1116.png"/><Relationship Id="rId38" Type="http://schemas.openxmlformats.org/officeDocument/2006/relationships/customXml" Target="../ink/ink4055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098.xml"/><Relationship Id="rId70" Type="http://schemas.openxmlformats.org/officeDocument/2006/relationships/customXml" Target="../ink/ink4071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119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145.xml"/><Relationship Id="rId63" Type="http://schemas.openxmlformats.org/officeDocument/2006/relationships/image" Target="../media/image1136.png"/><Relationship Id="rId84" Type="http://schemas.openxmlformats.org/officeDocument/2006/relationships/customXml" Target="../ink/ink4166.xml"/><Relationship Id="rId138" Type="http://schemas.openxmlformats.org/officeDocument/2006/relationships/customXml" Target="../ink/ink4193.xml"/><Relationship Id="rId159" Type="http://schemas.openxmlformats.org/officeDocument/2006/relationships/image" Target="../media/image1194.png"/><Relationship Id="rId170" Type="http://schemas.openxmlformats.org/officeDocument/2006/relationships/customXml" Target="../ink/ink4209.xml"/><Relationship Id="rId191" Type="http://schemas.openxmlformats.org/officeDocument/2006/relationships/image" Target="../media/image1211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140.xml"/><Relationship Id="rId53" Type="http://schemas.openxmlformats.org/officeDocument/2006/relationships/image" Target="../media/image1132.png"/><Relationship Id="rId74" Type="http://schemas.openxmlformats.org/officeDocument/2006/relationships/customXml" Target="../ink/ink4161.xml"/><Relationship Id="rId128" Type="http://schemas.openxmlformats.org/officeDocument/2006/relationships/customXml" Target="../ink/ink4188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204.xml"/><Relationship Id="rId181" Type="http://schemas.openxmlformats.org/officeDocument/2006/relationships/image" Target="../media/image1206.png"/><Relationship Id="rId22" Type="http://schemas.openxmlformats.org/officeDocument/2006/relationships/customXml" Target="../ink/ink4135.xml"/><Relationship Id="rId43" Type="http://schemas.openxmlformats.org/officeDocument/2006/relationships/image" Target="../media/image1142.png"/><Relationship Id="rId64" Type="http://schemas.openxmlformats.org/officeDocument/2006/relationships/customXml" Target="../ink/ink4156.xml"/><Relationship Id="rId118" Type="http://schemas.openxmlformats.org/officeDocument/2006/relationships/customXml" Target="../ink/ink4183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199.xml"/><Relationship Id="rId171" Type="http://schemas.openxmlformats.org/officeDocument/2006/relationships/image" Target="../media/image1200.png"/><Relationship Id="rId192" Type="http://schemas.openxmlformats.org/officeDocument/2006/relationships/customXml" Target="../ink/ink4220.xml"/><Relationship Id="rId12" Type="http://schemas.openxmlformats.org/officeDocument/2006/relationships/customXml" Target="../ink/ink4130.xml"/><Relationship Id="rId33" Type="http://schemas.openxmlformats.org/officeDocument/2006/relationships/image" Target="../media/image1124.png"/><Relationship Id="rId108" Type="http://schemas.openxmlformats.org/officeDocument/2006/relationships/customXml" Target="../ink/ink4178.xml"/><Relationship Id="rId129" Type="http://schemas.openxmlformats.org/officeDocument/2006/relationships/image" Target="../media/image1180.png"/><Relationship Id="rId54" Type="http://schemas.openxmlformats.org/officeDocument/2006/relationships/customXml" Target="../ink/ink4151.xml"/><Relationship Id="rId75" Type="http://schemas.openxmlformats.org/officeDocument/2006/relationships/image" Target="../media/image1147.png"/><Relationship Id="rId96" Type="http://schemas.openxmlformats.org/officeDocument/2006/relationships/customXml" Target="../ink/ink4172.xml"/><Relationship Id="rId140" Type="http://schemas.openxmlformats.org/officeDocument/2006/relationships/customXml" Target="../ink/ink4194.xml"/><Relationship Id="rId161" Type="http://schemas.openxmlformats.org/officeDocument/2006/relationships/image" Target="../media/image1195.png"/><Relationship Id="rId182" Type="http://schemas.openxmlformats.org/officeDocument/2006/relationships/customXml" Target="../ink/ink4215.xml"/><Relationship Id="rId6" Type="http://schemas.openxmlformats.org/officeDocument/2006/relationships/customXml" Target="../ink/ink4127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146.xml"/><Relationship Id="rId65" Type="http://schemas.openxmlformats.org/officeDocument/2006/relationships/image" Target="../media/image1137.png"/><Relationship Id="rId86" Type="http://schemas.openxmlformats.org/officeDocument/2006/relationships/customXml" Target="../ink/ink4167.xml"/><Relationship Id="rId130" Type="http://schemas.openxmlformats.org/officeDocument/2006/relationships/customXml" Target="../ink/ink4189.xml"/><Relationship Id="rId151" Type="http://schemas.openxmlformats.org/officeDocument/2006/relationships/image" Target="../media/image1190.png"/><Relationship Id="rId172" Type="http://schemas.openxmlformats.org/officeDocument/2006/relationships/customXml" Target="../ink/ink4210.xml"/><Relationship Id="rId193" Type="http://schemas.openxmlformats.org/officeDocument/2006/relationships/image" Target="../media/image1160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141.xml"/><Relationship Id="rId50" Type="http://schemas.openxmlformats.org/officeDocument/2006/relationships/customXml" Target="../ink/ink4149.xml"/><Relationship Id="rId55" Type="http://schemas.openxmlformats.org/officeDocument/2006/relationships/image" Target="../media/image1133.png"/><Relationship Id="rId76" Type="http://schemas.openxmlformats.org/officeDocument/2006/relationships/customXml" Target="../ink/ink4162.xml"/><Relationship Id="rId97" Type="http://schemas.openxmlformats.org/officeDocument/2006/relationships/image" Target="../media/image1162.png"/><Relationship Id="rId104" Type="http://schemas.openxmlformats.org/officeDocument/2006/relationships/customXml" Target="../ink/ink4176.xml"/><Relationship Id="rId120" Type="http://schemas.openxmlformats.org/officeDocument/2006/relationships/customXml" Target="../ink/ink4184.xml"/><Relationship Id="rId125" Type="http://schemas.openxmlformats.org/officeDocument/2006/relationships/image" Target="../media/image1177.png"/><Relationship Id="rId141" Type="http://schemas.openxmlformats.org/officeDocument/2006/relationships/image" Target="../media/image1186.png"/><Relationship Id="rId146" Type="http://schemas.openxmlformats.org/officeDocument/2006/relationships/customXml" Target="../ink/ink4197.xml"/><Relationship Id="rId167" Type="http://schemas.openxmlformats.org/officeDocument/2006/relationships/image" Target="../media/image1198.png"/><Relationship Id="rId188" Type="http://schemas.openxmlformats.org/officeDocument/2006/relationships/customXml" Target="../ink/ink4218.xml"/><Relationship Id="rId7" Type="http://schemas.openxmlformats.org/officeDocument/2006/relationships/image" Target="../media/image1111.png"/><Relationship Id="rId71" Type="http://schemas.openxmlformats.org/officeDocument/2006/relationships/image" Target="../media/image1145.png"/><Relationship Id="rId92" Type="http://schemas.openxmlformats.org/officeDocument/2006/relationships/customXml" Target="../ink/ink4170.xml"/><Relationship Id="rId162" Type="http://schemas.openxmlformats.org/officeDocument/2006/relationships/customXml" Target="../ink/ink4205.xml"/><Relationship Id="rId183" Type="http://schemas.openxmlformats.org/officeDocument/2006/relationships/image" Target="../media/image1207.png"/><Relationship Id="rId2" Type="http://schemas.openxmlformats.org/officeDocument/2006/relationships/customXml" Target="../ink/ink4125.xml"/><Relationship Id="rId29" Type="http://schemas.openxmlformats.org/officeDocument/2006/relationships/image" Target="../media/image1122.png"/><Relationship Id="rId24" Type="http://schemas.openxmlformats.org/officeDocument/2006/relationships/customXml" Target="../ink/ink4136.xml"/><Relationship Id="rId40" Type="http://schemas.openxmlformats.org/officeDocument/2006/relationships/customXml" Target="../ink/ink4144.xml"/><Relationship Id="rId45" Type="http://schemas.openxmlformats.org/officeDocument/2006/relationships/image" Target="../media/image1129.png"/><Relationship Id="rId66" Type="http://schemas.openxmlformats.org/officeDocument/2006/relationships/customXml" Target="../ink/ink4157.xml"/><Relationship Id="rId87" Type="http://schemas.openxmlformats.org/officeDocument/2006/relationships/image" Target="../media/image1153.png"/><Relationship Id="rId110" Type="http://schemas.openxmlformats.org/officeDocument/2006/relationships/customXml" Target="../ink/ink4179.xml"/><Relationship Id="rId115" Type="http://schemas.openxmlformats.org/officeDocument/2006/relationships/image" Target="../media/image1172.png"/><Relationship Id="rId131" Type="http://schemas.openxmlformats.org/officeDocument/2006/relationships/image" Target="../media/image1181.png"/><Relationship Id="rId136" Type="http://schemas.openxmlformats.org/officeDocument/2006/relationships/customXml" Target="../ink/ink4192.xml"/><Relationship Id="rId157" Type="http://schemas.openxmlformats.org/officeDocument/2006/relationships/image" Target="../media/image1193.png"/><Relationship Id="rId178" Type="http://schemas.openxmlformats.org/officeDocument/2006/relationships/customXml" Target="../ink/ink4213.xml"/><Relationship Id="rId61" Type="http://schemas.openxmlformats.org/officeDocument/2006/relationships/image" Target="../media/image1135.png"/><Relationship Id="rId82" Type="http://schemas.openxmlformats.org/officeDocument/2006/relationships/customXml" Target="../ink/ink4165.xml"/><Relationship Id="rId152" Type="http://schemas.openxmlformats.org/officeDocument/2006/relationships/customXml" Target="../ink/ink4200.xml"/><Relationship Id="rId173" Type="http://schemas.openxmlformats.org/officeDocument/2006/relationships/image" Target="../media/image1201.png"/><Relationship Id="rId194" Type="http://schemas.openxmlformats.org/officeDocument/2006/relationships/customXml" Target="../ink/ink4221.xml"/><Relationship Id="rId19" Type="http://schemas.openxmlformats.org/officeDocument/2006/relationships/image" Target="../media/image1117.png"/><Relationship Id="rId14" Type="http://schemas.openxmlformats.org/officeDocument/2006/relationships/customXml" Target="../ink/ink4131.xml"/><Relationship Id="rId30" Type="http://schemas.openxmlformats.org/officeDocument/2006/relationships/customXml" Target="../ink/ink4139.xml"/><Relationship Id="rId35" Type="http://schemas.openxmlformats.org/officeDocument/2006/relationships/image" Target="../media/image1125.png"/><Relationship Id="rId56" Type="http://schemas.openxmlformats.org/officeDocument/2006/relationships/customXml" Target="../ink/ink4152.xml"/><Relationship Id="rId77" Type="http://schemas.openxmlformats.org/officeDocument/2006/relationships/image" Target="../media/image1148.png"/><Relationship Id="rId100" Type="http://schemas.openxmlformats.org/officeDocument/2006/relationships/customXml" Target="../ink/ink4174.xml"/><Relationship Id="rId105" Type="http://schemas.openxmlformats.org/officeDocument/2006/relationships/image" Target="../media/image824.png"/><Relationship Id="rId126" Type="http://schemas.openxmlformats.org/officeDocument/2006/relationships/customXml" Target="../ink/ink4187.xml"/><Relationship Id="rId147" Type="http://schemas.openxmlformats.org/officeDocument/2006/relationships/image" Target="../media/image1188.png"/><Relationship Id="rId168" Type="http://schemas.openxmlformats.org/officeDocument/2006/relationships/customXml" Target="../ink/ink4208.xml"/><Relationship Id="rId8" Type="http://schemas.openxmlformats.org/officeDocument/2006/relationships/customXml" Target="../ink/ink4128.xml"/><Relationship Id="rId51" Type="http://schemas.openxmlformats.org/officeDocument/2006/relationships/image" Target="../media/image1131.png"/><Relationship Id="rId72" Type="http://schemas.openxmlformats.org/officeDocument/2006/relationships/customXml" Target="../ink/ink4160.xml"/><Relationship Id="rId93" Type="http://schemas.openxmlformats.org/officeDocument/2006/relationships/image" Target="../media/image1156.png"/><Relationship Id="rId98" Type="http://schemas.openxmlformats.org/officeDocument/2006/relationships/customXml" Target="../ink/ink4173.xml"/><Relationship Id="rId121" Type="http://schemas.openxmlformats.org/officeDocument/2006/relationships/image" Target="../media/image1175.png"/><Relationship Id="rId142" Type="http://schemas.openxmlformats.org/officeDocument/2006/relationships/customXml" Target="../ink/ink4195.xml"/><Relationship Id="rId163" Type="http://schemas.openxmlformats.org/officeDocument/2006/relationships/image" Target="../media/image1196.png"/><Relationship Id="rId184" Type="http://schemas.openxmlformats.org/officeDocument/2006/relationships/customXml" Target="../ink/ink4216.xml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5" Type="http://schemas.openxmlformats.org/officeDocument/2006/relationships/image" Target="../media/image1120.png"/><Relationship Id="rId46" Type="http://schemas.openxmlformats.org/officeDocument/2006/relationships/customXml" Target="../ink/ink4147.xml"/><Relationship Id="rId67" Type="http://schemas.openxmlformats.org/officeDocument/2006/relationships/image" Target="../media/image1138.png"/><Relationship Id="rId116" Type="http://schemas.openxmlformats.org/officeDocument/2006/relationships/customXml" Target="../ink/ink4182.xml"/><Relationship Id="rId137" Type="http://schemas.openxmlformats.org/officeDocument/2006/relationships/image" Target="../media/image1184.png"/><Relationship Id="rId158" Type="http://schemas.openxmlformats.org/officeDocument/2006/relationships/customXml" Target="../ink/ink4203.xml"/><Relationship Id="rId20" Type="http://schemas.openxmlformats.org/officeDocument/2006/relationships/customXml" Target="../ink/ink4134.xml"/><Relationship Id="rId41" Type="http://schemas.openxmlformats.org/officeDocument/2006/relationships/image" Target="../media/image1128.png"/><Relationship Id="rId62" Type="http://schemas.openxmlformats.org/officeDocument/2006/relationships/customXml" Target="../ink/ink4155.xml"/><Relationship Id="rId83" Type="http://schemas.openxmlformats.org/officeDocument/2006/relationships/image" Target="../media/image1151.png"/><Relationship Id="rId88" Type="http://schemas.openxmlformats.org/officeDocument/2006/relationships/customXml" Target="../ink/ink4168.xml"/><Relationship Id="rId111" Type="http://schemas.openxmlformats.org/officeDocument/2006/relationships/image" Target="../media/image1170.png"/><Relationship Id="rId132" Type="http://schemas.openxmlformats.org/officeDocument/2006/relationships/customXml" Target="../ink/ink4190.xml"/><Relationship Id="rId153" Type="http://schemas.openxmlformats.org/officeDocument/2006/relationships/image" Target="../media/image1191.png"/><Relationship Id="rId174" Type="http://schemas.openxmlformats.org/officeDocument/2006/relationships/customXml" Target="../ink/ink4211.xml"/><Relationship Id="rId179" Type="http://schemas.openxmlformats.org/officeDocument/2006/relationships/image" Target="../media/image1205.png"/><Relationship Id="rId195" Type="http://schemas.openxmlformats.org/officeDocument/2006/relationships/image" Target="../media/image1202.png"/><Relationship Id="rId190" Type="http://schemas.openxmlformats.org/officeDocument/2006/relationships/customXml" Target="../ink/ink4219.xml"/><Relationship Id="rId15" Type="http://schemas.openxmlformats.org/officeDocument/2006/relationships/image" Target="../media/image1115.png"/><Relationship Id="rId36" Type="http://schemas.openxmlformats.org/officeDocument/2006/relationships/customXml" Target="../ink/ink4142.xml"/><Relationship Id="rId57" Type="http://schemas.openxmlformats.org/officeDocument/2006/relationships/image" Target="../media/image1161.png"/><Relationship Id="rId106" Type="http://schemas.openxmlformats.org/officeDocument/2006/relationships/customXml" Target="../ink/ink4177.xml"/><Relationship Id="rId127" Type="http://schemas.openxmlformats.org/officeDocument/2006/relationships/image" Target="../media/image1178.png"/><Relationship Id="rId10" Type="http://schemas.openxmlformats.org/officeDocument/2006/relationships/customXml" Target="../ink/ink4129.xml"/><Relationship Id="rId31" Type="http://schemas.openxmlformats.org/officeDocument/2006/relationships/image" Target="../media/image1123.png"/><Relationship Id="rId52" Type="http://schemas.openxmlformats.org/officeDocument/2006/relationships/customXml" Target="../ink/ink4150.xml"/><Relationship Id="rId73" Type="http://schemas.openxmlformats.org/officeDocument/2006/relationships/image" Target="../media/image1146.png"/><Relationship Id="rId78" Type="http://schemas.openxmlformats.org/officeDocument/2006/relationships/customXml" Target="../ink/ink4163.xml"/><Relationship Id="rId94" Type="http://schemas.openxmlformats.org/officeDocument/2006/relationships/customXml" Target="../ink/ink4171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185.xml"/><Relationship Id="rId143" Type="http://schemas.openxmlformats.org/officeDocument/2006/relationships/image" Target="../media/image1140.png"/><Relationship Id="rId148" Type="http://schemas.openxmlformats.org/officeDocument/2006/relationships/customXml" Target="../ink/ink4198.xml"/><Relationship Id="rId164" Type="http://schemas.openxmlformats.org/officeDocument/2006/relationships/customXml" Target="../ink/ink4206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4126.xml"/><Relationship Id="rId9" Type="http://schemas.openxmlformats.org/officeDocument/2006/relationships/image" Target="../media/image1112.png"/><Relationship Id="rId180" Type="http://schemas.openxmlformats.org/officeDocument/2006/relationships/customXml" Target="../ink/ink4214.xml"/><Relationship Id="rId26" Type="http://schemas.openxmlformats.org/officeDocument/2006/relationships/customXml" Target="../ink/ink4137.xml"/><Relationship Id="rId47" Type="http://schemas.openxmlformats.org/officeDocument/2006/relationships/image" Target="../media/image1130.png"/><Relationship Id="rId68" Type="http://schemas.openxmlformats.org/officeDocument/2006/relationships/customXml" Target="../ink/ink4158.xml"/><Relationship Id="rId89" Type="http://schemas.openxmlformats.org/officeDocument/2006/relationships/image" Target="../media/image1154.png"/><Relationship Id="rId112" Type="http://schemas.openxmlformats.org/officeDocument/2006/relationships/customXml" Target="../ink/ink4180.xml"/><Relationship Id="rId133" Type="http://schemas.openxmlformats.org/officeDocument/2006/relationships/image" Target="../media/image1182.png"/><Relationship Id="rId154" Type="http://schemas.openxmlformats.org/officeDocument/2006/relationships/customXml" Target="../ink/ink4201.xml"/><Relationship Id="rId175" Type="http://schemas.openxmlformats.org/officeDocument/2006/relationships/image" Target="../media/image1203.png"/><Relationship Id="rId16" Type="http://schemas.openxmlformats.org/officeDocument/2006/relationships/customXml" Target="../ink/ink4132.xml"/><Relationship Id="rId37" Type="http://schemas.openxmlformats.org/officeDocument/2006/relationships/image" Target="../media/image1126.png"/><Relationship Id="rId58" Type="http://schemas.openxmlformats.org/officeDocument/2006/relationships/customXml" Target="../ink/ink4153.xml"/><Relationship Id="rId79" Type="http://schemas.openxmlformats.org/officeDocument/2006/relationships/image" Target="../media/image1149.png"/><Relationship Id="rId102" Type="http://schemas.openxmlformats.org/officeDocument/2006/relationships/customXml" Target="../ink/ink4175.xml"/><Relationship Id="rId123" Type="http://schemas.openxmlformats.org/officeDocument/2006/relationships/image" Target="../media/image1176.png"/><Relationship Id="rId144" Type="http://schemas.openxmlformats.org/officeDocument/2006/relationships/customXml" Target="../ink/ink4196.xml"/><Relationship Id="rId90" Type="http://schemas.openxmlformats.org/officeDocument/2006/relationships/customXml" Target="../ink/ink4169.xml"/><Relationship Id="rId165" Type="http://schemas.openxmlformats.org/officeDocument/2006/relationships/image" Target="../media/image1197.png"/><Relationship Id="rId186" Type="http://schemas.openxmlformats.org/officeDocument/2006/relationships/customXml" Target="../ink/ink4217.xml"/><Relationship Id="rId27" Type="http://schemas.openxmlformats.org/officeDocument/2006/relationships/image" Target="../media/image1121.png"/><Relationship Id="rId48" Type="http://schemas.openxmlformats.org/officeDocument/2006/relationships/customXml" Target="../ink/ink4148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191.xml"/><Relationship Id="rId80" Type="http://schemas.openxmlformats.org/officeDocument/2006/relationships/customXml" Target="../ink/ink4164.xml"/><Relationship Id="rId155" Type="http://schemas.openxmlformats.org/officeDocument/2006/relationships/image" Target="../media/image1192.png"/><Relationship Id="rId176" Type="http://schemas.openxmlformats.org/officeDocument/2006/relationships/customXml" Target="../ink/ink4212.xml"/><Relationship Id="rId17" Type="http://schemas.openxmlformats.org/officeDocument/2006/relationships/image" Target="../media/image1116.png"/><Relationship Id="rId38" Type="http://schemas.openxmlformats.org/officeDocument/2006/relationships/customXml" Target="../ink/ink4143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186.xml"/><Relationship Id="rId70" Type="http://schemas.openxmlformats.org/officeDocument/2006/relationships/customXml" Target="../ink/ink4159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207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38.xml"/><Relationship Id="rId49" Type="http://schemas.openxmlformats.org/officeDocument/2006/relationships/image" Target="../media/image1143.png"/><Relationship Id="rId114" Type="http://schemas.openxmlformats.org/officeDocument/2006/relationships/customXml" Target="../ink/ink4181.xml"/><Relationship Id="rId60" Type="http://schemas.openxmlformats.org/officeDocument/2006/relationships/customXml" Target="../ink/ink4154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202.xml"/><Relationship Id="rId177" Type="http://schemas.openxmlformats.org/officeDocument/2006/relationships/image" Target="../media/image1204.png"/><Relationship Id="rId18" Type="http://schemas.openxmlformats.org/officeDocument/2006/relationships/customXml" Target="../ink/ink4133.xml"/><Relationship Id="rId39" Type="http://schemas.openxmlformats.org/officeDocument/2006/relationships/image" Target="../media/image1127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242.xml"/><Relationship Id="rId63" Type="http://schemas.openxmlformats.org/officeDocument/2006/relationships/image" Target="../media/image1136.png"/><Relationship Id="rId84" Type="http://schemas.openxmlformats.org/officeDocument/2006/relationships/customXml" Target="../ink/ink4263.xml"/><Relationship Id="rId138" Type="http://schemas.openxmlformats.org/officeDocument/2006/relationships/customXml" Target="../ink/ink4290.xml"/><Relationship Id="rId159" Type="http://schemas.openxmlformats.org/officeDocument/2006/relationships/image" Target="../media/image1194.png"/><Relationship Id="rId170" Type="http://schemas.openxmlformats.org/officeDocument/2006/relationships/customXml" Target="../ink/ink4306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237.xml"/><Relationship Id="rId53" Type="http://schemas.openxmlformats.org/officeDocument/2006/relationships/image" Target="../media/image1132.png"/><Relationship Id="rId74" Type="http://schemas.openxmlformats.org/officeDocument/2006/relationships/customXml" Target="../ink/ink4258.xml"/><Relationship Id="rId128" Type="http://schemas.openxmlformats.org/officeDocument/2006/relationships/customXml" Target="../ink/ink4285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301.xml"/><Relationship Id="rId181" Type="http://schemas.openxmlformats.org/officeDocument/2006/relationships/image" Target="../media/image1206.png"/><Relationship Id="rId22" Type="http://schemas.openxmlformats.org/officeDocument/2006/relationships/customXml" Target="../ink/ink4232.xml"/><Relationship Id="rId43" Type="http://schemas.openxmlformats.org/officeDocument/2006/relationships/image" Target="../media/image1142.png"/><Relationship Id="rId64" Type="http://schemas.openxmlformats.org/officeDocument/2006/relationships/customXml" Target="../ink/ink4253.xml"/><Relationship Id="rId118" Type="http://schemas.openxmlformats.org/officeDocument/2006/relationships/customXml" Target="../ink/ink4280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296.xml"/><Relationship Id="rId171" Type="http://schemas.openxmlformats.org/officeDocument/2006/relationships/image" Target="../media/image1200.png"/><Relationship Id="rId192" Type="http://schemas.openxmlformats.org/officeDocument/2006/relationships/customXml" Target="../ink/ink4317.xml"/><Relationship Id="rId206" Type="http://schemas.openxmlformats.org/officeDocument/2006/relationships/customXml" Target="../ink/ink4324.xml"/><Relationship Id="rId12" Type="http://schemas.openxmlformats.org/officeDocument/2006/relationships/customXml" Target="../ink/ink4227.xml"/><Relationship Id="rId33" Type="http://schemas.openxmlformats.org/officeDocument/2006/relationships/image" Target="../media/image1124.png"/><Relationship Id="rId108" Type="http://schemas.openxmlformats.org/officeDocument/2006/relationships/customXml" Target="../ink/ink4275.xml"/><Relationship Id="rId129" Type="http://schemas.openxmlformats.org/officeDocument/2006/relationships/image" Target="../media/image1180.png"/><Relationship Id="rId54" Type="http://schemas.openxmlformats.org/officeDocument/2006/relationships/customXml" Target="../ink/ink4248.xml"/><Relationship Id="rId75" Type="http://schemas.openxmlformats.org/officeDocument/2006/relationships/image" Target="../media/image1147.png"/><Relationship Id="rId96" Type="http://schemas.openxmlformats.org/officeDocument/2006/relationships/customXml" Target="../ink/ink4269.xml"/><Relationship Id="rId140" Type="http://schemas.openxmlformats.org/officeDocument/2006/relationships/customXml" Target="../ink/ink4291.xml"/><Relationship Id="rId161" Type="http://schemas.openxmlformats.org/officeDocument/2006/relationships/image" Target="../media/image1195.png"/><Relationship Id="rId182" Type="http://schemas.openxmlformats.org/officeDocument/2006/relationships/customXml" Target="../ink/ink4312.xml"/><Relationship Id="rId6" Type="http://schemas.openxmlformats.org/officeDocument/2006/relationships/customXml" Target="../ink/ink4224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243.xml"/><Relationship Id="rId65" Type="http://schemas.openxmlformats.org/officeDocument/2006/relationships/image" Target="../media/image1137.png"/><Relationship Id="rId86" Type="http://schemas.openxmlformats.org/officeDocument/2006/relationships/customXml" Target="../ink/ink4264.xml"/><Relationship Id="rId130" Type="http://schemas.openxmlformats.org/officeDocument/2006/relationships/customXml" Target="../ink/ink4286.xml"/><Relationship Id="rId151" Type="http://schemas.openxmlformats.org/officeDocument/2006/relationships/image" Target="../media/image1190.png"/><Relationship Id="rId172" Type="http://schemas.openxmlformats.org/officeDocument/2006/relationships/customXml" Target="../ink/ink4307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238.xml"/><Relationship Id="rId55" Type="http://schemas.openxmlformats.org/officeDocument/2006/relationships/image" Target="../media/image1133.png"/><Relationship Id="rId76" Type="http://schemas.openxmlformats.org/officeDocument/2006/relationships/customXml" Target="../ink/ink4259.xml"/><Relationship Id="rId97" Type="http://schemas.openxmlformats.org/officeDocument/2006/relationships/image" Target="../media/image1162.png"/><Relationship Id="rId120" Type="http://schemas.openxmlformats.org/officeDocument/2006/relationships/customXml" Target="../ink/ink4281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4302.xml"/><Relationship Id="rId183" Type="http://schemas.openxmlformats.org/officeDocument/2006/relationships/image" Target="../media/image1207.png"/><Relationship Id="rId24" Type="http://schemas.openxmlformats.org/officeDocument/2006/relationships/customXml" Target="../ink/ink4233.xml"/><Relationship Id="rId45" Type="http://schemas.openxmlformats.org/officeDocument/2006/relationships/image" Target="../media/image1129.png"/><Relationship Id="rId66" Type="http://schemas.openxmlformats.org/officeDocument/2006/relationships/customXml" Target="../ink/ink4254.xml"/><Relationship Id="rId87" Type="http://schemas.openxmlformats.org/officeDocument/2006/relationships/image" Target="../media/image1153.png"/><Relationship Id="rId110" Type="http://schemas.openxmlformats.org/officeDocument/2006/relationships/customXml" Target="../ink/ink4276.xml"/><Relationship Id="rId131" Type="http://schemas.openxmlformats.org/officeDocument/2006/relationships/image" Target="../media/image1181.png"/><Relationship Id="rId152" Type="http://schemas.openxmlformats.org/officeDocument/2006/relationships/customXml" Target="../ink/ink4297.xml"/><Relationship Id="rId173" Type="http://schemas.openxmlformats.org/officeDocument/2006/relationships/image" Target="../media/image1201.png"/><Relationship Id="rId194" Type="http://schemas.openxmlformats.org/officeDocument/2006/relationships/customXml" Target="../ink/ink4318.xml"/><Relationship Id="rId208" Type="http://schemas.openxmlformats.org/officeDocument/2006/relationships/customXml" Target="../ink/ink4325.xml"/><Relationship Id="rId19" Type="http://schemas.openxmlformats.org/officeDocument/2006/relationships/image" Target="../media/image1117.png"/><Relationship Id="rId14" Type="http://schemas.openxmlformats.org/officeDocument/2006/relationships/customXml" Target="../ink/ink4228.xml"/><Relationship Id="rId30" Type="http://schemas.openxmlformats.org/officeDocument/2006/relationships/customXml" Target="../ink/ink4236.xml"/><Relationship Id="rId35" Type="http://schemas.openxmlformats.org/officeDocument/2006/relationships/image" Target="../media/image1125.png"/><Relationship Id="rId56" Type="http://schemas.openxmlformats.org/officeDocument/2006/relationships/customXml" Target="../ink/ink4249.xml"/><Relationship Id="rId77" Type="http://schemas.openxmlformats.org/officeDocument/2006/relationships/image" Target="../media/image1148.png"/><Relationship Id="rId100" Type="http://schemas.openxmlformats.org/officeDocument/2006/relationships/customXml" Target="../ink/ink4271.xml"/><Relationship Id="rId105" Type="http://schemas.openxmlformats.org/officeDocument/2006/relationships/image" Target="../media/image824.png"/><Relationship Id="rId126" Type="http://schemas.openxmlformats.org/officeDocument/2006/relationships/customXml" Target="../ink/ink4284.xml"/><Relationship Id="rId147" Type="http://schemas.openxmlformats.org/officeDocument/2006/relationships/image" Target="../media/image1188.png"/><Relationship Id="rId168" Type="http://schemas.openxmlformats.org/officeDocument/2006/relationships/customXml" Target="../ink/ink4305.xml"/><Relationship Id="rId8" Type="http://schemas.openxmlformats.org/officeDocument/2006/relationships/customXml" Target="../ink/ink4225.xml"/><Relationship Id="rId51" Type="http://schemas.openxmlformats.org/officeDocument/2006/relationships/image" Target="../media/image1131.png"/><Relationship Id="rId72" Type="http://schemas.openxmlformats.org/officeDocument/2006/relationships/customXml" Target="../ink/ink4257.xml"/><Relationship Id="rId93" Type="http://schemas.openxmlformats.org/officeDocument/2006/relationships/image" Target="../media/image1156.png"/><Relationship Id="rId98" Type="http://schemas.openxmlformats.org/officeDocument/2006/relationships/customXml" Target="../ink/ink4270.xml"/><Relationship Id="rId121" Type="http://schemas.openxmlformats.org/officeDocument/2006/relationships/image" Target="../media/image1175.png"/><Relationship Id="rId142" Type="http://schemas.openxmlformats.org/officeDocument/2006/relationships/customXml" Target="../ink/ink4292.xml"/><Relationship Id="rId163" Type="http://schemas.openxmlformats.org/officeDocument/2006/relationships/image" Target="../media/image1196.png"/><Relationship Id="rId184" Type="http://schemas.openxmlformats.org/officeDocument/2006/relationships/customXml" Target="../ink/ink4313.xml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4328.xml"/><Relationship Id="rId25" Type="http://schemas.openxmlformats.org/officeDocument/2006/relationships/image" Target="../media/image1120.png"/><Relationship Id="rId46" Type="http://schemas.openxmlformats.org/officeDocument/2006/relationships/customXml" Target="../ink/ink4244.xml"/><Relationship Id="rId67" Type="http://schemas.openxmlformats.org/officeDocument/2006/relationships/image" Target="../media/image1138.png"/><Relationship Id="rId116" Type="http://schemas.openxmlformats.org/officeDocument/2006/relationships/customXml" Target="../ink/ink4279.xml"/><Relationship Id="rId137" Type="http://schemas.openxmlformats.org/officeDocument/2006/relationships/image" Target="../media/image1184.png"/><Relationship Id="rId158" Type="http://schemas.openxmlformats.org/officeDocument/2006/relationships/customXml" Target="../ink/ink4300.xml"/><Relationship Id="rId20" Type="http://schemas.openxmlformats.org/officeDocument/2006/relationships/customXml" Target="../ink/ink4231.xml"/><Relationship Id="rId41" Type="http://schemas.openxmlformats.org/officeDocument/2006/relationships/image" Target="../media/image1128.png"/><Relationship Id="rId62" Type="http://schemas.openxmlformats.org/officeDocument/2006/relationships/customXml" Target="../ink/ink4252.xml"/><Relationship Id="rId83" Type="http://schemas.openxmlformats.org/officeDocument/2006/relationships/image" Target="../media/image1151.png"/><Relationship Id="rId88" Type="http://schemas.openxmlformats.org/officeDocument/2006/relationships/customXml" Target="../ink/ink4265.xml"/><Relationship Id="rId111" Type="http://schemas.openxmlformats.org/officeDocument/2006/relationships/image" Target="../media/image1170.png"/><Relationship Id="rId132" Type="http://schemas.openxmlformats.org/officeDocument/2006/relationships/customXml" Target="../ink/ink4287.xml"/><Relationship Id="rId153" Type="http://schemas.openxmlformats.org/officeDocument/2006/relationships/image" Target="../media/image1191.png"/><Relationship Id="rId174" Type="http://schemas.openxmlformats.org/officeDocument/2006/relationships/customXml" Target="../ink/ink4308.xml"/><Relationship Id="rId179" Type="http://schemas.openxmlformats.org/officeDocument/2006/relationships/image" Target="../media/image1205.png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190" Type="http://schemas.openxmlformats.org/officeDocument/2006/relationships/customXml" Target="../ink/ink4316.xml"/><Relationship Id="rId204" Type="http://schemas.openxmlformats.org/officeDocument/2006/relationships/customXml" Target="../ink/ink4323.xml"/><Relationship Id="rId15" Type="http://schemas.openxmlformats.org/officeDocument/2006/relationships/image" Target="../media/image1115.png"/><Relationship Id="rId36" Type="http://schemas.openxmlformats.org/officeDocument/2006/relationships/customXml" Target="../ink/ink4239.xml"/><Relationship Id="rId57" Type="http://schemas.openxmlformats.org/officeDocument/2006/relationships/image" Target="../media/image1161.png"/><Relationship Id="rId106" Type="http://schemas.openxmlformats.org/officeDocument/2006/relationships/customXml" Target="../ink/ink4274.xml"/><Relationship Id="rId127" Type="http://schemas.openxmlformats.org/officeDocument/2006/relationships/image" Target="../media/image1178.png"/><Relationship Id="rId10" Type="http://schemas.openxmlformats.org/officeDocument/2006/relationships/customXml" Target="../ink/ink4226.xml"/><Relationship Id="rId31" Type="http://schemas.openxmlformats.org/officeDocument/2006/relationships/image" Target="../media/image1123.png"/><Relationship Id="rId52" Type="http://schemas.openxmlformats.org/officeDocument/2006/relationships/customXml" Target="../ink/ink4247.xml"/><Relationship Id="rId73" Type="http://schemas.openxmlformats.org/officeDocument/2006/relationships/image" Target="../media/image1146.png"/><Relationship Id="rId78" Type="http://schemas.openxmlformats.org/officeDocument/2006/relationships/customXml" Target="../ink/ink4260.xml"/><Relationship Id="rId94" Type="http://schemas.openxmlformats.org/officeDocument/2006/relationships/customXml" Target="../ink/ink4268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282.xml"/><Relationship Id="rId143" Type="http://schemas.openxmlformats.org/officeDocument/2006/relationships/image" Target="../media/image1140.png"/><Relationship Id="rId148" Type="http://schemas.openxmlformats.org/officeDocument/2006/relationships/customXml" Target="../ink/ink4295.xml"/><Relationship Id="rId164" Type="http://schemas.openxmlformats.org/officeDocument/2006/relationships/customXml" Target="../ink/ink4303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4223.xml"/><Relationship Id="rId9" Type="http://schemas.openxmlformats.org/officeDocument/2006/relationships/image" Target="../media/image1112.png"/><Relationship Id="rId180" Type="http://schemas.openxmlformats.org/officeDocument/2006/relationships/customXml" Target="../ink/ink4311.xml"/><Relationship Id="rId210" Type="http://schemas.openxmlformats.org/officeDocument/2006/relationships/customXml" Target="../ink/ink4326.xml"/><Relationship Id="rId215" Type="http://schemas.openxmlformats.org/officeDocument/2006/relationships/image" Target="../media/image1202.png"/><Relationship Id="rId26" Type="http://schemas.openxmlformats.org/officeDocument/2006/relationships/customXml" Target="../ink/ink4234.xml"/><Relationship Id="rId47" Type="http://schemas.openxmlformats.org/officeDocument/2006/relationships/image" Target="../media/image1130.png"/><Relationship Id="rId68" Type="http://schemas.openxmlformats.org/officeDocument/2006/relationships/customXml" Target="../ink/ink4255.xml"/><Relationship Id="rId89" Type="http://schemas.openxmlformats.org/officeDocument/2006/relationships/image" Target="../media/image1154.png"/><Relationship Id="rId112" Type="http://schemas.openxmlformats.org/officeDocument/2006/relationships/customXml" Target="../ink/ink4277.xml"/><Relationship Id="rId133" Type="http://schemas.openxmlformats.org/officeDocument/2006/relationships/image" Target="../media/image1182.png"/><Relationship Id="rId154" Type="http://schemas.openxmlformats.org/officeDocument/2006/relationships/customXml" Target="../ink/ink4298.xml"/><Relationship Id="rId175" Type="http://schemas.openxmlformats.org/officeDocument/2006/relationships/image" Target="../media/image1203.png"/><Relationship Id="rId196" Type="http://schemas.openxmlformats.org/officeDocument/2006/relationships/customXml" Target="../ink/ink4319.xml"/><Relationship Id="rId200" Type="http://schemas.openxmlformats.org/officeDocument/2006/relationships/customXml" Target="../ink/ink4321.xml"/><Relationship Id="rId16" Type="http://schemas.openxmlformats.org/officeDocument/2006/relationships/customXml" Target="../ink/ink4229.xml"/><Relationship Id="rId37" Type="http://schemas.openxmlformats.org/officeDocument/2006/relationships/image" Target="../media/image1126.png"/><Relationship Id="rId58" Type="http://schemas.openxmlformats.org/officeDocument/2006/relationships/customXml" Target="../ink/ink4250.xml"/><Relationship Id="rId79" Type="http://schemas.openxmlformats.org/officeDocument/2006/relationships/image" Target="../media/image1149.png"/><Relationship Id="rId102" Type="http://schemas.openxmlformats.org/officeDocument/2006/relationships/customXml" Target="../ink/ink4272.xml"/><Relationship Id="rId123" Type="http://schemas.openxmlformats.org/officeDocument/2006/relationships/image" Target="../media/image1176.png"/><Relationship Id="rId144" Type="http://schemas.openxmlformats.org/officeDocument/2006/relationships/customXml" Target="../ink/ink4293.xml"/><Relationship Id="rId90" Type="http://schemas.openxmlformats.org/officeDocument/2006/relationships/customXml" Target="../ink/ink4266.xml"/><Relationship Id="rId165" Type="http://schemas.openxmlformats.org/officeDocument/2006/relationships/image" Target="../media/image1197.png"/><Relationship Id="rId186" Type="http://schemas.openxmlformats.org/officeDocument/2006/relationships/customXml" Target="../ink/ink4314.xml"/><Relationship Id="rId211" Type="http://schemas.openxmlformats.org/officeDocument/2006/relationships/image" Target="../media/image1221.png"/><Relationship Id="rId27" Type="http://schemas.openxmlformats.org/officeDocument/2006/relationships/image" Target="../media/image1121.png"/><Relationship Id="rId48" Type="http://schemas.openxmlformats.org/officeDocument/2006/relationships/customXml" Target="../ink/ink4245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288.xml"/><Relationship Id="rId80" Type="http://schemas.openxmlformats.org/officeDocument/2006/relationships/customXml" Target="../ink/ink4261.xml"/><Relationship Id="rId155" Type="http://schemas.openxmlformats.org/officeDocument/2006/relationships/image" Target="../media/image1192.png"/><Relationship Id="rId176" Type="http://schemas.openxmlformats.org/officeDocument/2006/relationships/customXml" Target="../ink/ink4309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17" Type="http://schemas.openxmlformats.org/officeDocument/2006/relationships/image" Target="../media/image1116.png"/><Relationship Id="rId38" Type="http://schemas.openxmlformats.org/officeDocument/2006/relationships/customXml" Target="../ink/ink4240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283.xml"/><Relationship Id="rId70" Type="http://schemas.openxmlformats.org/officeDocument/2006/relationships/customXml" Target="../ink/ink4256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304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27.xml"/><Relationship Id="rId28" Type="http://schemas.openxmlformats.org/officeDocument/2006/relationships/customXml" Target="../ink/ink4235.xml"/><Relationship Id="rId49" Type="http://schemas.openxmlformats.org/officeDocument/2006/relationships/image" Target="../media/image1143.png"/><Relationship Id="rId114" Type="http://schemas.openxmlformats.org/officeDocument/2006/relationships/customXml" Target="../ink/ink4278.xml"/><Relationship Id="rId60" Type="http://schemas.openxmlformats.org/officeDocument/2006/relationships/customXml" Target="../ink/ink4251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299.xml"/><Relationship Id="rId177" Type="http://schemas.openxmlformats.org/officeDocument/2006/relationships/image" Target="../media/image1204.png"/><Relationship Id="rId198" Type="http://schemas.openxmlformats.org/officeDocument/2006/relationships/customXml" Target="../ink/ink4320.xml"/><Relationship Id="rId202" Type="http://schemas.openxmlformats.org/officeDocument/2006/relationships/customXml" Target="../ink/ink4322.xml"/><Relationship Id="rId18" Type="http://schemas.openxmlformats.org/officeDocument/2006/relationships/customXml" Target="../ink/ink4230.xml"/><Relationship Id="rId39" Type="http://schemas.openxmlformats.org/officeDocument/2006/relationships/image" Target="../media/image1127.png"/><Relationship Id="rId50" Type="http://schemas.openxmlformats.org/officeDocument/2006/relationships/customXml" Target="../ink/ink4246.xml"/><Relationship Id="rId104" Type="http://schemas.openxmlformats.org/officeDocument/2006/relationships/customXml" Target="../ink/ink4273.xml"/><Relationship Id="rId125" Type="http://schemas.openxmlformats.org/officeDocument/2006/relationships/image" Target="../media/image1177.png"/><Relationship Id="rId146" Type="http://schemas.openxmlformats.org/officeDocument/2006/relationships/customXml" Target="../ink/ink4294.xml"/><Relationship Id="rId167" Type="http://schemas.openxmlformats.org/officeDocument/2006/relationships/image" Target="../media/image1198.png"/><Relationship Id="rId188" Type="http://schemas.openxmlformats.org/officeDocument/2006/relationships/customXml" Target="../ink/ink4315.xml"/><Relationship Id="rId71" Type="http://schemas.openxmlformats.org/officeDocument/2006/relationships/image" Target="../media/image1145.png"/><Relationship Id="rId92" Type="http://schemas.openxmlformats.org/officeDocument/2006/relationships/customXml" Target="../ink/ink4267.xml"/><Relationship Id="rId213" Type="http://schemas.openxmlformats.org/officeDocument/2006/relationships/image" Target="../media/image1160.png"/><Relationship Id="rId2" Type="http://schemas.openxmlformats.org/officeDocument/2006/relationships/customXml" Target="../ink/ink4222.xml"/><Relationship Id="rId29" Type="http://schemas.openxmlformats.org/officeDocument/2006/relationships/image" Target="../media/image1122.png"/><Relationship Id="rId40" Type="http://schemas.openxmlformats.org/officeDocument/2006/relationships/customXml" Target="../ink/ink4241.xml"/><Relationship Id="rId115" Type="http://schemas.openxmlformats.org/officeDocument/2006/relationships/image" Target="../media/image1172.png"/><Relationship Id="rId136" Type="http://schemas.openxmlformats.org/officeDocument/2006/relationships/customXml" Target="../ink/ink4289.xml"/><Relationship Id="rId157" Type="http://schemas.openxmlformats.org/officeDocument/2006/relationships/image" Target="../media/image1193.png"/><Relationship Id="rId178" Type="http://schemas.openxmlformats.org/officeDocument/2006/relationships/customXml" Target="../ink/ink4310.xml"/><Relationship Id="rId61" Type="http://schemas.openxmlformats.org/officeDocument/2006/relationships/image" Target="../media/image1135.png"/><Relationship Id="rId82" Type="http://schemas.openxmlformats.org/officeDocument/2006/relationships/customXml" Target="../ink/ink4262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349.xml"/><Relationship Id="rId63" Type="http://schemas.openxmlformats.org/officeDocument/2006/relationships/image" Target="../media/image1136.png"/><Relationship Id="rId84" Type="http://schemas.openxmlformats.org/officeDocument/2006/relationships/customXml" Target="../ink/ink4370.xml"/><Relationship Id="rId138" Type="http://schemas.openxmlformats.org/officeDocument/2006/relationships/customXml" Target="../ink/ink4397.xml"/><Relationship Id="rId159" Type="http://schemas.openxmlformats.org/officeDocument/2006/relationships/image" Target="../media/image1194.png"/><Relationship Id="rId170" Type="http://schemas.openxmlformats.org/officeDocument/2006/relationships/customXml" Target="../ink/ink4413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4441.xml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344.xml"/><Relationship Id="rId53" Type="http://schemas.openxmlformats.org/officeDocument/2006/relationships/image" Target="../media/image1132.png"/><Relationship Id="rId74" Type="http://schemas.openxmlformats.org/officeDocument/2006/relationships/customXml" Target="../ink/ink4365.xml"/><Relationship Id="rId128" Type="http://schemas.openxmlformats.org/officeDocument/2006/relationships/customXml" Target="../ink/ink4392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408.xml"/><Relationship Id="rId181" Type="http://schemas.openxmlformats.org/officeDocument/2006/relationships/image" Target="../media/image1206.png"/><Relationship Id="rId216" Type="http://schemas.openxmlformats.org/officeDocument/2006/relationships/customXml" Target="../ink/ink4436.xml"/><Relationship Id="rId237" Type="http://schemas.openxmlformats.org/officeDocument/2006/relationships/image" Target="../media/image1232.png"/><Relationship Id="rId22" Type="http://schemas.openxmlformats.org/officeDocument/2006/relationships/customXml" Target="../ink/ink4339.xml"/><Relationship Id="rId43" Type="http://schemas.openxmlformats.org/officeDocument/2006/relationships/image" Target="../media/image1142.png"/><Relationship Id="rId64" Type="http://schemas.openxmlformats.org/officeDocument/2006/relationships/customXml" Target="../ink/ink4360.xml"/><Relationship Id="rId118" Type="http://schemas.openxmlformats.org/officeDocument/2006/relationships/customXml" Target="../ink/ink4387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403.xml"/><Relationship Id="rId171" Type="http://schemas.openxmlformats.org/officeDocument/2006/relationships/image" Target="../media/image1200.png"/><Relationship Id="rId192" Type="http://schemas.openxmlformats.org/officeDocument/2006/relationships/customXml" Target="../ink/ink4424.xml"/><Relationship Id="rId206" Type="http://schemas.openxmlformats.org/officeDocument/2006/relationships/customXml" Target="../ink/ink4431.xml"/><Relationship Id="rId227" Type="http://schemas.openxmlformats.org/officeDocument/2006/relationships/image" Target="../media/image1227.png"/><Relationship Id="rId12" Type="http://schemas.openxmlformats.org/officeDocument/2006/relationships/customXml" Target="../ink/ink4334.xml"/><Relationship Id="rId33" Type="http://schemas.openxmlformats.org/officeDocument/2006/relationships/image" Target="../media/image1124.png"/><Relationship Id="rId108" Type="http://schemas.openxmlformats.org/officeDocument/2006/relationships/customXml" Target="../ink/ink4382.xml"/><Relationship Id="rId129" Type="http://schemas.openxmlformats.org/officeDocument/2006/relationships/image" Target="../media/image1180.png"/><Relationship Id="rId54" Type="http://schemas.openxmlformats.org/officeDocument/2006/relationships/customXml" Target="../ink/ink4355.xml"/><Relationship Id="rId75" Type="http://schemas.openxmlformats.org/officeDocument/2006/relationships/image" Target="../media/image1147.png"/><Relationship Id="rId96" Type="http://schemas.openxmlformats.org/officeDocument/2006/relationships/customXml" Target="../ink/ink4376.xml"/><Relationship Id="rId140" Type="http://schemas.openxmlformats.org/officeDocument/2006/relationships/customXml" Target="../ink/ink4398.xml"/><Relationship Id="rId161" Type="http://schemas.openxmlformats.org/officeDocument/2006/relationships/image" Target="../media/image1195.png"/><Relationship Id="rId182" Type="http://schemas.openxmlformats.org/officeDocument/2006/relationships/customXml" Target="../ink/ink4419.xml"/><Relationship Id="rId217" Type="http://schemas.openxmlformats.org/officeDocument/2006/relationships/image" Target="../media/image1222.png"/><Relationship Id="rId6" Type="http://schemas.openxmlformats.org/officeDocument/2006/relationships/customXml" Target="../ink/ink4331.xml"/><Relationship Id="rId238" Type="http://schemas.openxmlformats.org/officeDocument/2006/relationships/customXml" Target="../ink/ink4447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350.xml"/><Relationship Id="rId65" Type="http://schemas.openxmlformats.org/officeDocument/2006/relationships/image" Target="../media/image1137.png"/><Relationship Id="rId86" Type="http://schemas.openxmlformats.org/officeDocument/2006/relationships/customXml" Target="../ink/ink4371.xml"/><Relationship Id="rId130" Type="http://schemas.openxmlformats.org/officeDocument/2006/relationships/customXml" Target="../ink/ink4393.xml"/><Relationship Id="rId151" Type="http://schemas.openxmlformats.org/officeDocument/2006/relationships/image" Target="../media/image1190.png"/><Relationship Id="rId172" Type="http://schemas.openxmlformats.org/officeDocument/2006/relationships/customXml" Target="../ink/ink4414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4442.xml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345.xml"/><Relationship Id="rId55" Type="http://schemas.openxmlformats.org/officeDocument/2006/relationships/image" Target="../media/image1133.png"/><Relationship Id="rId76" Type="http://schemas.openxmlformats.org/officeDocument/2006/relationships/customXml" Target="../ink/ink4366.xml"/><Relationship Id="rId97" Type="http://schemas.openxmlformats.org/officeDocument/2006/relationships/image" Target="../media/image1162.png"/><Relationship Id="rId120" Type="http://schemas.openxmlformats.org/officeDocument/2006/relationships/customXml" Target="../ink/ink4388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4409.xml"/><Relationship Id="rId183" Type="http://schemas.openxmlformats.org/officeDocument/2006/relationships/image" Target="../media/image1207.png"/><Relationship Id="rId218" Type="http://schemas.openxmlformats.org/officeDocument/2006/relationships/customXml" Target="../ink/ink4437.xml"/><Relationship Id="rId239" Type="http://schemas.openxmlformats.org/officeDocument/2006/relationships/image" Target="../media/image1233.png"/><Relationship Id="rId24" Type="http://schemas.openxmlformats.org/officeDocument/2006/relationships/customXml" Target="../ink/ink4340.xml"/><Relationship Id="rId45" Type="http://schemas.openxmlformats.org/officeDocument/2006/relationships/image" Target="../media/image1129.png"/><Relationship Id="rId66" Type="http://schemas.openxmlformats.org/officeDocument/2006/relationships/customXml" Target="../ink/ink4361.xml"/><Relationship Id="rId87" Type="http://schemas.openxmlformats.org/officeDocument/2006/relationships/image" Target="../media/image1153.png"/><Relationship Id="rId110" Type="http://schemas.openxmlformats.org/officeDocument/2006/relationships/customXml" Target="../ink/ink4383.xml"/><Relationship Id="rId131" Type="http://schemas.openxmlformats.org/officeDocument/2006/relationships/image" Target="../media/image1181.png"/><Relationship Id="rId152" Type="http://schemas.openxmlformats.org/officeDocument/2006/relationships/customXml" Target="../ink/ink4404.xml"/><Relationship Id="rId173" Type="http://schemas.openxmlformats.org/officeDocument/2006/relationships/image" Target="../media/image1201.png"/><Relationship Id="rId194" Type="http://schemas.openxmlformats.org/officeDocument/2006/relationships/customXml" Target="../ink/ink4425.xml"/><Relationship Id="rId208" Type="http://schemas.openxmlformats.org/officeDocument/2006/relationships/customXml" Target="../ink/ink4432.xml"/><Relationship Id="rId229" Type="http://schemas.openxmlformats.org/officeDocument/2006/relationships/image" Target="../media/image1228.png"/><Relationship Id="rId240" Type="http://schemas.openxmlformats.org/officeDocument/2006/relationships/customXml" Target="../ink/ink4448.xml"/><Relationship Id="rId14" Type="http://schemas.openxmlformats.org/officeDocument/2006/relationships/customXml" Target="../ink/ink4335.xml"/><Relationship Id="rId35" Type="http://schemas.openxmlformats.org/officeDocument/2006/relationships/image" Target="../media/image1125.png"/><Relationship Id="rId56" Type="http://schemas.openxmlformats.org/officeDocument/2006/relationships/customXml" Target="../ink/ink4356.xml"/><Relationship Id="rId77" Type="http://schemas.openxmlformats.org/officeDocument/2006/relationships/image" Target="../media/image1148.png"/><Relationship Id="rId100" Type="http://schemas.openxmlformats.org/officeDocument/2006/relationships/customXml" Target="../ink/ink4378.xml"/><Relationship Id="rId8" Type="http://schemas.openxmlformats.org/officeDocument/2006/relationships/customXml" Target="../ink/ink4332.xml"/><Relationship Id="rId98" Type="http://schemas.openxmlformats.org/officeDocument/2006/relationships/customXml" Target="../ink/ink4377.xml"/><Relationship Id="rId121" Type="http://schemas.openxmlformats.org/officeDocument/2006/relationships/image" Target="../media/image1175.png"/><Relationship Id="rId142" Type="http://schemas.openxmlformats.org/officeDocument/2006/relationships/customXml" Target="../ink/ink4399.xml"/><Relationship Id="rId163" Type="http://schemas.openxmlformats.org/officeDocument/2006/relationships/image" Target="../media/image1196.png"/><Relationship Id="rId184" Type="http://schemas.openxmlformats.org/officeDocument/2006/relationships/customXml" Target="../ink/ink4420.xml"/><Relationship Id="rId219" Type="http://schemas.openxmlformats.org/officeDocument/2006/relationships/image" Target="../media/image1223.png"/><Relationship Id="rId230" Type="http://schemas.openxmlformats.org/officeDocument/2006/relationships/customXml" Target="../ink/ink4443.xml"/><Relationship Id="rId25" Type="http://schemas.openxmlformats.org/officeDocument/2006/relationships/image" Target="../media/image1120.png"/><Relationship Id="rId46" Type="http://schemas.openxmlformats.org/officeDocument/2006/relationships/customXml" Target="../ink/ink4351.xml"/><Relationship Id="rId67" Type="http://schemas.openxmlformats.org/officeDocument/2006/relationships/image" Target="../media/image1138.png"/><Relationship Id="rId88" Type="http://schemas.openxmlformats.org/officeDocument/2006/relationships/customXml" Target="../ink/ink4372.xml"/><Relationship Id="rId111" Type="http://schemas.openxmlformats.org/officeDocument/2006/relationships/image" Target="../media/image1170.png"/><Relationship Id="rId132" Type="http://schemas.openxmlformats.org/officeDocument/2006/relationships/customXml" Target="../ink/ink4394.xml"/><Relationship Id="rId153" Type="http://schemas.openxmlformats.org/officeDocument/2006/relationships/image" Target="../media/image1191.png"/><Relationship Id="rId174" Type="http://schemas.openxmlformats.org/officeDocument/2006/relationships/customXml" Target="../ink/ink4415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4438.xml"/><Relationship Id="rId241" Type="http://schemas.openxmlformats.org/officeDocument/2006/relationships/image" Target="../media/image1234.png"/><Relationship Id="rId15" Type="http://schemas.openxmlformats.org/officeDocument/2006/relationships/image" Target="../media/image1115.png"/><Relationship Id="rId36" Type="http://schemas.openxmlformats.org/officeDocument/2006/relationships/customXml" Target="../ink/ink4346.xml"/><Relationship Id="rId57" Type="http://schemas.openxmlformats.org/officeDocument/2006/relationships/image" Target="../media/image1161.png"/><Relationship Id="rId106" Type="http://schemas.openxmlformats.org/officeDocument/2006/relationships/customXml" Target="../ink/ink4381.xml"/><Relationship Id="rId127" Type="http://schemas.openxmlformats.org/officeDocument/2006/relationships/image" Target="../media/image1178.png"/><Relationship Id="rId10" Type="http://schemas.openxmlformats.org/officeDocument/2006/relationships/customXml" Target="../ink/ink4333.xml"/><Relationship Id="rId31" Type="http://schemas.openxmlformats.org/officeDocument/2006/relationships/image" Target="../media/image1123.png"/><Relationship Id="rId52" Type="http://schemas.openxmlformats.org/officeDocument/2006/relationships/customXml" Target="../ink/ink4354.xml"/><Relationship Id="rId73" Type="http://schemas.openxmlformats.org/officeDocument/2006/relationships/image" Target="../media/image1146.png"/><Relationship Id="rId78" Type="http://schemas.openxmlformats.org/officeDocument/2006/relationships/customXml" Target="../ink/ink4367.xml"/><Relationship Id="rId94" Type="http://schemas.openxmlformats.org/officeDocument/2006/relationships/customXml" Target="../ink/ink4375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389.xml"/><Relationship Id="rId143" Type="http://schemas.openxmlformats.org/officeDocument/2006/relationships/image" Target="../media/image1140.png"/><Relationship Id="rId148" Type="http://schemas.openxmlformats.org/officeDocument/2006/relationships/customXml" Target="../ink/ink4402.xml"/><Relationship Id="rId164" Type="http://schemas.openxmlformats.org/officeDocument/2006/relationships/customXml" Target="../ink/ink4410.xml"/><Relationship Id="rId169" Type="http://schemas.openxmlformats.org/officeDocument/2006/relationships/image" Target="../media/image1199.png"/><Relationship Id="rId185" Type="http://schemas.openxmlformats.org/officeDocument/2006/relationships/image" Target="../media/image1208.png"/><Relationship Id="rId4" Type="http://schemas.openxmlformats.org/officeDocument/2006/relationships/customXml" Target="../ink/ink4330.xml"/><Relationship Id="rId9" Type="http://schemas.openxmlformats.org/officeDocument/2006/relationships/image" Target="../media/image1112.png"/><Relationship Id="rId180" Type="http://schemas.openxmlformats.org/officeDocument/2006/relationships/customXml" Target="../ink/ink4418.xml"/><Relationship Id="rId210" Type="http://schemas.openxmlformats.org/officeDocument/2006/relationships/customXml" Target="../ink/ink4433.xml"/><Relationship Id="rId215" Type="http://schemas.openxmlformats.org/officeDocument/2006/relationships/image" Target="../media/image1202.png"/><Relationship Id="rId236" Type="http://schemas.openxmlformats.org/officeDocument/2006/relationships/customXml" Target="../ink/ink4446.xml"/><Relationship Id="rId26" Type="http://schemas.openxmlformats.org/officeDocument/2006/relationships/customXml" Target="../ink/ink4341.xml"/><Relationship Id="rId231" Type="http://schemas.openxmlformats.org/officeDocument/2006/relationships/image" Target="../media/image1229.png"/><Relationship Id="rId47" Type="http://schemas.openxmlformats.org/officeDocument/2006/relationships/image" Target="../media/image1130.png"/><Relationship Id="rId68" Type="http://schemas.openxmlformats.org/officeDocument/2006/relationships/customXml" Target="../ink/ink4362.xml"/><Relationship Id="rId89" Type="http://schemas.openxmlformats.org/officeDocument/2006/relationships/image" Target="../media/image1154.png"/><Relationship Id="rId112" Type="http://schemas.openxmlformats.org/officeDocument/2006/relationships/customXml" Target="../ink/ink4384.xml"/><Relationship Id="rId133" Type="http://schemas.openxmlformats.org/officeDocument/2006/relationships/image" Target="../media/image1182.png"/><Relationship Id="rId154" Type="http://schemas.openxmlformats.org/officeDocument/2006/relationships/customXml" Target="../ink/ink4405.xml"/><Relationship Id="rId175" Type="http://schemas.openxmlformats.org/officeDocument/2006/relationships/image" Target="../media/image1203.png"/><Relationship Id="rId196" Type="http://schemas.openxmlformats.org/officeDocument/2006/relationships/customXml" Target="../ink/ink4426.xml"/><Relationship Id="rId200" Type="http://schemas.openxmlformats.org/officeDocument/2006/relationships/customXml" Target="../ink/ink4428.xml"/><Relationship Id="rId16" Type="http://schemas.openxmlformats.org/officeDocument/2006/relationships/customXml" Target="../ink/ink4336.xml"/><Relationship Id="rId221" Type="http://schemas.openxmlformats.org/officeDocument/2006/relationships/image" Target="../media/image1224.png"/><Relationship Id="rId37" Type="http://schemas.openxmlformats.org/officeDocument/2006/relationships/image" Target="../media/image1126.png"/><Relationship Id="rId58" Type="http://schemas.openxmlformats.org/officeDocument/2006/relationships/customXml" Target="../ink/ink4357.xml"/><Relationship Id="rId79" Type="http://schemas.openxmlformats.org/officeDocument/2006/relationships/image" Target="../media/image1149.png"/><Relationship Id="rId102" Type="http://schemas.openxmlformats.org/officeDocument/2006/relationships/customXml" Target="../ink/ink4379.xml"/><Relationship Id="rId123" Type="http://schemas.openxmlformats.org/officeDocument/2006/relationships/image" Target="../media/image1176.png"/><Relationship Id="rId144" Type="http://schemas.openxmlformats.org/officeDocument/2006/relationships/customXml" Target="../ink/ink4400.xml"/><Relationship Id="rId90" Type="http://schemas.openxmlformats.org/officeDocument/2006/relationships/customXml" Target="../ink/ink4373.xml"/><Relationship Id="rId165" Type="http://schemas.openxmlformats.org/officeDocument/2006/relationships/image" Target="../media/image1197.png"/><Relationship Id="rId186" Type="http://schemas.openxmlformats.org/officeDocument/2006/relationships/customXml" Target="../ink/ink4421.xml"/><Relationship Id="rId211" Type="http://schemas.openxmlformats.org/officeDocument/2006/relationships/image" Target="../media/image1221.png"/><Relationship Id="rId232" Type="http://schemas.openxmlformats.org/officeDocument/2006/relationships/customXml" Target="../ink/ink4444.xml"/><Relationship Id="rId27" Type="http://schemas.openxmlformats.org/officeDocument/2006/relationships/image" Target="../media/image1121.png"/><Relationship Id="rId48" Type="http://schemas.openxmlformats.org/officeDocument/2006/relationships/customXml" Target="../ink/ink4352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395.xml"/><Relationship Id="rId80" Type="http://schemas.openxmlformats.org/officeDocument/2006/relationships/customXml" Target="../ink/ink4368.xml"/><Relationship Id="rId155" Type="http://schemas.openxmlformats.org/officeDocument/2006/relationships/image" Target="../media/image1192.png"/><Relationship Id="rId176" Type="http://schemas.openxmlformats.org/officeDocument/2006/relationships/customXml" Target="../ink/ink4416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4439.xml"/><Relationship Id="rId17" Type="http://schemas.openxmlformats.org/officeDocument/2006/relationships/image" Target="../media/image1116.png"/><Relationship Id="rId38" Type="http://schemas.openxmlformats.org/officeDocument/2006/relationships/customXml" Target="../ink/ink4347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390.xml"/><Relationship Id="rId70" Type="http://schemas.openxmlformats.org/officeDocument/2006/relationships/customXml" Target="../ink/ink4363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411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434.xml"/><Relationship Id="rId233" Type="http://schemas.openxmlformats.org/officeDocument/2006/relationships/image" Target="../media/image1230.png"/><Relationship Id="rId28" Type="http://schemas.openxmlformats.org/officeDocument/2006/relationships/customXml" Target="../ink/ink4342.xml"/><Relationship Id="rId49" Type="http://schemas.openxmlformats.org/officeDocument/2006/relationships/image" Target="../media/image1143.png"/><Relationship Id="rId114" Type="http://schemas.openxmlformats.org/officeDocument/2006/relationships/customXml" Target="../ink/ink4385.xml"/><Relationship Id="rId60" Type="http://schemas.openxmlformats.org/officeDocument/2006/relationships/customXml" Target="../ink/ink4358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406.xml"/><Relationship Id="rId177" Type="http://schemas.openxmlformats.org/officeDocument/2006/relationships/image" Target="../media/image1204.png"/><Relationship Id="rId198" Type="http://schemas.openxmlformats.org/officeDocument/2006/relationships/customXml" Target="../ink/ink4427.xml"/><Relationship Id="rId202" Type="http://schemas.openxmlformats.org/officeDocument/2006/relationships/customXml" Target="../ink/ink4429.xml"/><Relationship Id="rId223" Type="http://schemas.openxmlformats.org/officeDocument/2006/relationships/image" Target="../media/image1225.png"/><Relationship Id="rId18" Type="http://schemas.openxmlformats.org/officeDocument/2006/relationships/customXml" Target="../ink/ink4337.xml"/><Relationship Id="rId39" Type="http://schemas.openxmlformats.org/officeDocument/2006/relationships/image" Target="../media/image1127.png"/><Relationship Id="rId50" Type="http://schemas.openxmlformats.org/officeDocument/2006/relationships/customXml" Target="../ink/ink4353.xml"/><Relationship Id="rId104" Type="http://schemas.openxmlformats.org/officeDocument/2006/relationships/customXml" Target="../ink/ink4380.xml"/><Relationship Id="rId125" Type="http://schemas.openxmlformats.org/officeDocument/2006/relationships/image" Target="../media/image1177.png"/><Relationship Id="rId146" Type="http://schemas.openxmlformats.org/officeDocument/2006/relationships/customXml" Target="../ink/ink4401.xml"/><Relationship Id="rId167" Type="http://schemas.openxmlformats.org/officeDocument/2006/relationships/image" Target="../media/image1198.png"/><Relationship Id="rId188" Type="http://schemas.openxmlformats.org/officeDocument/2006/relationships/customXml" Target="../ink/ink4422.xml"/><Relationship Id="rId71" Type="http://schemas.openxmlformats.org/officeDocument/2006/relationships/image" Target="../media/image1145.png"/><Relationship Id="rId92" Type="http://schemas.openxmlformats.org/officeDocument/2006/relationships/customXml" Target="../ink/ink4374.xml"/><Relationship Id="rId213" Type="http://schemas.openxmlformats.org/officeDocument/2006/relationships/image" Target="../media/image1160.png"/><Relationship Id="rId234" Type="http://schemas.openxmlformats.org/officeDocument/2006/relationships/customXml" Target="../ink/ink4445.xml"/><Relationship Id="rId2" Type="http://schemas.openxmlformats.org/officeDocument/2006/relationships/customXml" Target="../ink/ink4329.xml"/><Relationship Id="rId29" Type="http://schemas.openxmlformats.org/officeDocument/2006/relationships/image" Target="../media/image1122.png"/><Relationship Id="rId40" Type="http://schemas.openxmlformats.org/officeDocument/2006/relationships/customXml" Target="../ink/ink4348.xml"/><Relationship Id="rId115" Type="http://schemas.openxmlformats.org/officeDocument/2006/relationships/image" Target="../media/image1172.png"/><Relationship Id="rId136" Type="http://schemas.openxmlformats.org/officeDocument/2006/relationships/customXml" Target="../ink/ink4396.xml"/><Relationship Id="rId157" Type="http://schemas.openxmlformats.org/officeDocument/2006/relationships/image" Target="../media/image1193.png"/><Relationship Id="rId178" Type="http://schemas.openxmlformats.org/officeDocument/2006/relationships/customXml" Target="../ink/ink4417.xml"/><Relationship Id="rId61" Type="http://schemas.openxmlformats.org/officeDocument/2006/relationships/image" Target="../media/image1135.png"/><Relationship Id="rId82" Type="http://schemas.openxmlformats.org/officeDocument/2006/relationships/customXml" Target="../ink/ink4369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4440.xml"/><Relationship Id="rId30" Type="http://schemas.openxmlformats.org/officeDocument/2006/relationships/customXml" Target="../ink/ink4343.xml"/><Relationship Id="rId105" Type="http://schemas.openxmlformats.org/officeDocument/2006/relationships/image" Target="../media/image824.png"/><Relationship Id="rId126" Type="http://schemas.openxmlformats.org/officeDocument/2006/relationships/customXml" Target="../ink/ink4391.xml"/><Relationship Id="rId147" Type="http://schemas.openxmlformats.org/officeDocument/2006/relationships/image" Target="../media/image1188.png"/><Relationship Id="rId168" Type="http://schemas.openxmlformats.org/officeDocument/2006/relationships/customXml" Target="../ink/ink4412.xml"/><Relationship Id="rId51" Type="http://schemas.openxmlformats.org/officeDocument/2006/relationships/image" Target="../media/image1131.png"/><Relationship Id="rId72" Type="http://schemas.openxmlformats.org/officeDocument/2006/relationships/customXml" Target="../ink/ink4364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4435.xml"/><Relationship Id="rId235" Type="http://schemas.openxmlformats.org/officeDocument/2006/relationships/image" Target="../media/image1231.png"/><Relationship Id="rId116" Type="http://schemas.openxmlformats.org/officeDocument/2006/relationships/customXml" Target="../ink/ink4386.xml"/><Relationship Id="rId137" Type="http://schemas.openxmlformats.org/officeDocument/2006/relationships/image" Target="../media/image1184.png"/><Relationship Id="rId158" Type="http://schemas.openxmlformats.org/officeDocument/2006/relationships/customXml" Target="../ink/ink4407.xml"/><Relationship Id="rId20" Type="http://schemas.openxmlformats.org/officeDocument/2006/relationships/customXml" Target="../ink/ink4338.xml"/><Relationship Id="rId41" Type="http://schemas.openxmlformats.org/officeDocument/2006/relationships/image" Target="../media/image1128.png"/><Relationship Id="rId62" Type="http://schemas.openxmlformats.org/officeDocument/2006/relationships/customXml" Target="../ink/ink4359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4423.xml"/><Relationship Id="rId204" Type="http://schemas.openxmlformats.org/officeDocument/2006/relationships/customXml" Target="../ink/ink4430.xml"/><Relationship Id="rId225" Type="http://schemas.openxmlformats.org/officeDocument/2006/relationships/image" Target="../media/image122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4.xml"/><Relationship Id="rId13" Type="http://schemas.openxmlformats.org/officeDocument/2006/relationships/image" Target="../media/image471.png"/><Relationship Id="rId18" Type="http://schemas.openxmlformats.org/officeDocument/2006/relationships/customXml" Target="../ink/ink89.xml"/><Relationship Id="rId26" Type="http://schemas.openxmlformats.org/officeDocument/2006/relationships/customXml" Target="../ink/ink93.xml"/><Relationship Id="rId3" Type="http://schemas.openxmlformats.org/officeDocument/2006/relationships/image" Target="../media/image466.png"/><Relationship Id="rId21" Type="http://schemas.openxmlformats.org/officeDocument/2006/relationships/image" Target="../media/image475.png"/><Relationship Id="rId7" Type="http://schemas.openxmlformats.org/officeDocument/2006/relationships/image" Target="../media/image468.png"/><Relationship Id="rId12" Type="http://schemas.openxmlformats.org/officeDocument/2006/relationships/customXml" Target="../ink/ink86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2" Type="http://schemas.openxmlformats.org/officeDocument/2006/relationships/customXml" Target="../ink/ink81.xml"/><Relationship Id="rId16" Type="http://schemas.openxmlformats.org/officeDocument/2006/relationships/customXml" Target="../ink/ink88.xml"/><Relationship Id="rId20" Type="http://schemas.openxmlformats.org/officeDocument/2006/relationships/customXml" Target="../ink/ink90.xml"/><Relationship Id="rId29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.xml"/><Relationship Id="rId11" Type="http://schemas.openxmlformats.org/officeDocument/2006/relationships/image" Target="../media/image470.png"/><Relationship Id="rId24" Type="http://schemas.openxmlformats.org/officeDocument/2006/relationships/customXml" Target="../ink/ink92.xml"/><Relationship Id="rId5" Type="http://schemas.openxmlformats.org/officeDocument/2006/relationships/image" Target="../media/image467.png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94.xml"/><Relationship Id="rId10" Type="http://schemas.openxmlformats.org/officeDocument/2006/relationships/customXml" Target="../ink/ink85.xml"/><Relationship Id="rId19" Type="http://schemas.openxmlformats.org/officeDocument/2006/relationships/image" Target="../media/image474.png"/><Relationship Id="rId31" Type="http://schemas.openxmlformats.org/officeDocument/2006/relationships/image" Target="../media/image480.png"/><Relationship Id="rId4" Type="http://schemas.openxmlformats.org/officeDocument/2006/relationships/customXml" Target="../ink/ink82.xml"/><Relationship Id="rId9" Type="http://schemas.openxmlformats.org/officeDocument/2006/relationships/image" Target="../media/image469.png"/><Relationship Id="rId14" Type="http://schemas.openxmlformats.org/officeDocument/2006/relationships/customXml" Target="../ink/ink87.xml"/><Relationship Id="rId22" Type="http://schemas.openxmlformats.org/officeDocument/2006/relationships/customXml" Target="../ink/ink91.xml"/><Relationship Id="rId27" Type="http://schemas.openxmlformats.org/officeDocument/2006/relationships/image" Target="../media/image478.png"/><Relationship Id="rId30" Type="http://schemas.openxmlformats.org/officeDocument/2006/relationships/customXml" Target="../ink/ink95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469.xml"/><Relationship Id="rId63" Type="http://schemas.openxmlformats.org/officeDocument/2006/relationships/image" Target="../media/image1136.png"/><Relationship Id="rId84" Type="http://schemas.openxmlformats.org/officeDocument/2006/relationships/customXml" Target="../ink/ink4490.xml"/><Relationship Id="rId138" Type="http://schemas.openxmlformats.org/officeDocument/2006/relationships/customXml" Target="../ink/ink4517.xml"/><Relationship Id="rId159" Type="http://schemas.openxmlformats.org/officeDocument/2006/relationships/image" Target="../media/image1194.png"/><Relationship Id="rId170" Type="http://schemas.openxmlformats.org/officeDocument/2006/relationships/customXml" Target="../ink/ink4533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4561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464.xml"/><Relationship Id="rId53" Type="http://schemas.openxmlformats.org/officeDocument/2006/relationships/image" Target="../media/image1132.png"/><Relationship Id="rId74" Type="http://schemas.openxmlformats.org/officeDocument/2006/relationships/customXml" Target="../ink/ink4485.xml"/><Relationship Id="rId128" Type="http://schemas.openxmlformats.org/officeDocument/2006/relationships/customXml" Target="../ink/ink4512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528.xml"/><Relationship Id="rId181" Type="http://schemas.openxmlformats.org/officeDocument/2006/relationships/image" Target="../media/image1206.png"/><Relationship Id="rId216" Type="http://schemas.openxmlformats.org/officeDocument/2006/relationships/customXml" Target="../ink/ink4556.xml"/><Relationship Id="rId237" Type="http://schemas.openxmlformats.org/officeDocument/2006/relationships/image" Target="../media/image1232.png"/><Relationship Id="rId22" Type="http://schemas.openxmlformats.org/officeDocument/2006/relationships/customXml" Target="../ink/ink4459.xml"/><Relationship Id="rId43" Type="http://schemas.openxmlformats.org/officeDocument/2006/relationships/image" Target="../media/image1142.png"/><Relationship Id="rId64" Type="http://schemas.openxmlformats.org/officeDocument/2006/relationships/customXml" Target="../ink/ink4480.xml"/><Relationship Id="rId118" Type="http://schemas.openxmlformats.org/officeDocument/2006/relationships/customXml" Target="../ink/ink4507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523.xml"/><Relationship Id="rId171" Type="http://schemas.openxmlformats.org/officeDocument/2006/relationships/image" Target="../media/image1200.png"/><Relationship Id="rId192" Type="http://schemas.openxmlformats.org/officeDocument/2006/relationships/customXml" Target="../ink/ink4544.xml"/><Relationship Id="rId206" Type="http://schemas.openxmlformats.org/officeDocument/2006/relationships/customXml" Target="../ink/ink4551.xml"/><Relationship Id="rId227" Type="http://schemas.openxmlformats.org/officeDocument/2006/relationships/image" Target="../media/image1227.png"/><Relationship Id="rId248" Type="http://schemas.openxmlformats.org/officeDocument/2006/relationships/customXml" Target="../ink/ink4572.xml"/><Relationship Id="rId12" Type="http://schemas.openxmlformats.org/officeDocument/2006/relationships/customXml" Target="../ink/ink4454.xml"/><Relationship Id="rId33" Type="http://schemas.openxmlformats.org/officeDocument/2006/relationships/image" Target="../media/image1124.png"/><Relationship Id="rId108" Type="http://schemas.openxmlformats.org/officeDocument/2006/relationships/customXml" Target="../ink/ink4502.xml"/><Relationship Id="rId129" Type="http://schemas.openxmlformats.org/officeDocument/2006/relationships/image" Target="../media/image1180.png"/><Relationship Id="rId54" Type="http://schemas.openxmlformats.org/officeDocument/2006/relationships/customXml" Target="../ink/ink4475.xml"/><Relationship Id="rId75" Type="http://schemas.openxmlformats.org/officeDocument/2006/relationships/image" Target="../media/image1147.png"/><Relationship Id="rId96" Type="http://schemas.openxmlformats.org/officeDocument/2006/relationships/customXml" Target="../ink/ink4496.xml"/><Relationship Id="rId140" Type="http://schemas.openxmlformats.org/officeDocument/2006/relationships/customXml" Target="../ink/ink4518.xml"/><Relationship Id="rId161" Type="http://schemas.openxmlformats.org/officeDocument/2006/relationships/image" Target="../media/image1195.png"/><Relationship Id="rId182" Type="http://schemas.openxmlformats.org/officeDocument/2006/relationships/customXml" Target="../ink/ink4539.xml"/><Relationship Id="rId217" Type="http://schemas.openxmlformats.org/officeDocument/2006/relationships/image" Target="../media/image1222.png"/><Relationship Id="rId6" Type="http://schemas.openxmlformats.org/officeDocument/2006/relationships/customXml" Target="../ink/ink4451.xml"/><Relationship Id="rId238" Type="http://schemas.openxmlformats.org/officeDocument/2006/relationships/customXml" Target="../ink/ink4567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470.xml"/><Relationship Id="rId65" Type="http://schemas.openxmlformats.org/officeDocument/2006/relationships/image" Target="../media/image1137.png"/><Relationship Id="rId86" Type="http://schemas.openxmlformats.org/officeDocument/2006/relationships/customXml" Target="../ink/ink4491.xml"/><Relationship Id="rId130" Type="http://schemas.openxmlformats.org/officeDocument/2006/relationships/customXml" Target="../ink/ink4513.xml"/><Relationship Id="rId151" Type="http://schemas.openxmlformats.org/officeDocument/2006/relationships/image" Target="../media/image1190.png"/><Relationship Id="rId172" Type="http://schemas.openxmlformats.org/officeDocument/2006/relationships/customXml" Target="../ink/ink4534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4562.xml"/><Relationship Id="rId249" Type="http://schemas.openxmlformats.org/officeDocument/2006/relationships/image" Target="../media/image1238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465.xml"/><Relationship Id="rId55" Type="http://schemas.openxmlformats.org/officeDocument/2006/relationships/image" Target="../media/image1133.png"/><Relationship Id="rId76" Type="http://schemas.openxmlformats.org/officeDocument/2006/relationships/customXml" Target="../ink/ink4486.xml"/><Relationship Id="rId97" Type="http://schemas.openxmlformats.org/officeDocument/2006/relationships/image" Target="../media/image1162.png"/><Relationship Id="rId120" Type="http://schemas.openxmlformats.org/officeDocument/2006/relationships/customXml" Target="../ink/ink4508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4529.xml"/><Relationship Id="rId183" Type="http://schemas.openxmlformats.org/officeDocument/2006/relationships/image" Target="../media/image1207.png"/><Relationship Id="rId218" Type="http://schemas.openxmlformats.org/officeDocument/2006/relationships/customXml" Target="../ink/ink4557.xml"/><Relationship Id="rId239" Type="http://schemas.openxmlformats.org/officeDocument/2006/relationships/image" Target="../media/image1233.png"/><Relationship Id="rId24" Type="http://schemas.openxmlformats.org/officeDocument/2006/relationships/customXml" Target="../ink/ink4460.xml"/><Relationship Id="rId45" Type="http://schemas.openxmlformats.org/officeDocument/2006/relationships/image" Target="../media/image1129.png"/><Relationship Id="rId66" Type="http://schemas.openxmlformats.org/officeDocument/2006/relationships/customXml" Target="../ink/ink4481.xml"/><Relationship Id="rId87" Type="http://schemas.openxmlformats.org/officeDocument/2006/relationships/image" Target="../media/image1153.png"/><Relationship Id="rId110" Type="http://schemas.openxmlformats.org/officeDocument/2006/relationships/customXml" Target="../ink/ink4503.xml"/><Relationship Id="rId131" Type="http://schemas.openxmlformats.org/officeDocument/2006/relationships/image" Target="../media/image1181.png"/><Relationship Id="rId152" Type="http://schemas.openxmlformats.org/officeDocument/2006/relationships/customXml" Target="../ink/ink4524.xml"/><Relationship Id="rId173" Type="http://schemas.openxmlformats.org/officeDocument/2006/relationships/image" Target="../media/image1201.png"/><Relationship Id="rId194" Type="http://schemas.openxmlformats.org/officeDocument/2006/relationships/customXml" Target="../ink/ink4545.xml"/><Relationship Id="rId208" Type="http://schemas.openxmlformats.org/officeDocument/2006/relationships/customXml" Target="../ink/ink4552.xml"/><Relationship Id="rId229" Type="http://schemas.openxmlformats.org/officeDocument/2006/relationships/image" Target="../media/image1228.png"/><Relationship Id="rId240" Type="http://schemas.openxmlformats.org/officeDocument/2006/relationships/customXml" Target="../ink/ink4568.xml"/><Relationship Id="rId14" Type="http://schemas.openxmlformats.org/officeDocument/2006/relationships/customXml" Target="../ink/ink4455.xml"/><Relationship Id="rId35" Type="http://schemas.openxmlformats.org/officeDocument/2006/relationships/image" Target="../media/image1125.png"/><Relationship Id="rId56" Type="http://schemas.openxmlformats.org/officeDocument/2006/relationships/customXml" Target="../ink/ink4476.xml"/><Relationship Id="rId77" Type="http://schemas.openxmlformats.org/officeDocument/2006/relationships/image" Target="../media/image1148.png"/><Relationship Id="rId100" Type="http://schemas.openxmlformats.org/officeDocument/2006/relationships/customXml" Target="../ink/ink4498.xml"/><Relationship Id="rId8" Type="http://schemas.openxmlformats.org/officeDocument/2006/relationships/customXml" Target="../ink/ink4452.xml"/><Relationship Id="rId98" Type="http://schemas.openxmlformats.org/officeDocument/2006/relationships/customXml" Target="../ink/ink4497.xml"/><Relationship Id="rId121" Type="http://schemas.openxmlformats.org/officeDocument/2006/relationships/image" Target="../media/image1175.png"/><Relationship Id="rId142" Type="http://schemas.openxmlformats.org/officeDocument/2006/relationships/customXml" Target="../ink/ink4519.xml"/><Relationship Id="rId163" Type="http://schemas.openxmlformats.org/officeDocument/2006/relationships/image" Target="../media/image1196.png"/><Relationship Id="rId184" Type="http://schemas.openxmlformats.org/officeDocument/2006/relationships/customXml" Target="../ink/ink4540.xml"/><Relationship Id="rId219" Type="http://schemas.openxmlformats.org/officeDocument/2006/relationships/image" Target="../media/image1223.png"/><Relationship Id="rId230" Type="http://schemas.openxmlformats.org/officeDocument/2006/relationships/customXml" Target="../ink/ink4563.xml"/><Relationship Id="rId25" Type="http://schemas.openxmlformats.org/officeDocument/2006/relationships/image" Target="../media/image1120.png"/><Relationship Id="rId46" Type="http://schemas.openxmlformats.org/officeDocument/2006/relationships/customXml" Target="../ink/ink4471.xml"/><Relationship Id="rId67" Type="http://schemas.openxmlformats.org/officeDocument/2006/relationships/image" Target="../media/image1138.png"/><Relationship Id="rId88" Type="http://schemas.openxmlformats.org/officeDocument/2006/relationships/customXml" Target="../ink/ink4492.xml"/><Relationship Id="rId111" Type="http://schemas.openxmlformats.org/officeDocument/2006/relationships/image" Target="../media/image1170.png"/><Relationship Id="rId132" Type="http://schemas.openxmlformats.org/officeDocument/2006/relationships/customXml" Target="../ink/ink4514.xml"/><Relationship Id="rId153" Type="http://schemas.openxmlformats.org/officeDocument/2006/relationships/image" Target="../media/image1191.png"/><Relationship Id="rId174" Type="http://schemas.openxmlformats.org/officeDocument/2006/relationships/customXml" Target="../ink/ink4535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4558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4466.xml"/><Relationship Id="rId57" Type="http://schemas.openxmlformats.org/officeDocument/2006/relationships/image" Target="../media/image1161.png"/><Relationship Id="rId78" Type="http://schemas.openxmlformats.org/officeDocument/2006/relationships/customXml" Target="../ink/ink4487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509.xml"/><Relationship Id="rId143" Type="http://schemas.openxmlformats.org/officeDocument/2006/relationships/image" Target="../media/image1140.png"/><Relationship Id="rId164" Type="http://schemas.openxmlformats.org/officeDocument/2006/relationships/customXml" Target="../ink/ink4530.xml"/><Relationship Id="rId185" Type="http://schemas.openxmlformats.org/officeDocument/2006/relationships/image" Target="../media/image1208.png"/><Relationship Id="rId4" Type="http://schemas.openxmlformats.org/officeDocument/2006/relationships/customXml" Target="../ink/ink4450.xml"/><Relationship Id="rId9" Type="http://schemas.openxmlformats.org/officeDocument/2006/relationships/image" Target="../media/image1112.png"/><Relationship Id="rId180" Type="http://schemas.openxmlformats.org/officeDocument/2006/relationships/customXml" Target="../ink/ink4538.xml"/><Relationship Id="rId210" Type="http://schemas.openxmlformats.org/officeDocument/2006/relationships/customXml" Target="../ink/ink4553.xml"/><Relationship Id="rId215" Type="http://schemas.openxmlformats.org/officeDocument/2006/relationships/image" Target="../media/image1202.png"/><Relationship Id="rId236" Type="http://schemas.openxmlformats.org/officeDocument/2006/relationships/customXml" Target="../ink/ink4566.xml"/><Relationship Id="rId26" Type="http://schemas.openxmlformats.org/officeDocument/2006/relationships/customXml" Target="../ink/ink4461.xml"/><Relationship Id="rId231" Type="http://schemas.openxmlformats.org/officeDocument/2006/relationships/image" Target="../media/image1229.png"/><Relationship Id="rId47" Type="http://schemas.openxmlformats.org/officeDocument/2006/relationships/image" Target="../media/image1130.png"/><Relationship Id="rId68" Type="http://schemas.openxmlformats.org/officeDocument/2006/relationships/customXml" Target="../ink/ink4482.xml"/><Relationship Id="rId89" Type="http://schemas.openxmlformats.org/officeDocument/2006/relationships/image" Target="../media/image1154.png"/><Relationship Id="rId112" Type="http://schemas.openxmlformats.org/officeDocument/2006/relationships/customXml" Target="../ink/ink4504.xml"/><Relationship Id="rId133" Type="http://schemas.openxmlformats.org/officeDocument/2006/relationships/image" Target="../media/image1182.png"/><Relationship Id="rId154" Type="http://schemas.openxmlformats.org/officeDocument/2006/relationships/customXml" Target="../ink/ink4525.xml"/><Relationship Id="rId175" Type="http://schemas.openxmlformats.org/officeDocument/2006/relationships/image" Target="../media/image1203.png"/><Relationship Id="rId196" Type="http://schemas.openxmlformats.org/officeDocument/2006/relationships/customXml" Target="../ink/ink4546.xml"/><Relationship Id="rId200" Type="http://schemas.openxmlformats.org/officeDocument/2006/relationships/customXml" Target="../ink/ink4548.xml"/><Relationship Id="rId16" Type="http://schemas.openxmlformats.org/officeDocument/2006/relationships/customXml" Target="../ink/ink4456.xml"/><Relationship Id="rId221" Type="http://schemas.openxmlformats.org/officeDocument/2006/relationships/image" Target="../media/image1224.png"/><Relationship Id="rId242" Type="http://schemas.openxmlformats.org/officeDocument/2006/relationships/customXml" Target="../ink/ink4569.xml"/><Relationship Id="rId37" Type="http://schemas.openxmlformats.org/officeDocument/2006/relationships/image" Target="../media/image1126.png"/><Relationship Id="rId58" Type="http://schemas.openxmlformats.org/officeDocument/2006/relationships/customXml" Target="../ink/ink4477.xml"/><Relationship Id="rId79" Type="http://schemas.openxmlformats.org/officeDocument/2006/relationships/image" Target="../media/image1149.png"/><Relationship Id="rId102" Type="http://schemas.openxmlformats.org/officeDocument/2006/relationships/customXml" Target="../ink/ink4499.xml"/><Relationship Id="rId123" Type="http://schemas.openxmlformats.org/officeDocument/2006/relationships/image" Target="../media/image1176.png"/><Relationship Id="rId144" Type="http://schemas.openxmlformats.org/officeDocument/2006/relationships/customXml" Target="../ink/ink4520.xml"/><Relationship Id="rId90" Type="http://schemas.openxmlformats.org/officeDocument/2006/relationships/customXml" Target="../ink/ink4493.xml"/><Relationship Id="rId165" Type="http://schemas.openxmlformats.org/officeDocument/2006/relationships/image" Target="../media/image1197.png"/><Relationship Id="rId186" Type="http://schemas.openxmlformats.org/officeDocument/2006/relationships/customXml" Target="../ink/ink4541.xml"/><Relationship Id="rId211" Type="http://schemas.openxmlformats.org/officeDocument/2006/relationships/image" Target="../media/image1221.png"/><Relationship Id="rId232" Type="http://schemas.openxmlformats.org/officeDocument/2006/relationships/customXml" Target="../ink/ink4564.xml"/><Relationship Id="rId27" Type="http://schemas.openxmlformats.org/officeDocument/2006/relationships/image" Target="../media/image1121.png"/><Relationship Id="rId48" Type="http://schemas.openxmlformats.org/officeDocument/2006/relationships/customXml" Target="../ink/ink4472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515.xml"/><Relationship Id="rId80" Type="http://schemas.openxmlformats.org/officeDocument/2006/relationships/customXml" Target="../ink/ink4488.xml"/><Relationship Id="rId155" Type="http://schemas.openxmlformats.org/officeDocument/2006/relationships/image" Target="../media/image1192.png"/><Relationship Id="rId176" Type="http://schemas.openxmlformats.org/officeDocument/2006/relationships/customXml" Target="../ink/ink4536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4559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4467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510.xml"/><Relationship Id="rId70" Type="http://schemas.openxmlformats.org/officeDocument/2006/relationships/customXml" Target="../ink/ink4483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531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554.xml"/><Relationship Id="rId233" Type="http://schemas.openxmlformats.org/officeDocument/2006/relationships/image" Target="../media/image1230.png"/><Relationship Id="rId28" Type="http://schemas.openxmlformats.org/officeDocument/2006/relationships/customXml" Target="../ink/ink4462.xml"/><Relationship Id="rId49" Type="http://schemas.openxmlformats.org/officeDocument/2006/relationships/image" Target="../media/image1143.png"/><Relationship Id="rId114" Type="http://schemas.openxmlformats.org/officeDocument/2006/relationships/customXml" Target="../ink/ink4505.xml"/><Relationship Id="rId60" Type="http://schemas.openxmlformats.org/officeDocument/2006/relationships/customXml" Target="../ink/ink4478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526.xml"/><Relationship Id="rId177" Type="http://schemas.openxmlformats.org/officeDocument/2006/relationships/image" Target="../media/image1204.png"/><Relationship Id="rId198" Type="http://schemas.openxmlformats.org/officeDocument/2006/relationships/customXml" Target="../ink/ink4547.xml"/><Relationship Id="rId202" Type="http://schemas.openxmlformats.org/officeDocument/2006/relationships/customXml" Target="../ink/ink4549.xml"/><Relationship Id="rId223" Type="http://schemas.openxmlformats.org/officeDocument/2006/relationships/image" Target="../media/image1225.png"/><Relationship Id="rId244" Type="http://schemas.openxmlformats.org/officeDocument/2006/relationships/customXml" Target="../ink/ink4570.xml"/><Relationship Id="rId18" Type="http://schemas.openxmlformats.org/officeDocument/2006/relationships/customXml" Target="../ink/ink4457.xml"/><Relationship Id="rId39" Type="http://schemas.openxmlformats.org/officeDocument/2006/relationships/image" Target="../media/image1127.png"/><Relationship Id="rId50" Type="http://schemas.openxmlformats.org/officeDocument/2006/relationships/customXml" Target="../ink/ink4473.xml"/><Relationship Id="rId104" Type="http://schemas.openxmlformats.org/officeDocument/2006/relationships/customXml" Target="../ink/ink4500.xml"/><Relationship Id="rId125" Type="http://schemas.openxmlformats.org/officeDocument/2006/relationships/image" Target="../media/image1177.png"/><Relationship Id="rId146" Type="http://schemas.openxmlformats.org/officeDocument/2006/relationships/customXml" Target="../ink/ink4521.xml"/><Relationship Id="rId167" Type="http://schemas.openxmlformats.org/officeDocument/2006/relationships/image" Target="../media/image1198.png"/><Relationship Id="rId188" Type="http://schemas.openxmlformats.org/officeDocument/2006/relationships/customXml" Target="../ink/ink4542.xml"/><Relationship Id="rId71" Type="http://schemas.openxmlformats.org/officeDocument/2006/relationships/image" Target="../media/image1145.png"/><Relationship Id="rId92" Type="http://schemas.openxmlformats.org/officeDocument/2006/relationships/customXml" Target="../ink/ink4494.xml"/><Relationship Id="rId213" Type="http://schemas.openxmlformats.org/officeDocument/2006/relationships/image" Target="../media/image1160.png"/><Relationship Id="rId234" Type="http://schemas.openxmlformats.org/officeDocument/2006/relationships/customXml" Target="../ink/ink4565.xml"/><Relationship Id="rId2" Type="http://schemas.openxmlformats.org/officeDocument/2006/relationships/customXml" Target="../ink/ink4449.xml"/><Relationship Id="rId29" Type="http://schemas.openxmlformats.org/officeDocument/2006/relationships/image" Target="../media/image1122.png"/><Relationship Id="rId40" Type="http://schemas.openxmlformats.org/officeDocument/2006/relationships/customXml" Target="../ink/ink4468.xml"/><Relationship Id="rId115" Type="http://schemas.openxmlformats.org/officeDocument/2006/relationships/image" Target="../media/image1172.png"/><Relationship Id="rId136" Type="http://schemas.openxmlformats.org/officeDocument/2006/relationships/customXml" Target="../ink/ink4516.xml"/><Relationship Id="rId157" Type="http://schemas.openxmlformats.org/officeDocument/2006/relationships/image" Target="../media/image1193.png"/><Relationship Id="rId178" Type="http://schemas.openxmlformats.org/officeDocument/2006/relationships/customXml" Target="../ink/ink4537.xml"/><Relationship Id="rId61" Type="http://schemas.openxmlformats.org/officeDocument/2006/relationships/image" Target="../media/image1135.png"/><Relationship Id="rId82" Type="http://schemas.openxmlformats.org/officeDocument/2006/relationships/customXml" Target="../ink/ink4489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4560.xml"/><Relationship Id="rId245" Type="http://schemas.openxmlformats.org/officeDocument/2006/relationships/image" Target="../media/image1236.png"/><Relationship Id="rId30" Type="http://schemas.openxmlformats.org/officeDocument/2006/relationships/customXml" Target="../ink/ink4463.xml"/><Relationship Id="rId105" Type="http://schemas.openxmlformats.org/officeDocument/2006/relationships/image" Target="../media/image824.png"/><Relationship Id="rId126" Type="http://schemas.openxmlformats.org/officeDocument/2006/relationships/customXml" Target="../ink/ink4511.xml"/><Relationship Id="rId147" Type="http://schemas.openxmlformats.org/officeDocument/2006/relationships/image" Target="../media/image1188.png"/><Relationship Id="rId168" Type="http://schemas.openxmlformats.org/officeDocument/2006/relationships/customXml" Target="../ink/ink4532.xml"/><Relationship Id="rId51" Type="http://schemas.openxmlformats.org/officeDocument/2006/relationships/image" Target="../media/image1131.png"/><Relationship Id="rId72" Type="http://schemas.openxmlformats.org/officeDocument/2006/relationships/customXml" Target="../ink/ink4484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4555.xml"/><Relationship Id="rId235" Type="http://schemas.openxmlformats.org/officeDocument/2006/relationships/image" Target="../media/image1231.png"/><Relationship Id="rId116" Type="http://schemas.openxmlformats.org/officeDocument/2006/relationships/customXml" Target="../ink/ink4506.xml"/><Relationship Id="rId137" Type="http://schemas.openxmlformats.org/officeDocument/2006/relationships/image" Target="../media/image1184.png"/><Relationship Id="rId158" Type="http://schemas.openxmlformats.org/officeDocument/2006/relationships/customXml" Target="../ink/ink4527.xml"/><Relationship Id="rId20" Type="http://schemas.openxmlformats.org/officeDocument/2006/relationships/customXml" Target="../ink/ink4458.xml"/><Relationship Id="rId41" Type="http://schemas.openxmlformats.org/officeDocument/2006/relationships/image" Target="../media/image1128.png"/><Relationship Id="rId62" Type="http://schemas.openxmlformats.org/officeDocument/2006/relationships/customXml" Target="../ink/ink4479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4543.xml"/><Relationship Id="rId204" Type="http://schemas.openxmlformats.org/officeDocument/2006/relationships/customXml" Target="../ink/ink4550.xml"/><Relationship Id="rId225" Type="http://schemas.openxmlformats.org/officeDocument/2006/relationships/image" Target="../media/image1226.png"/><Relationship Id="rId246" Type="http://schemas.openxmlformats.org/officeDocument/2006/relationships/customXml" Target="../ink/ink4571.xml"/><Relationship Id="rId106" Type="http://schemas.openxmlformats.org/officeDocument/2006/relationships/customXml" Target="../ink/ink4501.xml"/><Relationship Id="rId127" Type="http://schemas.openxmlformats.org/officeDocument/2006/relationships/image" Target="../media/image1178.png"/><Relationship Id="rId10" Type="http://schemas.openxmlformats.org/officeDocument/2006/relationships/customXml" Target="../ink/ink4453.xml"/><Relationship Id="rId31" Type="http://schemas.openxmlformats.org/officeDocument/2006/relationships/image" Target="../media/image1123.png"/><Relationship Id="rId52" Type="http://schemas.openxmlformats.org/officeDocument/2006/relationships/customXml" Target="../ink/ink4474.xml"/><Relationship Id="rId73" Type="http://schemas.openxmlformats.org/officeDocument/2006/relationships/image" Target="../media/image1146.png"/><Relationship Id="rId94" Type="http://schemas.openxmlformats.org/officeDocument/2006/relationships/customXml" Target="../ink/ink4495.xml"/><Relationship Id="rId148" Type="http://schemas.openxmlformats.org/officeDocument/2006/relationships/customXml" Target="../ink/ink4522.xml"/><Relationship Id="rId169" Type="http://schemas.openxmlformats.org/officeDocument/2006/relationships/image" Target="../media/image1199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593.xml"/><Relationship Id="rId63" Type="http://schemas.openxmlformats.org/officeDocument/2006/relationships/image" Target="../media/image1136.png"/><Relationship Id="rId84" Type="http://schemas.openxmlformats.org/officeDocument/2006/relationships/customXml" Target="../ink/ink4614.xml"/><Relationship Id="rId138" Type="http://schemas.openxmlformats.org/officeDocument/2006/relationships/customXml" Target="../ink/ink4641.xml"/><Relationship Id="rId159" Type="http://schemas.openxmlformats.org/officeDocument/2006/relationships/image" Target="../media/image1194.png"/><Relationship Id="rId170" Type="http://schemas.openxmlformats.org/officeDocument/2006/relationships/customXml" Target="../ink/ink4657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4685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588.xml"/><Relationship Id="rId53" Type="http://schemas.openxmlformats.org/officeDocument/2006/relationships/image" Target="../media/image1132.png"/><Relationship Id="rId74" Type="http://schemas.openxmlformats.org/officeDocument/2006/relationships/customXml" Target="../ink/ink4609.xml"/><Relationship Id="rId128" Type="http://schemas.openxmlformats.org/officeDocument/2006/relationships/customXml" Target="../ink/ink4636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652.xml"/><Relationship Id="rId181" Type="http://schemas.openxmlformats.org/officeDocument/2006/relationships/image" Target="../media/image1206.png"/><Relationship Id="rId216" Type="http://schemas.openxmlformats.org/officeDocument/2006/relationships/customXml" Target="../ink/ink4680.xml"/><Relationship Id="rId237" Type="http://schemas.openxmlformats.org/officeDocument/2006/relationships/image" Target="../media/image1232.png"/><Relationship Id="rId22" Type="http://schemas.openxmlformats.org/officeDocument/2006/relationships/customXml" Target="../ink/ink4583.xml"/><Relationship Id="rId43" Type="http://schemas.openxmlformats.org/officeDocument/2006/relationships/image" Target="../media/image1142.png"/><Relationship Id="rId64" Type="http://schemas.openxmlformats.org/officeDocument/2006/relationships/customXml" Target="../ink/ink4604.xml"/><Relationship Id="rId118" Type="http://schemas.openxmlformats.org/officeDocument/2006/relationships/customXml" Target="../ink/ink4631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647.xml"/><Relationship Id="rId171" Type="http://schemas.openxmlformats.org/officeDocument/2006/relationships/image" Target="../media/image1200.png"/><Relationship Id="rId192" Type="http://schemas.openxmlformats.org/officeDocument/2006/relationships/customXml" Target="../ink/ink4668.xml"/><Relationship Id="rId206" Type="http://schemas.openxmlformats.org/officeDocument/2006/relationships/customXml" Target="../ink/ink4675.xml"/><Relationship Id="rId227" Type="http://schemas.openxmlformats.org/officeDocument/2006/relationships/image" Target="../media/image1227.png"/><Relationship Id="rId248" Type="http://schemas.openxmlformats.org/officeDocument/2006/relationships/customXml" Target="../ink/ink4696.xml"/><Relationship Id="rId12" Type="http://schemas.openxmlformats.org/officeDocument/2006/relationships/customXml" Target="../ink/ink4578.xml"/><Relationship Id="rId33" Type="http://schemas.openxmlformats.org/officeDocument/2006/relationships/image" Target="../media/image1124.png"/><Relationship Id="rId108" Type="http://schemas.openxmlformats.org/officeDocument/2006/relationships/customXml" Target="../ink/ink4626.xml"/><Relationship Id="rId129" Type="http://schemas.openxmlformats.org/officeDocument/2006/relationships/image" Target="../media/image1180.png"/><Relationship Id="rId54" Type="http://schemas.openxmlformats.org/officeDocument/2006/relationships/customXml" Target="../ink/ink4599.xml"/><Relationship Id="rId75" Type="http://schemas.openxmlformats.org/officeDocument/2006/relationships/image" Target="../media/image1147.png"/><Relationship Id="rId96" Type="http://schemas.openxmlformats.org/officeDocument/2006/relationships/customXml" Target="../ink/ink4620.xml"/><Relationship Id="rId140" Type="http://schemas.openxmlformats.org/officeDocument/2006/relationships/customXml" Target="../ink/ink4642.xml"/><Relationship Id="rId161" Type="http://schemas.openxmlformats.org/officeDocument/2006/relationships/image" Target="../media/image1195.png"/><Relationship Id="rId182" Type="http://schemas.openxmlformats.org/officeDocument/2006/relationships/customXml" Target="../ink/ink4663.xml"/><Relationship Id="rId217" Type="http://schemas.openxmlformats.org/officeDocument/2006/relationships/image" Target="../media/image1222.png"/><Relationship Id="rId6" Type="http://schemas.openxmlformats.org/officeDocument/2006/relationships/customXml" Target="../ink/ink4575.xml"/><Relationship Id="rId238" Type="http://schemas.openxmlformats.org/officeDocument/2006/relationships/customXml" Target="../ink/ink4691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594.xml"/><Relationship Id="rId65" Type="http://schemas.openxmlformats.org/officeDocument/2006/relationships/image" Target="../media/image1137.png"/><Relationship Id="rId86" Type="http://schemas.openxmlformats.org/officeDocument/2006/relationships/customXml" Target="../ink/ink4615.xml"/><Relationship Id="rId130" Type="http://schemas.openxmlformats.org/officeDocument/2006/relationships/customXml" Target="../ink/ink4637.xml"/><Relationship Id="rId151" Type="http://schemas.openxmlformats.org/officeDocument/2006/relationships/image" Target="../media/image1190.png"/><Relationship Id="rId172" Type="http://schemas.openxmlformats.org/officeDocument/2006/relationships/customXml" Target="../ink/ink4658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4686.xml"/><Relationship Id="rId249" Type="http://schemas.openxmlformats.org/officeDocument/2006/relationships/image" Target="../media/image123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589.xml"/><Relationship Id="rId55" Type="http://schemas.openxmlformats.org/officeDocument/2006/relationships/image" Target="../media/image1133.png"/><Relationship Id="rId76" Type="http://schemas.openxmlformats.org/officeDocument/2006/relationships/customXml" Target="../ink/ink4610.xml"/><Relationship Id="rId97" Type="http://schemas.openxmlformats.org/officeDocument/2006/relationships/image" Target="../media/image1162.png"/><Relationship Id="rId120" Type="http://schemas.openxmlformats.org/officeDocument/2006/relationships/customXml" Target="../ink/ink4632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4653.xml"/><Relationship Id="rId183" Type="http://schemas.openxmlformats.org/officeDocument/2006/relationships/image" Target="../media/image1207.png"/><Relationship Id="rId218" Type="http://schemas.openxmlformats.org/officeDocument/2006/relationships/customXml" Target="../ink/ink4681.xml"/><Relationship Id="rId239" Type="http://schemas.openxmlformats.org/officeDocument/2006/relationships/image" Target="../media/image1233.png"/><Relationship Id="rId250" Type="http://schemas.openxmlformats.org/officeDocument/2006/relationships/customXml" Target="../ink/ink4697.xml"/><Relationship Id="rId24" Type="http://schemas.openxmlformats.org/officeDocument/2006/relationships/customXml" Target="../ink/ink4584.xml"/><Relationship Id="rId45" Type="http://schemas.openxmlformats.org/officeDocument/2006/relationships/image" Target="../media/image1129.png"/><Relationship Id="rId66" Type="http://schemas.openxmlformats.org/officeDocument/2006/relationships/customXml" Target="../ink/ink4605.xml"/><Relationship Id="rId87" Type="http://schemas.openxmlformats.org/officeDocument/2006/relationships/image" Target="../media/image1153.png"/><Relationship Id="rId110" Type="http://schemas.openxmlformats.org/officeDocument/2006/relationships/customXml" Target="../ink/ink4627.xml"/><Relationship Id="rId131" Type="http://schemas.openxmlformats.org/officeDocument/2006/relationships/image" Target="../media/image1181.png"/><Relationship Id="rId152" Type="http://schemas.openxmlformats.org/officeDocument/2006/relationships/customXml" Target="../ink/ink4648.xml"/><Relationship Id="rId173" Type="http://schemas.openxmlformats.org/officeDocument/2006/relationships/image" Target="../media/image1201.png"/><Relationship Id="rId194" Type="http://schemas.openxmlformats.org/officeDocument/2006/relationships/customXml" Target="../ink/ink4669.xml"/><Relationship Id="rId208" Type="http://schemas.openxmlformats.org/officeDocument/2006/relationships/customXml" Target="../ink/ink4676.xml"/><Relationship Id="rId229" Type="http://schemas.openxmlformats.org/officeDocument/2006/relationships/image" Target="../media/image1228.png"/><Relationship Id="rId240" Type="http://schemas.openxmlformats.org/officeDocument/2006/relationships/customXml" Target="../ink/ink4692.xml"/><Relationship Id="rId14" Type="http://schemas.openxmlformats.org/officeDocument/2006/relationships/customXml" Target="../ink/ink4579.xml"/><Relationship Id="rId35" Type="http://schemas.openxmlformats.org/officeDocument/2006/relationships/image" Target="../media/image1125.png"/><Relationship Id="rId56" Type="http://schemas.openxmlformats.org/officeDocument/2006/relationships/customXml" Target="../ink/ink4600.xml"/><Relationship Id="rId77" Type="http://schemas.openxmlformats.org/officeDocument/2006/relationships/image" Target="../media/image1148.png"/><Relationship Id="rId100" Type="http://schemas.openxmlformats.org/officeDocument/2006/relationships/customXml" Target="../ink/ink4622.xml"/><Relationship Id="rId8" Type="http://schemas.openxmlformats.org/officeDocument/2006/relationships/customXml" Target="../ink/ink4576.xml"/><Relationship Id="rId98" Type="http://schemas.openxmlformats.org/officeDocument/2006/relationships/customXml" Target="../ink/ink4621.xml"/><Relationship Id="rId121" Type="http://schemas.openxmlformats.org/officeDocument/2006/relationships/image" Target="../media/image1175.png"/><Relationship Id="rId142" Type="http://schemas.openxmlformats.org/officeDocument/2006/relationships/customXml" Target="../ink/ink4643.xml"/><Relationship Id="rId163" Type="http://schemas.openxmlformats.org/officeDocument/2006/relationships/image" Target="../media/image1196.png"/><Relationship Id="rId184" Type="http://schemas.openxmlformats.org/officeDocument/2006/relationships/customXml" Target="../ink/ink4664.xml"/><Relationship Id="rId219" Type="http://schemas.openxmlformats.org/officeDocument/2006/relationships/image" Target="../media/image1223.png"/><Relationship Id="rId230" Type="http://schemas.openxmlformats.org/officeDocument/2006/relationships/customXml" Target="../ink/ink4687.xml"/><Relationship Id="rId251" Type="http://schemas.openxmlformats.org/officeDocument/2006/relationships/image" Target="../media/image1240.png"/><Relationship Id="rId25" Type="http://schemas.openxmlformats.org/officeDocument/2006/relationships/image" Target="../media/image1120.png"/><Relationship Id="rId46" Type="http://schemas.openxmlformats.org/officeDocument/2006/relationships/customXml" Target="../ink/ink4595.xml"/><Relationship Id="rId67" Type="http://schemas.openxmlformats.org/officeDocument/2006/relationships/image" Target="../media/image1138.png"/><Relationship Id="rId88" Type="http://schemas.openxmlformats.org/officeDocument/2006/relationships/customXml" Target="../ink/ink4616.xml"/><Relationship Id="rId111" Type="http://schemas.openxmlformats.org/officeDocument/2006/relationships/image" Target="../media/image1170.png"/><Relationship Id="rId132" Type="http://schemas.openxmlformats.org/officeDocument/2006/relationships/customXml" Target="../ink/ink4638.xml"/><Relationship Id="rId153" Type="http://schemas.openxmlformats.org/officeDocument/2006/relationships/image" Target="../media/image1191.png"/><Relationship Id="rId174" Type="http://schemas.openxmlformats.org/officeDocument/2006/relationships/customXml" Target="../ink/ink4659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4682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4590.xml"/><Relationship Id="rId57" Type="http://schemas.openxmlformats.org/officeDocument/2006/relationships/image" Target="../media/image1161.png"/><Relationship Id="rId78" Type="http://schemas.openxmlformats.org/officeDocument/2006/relationships/customXml" Target="../ink/ink4611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633.xml"/><Relationship Id="rId143" Type="http://schemas.openxmlformats.org/officeDocument/2006/relationships/image" Target="../media/image1140.png"/><Relationship Id="rId164" Type="http://schemas.openxmlformats.org/officeDocument/2006/relationships/customXml" Target="../ink/ink4654.xml"/><Relationship Id="rId185" Type="http://schemas.openxmlformats.org/officeDocument/2006/relationships/image" Target="../media/image1208.png"/><Relationship Id="rId9" Type="http://schemas.openxmlformats.org/officeDocument/2006/relationships/image" Target="../media/image1112.png"/><Relationship Id="rId210" Type="http://schemas.openxmlformats.org/officeDocument/2006/relationships/customXml" Target="../ink/ink4677.xml"/><Relationship Id="rId26" Type="http://schemas.openxmlformats.org/officeDocument/2006/relationships/customXml" Target="../ink/ink4585.xml"/><Relationship Id="rId231" Type="http://schemas.openxmlformats.org/officeDocument/2006/relationships/image" Target="../media/image1229.png"/><Relationship Id="rId252" Type="http://schemas.openxmlformats.org/officeDocument/2006/relationships/customXml" Target="../ink/ink4698.xml"/><Relationship Id="rId47" Type="http://schemas.openxmlformats.org/officeDocument/2006/relationships/image" Target="../media/image1130.png"/><Relationship Id="rId68" Type="http://schemas.openxmlformats.org/officeDocument/2006/relationships/customXml" Target="../ink/ink4606.xml"/><Relationship Id="rId89" Type="http://schemas.openxmlformats.org/officeDocument/2006/relationships/image" Target="../media/image1154.png"/><Relationship Id="rId112" Type="http://schemas.openxmlformats.org/officeDocument/2006/relationships/customXml" Target="../ink/ink4628.xml"/><Relationship Id="rId133" Type="http://schemas.openxmlformats.org/officeDocument/2006/relationships/image" Target="../media/image1182.png"/><Relationship Id="rId154" Type="http://schemas.openxmlformats.org/officeDocument/2006/relationships/customXml" Target="../ink/ink4649.xml"/><Relationship Id="rId175" Type="http://schemas.openxmlformats.org/officeDocument/2006/relationships/image" Target="../media/image1203.png"/><Relationship Id="rId196" Type="http://schemas.openxmlformats.org/officeDocument/2006/relationships/customXml" Target="../ink/ink4670.xml"/><Relationship Id="rId200" Type="http://schemas.openxmlformats.org/officeDocument/2006/relationships/customXml" Target="../ink/ink4672.xml"/><Relationship Id="rId16" Type="http://schemas.openxmlformats.org/officeDocument/2006/relationships/customXml" Target="../ink/ink4580.xml"/><Relationship Id="rId221" Type="http://schemas.openxmlformats.org/officeDocument/2006/relationships/image" Target="../media/image1224.png"/><Relationship Id="rId242" Type="http://schemas.openxmlformats.org/officeDocument/2006/relationships/customXml" Target="../ink/ink4693.xml"/><Relationship Id="rId37" Type="http://schemas.openxmlformats.org/officeDocument/2006/relationships/image" Target="../media/image1126.png"/><Relationship Id="rId58" Type="http://schemas.openxmlformats.org/officeDocument/2006/relationships/customXml" Target="../ink/ink4601.xml"/><Relationship Id="rId79" Type="http://schemas.openxmlformats.org/officeDocument/2006/relationships/image" Target="../media/image1149.png"/><Relationship Id="rId102" Type="http://schemas.openxmlformats.org/officeDocument/2006/relationships/customXml" Target="../ink/ink4623.xml"/><Relationship Id="rId123" Type="http://schemas.openxmlformats.org/officeDocument/2006/relationships/image" Target="../media/image1176.png"/><Relationship Id="rId144" Type="http://schemas.openxmlformats.org/officeDocument/2006/relationships/customXml" Target="../ink/ink4644.xml"/><Relationship Id="rId90" Type="http://schemas.openxmlformats.org/officeDocument/2006/relationships/customXml" Target="../ink/ink4617.xml"/><Relationship Id="rId165" Type="http://schemas.openxmlformats.org/officeDocument/2006/relationships/image" Target="../media/image1197.png"/><Relationship Id="rId186" Type="http://schemas.openxmlformats.org/officeDocument/2006/relationships/customXml" Target="../ink/ink4665.xml"/><Relationship Id="rId211" Type="http://schemas.openxmlformats.org/officeDocument/2006/relationships/image" Target="../media/image1221.png"/><Relationship Id="rId232" Type="http://schemas.openxmlformats.org/officeDocument/2006/relationships/customXml" Target="../ink/ink4688.xml"/><Relationship Id="rId253" Type="http://schemas.openxmlformats.org/officeDocument/2006/relationships/image" Target="../media/image1238.png"/><Relationship Id="rId27" Type="http://schemas.openxmlformats.org/officeDocument/2006/relationships/image" Target="../media/image1121.png"/><Relationship Id="rId48" Type="http://schemas.openxmlformats.org/officeDocument/2006/relationships/customXml" Target="../ink/ink4596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639.xml"/><Relationship Id="rId80" Type="http://schemas.openxmlformats.org/officeDocument/2006/relationships/customXml" Target="../ink/ink4612.xml"/><Relationship Id="rId155" Type="http://schemas.openxmlformats.org/officeDocument/2006/relationships/image" Target="../media/image1192.png"/><Relationship Id="rId176" Type="http://schemas.openxmlformats.org/officeDocument/2006/relationships/customXml" Target="../ink/ink4660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4683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4591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634.xml"/><Relationship Id="rId70" Type="http://schemas.openxmlformats.org/officeDocument/2006/relationships/customXml" Target="../ink/ink4607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655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678.xml"/><Relationship Id="rId233" Type="http://schemas.openxmlformats.org/officeDocument/2006/relationships/image" Target="../media/image1230.png"/><Relationship Id="rId254" Type="http://schemas.openxmlformats.org/officeDocument/2006/relationships/customXml" Target="../ink/ink4699.xml"/><Relationship Id="rId28" Type="http://schemas.openxmlformats.org/officeDocument/2006/relationships/customXml" Target="../ink/ink4586.xml"/><Relationship Id="rId49" Type="http://schemas.openxmlformats.org/officeDocument/2006/relationships/image" Target="../media/image1143.png"/><Relationship Id="rId114" Type="http://schemas.openxmlformats.org/officeDocument/2006/relationships/customXml" Target="../ink/ink4629.xml"/><Relationship Id="rId60" Type="http://schemas.openxmlformats.org/officeDocument/2006/relationships/customXml" Target="../ink/ink4602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650.xml"/><Relationship Id="rId177" Type="http://schemas.openxmlformats.org/officeDocument/2006/relationships/image" Target="../media/image1204.png"/><Relationship Id="rId198" Type="http://schemas.openxmlformats.org/officeDocument/2006/relationships/customXml" Target="../ink/ink4671.xml"/><Relationship Id="rId202" Type="http://schemas.openxmlformats.org/officeDocument/2006/relationships/customXml" Target="../ink/ink4673.xml"/><Relationship Id="rId223" Type="http://schemas.openxmlformats.org/officeDocument/2006/relationships/image" Target="../media/image1225.png"/><Relationship Id="rId244" Type="http://schemas.openxmlformats.org/officeDocument/2006/relationships/customXml" Target="../ink/ink4694.xml"/><Relationship Id="rId18" Type="http://schemas.openxmlformats.org/officeDocument/2006/relationships/customXml" Target="../ink/ink4581.xml"/><Relationship Id="rId39" Type="http://schemas.openxmlformats.org/officeDocument/2006/relationships/image" Target="../media/image1127.png"/><Relationship Id="rId50" Type="http://schemas.openxmlformats.org/officeDocument/2006/relationships/customXml" Target="../ink/ink4597.xml"/><Relationship Id="rId104" Type="http://schemas.openxmlformats.org/officeDocument/2006/relationships/customXml" Target="../ink/ink4624.xml"/><Relationship Id="rId125" Type="http://schemas.openxmlformats.org/officeDocument/2006/relationships/image" Target="../media/image1177.png"/><Relationship Id="rId146" Type="http://schemas.openxmlformats.org/officeDocument/2006/relationships/customXml" Target="../ink/ink4645.xml"/><Relationship Id="rId167" Type="http://schemas.openxmlformats.org/officeDocument/2006/relationships/image" Target="../media/image1198.png"/><Relationship Id="rId188" Type="http://schemas.openxmlformats.org/officeDocument/2006/relationships/customXml" Target="../ink/ink4666.xml"/><Relationship Id="rId71" Type="http://schemas.openxmlformats.org/officeDocument/2006/relationships/image" Target="../media/image1145.png"/><Relationship Id="rId92" Type="http://schemas.openxmlformats.org/officeDocument/2006/relationships/customXml" Target="../ink/ink4618.xml"/><Relationship Id="rId213" Type="http://schemas.openxmlformats.org/officeDocument/2006/relationships/image" Target="../media/image1160.png"/><Relationship Id="rId234" Type="http://schemas.openxmlformats.org/officeDocument/2006/relationships/customXml" Target="../ink/ink4689.xml"/><Relationship Id="rId2" Type="http://schemas.openxmlformats.org/officeDocument/2006/relationships/customXml" Target="../ink/ink4573.xml"/><Relationship Id="rId29" Type="http://schemas.openxmlformats.org/officeDocument/2006/relationships/image" Target="../media/image1122.png"/><Relationship Id="rId255" Type="http://schemas.openxmlformats.org/officeDocument/2006/relationships/image" Target="../media/image1241.png"/><Relationship Id="rId40" Type="http://schemas.openxmlformats.org/officeDocument/2006/relationships/customXml" Target="../ink/ink4592.xml"/><Relationship Id="rId115" Type="http://schemas.openxmlformats.org/officeDocument/2006/relationships/image" Target="../media/image1172.png"/><Relationship Id="rId136" Type="http://schemas.openxmlformats.org/officeDocument/2006/relationships/customXml" Target="../ink/ink4640.xml"/><Relationship Id="rId157" Type="http://schemas.openxmlformats.org/officeDocument/2006/relationships/image" Target="../media/image1193.png"/><Relationship Id="rId178" Type="http://schemas.openxmlformats.org/officeDocument/2006/relationships/customXml" Target="../ink/ink4661.xml"/><Relationship Id="rId61" Type="http://schemas.openxmlformats.org/officeDocument/2006/relationships/image" Target="../media/image1135.png"/><Relationship Id="rId82" Type="http://schemas.openxmlformats.org/officeDocument/2006/relationships/customXml" Target="../ink/ink4613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4684.xml"/><Relationship Id="rId245" Type="http://schemas.openxmlformats.org/officeDocument/2006/relationships/image" Target="../media/image1236.png"/><Relationship Id="rId30" Type="http://schemas.openxmlformats.org/officeDocument/2006/relationships/customXml" Target="../ink/ink4587.xml"/><Relationship Id="rId105" Type="http://schemas.openxmlformats.org/officeDocument/2006/relationships/image" Target="../media/image824.png"/><Relationship Id="rId126" Type="http://schemas.openxmlformats.org/officeDocument/2006/relationships/customXml" Target="../ink/ink4635.xml"/><Relationship Id="rId147" Type="http://schemas.openxmlformats.org/officeDocument/2006/relationships/image" Target="../media/image1188.png"/><Relationship Id="rId168" Type="http://schemas.openxmlformats.org/officeDocument/2006/relationships/customXml" Target="../ink/ink4656.xml"/><Relationship Id="rId51" Type="http://schemas.openxmlformats.org/officeDocument/2006/relationships/image" Target="../media/image1131.png"/><Relationship Id="rId72" Type="http://schemas.openxmlformats.org/officeDocument/2006/relationships/customXml" Target="../ink/ink4608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4679.xml"/><Relationship Id="rId235" Type="http://schemas.openxmlformats.org/officeDocument/2006/relationships/image" Target="../media/image1231.png"/><Relationship Id="rId116" Type="http://schemas.openxmlformats.org/officeDocument/2006/relationships/customXml" Target="../ink/ink4630.xml"/><Relationship Id="rId137" Type="http://schemas.openxmlformats.org/officeDocument/2006/relationships/image" Target="../media/image1184.png"/><Relationship Id="rId158" Type="http://schemas.openxmlformats.org/officeDocument/2006/relationships/customXml" Target="../ink/ink4651.xml"/><Relationship Id="rId20" Type="http://schemas.openxmlformats.org/officeDocument/2006/relationships/customXml" Target="../ink/ink4582.xml"/><Relationship Id="rId41" Type="http://schemas.openxmlformats.org/officeDocument/2006/relationships/image" Target="../media/image1128.png"/><Relationship Id="rId62" Type="http://schemas.openxmlformats.org/officeDocument/2006/relationships/customXml" Target="../ink/ink4603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4667.xml"/><Relationship Id="rId204" Type="http://schemas.openxmlformats.org/officeDocument/2006/relationships/customXml" Target="../ink/ink4674.xml"/><Relationship Id="rId225" Type="http://schemas.openxmlformats.org/officeDocument/2006/relationships/image" Target="../media/image1226.png"/><Relationship Id="rId246" Type="http://schemas.openxmlformats.org/officeDocument/2006/relationships/customXml" Target="../ink/ink4695.xml"/><Relationship Id="rId106" Type="http://schemas.openxmlformats.org/officeDocument/2006/relationships/customXml" Target="../ink/ink4625.xml"/><Relationship Id="rId127" Type="http://schemas.openxmlformats.org/officeDocument/2006/relationships/image" Target="../media/image1178.png"/><Relationship Id="rId10" Type="http://schemas.openxmlformats.org/officeDocument/2006/relationships/customXml" Target="../ink/ink4577.xml"/><Relationship Id="rId31" Type="http://schemas.openxmlformats.org/officeDocument/2006/relationships/image" Target="../media/image1123.png"/><Relationship Id="rId52" Type="http://schemas.openxmlformats.org/officeDocument/2006/relationships/customXml" Target="../ink/ink4598.xml"/><Relationship Id="rId73" Type="http://schemas.openxmlformats.org/officeDocument/2006/relationships/image" Target="../media/image1146.png"/><Relationship Id="rId94" Type="http://schemas.openxmlformats.org/officeDocument/2006/relationships/customXml" Target="../ink/ink4619.xml"/><Relationship Id="rId148" Type="http://schemas.openxmlformats.org/officeDocument/2006/relationships/customXml" Target="../ink/ink4646.xml"/><Relationship Id="rId169" Type="http://schemas.openxmlformats.org/officeDocument/2006/relationships/image" Target="../media/image1199.png"/><Relationship Id="rId4" Type="http://schemas.openxmlformats.org/officeDocument/2006/relationships/customXml" Target="../ink/ink4574.xml"/><Relationship Id="rId180" Type="http://schemas.openxmlformats.org/officeDocument/2006/relationships/customXml" Target="../ink/ink4662.xml"/><Relationship Id="rId215" Type="http://schemas.openxmlformats.org/officeDocument/2006/relationships/image" Target="../media/image1202.png"/><Relationship Id="rId236" Type="http://schemas.openxmlformats.org/officeDocument/2006/relationships/customXml" Target="../ink/ink4690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3.png"/><Relationship Id="rId21" Type="http://schemas.openxmlformats.org/officeDocument/2006/relationships/image" Target="../media/image1118.png"/><Relationship Id="rId42" Type="http://schemas.openxmlformats.org/officeDocument/2006/relationships/customXml" Target="../ink/ink4720.xml"/><Relationship Id="rId63" Type="http://schemas.openxmlformats.org/officeDocument/2006/relationships/image" Target="../media/image1136.png"/><Relationship Id="rId84" Type="http://schemas.openxmlformats.org/officeDocument/2006/relationships/customXml" Target="../ink/ink4741.xml"/><Relationship Id="rId138" Type="http://schemas.openxmlformats.org/officeDocument/2006/relationships/customXml" Target="../ink/ink4768.xml"/><Relationship Id="rId159" Type="http://schemas.openxmlformats.org/officeDocument/2006/relationships/image" Target="../media/image1194.png"/><Relationship Id="rId170" Type="http://schemas.openxmlformats.org/officeDocument/2006/relationships/customXml" Target="../ink/ink4784.xml"/><Relationship Id="rId191" Type="http://schemas.openxmlformats.org/officeDocument/2006/relationships/image" Target="../media/image1211.png"/><Relationship Id="rId205" Type="http://schemas.openxmlformats.org/officeDocument/2006/relationships/image" Target="../media/image1218.png"/><Relationship Id="rId226" Type="http://schemas.openxmlformats.org/officeDocument/2006/relationships/customXml" Target="../ink/ink4812.xml"/><Relationship Id="rId247" Type="http://schemas.openxmlformats.org/officeDocument/2006/relationships/image" Target="../media/image1237.png"/><Relationship Id="rId107" Type="http://schemas.openxmlformats.org/officeDocument/2006/relationships/image" Target="../media/image1167.png"/><Relationship Id="rId11" Type="http://schemas.openxmlformats.org/officeDocument/2006/relationships/image" Target="../media/image1113.png"/><Relationship Id="rId32" Type="http://schemas.openxmlformats.org/officeDocument/2006/relationships/customXml" Target="../ink/ink4715.xml"/><Relationship Id="rId53" Type="http://schemas.openxmlformats.org/officeDocument/2006/relationships/image" Target="../media/image1132.png"/><Relationship Id="rId74" Type="http://schemas.openxmlformats.org/officeDocument/2006/relationships/customXml" Target="../ink/ink4736.xml"/><Relationship Id="rId128" Type="http://schemas.openxmlformats.org/officeDocument/2006/relationships/customXml" Target="../ink/ink4763.xml"/><Relationship Id="rId149" Type="http://schemas.openxmlformats.org/officeDocument/2006/relationships/image" Target="../media/image1189.png"/><Relationship Id="rId5" Type="http://schemas.openxmlformats.org/officeDocument/2006/relationships/image" Target="../media/image1110.png"/><Relationship Id="rId95" Type="http://schemas.openxmlformats.org/officeDocument/2006/relationships/image" Target="../media/image1157.png"/><Relationship Id="rId160" Type="http://schemas.openxmlformats.org/officeDocument/2006/relationships/customXml" Target="../ink/ink4779.xml"/><Relationship Id="rId181" Type="http://schemas.openxmlformats.org/officeDocument/2006/relationships/image" Target="../media/image1206.png"/><Relationship Id="rId216" Type="http://schemas.openxmlformats.org/officeDocument/2006/relationships/customXml" Target="../ink/ink4807.xml"/><Relationship Id="rId237" Type="http://schemas.openxmlformats.org/officeDocument/2006/relationships/image" Target="../media/image1232.png"/><Relationship Id="rId22" Type="http://schemas.openxmlformats.org/officeDocument/2006/relationships/customXml" Target="../ink/ink4710.xml"/><Relationship Id="rId43" Type="http://schemas.openxmlformats.org/officeDocument/2006/relationships/image" Target="../media/image1142.png"/><Relationship Id="rId64" Type="http://schemas.openxmlformats.org/officeDocument/2006/relationships/customXml" Target="../ink/ink4731.xml"/><Relationship Id="rId118" Type="http://schemas.openxmlformats.org/officeDocument/2006/relationships/customXml" Target="../ink/ink4758.xml"/><Relationship Id="rId139" Type="http://schemas.openxmlformats.org/officeDocument/2006/relationships/image" Target="../media/image1185.png"/><Relationship Id="rId85" Type="http://schemas.openxmlformats.org/officeDocument/2006/relationships/image" Target="../media/image1152.png"/><Relationship Id="rId150" Type="http://schemas.openxmlformats.org/officeDocument/2006/relationships/customXml" Target="../ink/ink4774.xml"/><Relationship Id="rId171" Type="http://schemas.openxmlformats.org/officeDocument/2006/relationships/image" Target="../media/image1200.png"/><Relationship Id="rId192" Type="http://schemas.openxmlformats.org/officeDocument/2006/relationships/customXml" Target="../ink/ink4795.xml"/><Relationship Id="rId206" Type="http://schemas.openxmlformats.org/officeDocument/2006/relationships/customXml" Target="../ink/ink4802.xml"/><Relationship Id="rId227" Type="http://schemas.openxmlformats.org/officeDocument/2006/relationships/image" Target="../media/image1227.png"/><Relationship Id="rId248" Type="http://schemas.openxmlformats.org/officeDocument/2006/relationships/customXml" Target="../ink/ink4823.xml"/><Relationship Id="rId12" Type="http://schemas.openxmlformats.org/officeDocument/2006/relationships/customXml" Target="../ink/ink4705.xml"/><Relationship Id="rId33" Type="http://schemas.openxmlformats.org/officeDocument/2006/relationships/image" Target="../media/image1124.png"/><Relationship Id="rId108" Type="http://schemas.openxmlformats.org/officeDocument/2006/relationships/customXml" Target="../ink/ink4753.xml"/><Relationship Id="rId129" Type="http://schemas.openxmlformats.org/officeDocument/2006/relationships/image" Target="../media/image1180.png"/><Relationship Id="rId54" Type="http://schemas.openxmlformats.org/officeDocument/2006/relationships/customXml" Target="../ink/ink4726.xml"/><Relationship Id="rId75" Type="http://schemas.openxmlformats.org/officeDocument/2006/relationships/image" Target="../media/image1147.png"/><Relationship Id="rId96" Type="http://schemas.openxmlformats.org/officeDocument/2006/relationships/customXml" Target="../ink/ink4747.xml"/><Relationship Id="rId140" Type="http://schemas.openxmlformats.org/officeDocument/2006/relationships/customXml" Target="../ink/ink4769.xml"/><Relationship Id="rId161" Type="http://schemas.openxmlformats.org/officeDocument/2006/relationships/image" Target="../media/image1195.png"/><Relationship Id="rId182" Type="http://schemas.openxmlformats.org/officeDocument/2006/relationships/customXml" Target="../ink/ink4790.xml"/><Relationship Id="rId217" Type="http://schemas.openxmlformats.org/officeDocument/2006/relationships/image" Target="../media/image1222.png"/><Relationship Id="rId6" Type="http://schemas.openxmlformats.org/officeDocument/2006/relationships/customXml" Target="../ink/ink4702.xml"/><Relationship Id="rId238" Type="http://schemas.openxmlformats.org/officeDocument/2006/relationships/customXml" Target="../ink/ink4818.xml"/><Relationship Id="rId23" Type="http://schemas.openxmlformats.org/officeDocument/2006/relationships/image" Target="../media/image1119.png"/><Relationship Id="rId119" Type="http://schemas.openxmlformats.org/officeDocument/2006/relationships/image" Target="../media/image1174.png"/><Relationship Id="rId44" Type="http://schemas.openxmlformats.org/officeDocument/2006/relationships/customXml" Target="../ink/ink4721.xml"/><Relationship Id="rId65" Type="http://schemas.openxmlformats.org/officeDocument/2006/relationships/image" Target="../media/image1137.png"/><Relationship Id="rId86" Type="http://schemas.openxmlformats.org/officeDocument/2006/relationships/customXml" Target="../ink/ink4742.xml"/><Relationship Id="rId130" Type="http://schemas.openxmlformats.org/officeDocument/2006/relationships/customXml" Target="../ink/ink4764.xml"/><Relationship Id="rId151" Type="http://schemas.openxmlformats.org/officeDocument/2006/relationships/image" Target="../media/image1190.png"/><Relationship Id="rId172" Type="http://schemas.openxmlformats.org/officeDocument/2006/relationships/customXml" Target="../ink/ink4785.xml"/><Relationship Id="rId193" Type="http://schemas.openxmlformats.org/officeDocument/2006/relationships/image" Target="../media/image1212.png"/><Relationship Id="rId207" Type="http://schemas.openxmlformats.org/officeDocument/2006/relationships/image" Target="../media/image1219.png"/><Relationship Id="rId228" Type="http://schemas.openxmlformats.org/officeDocument/2006/relationships/customXml" Target="../ink/ink4813.xml"/><Relationship Id="rId249" Type="http://schemas.openxmlformats.org/officeDocument/2006/relationships/image" Target="../media/image1239.png"/><Relationship Id="rId13" Type="http://schemas.openxmlformats.org/officeDocument/2006/relationships/image" Target="../media/image1114.png"/><Relationship Id="rId109" Type="http://schemas.openxmlformats.org/officeDocument/2006/relationships/image" Target="../media/image1168.png"/><Relationship Id="rId34" Type="http://schemas.openxmlformats.org/officeDocument/2006/relationships/customXml" Target="../ink/ink4716.xml"/><Relationship Id="rId55" Type="http://schemas.openxmlformats.org/officeDocument/2006/relationships/image" Target="../media/image1133.png"/><Relationship Id="rId76" Type="http://schemas.openxmlformats.org/officeDocument/2006/relationships/customXml" Target="../ink/ink4737.xml"/><Relationship Id="rId97" Type="http://schemas.openxmlformats.org/officeDocument/2006/relationships/image" Target="../media/image1162.png"/><Relationship Id="rId120" Type="http://schemas.openxmlformats.org/officeDocument/2006/relationships/customXml" Target="../ink/ink4759.xml"/><Relationship Id="rId141" Type="http://schemas.openxmlformats.org/officeDocument/2006/relationships/image" Target="../media/image1186.png"/><Relationship Id="rId7" Type="http://schemas.openxmlformats.org/officeDocument/2006/relationships/image" Target="../media/image1111.png"/><Relationship Id="rId162" Type="http://schemas.openxmlformats.org/officeDocument/2006/relationships/customXml" Target="../ink/ink4780.xml"/><Relationship Id="rId183" Type="http://schemas.openxmlformats.org/officeDocument/2006/relationships/image" Target="../media/image1207.png"/><Relationship Id="rId218" Type="http://schemas.openxmlformats.org/officeDocument/2006/relationships/customXml" Target="../ink/ink4808.xml"/><Relationship Id="rId239" Type="http://schemas.openxmlformats.org/officeDocument/2006/relationships/image" Target="../media/image1233.png"/><Relationship Id="rId250" Type="http://schemas.openxmlformats.org/officeDocument/2006/relationships/customXml" Target="../ink/ink4824.xml"/><Relationship Id="rId24" Type="http://schemas.openxmlformats.org/officeDocument/2006/relationships/customXml" Target="../ink/ink4711.xml"/><Relationship Id="rId45" Type="http://schemas.openxmlformats.org/officeDocument/2006/relationships/image" Target="../media/image1129.png"/><Relationship Id="rId66" Type="http://schemas.openxmlformats.org/officeDocument/2006/relationships/customXml" Target="../ink/ink4732.xml"/><Relationship Id="rId87" Type="http://schemas.openxmlformats.org/officeDocument/2006/relationships/image" Target="../media/image1153.png"/><Relationship Id="rId110" Type="http://schemas.openxmlformats.org/officeDocument/2006/relationships/customXml" Target="../ink/ink4754.xml"/><Relationship Id="rId131" Type="http://schemas.openxmlformats.org/officeDocument/2006/relationships/image" Target="../media/image1181.png"/><Relationship Id="rId152" Type="http://schemas.openxmlformats.org/officeDocument/2006/relationships/customXml" Target="../ink/ink4775.xml"/><Relationship Id="rId173" Type="http://schemas.openxmlformats.org/officeDocument/2006/relationships/image" Target="../media/image1201.png"/><Relationship Id="rId194" Type="http://schemas.openxmlformats.org/officeDocument/2006/relationships/customXml" Target="../ink/ink4796.xml"/><Relationship Id="rId208" Type="http://schemas.openxmlformats.org/officeDocument/2006/relationships/customXml" Target="../ink/ink4803.xml"/><Relationship Id="rId229" Type="http://schemas.openxmlformats.org/officeDocument/2006/relationships/image" Target="../media/image1228.png"/><Relationship Id="rId240" Type="http://schemas.openxmlformats.org/officeDocument/2006/relationships/customXml" Target="../ink/ink4819.xml"/><Relationship Id="rId14" Type="http://schemas.openxmlformats.org/officeDocument/2006/relationships/customXml" Target="../ink/ink4706.xml"/><Relationship Id="rId35" Type="http://schemas.openxmlformats.org/officeDocument/2006/relationships/image" Target="../media/image1125.png"/><Relationship Id="rId56" Type="http://schemas.openxmlformats.org/officeDocument/2006/relationships/customXml" Target="../ink/ink4727.xml"/><Relationship Id="rId77" Type="http://schemas.openxmlformats.org/officeDocument/2006/relationships/image" Target="../media/image1148.png"/><Relationship Id="rId100" Type="http://schemas.openxmlformats.org/officeDocument/2006/relationships/customXml" Target="../ink/ink4749.xml"/><Relationship Id="rId8" Type="http://schemas.openxmlformats.org/officeDocument/2006/relationships/customXml" Target="../ink/ink4703.xml"/><Relationship Id="rId98" Type="http://schemas.openxmlformats.org/officeDocument/2006/relationships/customXml" Target="../ink/ink4748.xml"/><Relationship Id="rId121" Type="http://schemas.openxmlformats.org/officeDocument/2006/relationships/image" Target="../media/image1175.png"/><Relationship Id="rId142" Type="http://schemas.openxmlformats.org/officeDocument/2006/relationships/customXml" Target="../ink/ink4770.xml"/><Relationship Id="rId163" Type="http://schemas.openxmlformats.org/officeDocument/2006/relationships/image" Target="../media/image1196.png"/><Relationship Id="rId184" Type="http://schemas.openxmlformats.org/officeDocument/2006/relationships/customXml" Target="../ink/ink4791.xml"/><Relationship Id="rId219" Type="http://schemas.openxmlformats.org/officeDocument/2006/relationships/image" Target="../media/image1223.png"/><Relationship Id="rId230" Type="http://schemas.openxmlformats.org/officeDocument/2006/relationships/customXml" Target="../ink/ink4814.xml"/><Relationship Id="rId251" Type="http://schemas.openxmlformats.org/officeDocument/2006/relationships/image" Target="../media/image1240.png"/><Relationship Id="rId25" Type="http://schemas.openxmlformats.org/officeDocument/2006/relationships/image" Target="../media/image1120.png"/><Relationship Id="rId46" Type="http://schemas.openxmlformats.org/officeDocument/2006/relationships/customXml" Target="../ink/ink4722.xml"/><Relationship Id="rId67" Type="http://schemas.openxmlformats.org/officeDocument/2006/relationships/image" Target="../media/image1138.png"/><Relationship Id="rId88" Type="http://schemas.openxmlformats.org/officeDocument/2006/relationships/customXml" Target="../ink/ink4743.xml"/><Relationship Id="rId111" Type="http://schemas.openxmlformats.org/officeDocument/2006/relationships/image" Target="../media/image1170.png"/><Relationship Id="rId132" Type="http://schemas.openxmlformats.org/officeDocument/2006/relationships/customXml" Target="../ink/ink4765.xml"/><Relationship Id="rId153" Type="http://schemas.openxmlformats.org/officeDocument/2006/relationships/image" Target="../media/image1191.png"/><Relationship Id="rId174" Type="http://schemas.openxmlformats.org/officeDocument/2006/relationships/customXml" Target="../ink/ink4786.xml"/><Relationship Id="rId195" Type="http://schemas.openxmlformats.org/officeDocument/2006/relationships/image" Target="../media/image1213.png"/><Relationship Id="rId209" Type="http://schemas.openxmlformats.org/officeDocument/2006/relationships/image" Target="../media/image1220.png"/><Relationship Id="rId220" Type="http://schemas.openxmlformats.org/officeDocument/2006/relationships/customXml" Target="../ink/ink4809.xml"/><Relationship Id="rId241" Type="http://schemas.openxmlformats.org/officeDocument/2006/relationships/image" Target="../media/image1235.png"/><Relationship Id="rId15" Type="http://schemas.openxmlformats.org/officeDocument/2006/relationships/image" Target="../media/image1115.png"/><Relationship Id="rId36" Type="http://schemas.openxmlformats.org/officeDocument/2006/relationships/customXml" Target="../ink/ink4717.xml"/><Relationship Id="rId57" Type="http://schemas.openxmlformats.org/officeDocument/2006/relationships/image" Target="../media/image1161.png"/><Relationship Id="rId78" Type="http://schemas.openxmlformats.org/officeDocument/2006/relationships/customXml" Target="../ink/ink4738.xml"/><Relationship Id="rId99" Type="http://schemas.openxmlformats.org/officeDocument/2006/relationships/image" Target="../media/image1164.png"/><Relationship Id="rId101" Type="http://schemas.openxmlformats.org/officeDocument/2006/relationships/image" Target="../media/image1165.png"/><Relationship Id="rId122" Type="http://schemas.openxmlformats.org/officeDocument/2006/relationships/customXml" Target="../ink/ink4760.xml"/><Relationship Id="rId143" Type="http://schemas.openxmlformats.org/officeDocument/2006/relationships/image" Target="../media/image1140.png"/><Relationship Id="rId164" Type="http://schemas.openxmlformats.org/officeDocument/2006/relationships/customXml" Target="../ink/ink4781.xml"/><Relationship Id="rId185" Type="http://schemas.openxmlformats.org/officeDocument/2006/relationships/image" Target="../media/image1208.png"/><Relationship Id="rId9" Type="http://schemas.openxmlformats.org/officeDocument/2006/relationships/image" Target="../media/image1112.png"/><Relationship Id="rId210" Type="http://schemas.openxmlformats.org/officeDocument/2006/relationships/customXml" Target="../ink/ink4804.xml"/><Relationship Id="rId26" Type="http://schemas.openxmlformats.org/officeDocument/2006/relationships/customXml" Target="../ink/ink4712.xml"/><Relationship Id="rId231" Type="http://schemas.openxmlformats.org/officeDocument/2006/relationships/image" Target="../media/image1229.png"/><Relationship Id="rId252" Type="http://schemas.openxmlformats.org/officeDocument/2006/relationships/customXml" Target="../ink/ink4825.xml"/><Relationship Id="rId47" Type="http://schemas.openxmlformats.org/officeDocument/2006/relationships/image" Target="../media/image1130.png"/><Relationship Id="rId68" Type="http://schemas.openxmlformats.org/officeDocument/2006/relationships/customXml" Target="../ink/ink4733.xml"/><Relationship Id="rId89" Type="http://schemas.openxmlformats.org/officeDocument/2006/relationships/image" Target="../media/image1154.png"/><Relationship Id="rId112" Type="http://schemas.openxmlformats.org/officeDocument/2006/relationships/customXml" Target="../ink/ink4755.xml"/><Relationship Id="rId133" Type="http://schemas.openxmlformats.org/officeDocument/2006/relationships/image" Target="../media/image1182.png"/><Relationship Id="rId154" Type="http://schemas.openxmlformats.org/officeDocument/2006/relationships/customXml" Target="../ink/ink4776.xml"/><Relationship Id="rId175" Type="http://schemas.openxmlformats.org/officeDocument/2006/relationships/image" Target="../media/image1203.png"/><Relationship Id="rId196" Type="http://schemas.openxmlformats.org/officeDocument/2006/relationships/customXml" Target="../ink/ink4797.xml"/><Relationship Id="rId200" Type="http://schemas.openxmlformats.org/officeDocument/2006/relationships/customXml" Target="../ink/ink4799.xml"/><Relationship Id="rId16" Type="http://schemas.openxmlformats.org/officeDocument/2006/relationships/customXml" Target="../ink/ink4707.xml"/><Relationship Id="rId221" Type="http://schemas.openxmlformats.org/officeDocument/2006/relationships/image" Target="../media/image1224.png"/><Relationship Id="rId242" Type="http://schemas.openxmlformats.org/officeDocument/2006/relationships/customXml" Target="../ink/ink4820.xml"/><Relationship Id="rId37" Type="http://schemas.openxmlformats.org/officeDocument/2006/relationships/image" Target="../media/image1126.png"/><Relationship Id="rId58" Type="http://schemas.openxmlformats.org/officeDocument/2006/relationships/customXml" Target="../ink/ink4728.xml"/><Relationship Id="rId79" Type="http://schemas.openxmlformats.org/officeDocument/2006/relationships/image" Target="../media/image1149.png"/><Relationship Id="rId102" Type="http://schemas.openxmlformats.org/officeDocument/2006/relationships/customXml" Target="../ink/ink4750.xml"/><Relationship Id="rId123" Type="http://schemas.openxmlformats.org/officeDocument/2006/relationships/image" Target="../media/image1176.png"/><Relationship Id="rId144" Type="http://schemas.openxmlformats.org/officeDocument/2006/relationships/customXml" Target="../ink/ink4771.xml"/><Relationship Id="rId90" Type="http://schemas.openxmlformats.org/officeDocument/2006/relationships/customXml" Target="../ink/ink4744.xml"/><Relationship Id="rId165" Type="http://schemas.openxmlformats.org/officeDocument/2006/relationships/image" Target="../media/image1197.png"/><Relationship Id="rId186" Type="http://schemas.openxmlformats.org/officeDocument/2006/relationships/customXml" Target="../ink/ink4792.xml"/><Relationship Id="rId211" Type="http://schemas.openxmlformats.org/officeDocument/2006/relationships/image" Target="../media/image1221.png"/><Relationship Id="rId232" Type="http://schemas.openxmlformats.org/officeDocument/2006/relationships/customXml" Target="../ink/ink4815.xml"/><Relationship Id="rId253" Type="http://schemas.openxmlformats.org/officeDocument/2006/relationships/image" Target="../media/image1238.png"/><Relationship Id="rId27" Type="http://schemas.openxmlformats.org/officeDocument/2006/relationships/image" Target="../media/image1121.png"/><Relationship Id="rId48" Type="http://schemas.openxmlformats.org/officeDocument/2006/relationships/customXml" Target="../ink/ink4723.xml"/><Relationship Id="rId69" Type="http://schemas.openxmlformats.org/officeDocument/2006/relationships/image" Target="../media/image1139.png"/><Relationship Id="rId113" Type="http://schemas.openxmlformats.org/officeDocument/2006/relationships/image" Target="../media/image1171.png"/><Relationship Id="rId134" Type="http://schemas.openxmlformats.org/officeDocument/2006/relationships/customXml" Target="../ink/ink4766.xml"/><Relationship Id="rId80" Type="http://schemas.openxmlformats.org/officeDocument/2006/relationships/customXml" Target="../ink/ink4739.xml"/><Relationship Id="rId155" Type="http://schemas.openxmlformats.org/officeDocument/2006/relationships/image" Target="../media/image1192.png"/><Relationship Id="rId176" Type="http://schemas.openxmlformats.org/officeDocument/2006/relationships/customXml" Target="../ink/ink4787.xml"/><Relationship Id="rId197" Type="http://schemas.openxmlformats.org/officeDocument/2006/relationships/image" Target="../media/image1214.png"/><Relationship Id="rId201" Type="http://schemas.openxmlformats.org/officeDocument/2006/relationships/image" Target="../media/image1216.png"/><Relationship Id="rId222" Type="http://schemas.openxmlformats.org/officeDocument/2006/relationships/customXml" Target="../ink/ink4810.xml"/><Relationship Id="rId243" Type="http://schemas.openxmlformats.org/officeDocument/2006/relationships/image" Target="../media/image1234.png"/><Relationship Id="rId17" Type="http://schemas.openxmlformats.org/officeDocument/2006/relationships/image" Target="../media/image1116.png"/><Relationship Id="rId38" Type="http://schemas.openxmlformats.org/officeDocument/2006/relationships/customXml" Target="../ink/ink4718.xml"/><Relationship Id="rId59" Type="http://schemas.openxmlformats.org/officeDocument/2006/relationships/image" Target="../media/image1134.png"/><Relationship Id="rId103" Type="http://schemas.openxmlformats.org/officeDocument/2006/relationships/image" Target="../media/image1166.png"/><Relationship Id="rId124" Type="http://schemas.openxmlformats.org/officeDocument/2006/relationships/customXml" Target="../ink/ink4761.xml"/><Relationship Id="rId70" Type="http://schemas.openxmlformats.org/officeDocument/2006/relationships/customXml" Target="../ink/ink4734.xml"/><Relationship Id="rId91" Type="http://schemas.openxmlformats.org/officeDocument/2006/relationships/image" Target="../media/image1155.png"/><Relationship Id="rId145" Type="http://schemas.openxmlformats.org/officeDocument/2006/relationships/image" Target="../media/image1187.png"/><Relationship Id="rId166" Type="http://schemas.openxmlformats.org/officeDocument/2006/relationships/customXml" Target="../ink/ink4782.xml"/><Relationship Id="rId187" Type="http://schemas.openxmlformats.org/officeDocument/2006/relationships/image" Target="../media/image120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805.xml"/><Relationship Id="rId233" Type="http://schemas.openxmlformats.org/officeDocument/2006/relationships/image" Target="../media/image1230.png"/><Relationship Id="rId254" Type="http://schemas.openxmlformats.org/officeDocument/2006/relationships/customXml" Target="../ink/ink4826.xml"/><Relationship Id="rId28" Type="http://schemas.openxmlformats.org/officeDocument/2006/relationships/customXml" Target="../ink/ink4713.xml"/><Relationship Id="rId49" Type="http://schemas.openxmlformats.org/officeDocument/2006/relationships/image" Target="../media/image1143.png"/><Relationship Id="rId114" Type="http://schemas.openxmlformats.org/officeDocument/2006/relationships/customXml" Target="../ink/ink4756.xml"/><Relationship Id="rId60" Type="http://schemas.openxmlformats.org/officeDocument/2006/relationships/customXml" Target="../ink/ink4729.xml"/><Relationship Id="rId81" Type="http://schemas.openxmlformats.org/officeDocument/2006/relationships/image" Target="../media/image1150.png"/><Relationship Id="rId135" Type="http://schemas.openxmlformats.org/officeDocument/2006/relationships/image" Target="../media/image1183.png"/><Relationship Id="rId156" Type="http://schemas.openxmlformats.org/officeDocument/2006/relationships/customXml" Target="../ink/ink4777.xml"/><Relationship Id="rId177" Type="http://schemas.openxmlformats.org/officeDocument/2006/relationships/image" Target="../media/image1204.png"/><Relationship Id="rId198" Type="http://schemas.openxmlformats.org/officeDocument/2006/relationships/customXml" Target="../ink/ink4798.xml"/><Relationship Id="rId202" Type="http://schemas.openxmlformats.org/officeDocument/2006/relationships/customXml" Target="../ink/ink4800.xml"/><Relationship Id="rId223" Type="http://schemas.openxmlformats.org/officeDocument/2006/relationships/image" Target="../media/image1225.png"/><Relationship Id="rId244" Type="http://schemas.openxmlformats.org/officeDocument/2006/relationships/customXml" Target="../ink/ink4821.xml"/><Relationship Id="rId18" Type="http://schemas.openxmlformats.org/officeDocument/2006/relationships/customXml" Target="../ink/ink4708.xml"/><Relationship Id="rId39" Type="http://schemas.openxmlformats.org/officeDocument/2006/relationships/image" Target="../media/image1127.png"/><Relationship Id="rId50" Type="http://schemas.openxmlformats.org/officeDocument/2006/relationships/customXml" Target="../ink/ink4724.xml"/><Relationship Id="rId104" Type="http://schemas.openxmlformats.org/officeDocument/2006/relationships/customXml" Target="../ink/ink4751.xml"/><Relationship Id="rId125" Type="http://schemas.openxmlformats.org/officeDocument/2006/relationships/image" Target="../media/image1177.png"/><Relationship Id="rId146" Type="http://schemas.openxmlformats.org/officeDocument/2006/relationships/customXml" Target="../ink/ink4772.xml"/><Relationship Id="rId167" Type="http://schemas.openxmlformats.org/officeDocument/2006/relationships/image" Target="../media/image1198.png"/><Relationship Id="rId188" Type="http://schemas.openxmlformats.org/officeDocument/2006/relationships/customXml" Target="../ink/ink4793.xml"/><Relationship Id="rId71" Type="http://schemas.openxmlformats.org/officeDocument/2006/relationships/image" Target="../media/image1145.png"/><Relationship Id="rId92" Type="http://schemas.openxmlformats.org/officeDocument/2006/relationships/customXml" Target="../ink/ink4745.xml"/><Relationship Id="rId213" Type="http://schemas.openxmlformats.org/officeDocument/2006/relationships/image" Target="../media/image1160.png"/><Relationship Id="rId234" Type="http://schemas.openxmlformats.org/officeDocument/2006/relationships/customXml" Target="../ink/ink4816.xml"/><Relationship Id="rId2" Type="http://schemas.openxmlformats.org/officeDocument/2006/relationships/customXml" Target="../ink/ink4700.xml"/><Relationship Id="rId29" Type="http://schemas.openxmlformats.org/officeDocument/2006/relationships/image" Target="../media/image1122.png"/><Relationship Id="rId255" Type="http://schemas.openxmlformats.org/officeDocument/2006/relationships/image" Target="../media/image1241.png"/><Relationship Id="rId40" Type="http://schemas.openxmlformats.org/officeDocument/2006/relationships/customXml" Target="../ink/ink4719.xml"/><Relationship Id="rId115" Type="http://schemas.openxmlformats.org/officeDocument/2006/relationships/image" Target="../media/image1172.png"/><Relationship Id="rId136" Type="http://schemas.openxmlformats.org/officeDocument/2006/relationships/customXml" Target="../ink/ink4767.xml"/><Relationship Id="rId157" Type="http://schemas.openxmlformats.org/officeDocument/2006/relationships/image" Target="../media/image1193.png"/><Relationship Id="rId178" Type="http://schemas.openxmlformats.org/officeDocument/2006/relationships/customXml" Target="../ink/ink4788.xml"/><Relationship Id="rId61" Type="http://schemas.openxmlformats.org/officeDocument/2006/relationships/image" Target="../media/image1135.png"/><Relationship Id="rId82" Type="http://schemas.openxmlformats.org/officeDocument/2006/relationships/customXml" Target="../ink/ink4740.xml"/><Relationship Id="rId199" Type="http://schemas.openxmlformats.org/officeDocument/2006/relationships/image" Target="../media/image1215.png"/><Relationship Id="rId203" Type="http://schemas.openxmlformats.org/officeDocument/2006/relationships/image" Target="../media/image1217.png"/><Relationship Id="rId19" Type="http://schemas.openxmlformats.org/officeDocument/2006/relationships/image" Target="../media/image1117.png"/><Relationship Id="rId224" Type="http://schemas.openxmlformats.org/officeDocument/2006/relationships/customXml" Target="../ink/ink4811.xml"/><Relationship Id="rId245" Type="http://schemas.openxmlformats.org/officeDocument/2006/relationships/image" Target="../media/image1236.png"/><Relationship Id="rId30" Type="http://schemas.openxmlformats.org/officeDocument/2006/relationships/customXml" Target="../ink/ink4714.xml"/><Relationship Id="rId105" Type="http://schemas.openxmlformats.org/officeDocument/2006/relationships/image" Target="../media/image824.png"/><Relationship Id="rId126" Type="http://schemas.openxmlformats.org/officeDocument/2006/relationships/customXml" Target="../ink/ink4762.xml"/><Relationship Id="rId147" Type="http://schemas.openxmlformats.org/officeDocument/2006/relationships/image" Target="../media/image1188.png"/><Relationship Id="rId168" Type="http://schemas.openxmlformats.org/officeDocument/2006/relationships/customXml" Target="../ink/ink4783.xml"/><Relationship Id="rId51" Type="http://schemas.openxmlformats.org/officeDocument/2006/relationships/image" Target="../media/image1131.png"/><Relationship Id="rId72" Type="http://schemas.openxmlformats.org/officeDocument/2006/relationships/customXml" Target="../ink/ink4735.xml"/><Relationship Id="rId93" Type="http://schemas.openxmlformats.org/officeDocument/2006/relationships/image" Target="../media/image1156.png"/><Relationship Id="rId189" Type="http://schemas.openxmlformats.org/officeDocument/2006/relationships/image" Target="../media/image1210.png"/><Relationship Id="rId3" Type="http://schemas.openxmlformats.org/officeDocument/2006/relationships/image" Target="../media/image1109.png"/><Relationship Id="rId214" Type="http://schemas.openxmlformats.org/officeDocument/2006/relationships/customXml" Target="../ink/ink4806.xml"/><Relationship Id="rId235" Type="http://schemas.openxmlformats.org/officeDocument/2006/relationships/image" Target="../media/image1231.png"/><Relationship Id="rId256" Type="http://schemas.openxmlformats.org/officeDocument/2006/relationships/customXml" Target="../ink/ink4827.xml"/><Relationship Id="rId116" Type="http://schemas.openxmlformats.org/officeDocument/2006/relationships/customXml" Target="../ink/ink4757.xml"/><Relationship Id="rId137" Type="http://schemas.openxmlformats.org/officeDocument/2006/relationships/image" Target="../media/image1184.png"/><Relationship Id="rId158" Type="http://schemas.openxmlformats.org/officeDocument/2006/relationships/customXml" Target="../ink/ink4778.xml"/><Relationship Id="rId20" Type="http://schemas.openxmlformats.org/officeDocument/2006/relationships/customXml" Target="../ink/ink4709.xml"/><Relationship Id="rId41" Type="http://schemas.openxmlformats.org/officeDocument/2006/relationships/image" Target="../media/image1128.png"/><Relationship Id="rId62" Type="http://schemas.openxmlformats.org/officeDocument/2006/relationships/customXml" Target="../ink/ink4730.xml"/><Relationship Id="rId83" Type="http://schemas.openxmlformats.org/officeDocument/2006/relationships/image" Target="../media/image1151.png"/><Relationship Id="rId179" Type="http://schemas.openxmlformats.org/officeDocument/2006/relationships/image" Target="../media/image1205.png"/><Relationship Id="rId190" Type="http://schemas.openxmlformats.org/officeDocument/2006/relationships/customXml" Target="../ink/ink4794.xml"/><Relationship Id="rId204" Type="http://schemas.openxmlformats.org/officeDocument/2006/relationships/customXml" Target="../ink/ink4801.xml"/><Relationship Id="rId225" Type="http://schemas.openxmlformats.org/officeDocument/2006/relationships/image" Target="../media/image1226.png"/><Relationship Id="rId246" Type="http://schemas.openxmlformats.org/officeDocument/2006/relationships/customXml" Target="../ink/ink4822.xml"/><Relationship Id="rId106" Type="http://schemas.openxmlformats.org/officeDocument/2006/relationships/customXml" Target="../ink/ink4752.xml"/><Relationship Id="rId127" Type="http://schemas.openxmlformats.org/officeDocument/2006/relationships/image" Target="../media/image1178.png"/><Relationship Id="rId10" Type="http://schemas.openxmlformats.org/officeDocument/2006/relationships/customXml" Target="../ink/ink4704.xml"/><Relationship Id="rId31" Type="http://schemas.openxmlformats.org/officeDocument/2006/relationships/image" Target="../media/image1123.png"/><Relationship Id="rId52" Type="http://schemas.openxmlformats.org/officeDocument/2006/relationships/customXml" Target="../ink/ink4725.xml"/><Relationship Id="rId73" Type="http://schemas.openxmlformats.org/officeDocument/2006/relationships/image" Target="../media/image1146.png"/><Relationship Id="rId94" Type="http://schemas.openxmlformats.org/officeDocument/2006/relationships/customXml" Target="../ink/ink4746.xml"/><Relationship Id="rId148" Type="http://schemas.openxmlformats.org/officeDocument/2006/relationships/customXml" Target="../ink/ink4773.xml"/><Relationship Id="rId169" Type="http://schemas.openxmlformats.org/officeDocument/2006/relationships/image" Target="../media/image1199.png"/><Relationship Id="rId4" Type="http://schemas.openxmlformats.org/officeDocument/2006/relationships/customXml" Target="../ink/ink4701.xml"/><Relationship Id="rId180" Type="http://schemas.openxmlformats.org/officeDocument/2006/relationships/customXml" Target="../ink/ink4789.xml"/><Relationship Id="rId215" Type="http://schemas.openxmlformats.org/officeDocument/2006/relationships/image" Target="../media/image1202.png"/><Relationship Id="rId236" Type="http://schemas.openxmlformats.org/officeDocument/2006/relationships/customXml" Target="../ink/ink4817.xml"/><Relationship Id="rId257" Type="http://schemas.openxmlformats.org/officeDocument/2006/relationships/image" Target="../media/image1242.png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1.png"/><Relationship Id="rId18" Type="http://schemas.openxmlformats.org/officeDocument/2006/relationships/customXml" Target="../ink/ink104.xml"/><Relationship Id="rId26" Type="http://schemas.openxmlformats.org/officeDocument/2006/relationships/customXml" Target="../ink/ink108.xml"/><Relationship Id="rId39" Type="http://schemas.openxmlformats.org/officeDocument/2006/relationships/image" Target="../media/image484.png"/><Relationship Id="rId21" Type="http://schemas.openxmlformats.org/officeDocument/2006/relationships/image" Target="../media/image475.png"/><Relationship Id="rId34" Type="http://schemas.openxmlformats.org/officeDocument/2006/relationships/customXml" Target="../ink/ink112.xml"/><Relationship Id="rId42" Type="http://schemas.openxmlformats.org/officeDocument/2006/relationships/customXml" Target="../ink/ink116.xml"/><Relationship Id="rId47" Type="http://schemas.openxmlformats.org/officeDocument/2006/relationships/image" Target="../media/image488.png"/><Relationship Id="rId50" Type="http://schemas.openxmlformats.org/officeDocument/2006/relationships/customXml" Target="../ink/ink120.xml"/><Relationship Id="rId7" Type="http://schemas.openxmlformats.org/officeDocument/2006/relationships/image" Target="../media/image468.png"/><Relationship Id="rId2" Type="http://schemas.openxmlformats.org/officeDocument/2006/relationships/customXml" Target="../ink/ink96.xml"/><Relationship Id="rId16" Type="http://schemas.openxmlformats.org/officeDocument/2006/relationships/customXml" Target="../ink/ink103.xml"/><Relationship Id="rId29" Type="http://schemas.openxmlformats.org/officeDocument/2006/relationships/image" Target="../media/image479.png"/><Relationship Id="rId11" Type="http://schemas.openxmlformats.org/officeDocument/2006/relationships/image" Target="../media/image470.png"/><Relationship Id="rId24" Type="http://schemas.openxmlformats.org/officeDocument/2006/relationships/customXml" Target="../ink/ink107.xml"/><Relationship Id="rId32" Type="http://schemas.openxmlformats.org/officeDocument/2006/relationships/customXml" Target="../ink/ink111.xml"/><Relationship Id="rId37" Type="http://schemas.openxmlformats.org/officeDocument/2006/relationships/image" Target="../media/image483.png"/><Relationship Id="rId40" Type="http://schemas.openxmlformats.org/officeDocument/2006/relationships/customXml" Target="../ink/ink115.xml"/><Relationship Id="rId45" Type="http://schemas.openxmlformats.org/officeDocument/2006/relationships/image" Target="../media/image487.png"/><Relationship Id="rId5" Type="http://schemas.openxmlformats.org/officeDocument/2006/relationships/image" Target="../media/image467.png"/><Relationship Id="rId15" Type="http://schemas.openxmlformats.org/officeDocument/2006/relationships/image" Target="../media/image472.png"/><Relationship Id="rId23" Type="http://schemas.openxmlformats.org/officeDocument/2006/relationships/image" Target="../media/image476.png"/><Relationship Id="rId28" Type="http://schemas.openxmlformats.org/officeDocument/2006/relationships/customXml" Target="../ink/ink109.xml"/><Relationship Id="rId36" Type="http://schemas.openxmlformats.org/officeDocument/2006/relationships/customXml" Target="../ink/ink113.xml"/><Relationship Id="rId49" Type="http://schemas.openxmlformats.org/officeDocument/2006/relationships/image" Target="../media/image489.png"/><Relationship Id="rId10" Type="http://schemas.openxmlformats.org/officeDocument/2006/relationships/customXml" Target="../ink/ink100.xml"/><Relationship Id="rId19" Type="http://schemas.openxmlformats.org/officeDocument/2006/relationships/image" Target="../media/image474.png"/><Relationship Id="rId31" Type="http://schemas.openxmlformats.org/officeDocument/2006/relationships/image" Target="../media/image480.png"/><Relationship Id="rId44" Type="http://schemas.openxmlformats.org/officeDocument/2006/relationships/customXml" Target="../ink/ink117.xml"/><Relationship Id="rId4" Type="http://schemas.openxmlformats.org/officeDocument/2006/relationships/customXml" Target="../ink/ink97.xml"/><Relationship Id="rId9" Type="http://schemas.openxmlformats.org/officeDocument/2006/relationships/image" Target="../media/image469.png"/><Relationship Id="rId14" Type="http://schemas.openxmlformats.org/officeDocument/2006/relationships/customXml" Target="../ink/ink102.xml"/><Relationship Id="rId22" Type="http://schemas.openxmlformats.org/officeDocument/2006/relationships/customXml" Target="../ink/ink106.xml"/><Relationship Id="rId27" Type="http://schemas.openxmlformats.org/officeDocument/2006/relationships/image" Target="../media/image478.png"/><Relationship Id="rId30" Type="http://schemas.openxmlformats.org/officeDocument/2006/relationships/customXml" Target="../ink/ink110.xml"/><Relationship Id="rId35" Type="http://schemas.openxmlformats.org/officeDocument/2006/relationships/image" Target="../media/image482.png"/><Relationship Id="rId43" Type="http://schemas.openxmlformats.org/officeDocument/2006/relationships/image" Target="../media/image486.png"/><Relationship Id="rId48" Type="http://schemas.openxmlformats.org/officeDocument/2006/relationships/customXml" Target="../ink/ink119.xml"/><Relationship Id="rId8" Type="http://schemas.openxmlformats.org/officeDocument/2006/relationships/customXml" Target="../ink/ink99.xml"/><Relationship Id="rId51" Type="http://schemas.openxmlformats.org/officeDocument/2006/relationships/image" Target="../media/image490.png"/><Relationship Id="rId3" Type="http://schemas.openxmlformats.org/officeDocument/2006/relationships/image" Target="../media/image466.png"/><Relationship Id="rId12" Type="http://schemas.openxmlformats.org/officeDocument/2006/relationships/customXml" Target="../ink/ink101.xml"/><Relationship Id="rId17" Type="http://schemas.openxmlformats.org/officeDocument/2006/relationships/image" Target="../media/image473.png"/><Relationship Id="rId25" Type="http://schemas.openxmlformats.org/officeDocument/2006/relationships/image" Target="../media/image477.png"/><Relationship Id="rId33" Type="http://schemas.openxmlformats.org/officeDocument/2006/relationships/image" Target="../media/image481.png"/><Relationship Id="rId38" Type="http://schemas.openxmlformats.org/officeDocument/2006/relationships/customXml" Target="../ink/ink114.xml"/><Relationship Id="rId46" Type="http://schemas.openxmlformats.org/officeDocument/2006/relationships/customXml" Target="../ink/ink118.xml"/><Relationship Id="rId20" Type="http://schemas.openxmlformats.org/officeDocument/2006/relationships/customXml" Target="../ink/ink105.xml"/><Relationship Id="rId41" Type="http://schemas.openxmlformats.org/officeDocument/2006/relationships/image" Target="../media/image4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14:cNvPr>
              <p14:cNvContentPartPr/>
              <p14:nvPr/>
            </p14:nvContentPartPr>
            <p14:xfrm>
              <a:off x="8207040" y="80440"/>
              <a:ext cx="762840" cy="441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89400" y="62440"/>
                <a:ext cx="798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813600" cy="284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72415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79964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14:cNvPr>
              <p14:cNvContentPartPr/>
              <p14:nvPr/>
            </p14:nvContentPartPr>
            <p14:xfrm>
              <a:off x="429960" y="1565800"/>
              <a:ext cx="314280" cy="34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320" y="1557160"/>
                <a:ext cx="331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14:cNvPr>
              <p14:cNvContentPartPr/>
              <p14:nvPr/>
            </p14:nvContentPartPr>
            <p14:xfrm>
              <a:off x="1343640" y="1597840"/>
              <a:ext cx="694440" cy="74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5000" y="1589196"/>
                <a:ext cx="712080" cy="76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14:cNvPr>
              <p14:cNvContentPartPr/>
              <p14:nvPr/>
            </p14:nvContentPartPr>
            <p14:xfrm>
              <a:off x="1327800" y="1382920"/>
              <a:ext cx="310680" cy="90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9160" y="1374280"/>
                <a:ext cx="328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14:cNvPr>
              <p14:cNvContentPartPr/>
              <p14:nvPr/>
            </p14:nvContentPartPr>
            <p14:xfrm>
              <a:off x="2234640" y="1719520"/>
              <a:ext cx="246960" cy="8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25640" y="1710880"/>
                <a:ext cx="264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14:cNvPr>
              <p14:cNvContentPartPr/>
              <p14:nvPr/>
            </p14:nvContentPartPr>
            <p14:xfrm>
              <a:off x="2255880" y="1843000"/>
              <a:ext cx="206640" cy="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46880" y="1834000"/>
                <a:ext cx="2242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14:cNvPr>
              <p14:cNvContentPartPr/>
              <p14:nvPr/>
            </p14:nvContentPartPr>
            <p14:xfrm>
              <a:off x="2724600" y="1665160"/>
              <a:ext cx="236160" cy="228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15600" y="1656520"/>
                <a:ext cx="253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14:cNvPr>
              <p14:cNvContentPartPr/>
              <p14:nvPr/>
            </p14:nvContentPartPr>
            <p14:xfrm>
              <a:off x="3076320" y="1632400"/>
              <a:ext cx="211320" cy="24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67320" y="1623760"/>
                <a:ext cx="2289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14:cNvPr>
              <p14:cNvContentPartPr/>
              <p14:nvPr/>
            </p14:nvContentPartPr>
            <p14:xfrm>
              <a:off x="3006480" y="1427920"/>
              <a:ext cx="236880" cy="107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97840" y="1419280"/>
                <a:ext cx="2545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14:cNvPr>
              <p14:cNvContentPartPr/>
              <p14:nvPr/>
            </p14:nvContentPartPr>
            <p14:xfrm>
              <a:off x="3627480" y="1852000"/>
              <a:ext cx="79920" cy="117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18840" y="1843360"/>
                <a:ext cx="97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14:cNvPr>
              <p14:cNvContentPartPr/>
              <p14:nvPr/>
            </p14:nvContentPartPr>
            <p14:xfrm>
              <a:off x="3995400" y="1494880"/>
              <a:ext cx="1162080" cy="377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6760" y="1486240"/>
                <a:ext cx="1179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14:cNvPr>
              <p14:cNvContentPartPr/>
              <p14:nvPr/>
            </p14:nvContentPartPr>
            <p14:xfrm>
              <a:off x="5473920" y="1375360"/>
              <a:ext cx="172800" cy="9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64920" y="136636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14:cNvPr>
              <p14:cNvContentPartPr/>
              <p14:nvPr/>
            </p14:nvContentPartPr>
            <p14:xfrm>
              <a:off x="5413080" y="1557880"/>
              <a:ext cx="637560" cy="390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04085" y="1549248"/>
                <a:ext cx="655190" cy="408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14:cNvPr>
              <p14:cNvContentPartPr/>
              <p14:nvPr/>
            </p14:nvContentPartPr>
            <p14:xfrm>
              <a:off x="6317400" y="1602880"/>
              <a:ext cx="15084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8760" y="1594240"/>
                <a:ext cx="168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14:cNvPr>
              <p14:cNvContentPartPr/>
              <p14:nvPr/>
            </p14:nvContentPartPr>
            <p14:xfrm>
              <a:off x="6305520" y="1744360"/>
              <a:ext cx="15408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6880" y="1735720"/>
                <a:ext cx="171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14:cNvPr>
              <p14:cNvContentPartPr/>
              <p14:nvPr/>
            </p14:nvContentPartPr>
            <p14:xfrm>
              <a:off x="6307680" y="1849480"/>
              <a:ext cx="165240" cy="15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98680" y="1840840"/>
                <a:ext cx="182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14:cNvPr>
              <p14:cNvContentPartPr/>
              <p14:nvPr/>
            </p14:nvContentPartPr>
            <p14:xfrm>
              <a:off x="5409480" y="2040280"/>
              <a:ext cx="456840" cy="135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00487" y="2031640"/>
                <a:ext cx="474466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14:cNvPr>
              <p14:cNvContentPartPr/>
              <p14:nvPr/>
            </p14:nvContentPartPr>
            <p14:xfrm>
              <a:off x="6686040" y="1421440"/>
              <a:ext cx="1058040" cy="556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77040" y="1412440"/>
                <a:ext cx="1075680" cy="57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64052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14:cNvPr>
              <p14:cNvContentPartPr/>
              <p14:nvPr/>
            </p14:nvContentPartPr>
            <p14:xfrm>
              <a:off x="7429080" y="884680"/>
              <a:ext cx="21060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EF17549-CA6C-47A3-A425-763EBA30D4A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20080" y="875680"/>
                <a:ext cx="228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14:cNvPr>
              <p14:cNvContentPartPr/>
              <p14:nvPr/>
            </p14:nvContentPartPr>
            <p14:xfrm>
              <a:off x="7424400" y="957400"/>
              <a:ext cx="223200" cy="16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435CE5-F175-4A46-BBF7-2067E98A55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415400" y="948760"/>
                <a:ext cx="2408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14:cNvPr>
              <p14:cNvContentPartPr/>
              <p14:nvPr/>
            </p14:nvContentPartPr>
            <p14:xfrm>
              <a:off x="8087160" y="461680"/>
              <a:ext cx="236160" cy="18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8B1D261-243E-418E-8D5B-6A20AD4287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78160" y="453040"/>
                <a:ext cx="2538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14:cNvPr>
              <p14:cNvContentPartPr/>
              <p14:nvPr/>
            </p14:nvContentPartPr>
            <p14:xfrm>
              <a:off x="7783320" y="757600"/>
              <a:ext cx="556200" cy="244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FCAF142-E154-410A-91E7-AAE3F8AB5C2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74680" y="748600"/>
                <a:ext cx="5738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14:cNvPr>
              <p14:cNvContentPartPr/>
              <p14:nvPr/>
            </p14:nvContentPartPr>
            <p14:xfrm>
              <a:off x="429960" y="1565800"/>
              <a:ext cx="314280" cy="342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E28E56-578B-4B1A-A9FF-265C00BB81A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1320" y="1557160"/>
                <a:ext cx="331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14:cNvPr>
              <p14:cNvContentPartPr/>
              <p14:nvPr/>
            </p14:nvContentPartPr>
            <p14:xfrm>
              <a:off x="1343640" y="1597840"/>
              <a:ext cx="694440" cy="742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7C8A90-69FC-4E24-BEA0-FFBEFF0A09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5000" y="1589196"/>
                <a:ext cx="712080" cy="760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14:cNvPr>
              <p14:cNvContentPartPr/>
              <p14:nvPr/>
            </p14:nvContentPartPr>
            <p14:xfrm>
              <a:off x="1327800" y="1382920"/>
              <a:ext cx="310680" cy="90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2D0A1C6-F890-4F45-AD65-273B0524A68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9160" y="1374280"/>
                <a:ext cx="328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14:cNvPr>
              <p14:cNvContentPartPr/>
              <p14:nvPr/>
            </p14:nvContentPartPr>
            <p14:xfrm>
              <a:off x="2234640" y="1719520"/>
              <a:ext cx="246960" cy="8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D55DAC8-E99B-4E22-9CBD-007B9889093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25640" y="1710880"/>
                <a:ext cx="2646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14:cNvPr>
              <p14:cNvContentPartPr/>
              <p14:nvPr/>
            </p14:nvContentPartPr>
            <p14:xfrm>
              <a:off x="2255880" y="1843000"/>
              <a:ext cx="206640" cy="3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9BE4CD2-E807-4A67-B24A-8A78B377BC1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46880" y="1834000"/>
                <a:ext cx="2242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14:cNvPr>
              <p14:cNvContentPartPr/>
              <p14:nvPr/>
            </p14:nvContentPartPr>
            <p14:xfrm>
              <a:off x="2724600" y="1665160"/>
              <a:ext cx="236160" cy="228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D77C950-B1D1-4193-9F7F-B4E62D1A23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715600" y="1656520"/>
                <a:ext cx="25380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14:cNvPr>
              <p14:cNvContentPartPr/>
              <p14:nvPr/>
            </p14:nvContentPartPr>
            <p14:xfrm>
              <a:off x="3076320" y="1632400"/>
              <a:ext cx="211320" cy="247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15F1BCA-2FE1-4264-9DCA-B1A75D5930E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067320" y="1623760"/>
                <a:ext cx="22896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14:cNvPr>
              <p14:cNvContentPartPr/>
              <p14:nvPr/>
            </p14:nvContentPartPr>
            <p14:xfrm>
              <a:off x="3006480" y="1427920"/>
              <a:ext cx="236880" cy="107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110D21C-A826-4241-A57B-B7DCD3A65D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997840" y="1419280"/>
                <a:ext cx="25452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14:cNvPr>
              <p14:cNvContentPartPr/>
              <p14:nvPr/>
            </p14:nvContentPartPr>
            <p14:xfrm>
              <a:off x="3627480" y="1852000"/>
              <a:ext cx="79920" cy="117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C2D211E-421F-49A3-8289-8E34B4F44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618840" y="1843360"/>
                <a:ext cx="975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14:cNvPr>
              <p14:cNvContentPartPr/>
              <p14:nvPr/>
            </p14:nvContentPartPr>
            <p14:xfrm>
              <a:off x="3995400" y="1494880"/>
              <a:ext cx="1162080" cy="377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5982DCA-AF53-40D9-960A-ECF237FEC2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86760" y="1486240"/>
                <a:ext cx="11797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14:cNvPr>
              <p14:cNvContentPartPr/>
              <p14:nvPr/>
            </p14:nvContentPartPr>
            <p14:xfrm>
              <a:off x="5473920" y="1375360"/>
              <a:ext cx="172800" cy="9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E0FF56F-1475-489A-89A6-85DCD5AAFAC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64920" y="1366360"/>
                <a:ext cx="190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14:cNvPr>
              <p14:cNvContentPartPr/>
              <p14:nvPr/>
            </p14:nvContentPartPr>
            <p14:xfrm>
              <a:off x="5413080" y="1557880"/>
              <a:ext cx="637560" cy="390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5AEF9A-D40F-4E77-9065-AE581B666F5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04085" y="1549248"/>
                <a:ext cx="655190" cy="408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14:cNvPr>
              <p14:cNvContentPartPr/>
              <p14:nvPr/>
            </p14:nvContentPartPr>
            <p14:xfrm>
              <a:off x="6317400" y="1602880"/>
              <a:ext cx="15084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E86A643-84A5-4579-8670-18CC3FC85BA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08760" y="1594240"/>
                <a:ext cx="168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14:cNvPr>
              <p14:cNvContentPartPr/>
              <p14:nvPr/>
            </p14:nvContentPartPr>
            <p14:xfrm>
              <a:off x="6305520" y="1744360"/>
              <a:ext cx="154080" cy="8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5707A76-4663-481E-BA45-F9A8360A448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96880" y="1735720"/>
                <a:ext cx="171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14:cNvPr>
              <p14:cNvContentPartPr/>
              <p14:nvPr/>
            </p14:nvContentPartPr>
            <p14:xfrm>
              <a:off x="6307680" y="1849480"/>
              <a:ext cx="165240" cy="15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836FBF9-CF82-4186-B64E-DC53CC1B889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98680" y="1840840"/>
                <a:ext cx="182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14:cNvPr>
              <p14:cNvContentPartPr/>
              <p14:nvPr/>
            </p14:nvContentPartPr>
            <p14:xfrm>
              <a:off x="5409480" y="2040280"/>
              <a:ext cx="456840" cy="135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4E08F03-58D8-4D10-97BA-4B8C8C30C1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00487" y="2031640"/>
                <a:ext cx="474466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14:cNvPr>
              <p14:cNvContentPartPr/>
              <p14:nvPr/>
            </p14:nvContentPartPr>
            <p14:xfrm>
              <a:off x="6686040" y="1421440"/>
              <a:ext cx="1058040" cy="556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E6391F7-B666-4521-9736-0573819E8DC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77040" y="1412440"/>
                <a:ext cx="107568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BD534EF-6B25-41AC-A7A4-91ACEF490223}"/>
                  </a:ext>
                </a:extLst>
              </p14:cNvPr>
              <p14:cNvContentPartPr/>
              <p14:nvPr/>
            </p14:nvContentPartPr>
            <p14:xfrm>
              <a:off x="434640" y="2587840"/>
              <a:ext cx="66096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BD534EF-6B25-41AC-A7A4-91ACEF4902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5640" y="2578840"/>
                <a:ext cx="6786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784A3F0-E6E1-49FA-9801-93FEA28FE756}"/>
                  </a:ext>
                </a:extLst>
              </p14:cNvPr>
              <p14:cNvContentPartPr/>
              <p14:nvPr/>
            </p14:nvContentPartPr>
            <p14:xfrm>
              <a:off x="2598240" y="2551840"/>
              <a:ext cx="201960" cy="351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784A3F0-E6E1-49FA-9801-93FEA28FE75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89600" y="2543191"/>
                <a:ext cx="219600" cy="3690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A59D75C-30D6-45F0-9F3E-1A2253435EAA}"/>
                  </a:ext>
                </a:extLst>
              </p14:cNvPr>
              <p14:cNvContentPartPr/>
              <p14:nvPr/>
            </p14:nvContentPartPr>
            <p14:xfrm>
              <a:off x="1371000" y="2577040"/>
              <a:ext cx="1151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A59D75C-30D6-45F0-9F3E-1A2253435EA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2357" y="2568393"/>
                <a:ext cx="1168926" cy="434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8B290-1E8C-40CB-88C8-3A258AA80D01}"/>
                  </a:ext>
                </a:extLst>
              </p14:cNvPr>
              <p14:cNvContentPartPr/>
              <p14:nvPr/>
            </p14:nvContentPartPr>
            <p14:xfrm>
              <a:off x="3086760" y="2807800"/>
              <a:ext cx="10800" cy="59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8B290-1E8C-40CB-88C8-3A258AA80D0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78120" y="2799160"/>
                <a:ext cx="284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32664C-7F85-4FAF-82A5-A5785351D2B8}"/>
                  </a:ext>
                </a:extLst>
              </p14:cNvPr>
              <p14:cNvContentPartPr/>
              <p14:nvPr/>
            </p14:nvContentPartPr>
            <p14:xfrm>
              <a:off x="3055800" y="259180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32664C-7F85-4FAF-82A5-A5785351D2B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46800" y="2582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8490B6E-482C-45DD-ABAE-03D3CEA5ED21}"/>
                  </a:ext>
                </a:extLst>
              </p14:cNvPr>
              <p14:cNvContentPartPr/>
              <p14:nvPr/>
            </p14:nvContentPartPr>
            <p14:xfrm>
              <a:off x="3225360" y="2741560"/>
              <a:ext cx="507240" cy="24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8490B6E-482C-45DD-ABAE-03D3CEA5ED2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16360" y="2732560"/>
                <a:ext cx="5248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0B20EA3-D2F7-4307-B378-E072BE0BB406}"/>
                  </a:ext>
                </a:extLst>
              </p14:cNvPr>
              <p14:cNvContentPartPr/>
              <p14:nvPr/>
            </p14:nvContentPartPr>
            <p14:xfrm>
              <a:off x="3826920" y="2754520"/>
              <a:ext cx="124560" cy="124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0B20EA3-D2F7-4307-B378-E072BE0BB40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17920" y="2745880"/>
                <a:ext cx="14220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954306D-C46A-4F60-B69B-CF2B32D8F481}"/>
                  </a:ext>
                </a:extLst>
              </p14:cNvPr>
              <p14:cNvContentPartPr/>
              <p14:nvPr/>
            </p14:nvContentPartPr>
            <p14:xfrm>
              <a:off x="4032480" y="2530960"/>
              <a:ext cx="538200" cy="33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954306D-C46A-4F60-B69B-CF2B32D8F48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023840" y="2521970"/>
                <a:ext cx="555840" cy="3517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5A8F11-5B39-4540-8824-A37DA071021F}"/>
                  </a:ext>
                </a:extLst>
              </p14:cNvPr>
              <p14:cNvContentPartPr/>
              <p14:nvPr/>
            </p14:nvContentPartPr>
            <p14:xfrm>
              <a:off x="4898640" y="2672800"/>
              <a:ext cx="18360" cy="26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5A8F11-5B39-4540-8824-A37DA071021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90000" y="2664160"/>
                <a:ext cx="360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21A3A19-0F17-47EB-8722-1B1BD388B200}"/>
                  </a:ext>
                </a:extLst>
              </p14:cNvPr>
              <p14:cNvContentPartPr/>
              <p14:nvPr/>
            </p14:nvContentPartPr>
            <p14:xfrm>
              <a:off x="4905480" y="2822560"/>
              <a:ext cx="1044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21A3A19-0F17-47EB-8722-1B1BD388B20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6480" y="2813560"/>
                <a:ext cx="280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52F58EB-8043-4DA1-8744-AA5FB29446F5}"/>
                  </a:ext>
                </a:extLst>
              </p14:cNvPr>
              <p14:cNvContentPartPr/>
              <p14:nvPr/>
            </p14:nvContentPartPr>
            <p14:xfrm>
              <a:off x="3400320" y="3530320"/>
              <a:ext cx="546480" cy="4935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52F58EB-8043-4DA1-8744-AA5FB29446F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91320" y="3521320"/>
                <a:ext cx="5641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C4E6147-2398-4FF8-9A40-E0D6F20EF886}"/>
                  </a:ext>
                </a:extLst>
              </p14:cNvPr>
              <p14:cNvContentPartPr/>
              <p14:nvPr/>
            </p14:nvContentPartPr>
            <p14:xfrm>
              <a:off x="4792800" y="3890320"/>
              <a:ext cx="180720" cy="19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C4E6147-2398-4FF8-9A40-E0D6F20EF88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83800" y="3881680"/>
                <a:ext cx="1983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CE3242A-A9C7-46AB-9564-40403698E05E}"/>
                  </a:ext>
                </a:extLst>
              </p14:cNvPr>
              <p14:cNvContentPartPr/>
              <p14:nvPr/>
            </p14:nvContentPartPr>
            <p14:xfrm>
              <a:off x="4040400" y="3556600"/>
              <a:ext cx="671040" cy="477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CE3242A-A9C7-46AB-9564-40403698E05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031760" y="3547953"/>
                <a:ext cx="688680" cy="4953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8DE5DB40-3922-46B6-ACC4-A985F5B40E35}"/>
                  </a:ext>
                </a:extLst>
              </p14:cNvPr>
              <p14:cNvContentPartPr/>
              <p14:nvPr/>
            </p14:nvContentPartPr>
            <p14:xfrm>
              <a:off x="4074960" y="3267880"/>
              <a:ext cx="387360" cy="13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8DE5DB40-3922-46B6-ACC4-A985F5B40E3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66320" y="3258880"/>
                <a:ext cx="40500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98AEFB-AAD6-4C0A-B768-7B3C53F843D5}"/>
                  </a:ext>
                </a:extLst>
              </p14:cNvPr>
              <p14:cNvContentPartPr/>
              <p14:nvPr/>
            </p14:nvContentPartPr>
            <p14:xfrm>
              <a:off x="5269440" y="3567400"/>
              <a:ext cx="232200" cy="68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98AEFB-AAD6-4C0A-B768-7B3C53F843D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60440" y="3558400"/>
                <a:ext cx="249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219A3C9-AAB4-4F06-8A2E-F717E2EEBFDB}"/>
                  </a:ext>
                </a:extLst>
              </p14:cNvPr>
              <p14:cNvContentPartPr/>
              <p14:nvPr/>
            </p14:nvContentPartPr>
            <p14:xfrm>
              <a:off x="5277000" y="3684040"/>
              <a:ext cx="219960" cy="19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219A3C9-AAB4-4F06-8A2E-F717E2EEBFD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68000" y="3675040"/>
                <a:ext cx="23760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9380885-1C67-488A-B481-B7AD0E4A07C8}"/>
                  </a:ext>
                </a:extLst>
              </p14:cNvPr>
              <p14:cNvContentPartPr/>
              <p14:nvPr/>
            </p14:nvContentPartPr>
            <p14:xfrm>
              <a:off x="5776680" y="3478480"/>
              <a:ext cx="281880" cy="3423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9380885-1C67-488A-B481-B7AD0E4A07C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68040" y="3469840"/>
                <a:ext cx="29952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5EF0A7-7327-41BD-9453-D43C2A5AB60D}"/>
                  </a:ext>
                </a:extLst>
              </p14:cNvPr>
              <p14:cNvContentPartPr/>
              <p14:nvPr/>
            </p14:nvContentPartPr>
            <p14:xfrm>
              <a:off x="6263400" y="3419800"/>
              <a:ext cx="206640" cy="378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5EF0A7-7327-41BD-9453-D43C2A5AB6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254400" y="3411160"/>
                <a:ext cx="2242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8D49CE-E49F-463C-B0E4-EE37CE662F40}"/>
                  </a:ext>
                </a:extLst>
              </p14:cNvPr>
              <p14:cNvContentPartPr/>
              <p14:nvPr/>
            </p14:nvContentPartPr>
            <p14:xfrm>
              <a:off x="6180240" y="3094000"/>
              <a:ext cx="304560" cy="184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8D49CE-E49F-463C-B0E4-EE37CE662F4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71600" y="3085360"/>
                <a:ext cx="3222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73BC13D-F206-4AF9-A10D-A7F16A2E743F}"/>
                  </a:ext>
                </a:extLst>
              </p14:cNvPr>
              <p14:cNvContentPartPr/>
              <p14:nvPr/>
            </p14:nvContentPartPr>
            <p14:xfrm>
              <a:off x="1299720" y="4650280"/>
              <a:ext cx="129960" cy="196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73BC13D-F206-4AF9-A10D-A7F16A2E743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91080" y="4641280"/>
                <a:ext cx="14760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44A68EB6-34A4-48E0-A9FD-5CDCDBBF8B14}"/>
                  </a:ext>
                </a:extLst>
              </p14:cNvPr>
              <p14:cNvContentPartPr/>
              <p14:nvPr/>
            </p14:nvContentPartPr>
            <p14:xfrm>
              <a:off x="2797680" y="4431400"/>
              <a:ext cx="548640" cy="481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44A68EB6-34A4-48E0-A9FD-5CDCDBBF8B1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789034" y="4422760"/>
                <a:ext cx="566292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493B059-72ED-4539-87FD-0633EF1E1F6F}"/>
                  </a:ext>
                </a:extLst>
              </p14:cNvPr>
              <p14:cNvContentPartPr/>
              <p14:nvPr/>
            </p14:nvContentPartPr>
            <p14:xfrm>
              <a:off x="1772400" y="4477840"/>
              <a:ext cx="932040" cy="4298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493B059-72ED-4539-87FD-0633EF1E1F6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63403" y="4469200"/>
                <a:ext cx="949673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F01FE97-2579-406E-9EAC-04182ADA19B5}"/>
                  </a:ext>
                </a:extLst>
              </p14:cNvPr>
              <p14:cNvContentPartPr/>
              <p14:nvPr/>
            </p14:nvContentPartPr>
            <p14:xfrm>
              <a:off x="696720" y="4406200"/>
              <a:ext cx="504360" cy="555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F01FE97-2579-406E-9EAC-04182ADA19B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87726" y="4397560"/>
                <a:ext cx="521987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CD6308-FA68-462C-924E-6FA6AABF6C81}"/>
                  </a:ext>
                </a:extLst>
              </p14:cNvPr>
              <p14:cNvContentPartPr/>
              <p14:nvPr/>
            </p14:nvContentPartPr>
            <p14:xfrm>
              <a:off x="5097000" y="4549120"/>
              <a:ext cx="153720" cy="127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CD6308-FA68-462C-924E-6FA6AABF6C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088360" y="4540480"/>
                <a:ext cx="1713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91ACD4D-25D7-4B73-9F38-F02D6EE6F8F2}"/>
                  </a:ext>
                </a:extLst>
              </p14:cNvPr>
              <p14:cNvContentPartPr/>
              <p14:nvPr/>
            </p14:nvContentPartPr>
            <p14:xfrm>
              <a:off x="5770200" y="4493680"/>
              <a:ext cx="128160" cy="157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91ACD4D-25D7-4B73-9F38-F02D6EE6F8F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61200" y="4485040"/>
                <a:ext cx="1458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44EBE88-BB9C-4A13-A715-DE3076EB7CEE}"/>
                  </a:ext>
                </a:extLst>
              </p14:cNvPr>
              <p14:cNvContentPartPr/>
              <p14:nvPr/>
            </p14:nvContentPartPr>
            <p14:xfrm>
              <a:off x="5357280" y="4276240"/>
              <a:ext cx="262080" cy="4010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44EBE88-BB9C-4A13-A715-DE3076EB7CE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48280" y="4267600"/>
                <a:ext cx="2797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AADEDCF-7818-469C-BC9A-D24FA13D4B7B}"/>
                  </a:ext>
                </a:extLst>
              </p14:cNvPr>
              <p14:cNvContentPartPr/>
              <p14:nvPr/>
            </p14:nvContentPartPr>
            <p14:xfrm>
              <a:off x="3775440" y="4329520"/>
              <a:ext cx="1215000" cy="6652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AADEDCF-7818-469C-BC9A-D24FA13D4B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66443" y="4320525"/>
                <a:ext cx="1232635" cy="682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8F1903-C8CA-46A0-B087-EA3FF08C84EA}"/>
                  </a:ext>
                </a:extLst>
              </p14:cNvPr>
              <p14:cNvContentPartPr/>
              <p14:nvPr/>
            </p14:nvContentPartPr>
            <p14:xfrm>
              <a:off x="6209040" y="4513840"/>
              <a:ext cx="39960" cy="309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8F1903-C8CA-46A0-B087-EA3FF08C84E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00040" y="4504840"/>
                <a:ext cx="57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09F8A04-9B21-4AD5-828A-2E56D5879944}"/>
                  </a:ext>
                </a:extLst>
              </p14:cNvPr>
              <p14:cNvContentPartPr/>
              <p14:nvPr/>
            </p14:nvContentPartPr>
            <p14:xfrm>
              <a:off x="6243240" y="4618240"/>
              <a:ext cx="60120" cy="266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09F8A04-9B21-4AD5-828A-2E56D587994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234600" y="4609600"/>
                <a:ext cx="77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E5136BA-A2DB-4003-B52F-48FEC0CC58BF}"/>
                  </a:ext>
                </a:extLst>
              </p14:cNvPr>
              <p14:cNvContentPartPr/>
              <p14:nvPr/>
            </p14:nvContentPartPr>
            <p14:xfrm>
              <a:off x="3624240" y="5117920"/>
              <a:ext cx="1402920" cy="8359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E5136BA-A2DB-4003-B52F-48FEC0CC58B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615238" y="5109276"/>
                <a:ext cx="1420565" cy="853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FF5CA91-5DA4-4813-9416-4CD18DB04249}"/>
                  </a:ext>
                </a:extLst>
              </p14:cNvPr>
              <p14:cNvContentPartPr/>
              <p14:nvPr/>
            </p14:nvContentPartPr>
            <p14:xfrm>
              <a:off x="5269800" y="5429680"/>
              <a:ext cx="3142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FF5CA91-5DA4-4813-9416-4CD18DB0424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0800" y="5420680"/>
                <a:ext cx="331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E12B2A9-E66F-4CC4-8014-E754A953A272}"/>
                  </a:ext>
                </a:extLst>
              </p14:cNvPr>
              <p14:cNvContentPartPr/>
              <p14:nvPr/>
            </p14:nvContentPartPr>
            <p14:xfrm>
              <a:off x="5272680" y="5548840"/>
              <a:ext cx="298080" cy="29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E12B2A9-E66F-4CC4-8014-E754A953A27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263680" y="5540200"/>
                <a:ext cx="315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8EE559D-87BD-442A-8D07-D7130463AF0F}"/>
                  </a:ext>
                </a:extLst>
              </p14:cNvPr>
              <p14:cNvContentPartPr/>
              <p14:nvPr/>
            </p14:nvContentPartPr>
            <p14:xfrm>
              <a:off x="5801880" y="5259760"/>
              <a:ext cx="474120" cy="5108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8EE559D-87BD-442A-8D07-D7130463AF0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793240" y="5251120"/>
                <a:ext cx="49176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2EA7E50-0562-4E37-8FBB-22DDFCA8F82A}"/>
                  </a:ext>
                </a:extLst>
              </p14:cNvPr>
              <p14:cNvContentPartPr/>
              <p14:nvPr/>
            </p14:nvContentPartPr>
            <p14:xfrm>
              <a:off x="6801240" y="5004160"/>
              <a:ext cx="376920" cy="140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2EA7E50-0562-4E37-8FBB-22DDFCA8F82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792600" y="4995160"/>
                <a:ext cx="3945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85E2285-22C2-4972-8787-9F5616EBC25C}"/>
                  </a:ext>
                </a:extLst>
              </p14:cNvPr>
              <p14:cNvContentPartPr/>
              <p14:nvPr/>
            </p14:nvContentPartPr>
            <p14:xfrm>
              <a:off x="6403800" y="5259400"/>
              <a:ext cx="802080" cy="472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85E2285-22C2-4972-8787-9F5616EBC25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94800" y="5250760"/>
                <a:ext cx="819720" cy="49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69354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479406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6960" cy="42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617640" y="1566880"/>
                <a:ext cx="1794600" cy="4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0294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920873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698917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96709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4143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14:cNvPr>
              <p14:cNvContentPartPr/>
              <p14:nvPr/>
            </p14:nvContentPartPr>
            <p14:xfrm>
              <a:off x="8207040" y="80440"/>
              <a:ext cx="762840" cy="441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89400" y="62440"/>
                <a:ext cx="798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813600" cy="284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177465-7291-431C-9A7D-AE072F4158B3}"/>
                  </a:ext>
                </a:extLst>
              </p14:cNvPr>
              <p14:cNvContentPartPr/>
              <p14:nvPr/>
            </p14:nvContentPartPr>
            <p14:xfrm>
              <a:off x="2102520" y="649960"/>
              <a:ext cx="802080" cy="2826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177465-7291-431C-9A7D-AE072F4158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84880" y="631960"/>
                <a:ext cx="8377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E18E8B-7CB6-4E17-AA8E-1386BF906CA7}"/>
                  </a:ext>
                </a:extLst>
              </p14:cNvPr>
              <p14:cNvContentPartPr/>
              <p14:nvPr/>
            </p14:nvContentPartPr>
            <p14:xfrm>
              <a:off x="700680" y="1398040"/>
              <a:ext cx="3169080" cy="164304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E18E8B-7CB6-4E17-AA8E-1386BF906CA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2680" y="1380396"/>
                <a:ext cx="3204720" cy="16786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644245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84818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17677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323998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14:cNvPr>
              <p14:cNvContentPartPr/>
              <p14:nvPr/>
            </p14:nvContentPartPr>
            <p14:xfrm>
              <a:off x="283440" y="5480080"/>
              <a:ext cx="626760" cy="37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74795" y="5471089"/>
                <a:ext cx="644410" cy="388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14:cNvPr>
              <p14:cNvContentPartPr/>
              <p14:nvPr/>
            </p14:nvContentPartPr>
            <p14:xfrm>
              <a:off x="2561160" y="5705440"/>
              <a:ext cx="18792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552520" y="5696440"/>
                <a:ext cx="2055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14:cNvPr>
              <p14:cNvContentPartPr/>
              <p14:nvPr/>
            </p14:nvContentPartPr>
            <p14:xfrm>
              <a:off x="1111080" y="5513200"/>
              <a:ext cx="1357920" cy="33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102438" y="5504210"/>
                <a:ext cx="1375565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14:cNvPr>
              <p14:cNvContentPartPr/>
              <p14:nvPr/>
            </p14:nvContentPartPr>
            <p14:xfrm>
              <a:off x="3082080" y="5590960"/>
              <a:ext cx="271440" cy="424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073080" y="5581960"/>
                <a:ext cx="2890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14:cNvPr>
              <p14:cNvContentPartPr/>
              <p14:nvPr/>
            </p14:nvContentPartPr>
            <p14:xfrm>
              <a:off x="3568800" y="5539480"/>
              <a:ext cx="382320" cy="414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559808" y="5530840"/>
                <a:ext cx="399943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14:cNvPr>
              <p14:cNvContentPartPr/>
              <p14:nvPr/>
            </p14:nvContentPartPr>
            <p14:xfrm>
              <a:off x="4458720" y="5660080"/>
              <a:ext cx="293400" cy="314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449720" y="5651440"/>
                <a:ext cx="3110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14:cNvPr>
              <p14:cNvContentPartPr/>
              <p14:nvPr/>
            </p14:nvContentPartPr>
            <p14:xfrm>
              <a:off x="4127880" y="5574040"/>
              <a:ext cx="151560" cy="385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4119240" y="5565400"/>
                <a:ext cx="1692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14:cNvPr>
              <p14:cNvContentPartPr/>
              <p14:nvPr/>
            </p14:nvContentPartPr>
            <p14:xfrm>
              <a:off x="4384560" y="5559640"/>
              <a:ext cx="1803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375560" y="5550640"/>
                <a:ext cx="198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14:cNvPr>
              <p14:cNvContentPartPr/>
              <p14:nvPr/>
            </p14:nvContentPartPr>
            <p14:xfrm>
              <a:off x="5060640" y="5485120"/>
              <a:ext cx="3949200" cy="5868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5051641" y="5476475"/>
                <a:ext cx="3966838" cy="6044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0815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14:cNvPr>
              <p14:cNvContentPartPr/>
              <p14:nvPr/>
            </p14:nvContentPartPr>
            <p14:xfrm>
              <a:off x="622920" y="155680"/>
              <a:ext cx="1794240" cy="461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E43CD56-93A5-4BBD-B31E-0CC63D6B653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3920" y="147040"/>
                <a:ext cx="181188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14:cNvPr>
              <p14:cNvContentPartPr/>
              <p14:nvPr/>
            </p14:nvContentPartPr>
            <p14:xfrm>
              <a:off x="2610120" y="166840"/>
              <a:ext cx="1483560" cy="430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B591558-FFD6-4E65-9BE4-3ACCBBCFFC8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1478" y="158193"/>
                <a:ext cx="1501204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14:cNvPr>
              <p14:cNvContentPartPr/>
              <p14:nvPr/>
            </p14:nvContentPartPr>
            <p14:xfrm>
              <a:off x="631920" y="562480"/>
              <a:ext cx="3550320" cy="169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86CF511-C3D3-4F6E-9321-3C84FFE16F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280" y="553840"/>
                <a:ext cx="35679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14:cNvPr>
              <p14:cNvContentPartPr/>
              <p14:nvPr/>
            </p14:nvContentPartPr>
            <p14:xfrm>
              <a:off x="4378440" y="269080"/>
              <a:ext cx="1397160" cy="495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1C7DC5B-5877-4416-8ECC-F6E7C66AF96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69442" y="260434"/>
                <a:ext cx="1414795" cy="513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14:cNvPr>
              <p14:cNvContentPartPr/>
              <p14:nvPr/>
            </p14:nvContentPartPr>
            <p14:xfrm>
              <a:off x="5914560" y="485800"/>
              <a:ext cx="13320" cy="20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CCF8233-79DE-4FB6-BC7A-F1E2780806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05560" y="477160"/>
                <a:ext cx="309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14:cNvPr>
              <p14:cNvContentPartPr/>
              <p14:nvPr/>
            </p14:nvContentPartPr>
            <p14:xfrm>
              <a:off x="5900160" y="589120"/>
              <a:ext cx="25560" cy="23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77A92B-4168-4720-82A3-652BB048CF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891160" y="580120"/>
                <a:ext cx="43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14:cNvPr>
              <p14:cNvContentPartPr/>
              <p14:nvPr/>
            </p14:nvContentPartPr>
            <p14:xfrm>
              <a:off x="6638520" y="498400"/>
              <a:ext cx="125640" cy="11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5664F5-7A8B-4E69-8772-94F162BB3C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29520" y="489400"/>
                <a:ext cx="1432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14:cNvPr>
              <p14:cNvContentPartPr/>
              <p14:nvPr/>
            </p14:nvContentPartPr>
            <p14:xfrm>
              <a:off x="6084840" y="353320"/>
              <a:ext cx="4561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82C9711-8CF8-4356-B3E5-1E76567E45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076200" y="344320"/>
                <a:ext cx="4737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14:cNvPr>
              <p14:cNvContentPartPr/>
              <p14:nvPr/>
            </p14:nvContentPartPr>
            <p14:xfrm>
              <a:off x="7080600" y="352960"/>
              <a:ext cx="1401120" cy="40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5D01848-E37B-4043-9D77-70DC867C82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1960" y="343960"/>
                <a:ext cx="141876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14:cNvPr>
              <p14:cNvContentPartPr/>
              <p14:nvPr/>
            </p14:nvContentPartPr>
            <p14:xfrm>
              <a:off x="391080" y="1022560"/>
              <a:ext cx="136080" cy="129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3D0E1CD-6D21-4B05-A6EA-23ADE9B74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2440" y="1013560"/>
                <a:ext cx="15372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14:cNvPr>
              <p14:cNvContentPartPr/>
              <p14:nvPr/>
            </p14:nvContentPartPr>
            <p14:xfrm>
              <a:off x="612120" y="1018240"/>
              <a:ext cx="127080" cy="134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25FA69-1192-4ABD-894A-A7D47258E22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3120" y="1009240"/>
                <a:ext cx="144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14:cNvPr>
              <p14:cNvContentPartPr/>
              <p14:nvPr/>
            </p14:nvContentPartPr>
            <p14:xfrm>
              <a:off x="830280" y="922840"/>
              <a:ext cx="11520" cy="23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68A48DC-F8E0-4B46-8F6D-7E6954EFCA5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1280" y="914200"/>
                <a:ext cx="29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14:cNvPr>
              <p14:cNvContentPartPr/>
              <p14:nvPr/>
            </p14:nvContentPartPr>
            <p14:xfrm>
              <a:off x="914880" y="913840"/>
              <a:ext cx="9000" cy="229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7F49701-EA1D-48F1-81CF-14AFA68089F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06240" y="904840"/>
                <a:ext cx="2664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14:cNvPr>
              <p14:cNvContentPartPr/>
              <p14:nvPr/>
            </p14:nvContentPartPr>
            <p14:xfrm>
              <a:off x="1045920" y="1065040"/>
              <a:ext cx="2520" cy="73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17A468B-A553-4EC2-9E4B-E8C335F494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37280" y="10564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14:cNvPr>
              <p14:cNvContentPartPr/>
              <p14:nvPr/>
            </p14:nvContentPartPr>
            <p14:xfrm>
              <a:off x="1029720" y="972160"/>
              <a:ext cx="19080" cy="21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408E801-700F-46D4-80E0-FBF5FD4D46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20720" y="963160"/>
                <a:ext cx="367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14:cNvPr>
              <p14:cNvContentPartPr/>
              <p14:nvPr/>
            </p14:nvContentPartPr>
            <p14:xfrm>
              <a:off x="1129080" y="889720"/>
              <a:ext cx="504000" cy="265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9CF0F46-AEA2-44CA-A7ED-4E878C927E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20440" y="880720"/>
                <a:ext cx="5216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14:cNvPr>
              <p14:cNvContentPartPr/>
              <p14:nvPr/>
            </p14:nvContentPartPr>
            <p14:xfrm>
              <a:off x="1821000" y="758680"/>
              <a:ext cx="720720" cy="359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0A3F144-D6B5-44EB-8BC6-F190E645AF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812000" y="750040"/>
                <a:ext cx="7383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14:cNvPr>
              <p14:cNvContentPartPr/>
              <p14:nvPr/>
            </p14:nvContentPartPr>
            <p14:xfrm>
              <a:off x="2710200" y="770920"/>
              <a:ext cx="916560" cy="32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1FEA79E-8411-44EC-B923-EF9A5F387D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01557" y="761920"/>
                <a:ext cx="934207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14:cNvPr>
              <p14:cNvContentPartPr/>
              <p14:nvPr/>
            </p14:nvContentPartPr>
            <p14:xfrm>
              <a:off x="3874800" y="994480"/>
              <a:ext cx="11520" cy="92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A6DC8FA-AF23-47A5-973D-94B0C44682B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5800" y="985840"/>
                <a:ext cx="29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14:cNvPr>
              <p14:cNvContentPartPr/>
              <p14:nvPr/>
            </p14:nvContentPartPr>
            <p14:xfrm>
              <a:off x="3866880" y="877840"/>
              <a:ext cx="17640" cy="23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525E52D-F8AD-4181-85BA-AA33DEE656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57880" y="869200"/>
                <a:ext cx="352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14:cNvPr>
              <p14:cNvContentPartPr/>
              <p14:nvPr/>
            </p14:nvContentPartPr>
            <p14:xfrm>
              <a:off x="3978120" y="933640"/>
              <a:ext cx="96840" cy="165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B96A51-683B-4A93-B2C1-EE14B5A82F8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969120" y="924640"/>
                <a:ext cx="1144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14:cNvPr>
              <p14:cNvContentPartPr/>
              <p14:nvPr/>
            </p14:nvContentPartPr>
            <p14:xfrm>
              <a:off x="4356120" y="925720"/>
              <a:ext cx="427320" cy="171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BE4085D-A6BF-4CAB-B917-80178E65EE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7480" y="916720"/>
                <a:ext cx="44496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14:cNvPr>
              <p14:cNvContentPartPr/>
              <p14:nvPr/>
            </p14:nvContentPartPr>
            <p14:xfrm>
              <a:off x="4337400" y="1164400"/>
              <a:ext cx="478080" cy="396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B410466-DDE2-44B6-876F-F992D5D1D175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28400" y="1155400"/>
                <a:ext cx="495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14:cNvPr>
              <p14:cNvContentPartPr/>
              <p14:nvPr/>
            </p14:nvContentPartPr>
            <p14:xfrm>
              <a:off x="5126520" y="977560"/>
              <a:ext cx="18720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C601443-E7C3-4085-AD8B-43AF1357798F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17880" y="968560"/>
                <a:ext cx="204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14:cNvPr>
              <p14:cNvContentPartPr/>
              <p14:nvPr/>
            </p14:nvContentPartPr>
            <p14:xfrm>
              <a:off x="5406240" y="876040"/>
              <a:ext cx="1100520" cy="29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D7EF6A6-335B-4B50-A535-F473922F7FF7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97600" y="867400"/>
                <a:ext cx="11181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14:cNvPr>
              <p14:cNvContentPartPr/>
              <p14:nvPr/>
            </p14:nvContentPartPr>
            <p14:xfrm>
              <a:off x="6741840" y="883240"/>
              <a:ext cx="1297800" cy="406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07C6874-8B4B-4627-BA3B-F98AE5875489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732840" y="874248"/>
                <a:ext cx="1315440" cy="42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14:cNvPr>
              <p14:cNvContentPartPr/>
              <p14:nvPr/>
            </p14:nvContentPartPr>
            <p14:xfrm>
              <a:off x="325920" y="1420000"/>
              <a:ext cx="226440" cy="309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40EA3E4-3448-4EB6-9339-50030A51C90D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17280" y="1411360"/>
                <a:ext cx="2440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14:cNvPr>
              <p14:cNvContentPartPr/>
              <p14:nvPr/>
            </p14:nvContentPartPr>
            <p14:xfrm>
              <a:off x="545160" y="1402360"/>
              <a:ext cx="194040" cy="17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5D8079C-E2B9-4757-9D7E-228E0783D0A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6520" y="1393720"/>
                <a:ext cx="21168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14:cNvPr>
              <p14:cNvContentPartPr/>
              <p14:nvPr/>
            </p14:nvContentPartPr>
            <p14:xfrm>
              <a:off x="805440" y="1460680"/>
              <a:ext cx="103680" cy="127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94C276-3089-41DD-8C5A-BBD2A1E478B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96440" y="1452040"/>
                <a:ext cx="1213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14:cNvPr>
              <p14:cNvContentPartPr/>
              <p14:nvPr/>
            </p14:nvContentPartPr>
            <p14:xfrm>
              <a:off x="967440" y="1468600"/>
              <a:ext cx="99720" cy="128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524E8CD-E955-46E4-B52B-5CC8B5AE0E6E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8440" y="1459600"/>
                <a:ext cx="117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14:cNvPr>
              <p14:cNvContentPartPr/>
              <p14:nvPr/>
            </p14:nvContentPartPr>
            <p14:xfrm>
              <a:off x="1129080" y="1471840"/>
              <a:ext cx="18720" cy="98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178A4BD-C49D-4044-AEFE-3CFCBBA2565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0440" y="1462840"/>
                <a:ext cx="36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14:cNvPr>
              <p14:cNvContentPartPr/>
              <p14:nvPr/>
            </p14:nvContentPartPr>
            <p14:xfrm>
              <a:off x="1136280" y="1385440"/>
              <a:ext cx="6480" cy="8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7B1F874-CC4D-4889-A6EE-C1292E763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127640" y="1376800"/>
                <a:ext cx="24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14:cNvPr>
              <p14:cNvContentPartPr/>
              <p14:nvPr/>
            </p14:nvContentPartPr>
            <p14:xfrm>
              <a:off x="1250400" y="1276000"/>
              <a:ext cx="607320" cy="314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15233DE-6006-44B3-A22F-CAD77224B160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241760" y="1267350"/>
                <a:ext cx="624960" cy="331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14:cNvPr>
              <p14:cNvContentPartPr/>
              <p14:nvPr/>
            </p14:nvContentPartPr>
            <p14:xfrm>
              <a:off x="1956360" y="1557880"/>
              <a:ext cx="16560" cy="16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F3CB172-6A0F-496F-8AAF-404B3DA8233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947360" y="1549240"/>
                <a:ext cx="34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14:cNvPr>
              <p14:cNvContentPartPr/>
              <p14:nvPr/>
            </p14:nvContentPartPr>
            <p14:xfrm>
              <a:off x="540120" y="1880080"/>
              <a:ext cx="1433160" cy="926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C807BFC-A6B9-4465-93AB-7064C6EAD50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531478" y="1871083"/>
                <a:ext cx="1450804" cy="943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14:cNvPr>
              <p14:cNvContentPartPr/>
              <p14:nvPr/>
            </p14:nvContentPartPr>
            <p14:xfrm>
              <a:off x="3834480" y="1553920"/>
              <a:ext cx="291960" cy="345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15B0E9D-B409-449C-967F-64E43934BE2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25480" y="1545280"/>
                <a:ext cx="30960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14:cNvPr>
              <p14:cNvContentPartPr/>
              <p14:nvPr/>
            </p14:nvContentPartPr>
            <p14:xfrm>
              <a:off x="2605080" y="1578400"/>
              <a:ext cx="1110240" cy="372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13F8C6D-4AAB-4C20-B2AB-6766F7DAA9A9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96080" y="1569760"/>
                <a:ext cx="11278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14:cNvPr>
              <p14:cNvContentPartPr/>
              <p14:nvPr/>
            </p14:nvContentPartPr>
            <p14:xfrm>
              <a:off x="4441080" y="1569040"/>
              <a:ext cx="280800" cy="328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B0FC9E-A371-41FB-AFC7-D2EC2710F38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432440" y="1560400"/>
                <a:ext cx="2984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14:cNvPr>
              <p14:cNvContentPartPr/>
              <p14:nvPr/>
            </p14:nvContentPartPr>
            <p14:xfrm>
              <a:off x="5353680" y="1587040"/>
              <a:ext cx="235800" cy="345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F9916B-A0FB-4A4A-AB26-E6E84FC9D4E8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345040" y="1578040"/>
                <a:ext cx="2534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14:cNvPr>
              <p14:cNvContentPartPr/>
              <p14:nvPr/>
            </p14:nvContentPartPr>
            <p14:xfrm>
              <a:off x="5049120" y="1510360"/>
              <a:ext cx="181080" cy="435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714D49D-4369-49FD-B9D8-90C4C8E296A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040480" y="1501360"/>
                <a:ext cx="19872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14:cNvPr>
              <p14:cNvContentPartPr/>
              <p14:nvPr/>
            </p14:nvContentPartPr>
            <p14:xfrm>
              <a:off x="5854800" y="1779280"/>
              <a:ext cx="177480" cy="138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8E9211-0D2E-421E-98FA-D554CAE8600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46160" y="1770280"/>
                <a:ext cx="195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14:cNvPr>
              <p14:cNvContentPartPr/>
              <p14:nvPr/>
            </p14:nvContentPartPr>
            <p14:xfrm>
              <a:off x="6151800" y="1839040"/>
              <a:ext cx="6480" cy="82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92FA16D-3CAC-4EC8-8B00-222C9656A019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143160" y="1830040"/>
                <a:ext cx="241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14:cNvPr>
              <p14:cNvContentPartPr/>
              <p14:nvPr/>
            </p14:nvContentPartPr>
            <p14:xfrm>
              <a:off x="6134520" y="1715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56A69A1-67CE-42E1-801E-F0B3B9BD243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25880" y="17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14:cNvPr>
              <p14:cNvContentPartPr/>
              <p14:nvPr/>
            </p14:nvContentPartPr>
            <p14:xfrm>
              <a:off x="6286440" y="1634920"/>
              <a:ext cx="120960" cy="286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29652A9-0620-424C-8DCE-CB8059D1D60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277440" y="1625920"/>
                <a:ext cx="138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14:cNvPr>
              <p14:cNvContentPartPr/>
              <p14:nvPr/>
            </p14:nvContentPartPr>
            <p14:xfrm>
              <a:off x="2306640" y="2228560"/>
              <a:ext cx="285480" cy="160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DB32D44-0338-4B52-87B8-4DF47C036C8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97640" y="2219920"/>
                <a:ext cx="3031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14:cNvPr>
              <p14:cNvContentPartPr/>
              <p14:nvPr/>
            </p14:nvContentPartPr>
            <p14:xfrm>
              <a:off x="2681040" y="2064400"/>
              <a:ext cx="613440" cy="315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7A2C02B-8774-4B94-9908-A240CF3F8F1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672400" y="2055410"/>
                <a:ext cx="631080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14:cNvPr>
              <p14:cNvContentPartPr/>
              <p14:nvPr/>
            </p14:nvContentPartPr>
            <p14:xfrm>
              <a:off x="3550800" y="2111920"/>
              <a:ext cx="564840" cy="309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420D73C-6AC1-4324-911F-1FA625713BB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541800" y="2103280"/>
                <a:ext cx="58248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14:cNvPr>
              <p14:cNvContentPartPr/>
              <p14:nvPr/>
            </p14:nvContentPartPr>
            <p14:xfrm>
              <a:off x="4395720" y="2054320"/>
              <a:ext cx="839520" cy="514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EFE4780-1FAB-4B9E-8697-3A2080E19A2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387076" y="2045680"/>
                <a:ext cx="857168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14:cNvPr>
              <p14:cNvContentPartPr/>
              <p14:nvPr/>
            </p14:nvContentPartPr>
            <p14:xfrm>
              <a:off x="5531520" y="2174560"/>
              <a:ext cx="311400" cy="4546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EB4367C-B543-4273-865C-24EF5FE8B7B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522520" y="2165560"/>
                <a:ext cx="32904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14:cNvPr>
              <p14:cNvContentPartPr/>
              <p14:nvPr/>
            </p14:nvContentPartPr>
            <p14:xfrm>
              <a:off x="6071520" y="2220640"/>
              <a:ext cx="218520" cy="232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BF2AEF9-95AF-4DD0-BD16-47507E06631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062880" y="2211640"/>
                <a:ext cx="2361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14:cNvPr>
              <p14:cNvContentPartPr/>
              <p14:nvPr/>
            </p14:nvContentPartPr>
            <p14:xfrm>
              <a:off x="7149000" y="2176000"/>
              <a:ext cx="207720" cy="30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37654F8-2B21-433E-8039-B5068D89A46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140360" y="2167360"/>
                <a:ext cx="2253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14:cNvPr>
              <p14:cNvContentPartPr/>
              <p14:nvPr/>
            </p14:nvContentPartPr>
            <p14:xfrm>
              <a:off x="6506040" y="2309560"/>
              <a:ext cx="446400" cy="182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C30E758-465A-4C6F-8018-051FDBD0EDC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497040" y="2300560"/>
                <a:ext cx="4640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14:cNvPr>
              <p14:cNvContentPartPr/>
              <p14:nvPr/>
            </p14:nvContentPartPr>
            <p14:xfrm>
              <a:off x="7492080" y="2256280"/>
              <a:ext cx="189360" cy="162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43F0710-DE27-449C-B542-362FD824126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483080" y="2247640"/>
                <a:ext cx="2070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14:cNvPr>
              <p14:cNvContentPartPr/>
              <p14:nvPr/>
            </p14:nvContentPartPr>
            <p14:xfrm>
              <a:off x="7519080" y="2357080"/>
              <a:ext cx="192960" cy="230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E3DD6B-9FC0-43DB-9B8E-D34B94ED48B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510080" y="2348440"/>
                <a:ext cx="210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14:cNvPr>
              <p14:cNvContentPartPr/>
              <p14:nvPr/>
            </p14:nvContentPartPr>
            <p14:xfrm>
              <a:off x="7497120" y="2457880"/>
              <a:ext cx="209160" cy="27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5976A3-A1D7-4593-9963-9366795D2F3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488480" y="2449240"/>
                <a:ext cx="226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14:cNvPr>
              <p14:cNvContentPartPr/>
              <p14:nvPr/>
            </p14:nvContentPartPr>
            <p14:xfrm>
              <a:off x="6626280" y="1575880"/>
              <a:ext cx="1777320" cy="549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7CFA3EC-2ECA-4ECB-8765-387E7E74751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617638" y="1566880"/>
                <a:ext cx="1794964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14:cNvPr>
              <p14:cNvContentPartPr/>
              <p14:nvPr/>
            </p14:nvContentPartPr>
            <p14:xfrm>
              <a:off x="7949280" y="2194720"/>
              <a:ext cx="690120" cy="392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6EBD289-572F-4B79-BA30-FB472B9CCF7A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7940280" y="2185720"/>
                <a:ext cx="70776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14:cNvPr>
              <p14:cNvContentPartPr/>
              <p14:nvPr/>
            </p14:nvContentPartPr>
            <p14:xfrm>
              <a:off x="2352720" y="2598280"/>
              <a:ext cx="215640" cy="439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BBC407-88CD-4987-8980-8961FECAD2C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343720" y="2589640"/>
                <a:ext cx="233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14:cNvPr>
              <p14:cNvContentPartPr/>
              <p14:nvPr/>
            </p14:nvContentPartPr>
            <p14:xfrm>
              <a:off x="2763120" y="2614120"/>
              <a:ext cx="840240" cy="54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9AD54B-EBBF-4F6E-BEC7-7A3DA6EE8F1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754480" y="2605480"/>
                <a:ext cx="85788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14:cNvPr>
              <p14:cNvContentPartPr/>
              <p14:nvPr/>
            </p14:nvContentPartPr>
            <p14:xfrm>
              <a:off x="3871920" y="2687560"/>
              <a:ext cx="261720" cy="619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3661EED-9F4E-423E-BABD-8E30BBA2897D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62920" y="2678920"/>
                <a:ext cx="27936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14:cNvPr>
              <p14:cNvContentPartPr/>
              <p14:nvPr/>
            </p14:nvContentPartPr>
            <p14:xfrm>
              <a:off x="4437480" y="2772160"/>
              <a:ext cx="20880" cy="216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4219CF5-5F3E-48A5-AA62-0AC3B56AE2E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428480" y="2763160"/>
                <a:ext cx="38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14:cNvPr>
              <p14:cNvContentPartPr/>
              <p14:nvPr/>
            </p14:nvContentPartPr>
            <p14:xfrm>
              <a:off x="4413720" y="2716360"/>
              <a:ext cx="223560" cy="34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1EAC7F4-DE17-47B7-94C0-2EC792E85AA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405080" y="2707360"/>
                <a:ext cx="2412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14:cNvPr>
              <p14:cNvContentPartPr/>
              <p14:nvPr/>
            </p14:nvContentPartPr>
            <p14:xfrm>
              <a:off x="4945800" y="2924080"/>
              <a:ext cx="142560" cy="129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3C22E9D-60F4-42DA-8326-2DF03797444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37160" y="2915080"/>
                <a:ext cx="1602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14:cNvPr>
              <p14:cNvContentPartPr/>
              <p14:nvPr/>
            </p14:nvContentPartPr>
            <p14:xfrm>
              <a:off x="5125440" y="2913280"/>
              <a:ext cx="211320" cy="137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2C3986-DD75-4FC7-A0ED-BFA6B4C9354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116440" y="2904280"/>
                <a:ext cx="228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14:cNvPr>
              <p14:cNvContentPartPr/>
              <p14:nvPr/>
            </p14:nvContentPartPr>
            <p14:xfrm>
              <a:off x="5606040" y="2799880"/>
              <a:ext cx="212040" cy="269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D19377-40A1-4B91-B721-6C2B5A6C83AE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7040" y="2790880"/>
                <a:ext cx="2296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14:cNvPr>
              <p14:cNvContentPartPr/>
              <p14:nvPr/>
            </p14:nvContentPartPr>
            <p14:xfrm>
              <a:off x="5619720" y="2924440"/>
              <a:ext cx="234360" cy="46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B1D2CF-09B0-42AA-BFF7-46C22C4C63A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10720" y="2915800"/>
                <a:ext cx="2520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14:cNvPr>
              <p14:cNvContentPartPr/>
              <p14:nvPr/>
            </p14:nvContentPartPr>
            <p14:xfrm>
              <a:off x="6088080" y="2888800"/>
              <a:ext cx="26424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C350F4F-C3FF-4B0B-AB65-B1F8629F6A7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79440" y="2879800"/>
                <a:ext cx="281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14:cNvPr>
              <p14:cNvContentPartPr/>
              <p14:nvPr/>
            </p14:nvContentPartPr>
            <p14:xfrm>
              <a:off x="6105000" y="3000040"/>
              <a:ext cx="269280" cy="10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A204690-E025-4553-9086-F2AC4D3DD0C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096000" y="2991040"/>
                <a:ext cx="2869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14:cNvPr>
              <p14:cNvContentPartPr/>
              <p14:nvPr/>
            </p14:nvContentPartPr>
            <p14:xfrm>
              <a:off x="6093480" y="3097960"/>
              <a:ext cx="261360" cy="1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96869B-5E3E-405E-A67A-7CB838DD8E4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084840" y="3089320"/>
                <a:ext cx="27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14:cNvPr>
              <p14:cNvContentPartPr/>
              <p14:nvPr/>
            </p14:nvContentPartPr>
            <p14:xfrm>
              <a:off x="6654720" y="2826520"/>
              <a:ext cx="660240" cy="415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0D123D2-E47A-4309-964B-4B32CF41BD52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646080" y="2817520"/>
                <a:ext cx="6778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14:cNvPr>
              <p14:cNvContentPartPr/>
              <p14:nvPr/>
            </p14:nvContentPartPr>
            <p14:xfrm>
              <a:off x="6617640" y="2688640"/>
              <a:ext cx="253800" cy="64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7BCEE5F-0F15-4D87-8758-26C0EF95CF1B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08640" y="2679640"/>
                <a:ext cx="271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14:cNvPr>
              <p14:cNvContentPartPr/>
              <p14:nvPr/>
            </p14:nvContentPartPr>
            <p14:xfrm>
              <a:off x="7538520" y="3075640"/>
              <a:ext cx="51120" cy="50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9B157B-0C5C-40C6-9524-F37AFF9150C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529880" y="3066640"/>
                <a:ext cx="687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14:cNvPr>
              <p14:cNvContentPartPr/>
              <p14:nvPr/>
            </p14:nvContentPartPr>
            <p14:xfrm>
              <a:off x="2901360" y="3430600"/>
              <a:ext cx="306000" cy="94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2546B8E-A352-4A12-A962-EC1B8BB0886A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892349" y="3421960"/>
                <a:ext cx="323661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14:cNvPr>
              <p14:cNvContentPartPr/>
              <p14:nvPr/>
            </p14:nvContentPartPr>
            <p14:xfrm>
              <a:off x="1175520" y="3225760"/>
              <a:ext cx="1633320" cy="34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99255C4-8F11-4342-8E64-3F0E3018C492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6520" y="3217120"/>
                <a:ext cx="165096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14:cNvPr>
              <p14:cNvContentPartPr/>
              <p14:nvPr/>
            </p14:nvContentPartPr>
            <p14:xfrm>
              <a:off x="423840" y="3230800"/>
              <a:ext cx="601200" cy="351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D0B68A-D427-482E-A992-25CB0C388F1F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15195" y="3221809"/>
                <a:ext cx="618851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14:cNvPr>
              <p14:cNvContentPartPr/>
              <p14:nvPr/>
            </p14:nvContentPartPr>
            <p14:xfrm>
              <a:off x="3392400" y="3250600"/>
              <a:ext cx="824040" cy="33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BEC3BC2-F2F6-42B2-9B40-527609CCF4B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383400" y="3241600"/>
                <a:ext cx="8416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14:cNvPr>
              <p14:cNvContentPartPr/>
              <p14:nvPr/>
            </p14:nvContentPartPr>
            <p14:xfrm>
              <a:off x="7458600" y="3459760"/>
              <a:ext cx="385200" cy="126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DB85117-E4BC-4C2A-A907-F94D9844C5F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7449960" y="3451120"/>
                <a:ext cx="402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14:cNvPr>
              <p14:cNvContentPartPr/>
              <p14:nvPr/>
            </p14:nvContentPartPr>
            <p14:xfrm>
              <a:off x="6157920" y="3331960"/>
              <a:ext cx="1076040" cy="302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62DCD22-3319-4E6F-9E30-8131B68B4FB5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48920" y="3323320"/>
                <a:ext cx="109368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14:cNvPr>
              <p14:cNvContentPartPr/>
              <p14:nvPr/>
            </p14:nvContentPartPr>
            <p14:xfrm>
              <a:off x="5546280" y="3334120"/>
              <a:ext cx="361440" cy="2934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FCB1E7C-4565-42EB-929B-ECEAA4D644D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37280" y="3325120"/>
                <a:ext cx="3790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14:cNvPr>
              <p14:cNvContentPartPr/>
              <p14:nvPr/>
            </p14:nvContentPartPr>
            <p14:xfrm>
              <a:off x="4615680" y="3456160"/>
              <a:ext cx="628560" cy="145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4BAEA3A7-C1F4-4F27-8C2D-9CABEEEDBEF1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4607040" y="3447520"/>
                <a:ext cx="6462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14:cNvPr>
              <p14:cNvContentPartPr/>
              <p14:nvPr/>
            </p14:nvContentPartPr>
            <p14:xfrm>
              <a:off x="421320" y="3820480"/>
              <a:ext cx="219960" cy="196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B6267A3-AB7F-4176-87AB-E79B2862EC75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12680" y="3811480"/>
                <a:ext cx="23760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14:cNvPr>
              <p14:cNvContentPartPr/>
              <p14:nvPr/>
            </p14:nvContentPartPr>
            <p14:xfrm>
              <a:off x="1026120" y="3839200"/>
              <a:ext cx="164880" cy="147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D77EF75-3A1A-45D9-A5F8-E3DBBF8C6619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017120" y="3830560"/>
                <a:ext cx="182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14:cNvPr>
              <p14:cNvContentPartPr/>
              <p14:nvPr/>
            </p14:nvContentPartPr>
            <p14:xfrm>
              <a:off x="1043760" y="3927760"/>
              <a:ext cx="152640" cy="194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DC68546-90A1-4EB3-A763-445EAEE0B716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34760" y="3919120"/>
                <a:ext cx="17028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14:cNvPr>
              <p14:cNvContentPartPr/>
              <p14:nvPr/>
            </p14:nvContentPartPr>
            <p14:xfrm>
              <a:off x="728040" y="3767560"/>
              <a:ext cx="173880" cy="2059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B709EF9-7ECD-4CD4-A851-81FE9D47CA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19400" y="3758560"/>
                <a:ext cx="191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14:cNvPr>
              <p14:cNvContentPartPr/>
              <p14:nvPr/>
            </p14:nvContentPartPr>
            <p14:xfrm>
              <a:off x="1491240" y="3710680"/>
              <a:ext cx="90720" cy="3045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5DD444F-20F4-4E3C-B14E-12B3F44FA79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482240" y="3702040"/>
                <a:ext cx="10836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14:cNvPr>
              <p14:cNvContentPartPr/>
              <p14:nvPr/>
            </p14:nvContentPartPr>
            <p14:xfrm>
              <a:off x="1438680" y="3884200"/>
              <a:ext cx="152280" cy="82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02FD569-0FF5-4516-96CE-872D8E322AF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429680" y="387520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14:cNvPr>
              <p14:cNvContentPartPr/>
              <p14:nvPr/>
            </p14:nvContentPartPr>
            <p14:xfrm>
              <a:off x="1988040" y="3876280"/>
              <a:ext cx="146160" cy="201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26043A-9EDA-4C6F-B76A-92F579B5E17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979040" y="3867280"/>
                <a:ext cx="163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14:cNvPr>
              <p14:cNvContentPartPr/>
              <p14:nvPr/>
            </p14:nvContentPartPr>
            <p14:xfrm>
              <a:off x="2263800" y="3723640"/>
              <a:ext cx="399960" cy="3384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CF2011C-39BA-4087-8AC4-D9B448D7DA2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254800" y="3715000"/>
                <a:ext cx="417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14:cNvPr>
              <p14:cNvContentPartPr/>
              <p14:nvPr/>
            </p14:nvContentPartPr>
            <p14:xfrm>
              <a:off x="1693200" y="3935680"/>
              <a:ext cx="132840" cy="141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0B0E181-20DB-48F8-A5A8-BF770E2C1B08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684200" y="3927018"/>
                <a:ext cx="150480" cy="158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14:cNvPr>
              <p14:cNvContentPartPr/>
              <p14:nvPr/>
            </p14:nvContentPartPr>
            <p14:xfrm>
              <a:off x="2808480" y="4059160"/>
              <a:ext cx="39960" cy="399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4B9373-F70D-4639-B784-B7A8397DBEC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799480" y="4050160"/>
                <a:ext cx="576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14:cNvPr>
              <p14:cNvContentPartPr/>
              <p14:nvPr/>
            </p14:nvContentPartPr>
            <p14:xfrm>
              <a:off x="1062480" y="4117480"/>
              <a:ext cx="177480" cy="320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A13C039-B44B-4C2D-ADA1-C75378E65612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53840" y="4108480"/>
                <a:ext cx="1951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14:cNvPr>
              <p14:cNvContentPartPr/>
              <p14:nvPr/>
            </p14:nvContentPartPr>
            <p14:xfrm>
              <a:off x="1291800" y="4283440"/>
              <a:ext cx="92160" cy="137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24B834-37F9-4D2E-B1B2-CCA0B1DE14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283160" y="4274440"/>
                <a:ext cx="109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14:cNvPr>
              <p14:cNvContentPartPr/>
              <p14:nvPr/>
            </p14:nvContentPartPr>
            <p14:xfrm>
              <a:off x="1456320" y="4184800"/>
              <a:ext cx="11520" cy="2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6F5D78-C430-4A62-B4F4-C478F7C98EC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447680" y="4176160"/>
                <a:ext cx="291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14:cNvPr>
              <p14:cNvContentPartPr/>
              <p14:nvPr/>
            </p14:nvContentPartPr>
            <p14:xfrm>
              <a:off x="4682640" y="4219360"/>
              <a:ext cx="360" cy="3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A04C78E-F048-4DDB-851A-021C6DCBC12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3640" y="4210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14:cNvPr>
              <p14:cNvContentPartPr/>
              <p14:nvPr/>
            </p14:nvContentPartPr>
            <p14:xfrm>
              <a:off x="4917360" y="4263280"/>
              <a:ext cx="199440" cy="943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91CBF3C-B097-4FF7-83E3-3C27A66DE8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08360" y="4254280"/>
                <a:ext cx="217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14:cNvPr>
              <p14:cNvContentPartPr/>
              <p14:nvPr/>
            </p14:nvContentPartPr>
            <p14:xfrm>
              <a:off x="4662120" y="4282720"/>
              <a:ext cx="172800" cy="105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D8605FC-768C-440A-BF0F-A2CD6D6D5DD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653120" y="4273720"/>
                <a:ext cx="1904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14:cNvPr>
              <p14:cNvContentPartPr/>
              <p14:nvPr/>
            </p14:nvContentPartPr>
            <p14:xfrm>
              <a:off x="3554040" y="4111000"/>
              <a:ext cx="1020960" cy="3283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FAE9F12E-891D-4D71-AEB8-655C81A1333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545400" y="4102360"/>
                <a:ext cx="10386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14:cNvPr>
              <p14:cNvContentPartPr/>
              <p14:nvPr/>
            </p14:nvContentPartPr>
            <p14:xfrm>
              <a:off x="2704440" y="4274800"/>
              <a:ext cx="664920" cy="1404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60931525-5DE6-4A63-8569-1168A23BAF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695440" y="4265800"/>
                <a:ext cx="6825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14:cNvPr>
              <p14:cNvContentPartPr/>
              <p14:nvPr/>
            </p14:nvContentPartPr>
            <p14:xfrm>
              <a:off x="2100360" y="4280560"/>
              <a:ext cx="461880" cy="150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6EB4C54-AB22-44E8-932C-3504BB86897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91360" y="4271560"/>
                <a:ext cx="479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14:cNvPr>
              <p14:cNvContentPartPr/>
              <p14:nvPr/>
            </p14:nvContentPartPr>
            <p14:xfrm>
              <a:off x="1467840" y="4302880"/>
              <a:ext cx="446400" cy="3121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BCE93868-67CA-4FD8-B39F-5AD5F5EF68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58840" y="4294240"/>
                <a:ext cx="464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14:cNvPr>
              <p14:cNvContentPartPr/>
              <p14:nvPr/>
            </p14:nvContentPartPr>
            <p14:xfrm>
              <a:off x="5302920" y="4210000"/>
              <a:ext cx="28800" cy="2952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86D950F-DADD-4852-B7F7-6DA710C917A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294280" y="4201360"/>
                <a:ext cx="46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14:cNvPr>
              <p14:cNvContentPartPr/>
              <p14:nvPr/>
            </p14:nvContentPartPr>
            <p14:xfrm>
              <a:off x="5291760" y="4334560"/>
              <a:ext cx="33120" cy="2412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62B5BE22-96AE-4521-B627-47234AFA697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5283120" y="4325920"/>
                <a:ext cx="50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14:cNvPr>
              <p14:cNvContentPartPr/>
              <p14:nvPr/>
            </p14:nvContentPartPr>
            <p14:xfrm>
              <a:off x="5883960" y="4060240"/>
              <a:ext cx="207720" cy="784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2655A22-23B2-442B-AACB-77213FB6B99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875320" y="4051600"/>
                <a:ext cx="225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14:cNvPr>
              <p14:cNvContentPartPr/>
              <p14:nvPr/>
            </p14:nvContentPartPr>
            <p14:xfrm>
              <a:off x="6971520" y="3939640"/>
              <a:ext cx="140400" cy="8604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A50A2E5B-A60D-4CDA-B11C-B69EA06BC33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962880" y="3931000"/>
                <a:ext cx="15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14:cNvPr>
              <p14:cNvContentPartPr/>
              <p14:nvPr/>
            </p14:nvContentPartPr>
            <p14:xfrm>
              <a:off x="6385800" y="4108120"/>
              <a:ext cx="739440" cy="2217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DF2B440-240B-482B-8CA6-DDA5A0801AC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377160" y="4099120"/>
                <a:ext cx="7570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14:cNvPr>
              <p14:cNvContentPartPr/>
              <p14:nvPr/>
            </p14:nvContentPartPr>
            <p14:xfrm>
              <a:off x="5484360" y="4184800"/>
              <a:ext cx="780120" cy="23256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5B6A6EF-A8A8-468B-AEB9-017E3BB83A4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75716" y="4176147"/>
                <a:ext cx="797768" cy="2502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14:cNvPr>
              <p14:cNvContentPartPr/>
              <p14:nvPr/>
            </p14:nvContentPartPr>
            <p14:xfrm>
              <a:off x="7921560" y="3946480"/>
              <a:ext cx="948240" cy="307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35B8760-F7F7-4558-A95E-1A058AC5EBE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912560" y="3937480"/>
                <a:ext cx="96588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14:cNvPr>
              <p14:cNvContentPartPr/>
              <p14:nvPr/>
            </p14:nvContentPartPr>
            <p14:xfrm>
              <a:off x="7316400" y="4149160"/>
              <a:ext cx="468720" cy="13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3D8BB95-7F5E-4270-BE3B-A45604EF4D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07407" y="4140520"/>
                <a:ext cx="486346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14:cNvPr>
              <p14:cNvContentPartPr/>
              <p14:nvPr/>
            </p14:nvContentPartPr>
            <p14:xfrm>
              <a:off x="356160" y="4591600"/>
              <a:ext cx="950400" cy="349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B2B070A-7B7F-43EB-8F9A-845B9A2A5D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47160" y="4582960"/>
                <a:ext cx="9680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14:cNvPr>
              <p14:cNvContentPartPr/>
              <p14:nvPr/>
            </p14:nvContentPartPr>
            <p14:xfrm>
              <a:off x="1511400" y="4689880"/>
              <a:ext cx="161280" cy="14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5B78598-0907-45A8-9A7E-0E37DAC4E99E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02760" y="4681240"/>
                <a:ext cx="1789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14:cNvPr>
              <p14:cNvContentPartPr/>
              <p14:nvPr/>
            </p14:nvContentPartPr>
            <p14:xfrm>
              <a:off x="1837200" y="4555960"/>
              <a:ext cx="1044360" cy="326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B3590D8-F970-43E8-B3E9-FD35645790B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28560" y="4547320"/>
                <a:ext cx="10620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14:cNvPr>
              <p14:cNvContentPartPr/>
              <p14:nvPr/>
            </p14:nvContentPartPr>
            <p14:xfrm>
              <a:off x="3101880" y="4688800"/>
              <a:ext cx="160200" cy="151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07D60BC-600B-431C-AD3D-9484EF7DA60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093240" y="4679800"/>
                <a:ext cx="177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14:cNvPr>
              <p14:cNvContentPartPr/>
              <p14:nvPr/>
            </p14:nvContentPartPr>
            <p14:xfrm>
              <a:off x="3132480" y="4768000"/>
              <a:ext cx="175320" cy="17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168E997-4D19-4A28-8667-19D7BBD7DA0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23840" y="4759360"/>
                <a:ext cx="192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14:cNvPr>
              <p14:cNvContentPartPr/>
              <p14:nvPr/>
            </p14:nvContentPartPr>
            <p14:xfrm>
              <a:off x="3443160" y="4619680"/>
              <a:ext cx="166320" cy="208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E3F4797B-557E-4F35-A669-E5C71A9FA32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434160" y="4611040"/>
                <a:ext cx="1839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14:cNvPr>
              <p14:cNvContentPartPr/>
              <p14:nvPr/>
            </p14:nvContentPartPr>
            <p14:xfrm>
              <a:off x="3687240" y="4598440"/>
              <a:ext cx="248040" cy="2710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28CDDCF-7B2D-4BE4-A0C8-E6CFE265655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78240" y="4589789"/>
                <a:ext cx="265680" cy="28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14:cNvPr>
              <p14:cNvContentPartPr/>
              <p14:nvPr/>
            </p14:nvContentPartPr>
            <p14:xfrm>
              <a:off x="3597240" y="4497640"/>
              <a:ext cx="221040" cy="58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443AC18-3D26-435C-9432-EC575205614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588240" y="4489000"/>
                <a:ext cx="23868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14:cNvPr>
              <p14:cNvContentPartPr/>
              <p14:nvPr/>
            </p14:nvContentPartPr>
            <p14:xfrm>
              <a:off x="4267200" y="4510960"/>
              <a:ext cx="473400" cy="3222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2ADAA67-0767-4707-99AE-7490A3097C3C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258207" y="4502310"/>
                <a:ext cx="491027" cy="339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14:cNvPr>
              <p14:cNvContentPartPr/>
              <p14:nvPr/>
            </p14:nvContentPartPr>
            <p14:xfrm>
              <a:off x="4046520" y="4603840"/>
              <a:ext cx="115560" cy="153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C67C6D3-6D19-4C7A-9A24-E93C3912E2D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037520" y="4594840"/>
                <a:ext cx="1332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14:cNvPr>
              <p14:cNvContentPartPr/>
              <p14:nvPr/>
            </p14:nvContentPartPr>
            <p14:xfrm>
              <a:off x="5004120" y="4520320"/>
              <a:ext cx="738360" cy="49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1DC5062-DE4B-40E4-92BA-B0D4BA92EEA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995124" y="4511327"/>
                <a:ext cx="755991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14:cNvPr>
              <p14:cNvContentPartPr/>
              <p14:nvPr/>
            </p14:nvContentPartPr>
            <p14:xfrm>
              <a:off x="5946600" y="4497640"/>
              <a:ext cx="895680" cy="45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C04C364-4DE9-4188-A01B-24E2C3A2322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37600" y="4488993"/>
                <a:ext cx="913320" cy="477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14:cNvPr>
              <p14:cNvContentPartPr/>
              <p14:nvPr/>
            </p14:nvContentPartPr>
            <p14:xfrm>
              <a:off x="6970440" y="4700680"/>
              <a:ext cx="107640" cy="33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8F10B8E-0041-44AD-AA8F-D02A2E50E2A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961440" y="4691680"/>
                <a:ext cx="1252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14:cNvPr>
              <p14:cNvContentPartPr/>
              <p14:nvPr/>
            </p14:nvContentPartPr>
            <p14:xfrm>
              <a:off x="7230000" y="4455160"/>
              <a:ext cx="156600" cy="83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4528B86-8FF3-495A-9CDA-BBDA4A303E4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221360" y="4446160"/>
                <a:ext cx="17424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14:cNvPr>
              <p14:cNvContentPartPr/>
              <p14:nvPr/>
            </p14:nvContentPartPr>
            <p14:xfrm>
              <a:off x="7203000" y="4593040"/>
              <a:ext cx="430200" cy="3679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69FFC-3C98-4BF8-BD7F-80E85AF1F06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194000" y="4584392"/>
                <a:ext cx="447840" cy="38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14:cNvPr>
              <p14:cNvContentPartPr/>
              <p14:nvPr/>
            </p14:nvContentPartPr>
            <p14:xfrm>
              <a:off x="8063760" y="4639480"/>
              <a:ext cx="370440" cy="15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B696728-144C-4260-B672-745EB1575B7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055120" y="4630500"/>
                <a:ext cx="388080" cy="1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14:cNvPr>
              <p14:cNvContentPartPr/>
              <p14:nvPr/>
            </p14:nvContentPartPr>
            <p14:xfrm>
              <a:off x="2220600" y="5017840"/>
              <a:ext cx="519120" cy="294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B06EEB1-9689-45EA-AD64-9818E8829D6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211960" y="5008840"/>
                <a:ext cx="53676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14:cNvPr>
              <p14:cNvContentPartPr/>
              <p14:nvPr/>
            </p14:nvContentPartPr>
            <p14:xfrm>
              <a:off x="3108720" y="5200360"/>
              <a:ext cx="19656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B878D58-99B7-4623-80B4-A150855CE78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099720" y="5191360"/>
                <a:ext cx="2142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14:cNvPr>
              <p14:cNvContentPartPr/>
              <p14:nvPr/>
            </p14:nvContentPartPr>
            <p14:xfrm>
              <a:off x="3171000" y="5279920"/>
              <a:ext cx="142920" cy="16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92BC6A-DF50-48BF-B55F-A42AD60BB26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162000" y="5270920"/>
                <a:ext cx="160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14:cNvPr>
              <p14:cNvContentPartPr/>
              <p14:nvPr/>
            </p14:nvContentPartPr>
            <p14:xfrm>
              <a:off x="3636480" y="5025400"/>
              <a:ext cx="191520" cy="90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1854CB-CE25-455E-A3FD-C7CB3ED292B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627480" y="5016400"/>
                <a:ext cx="2091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14:cNvPr>
              <p14:cNvContentPartPr/>
              <p14:nvPr/>
            </p14:nvContentPartPr>
            <p14:xfrm>
              <a:off x="4396440" y="4959160"/>
              <a:ext cx="200520" cy="70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A06EA13-C4EF-467F-B063-87E69CF797C9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387440" y="4950160"/>
                <a:ext cx="2181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14:cNvPr>
              <p14:cNvContentPartPr/>
              <p14:nvPr/>
            </p14:nvContentPartPr>
            <p14:xfrm>
              <a:off x="4135800" y="5086240"/>
              <a:ext cx="709560" cy="297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F52A280-AD15-4C35-A5D0-46259EFE1C6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127160" y="5077600"/>
                <a:ext cx="7272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14:cNvPr>
              <p14:cNvContentPartPr/>
              <p14:nvPr/>
            </p14:nvContentPartPr>
            <p14:xfrm>
              <a:off x="3424440" y="5164360"/>
              <a:ext cx="577440" cy="2613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3D6468B-D369-4848-88B3-3B011C3A603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15795" y="5155720"/>
                <a:ext cx="595091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14:cNvPr>
              <p14:cNvContentPartPr/>
              <p14:nvPr/>
            </p14:nvContentPartPr>
            <p14:xfrm>
              <a:off x="5519640" y="5113960"/>
              <a:ext cx="273600" cy="24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23BDE03-BF2E-4078-BCED-8E10EB03AD0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511000" y="5105320"/>
                <a:ext cx="2912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14:cNvPr>
              <p14:cNvContentPartPr/>
              <p14:nvPr/>
            </p14:nvContentPartPr>
            <p14:xfrm>
              <a:off x="7323240" y="5202880"/>
              <a:ext cx="162360" cy="5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CAA6194-1B11-4AD9-8840-574431F6587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314240" y="5194240"/>
                <a:ext cx="1800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14:cNvPr>
              <p14:cNvContentPartPr/>
              <p14:nvPr/>
            </p14:nvContentPartPr>
            <p14:xfrm>
              <a:off x="7316400" y="5272000"/>
              <a:ext cx="169920" cy="19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199168E-E4CB-4379-A83C-65C71A417BBA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07400" y="5263000"/>
                <a:ext cx="1875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14:cNvPr>
              <p14:cNvContentPartPr/>
              <p14:nvPr/>
            </p14:nvContentPartPr>
            <p14:xfrm>
              <a:off x="7690080" y="5124760"/>
              <a:ext cx="458280" cy="307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F9B15DE-8B45-448E-AA96-5C865FDD03FB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681080" y="5115760"/>
                <a:ext cx="4759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14:cNvPr>
              <p14:cNvContentPartPr/>
              <p14:nvPr/>
            </p14:nvContentPartPr>
            <p14:xfrm>
              <a:off x="5940480" y="5008120"/>
              <a:ext cx="1236960" cy="428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0A2F18E-E8A1-4756-A321-240E241BD20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931480" y="4999120"/>
                <a:ext cx="125460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14:cNvPr>
              <p14:cNvContentPartPr/>
              <p14:nvPr/>
            </p14:nvContentPartPr>
            <p14:xfrm>
              <a:off x="7705200" y="4981480"/>
              <a:ext cx="125640" cy="75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5E670C1-3541-4C72-B6D4-F606BEA050C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96560" y="4972840"/>
                <a:ext cx="143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14:cNvPr>
              <p14:cNvContentPartPr/>
              <p14:nvPr/>
            </p14:nvContentPartPr>
            <p14:xfrm>
              <a:off x="8342760" y="4924600"/>
              <a:ext cx="227160" cy="1036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903F6B45-6F62-4722-B00A-EB35D7C977B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333760" y="4915600"/>
                <a:ext cx="2448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14:cNvPr>
              <p14:cNvContentPartPr/>
              <p14:nvPr/>
            </p14:nvContentPartPr>
            <p14:xfrm>
              <a:off x="8240880" y="5084800"/>
              <a:ext cx="579960" cy="339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DC24FD0-E9B0-456A-8BDB-A9F21F880F7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231880" y="5076160"/>
                <a:ext cx="59760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14:cNvPr>
              <p14:cNvContentPartPr/>
              <p14:nvPr/>
            </p14:nvContentPartPr>
            <p14:xfrm>
              <a:off x="283440" y="5480080"/>
              <a:ext cx="626760" cy="371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DDC8A0-F539-4D89-9917-CDEA2A629C9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274795" y="5471089"/>
                <a:ext cx="644410" cy="388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14:cNvPr>
              <p14:cNvContentPartPr/>
              <p14:nvPr/>
            </p14:nvContentPartPr>
            <p14:xfrm>
              <a:off x="2561160" y="5705440"/>
              <a:ext cx="187920" cy="111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57436E-B968-4DF7-A2B0-B01F3DC8324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552520" y="5696440"/>
                <a:ext cx="2055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14:cNvPr>
              <p14:cNvContentPartPr/>
              <p14:nvPr/>
            </p14:nvContentPartPr>
            <p14:xfrm>
              <a:off x="1111080" y="5513200"/>
              <a:ext cx="1357920" cy="33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14661C-7E47-4A5A-9F22-B00B6B4DCF05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102438" y="5504210"/>
                <a:ext cx="1375565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14:cNvPr>
              <p14:cNvContentPartPr/>
              <p14:nvPr/>
            </p14:nvContentPartPr>
            <p14:xfrm>
              <a:off x="3082080" y="5590960"/>
              <a:ext cx="271440" cy="424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F7652BD-E01E-472F-9B86-2590E0C76FAE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073080" y="5581960"/>
                <a:ext cx="28908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14:cNvPr>
              <p14:cNvContentPartPr/>
              <p14:nvPr/>
            </p14:nvContentPartPr>
            <p14:xfrm>
              <a:off x="3568800" y="5539480"/>
              <a:ext cx="382320" cy="4140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F6D6DF1-9B1E-4EF5-9769-211FF6D10E7F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559808" y="5530840"/>
                <a:ext cx="399943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14:cNvPr>
              <p14:cNvContentPartPr/>
              <p14:nvPr/>
            </p14:nvContentPartPr>
            <p14:xfrm>
              <a:off x="4458720" y="5660080"/>
              <a:ext cx="293400" cy="3142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36FC7A-9749-489A-B3B1-B26C26C3902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449720" y="5651440"/>
                <a:ext cx="3110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14:cNvPr>
              <p14:cNvContentPartPr/>
              <p14:nvPr/>
            </p14:nvContentPartPr>
            <p14:xfrm>
              <a:off x="4127880" y="5574040"/>
              <a:ext cx="151560" cy="385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FB060E9-BF4F-40BC-9290-12F41A2A5C69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4119240" y="5565400"/>
                <a:ext cx="16920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14:cNvPr>
              <p14:cNvContentPartPr/>
              <p14:nvPr/>
            </p14:nvContentPartPr>
            <p14:xfrm>
              <a:off x="4384560" y="5559640"/>
              <a:ext cx="1803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5F6ECFC-77CE-426F-AD51-9D4C37F6F51F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4375560" y="5550640"/>
                <a:ext cx="198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14:cNvPr>
              <p14:cNvContentPartPr/>
              <p14:nvPr/>
            </p14:nvContentPartPr>
            <p14:xfrm>
              <a:off x="5060640" y="5485120"/>
              <a:ext cx="3949200" cy="5868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291EFFA6-0A66-443B-AB5D-7187429E6B6E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5051641" y="5476475"/>
                <a:ext cx="3966838" cy="6044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6B8937A-CDB1-4A45-BA06-ECEFB32FD83E}"/>
                  </a:ext>
                </a:extLst>
              </p14:cNvPr>
              <p14:cNvContentPartPr/>
              <p14:nvPr/>
            </p14:nvContentPartPr>
            <p14:xfrm>
              <a:off x="1136280" y="5978320"/>
              <a:ext cx="826200" cy="493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6B8937A-CDB1-4A45-BA06-ECEFB32FD83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127640" y="5969327"/>
                <a:ext cx="843840" cy="510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E218136-E0EB-417F-A020-BF82C5990AEA}"/>
                  </a:ext>
                </a:extLst>
              </p14:cNvPr>
              <p14:cNvContentPartPr/>
              <p14:nvPr/>
            </p14:nvContentPartPr>
            <p14:xfrm>
              <a:off x="3012240" y="6240760"/>
              <a:ext cx="554040" cy="179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E218136-E0EB-417F-A020-BF82C5990AEA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3003234" y="6231760"/>
                <a:ext cx="571691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345AD10-2702-4FDC-9F4F-D5148DFB1C77}"/>
                  </a:ext>
                </a:extLst>
              </p14:cNvPr>
              <p14:cNvContentPartPr/>
              <p14:nvPr/>
            </p14:nvContentPartPr>
            <p14:xfrm>
              <a:off x="2173080" y="6097480"/>
              <a:ext cx="617760" cy="314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345AD10-2702-4FDC-9F4F-D5148DFB1C7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2164085" y="6088840"/>
                <a:ext cx="63539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51CF228-9BEE-4B9E-A12B-02461E3CF066}"/>
                  </a:ext>
                </a:extLst>
              </p14:cNvPr>
              <p14:cNvContentPartPr/>
              <p14:nvPr/>
            </p14:nvContentPartPr>
            <p14:xfrm>
              <a:off x="3804960" y="6279280"/>
              <a:ext cx="7920" cy="33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51CF228-9BEE-4B9E-A12B-02461E3CF066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3796320" y="6270280"/>
                <a:ext cx="255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C0ABB48-A574-45AA-9172-3E07E0C57FC8}"/>
                  </a:ext>
                </a:extLst>
              </p14:cNvPr>
              <p14:cNvContentPartPr/>
              <p14:nvPr/>
            </p14:nvContentPartPr>
            <p14:xfrm>
              <a:off x="3819720" y="6411760"/>
              <a:ext cx="14400" cy="13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C0ABB48-A574-45AA-9172-3E07E0C57FC8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3811080" y="6402760"/>
                <a:ext cx="32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3722303F-FA95-47D1-9D7C-E88353E3C9B2}"/>
                  </a:ext>
                </a:extLst>
              </p14:cNvPr>
              <p14:cNvContentPartPr/>
              <p14:nvPr/>
            </p14:nvContentPartPr>
            <p14:xfrm>
              <a:off x="5259720" y="6251200"/>
              <a:ext cx="195120" cy="3204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3722303F-FA95-47D1-9D7C-E88353E3C9B2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5251080" y="6242560"/>
                <a:ext cx="212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BF1C6708-660A-4B16-82DE-9BFFEB1B3B49}"/>
                  </a:ext>
                </a:extLst>
              </p14:cNvPr>
              <p14:cNvContentPartPr/>
              <p14:nvPr/>
            </p14:nvContentPartPr>
            <p14:xfrm>
              <a:off x="5232720" y="6334720"/>
              <a:ext cx="222480" cy="226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BF1C6708-660A-4B16-82DE-9BFFEB1B3B49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5223720" y="6326080"/>
                <a:ext cx="2401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7E3D7B24-2418-47B0-93D1-37CA9C970414}"/>
                  </a:ext>
                </a:extLst>
              </p14:cNvPr>
              <p14:cNvContentPartPr/>
              <p14:nvPr/>
            </p14:nvContentPartPr>
            <p14:xfrm>
              <a:off x="4045080" y="6052480"/>
              <a:ext cx="1086480" cy="50580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7E3D7B24-2418-47B0-93D1-37CA9C970414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4036440" y="6043840"/>
                <a:ext cx="1104120" cy="52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B44CF2-9FF2-46FF-B7C5-7A34033A2CC1}"/>
                  </a:ext>
                </a:extLst>
              </p14:cNvPr>
              <p14:cNvContentPartPr/>
              <p14:nvPr/>
            </p14:nvContentPartPr>
            <p14:xfrm>
              <a:off x="5595600" y="6181000"/>
              <a:ext cx="1860120" cy="3304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B44CF2-9FF2-46FF-B7C5-7A34033A2CC1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586602" y="6172360"/>
                <a:ext cx="1877757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1D24555B-BACB-4726-A564-AC9A1A0FB215}"/>
                  </a:ext>
                </a:extLst>
              </p14:cNvPr>
              <p14:cNvContentPartPr/>
              <p14:nvPr/>
            </p14:nvContentPartPr>
            <p14:xfrm>
              <a:off x="7778280" y="6217000"/>
              <a:ext cx="1069200" cy="3063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1D24555B-BACB-4726-A564-AC9A1A0FB215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769280" y="6208000"/>
                <a:ext cx="1086840" cy="32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251290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64692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07778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115689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48494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14:cNvPr>
              <p14:cNvContentPartPr/>
              <p14:nvPr/>
            </p14:nvContentPartPr>
            <p14:xfrm>
              <a:off x="8207040" y="80440"/>
              <a:ext cx="762840" cy="441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89400" y="62440"/>
                <a:ext cx="798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813600" cy="284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14:cNvPr>
              <p14:cNvContentPartPr/>
              <p14:nvPr/>
            </p14:nvContentPartPr>
            <p14:xfrm>
              <a:off x="373800" y="1021840"/>
              <a:ext cx="358560" cy="346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800" y="1004200"/>
                <a:ext cx="3942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14:cNvPr>
              <p14:cNvContentPartPr/>
              <p14:nvPr/>
            </p14:nvContentPartPr>
            <p14:xfrm>
              <a:off x="773400" y="1123720"/>
              <a:ext cx="201240" cy="178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5760" y="1106080"/>
                <a:ext cx="2368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14:cNvPr>
              <p14:cNvContentPartPr/>
              <p14:nvPr/>
            </p14:nvContentPartPr>
            <p14:xfrm>
              <a:off x="961680" y="923560"/>
              <a:ext cx="24696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44040" y="905920"/>
                <a:ext cx="2826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14:cNvPr>
              <p14:cNvContentPartPr/>
              <p14:nvPr/>
            </p14:nvContentPartPr>
            <p14:xfrm>
              <a:off x="1218720" y="1112200"/>
              <a:ext cx="228600" cy="147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00720" y="1094560"/>
                <a:ext cx="2642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14:cNvPr>
              <p14:cNvContentPartPr/>
              <p14:nvPr/>
            </p14:nvContentPartPr>
            <p14:xfrm>
              <a:off x="1472880" y="1085920"/>
              <a:ext cx="126000" cy="155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54880" y="1068280"/>
                <a:ext cx="1616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14:cNvPr>
              <p14:cNvContentPartPr/>
              <p14:nvPr/>
            </p14:nvContentPartPr>
            <p14:xfrm>
              <a:off x="1629840" y="1036240"/>
              <a:ext cx="208800" cy="23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12200" y="1018240"/>
                <a:ext cx="2444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14:cNvPr>
              <p14:cNvContentPartPr/>
              <p14:nvPr/>
            </p14:nvContentPartPr>
            <p14:xfrm>
              <a:off x="1874280" y="892960"/>
              <a:ext cx="302760" cy="414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6640" y="874960"/>
                <a:ext cx="338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14:cNvPr>
              <p14:cNvContentPartPr/>
              <p14:nvPr/>
            </p14:nvContentPartPr>
            <p14:xfrm>
              <a:off x="2163000" y="1048480"/>
              <a:ext cx="692280" cy="544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000" y="1030840"/>
                <a:ext cx="7279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14:cNvPr>
              <p14:cNvContentPartPr/>
              <p14:nvPr/>
            </p14:nvContentPartPr>
            <p14:xfrm>
              <a:off x="314760" y="1309840"/>
              <a:ext cx="2611080" cy="23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760" y="1292200"/>
                <a:ext cx="26467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14:cNvPr>
              <p14:cNvContentPartPr/>
              <p14:nvPr/>
            </p14:nvContentPartPr>
            <p14:xfrm>
              <a:off x="4250280" y="1228840"/>
              <a:ext cx="98280" cy="126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32640" y="1211200"/>
                <a:ext cx="1339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14:cNvPr>
              <p14:cNvContentPartPr/>
              <p14:nvPr/>
            </p14:nvContentPartPr>
            <p14:xfrm>
              <a:off x="4687680" y="893680"/>
              <a:ext cx="87480" cy="308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70040" y="875680"/>
                <a:ext cx="123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14:cNvPr>
              <p14:cNvContentPartPr/>
              <p14:nvPr/>
            </p14:nvContentPartPr>
            <p14:xfrm>
              <a:off x="5363760" y="822760"/>
              <a:ext cx="61560" cy="377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45760" y="804760"/>
                <a:ext cx="97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14:cNvPr>
              <p14:cNvContentPartPr/>
              <p14:nvPr/>
            </p14:nvContentPartPr>
            <p14:xfrm>
              <a:off x="4928160" y="853000"/>
              <a:ext cx="275760" cy="310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10160" y="835000"/>
                <a:ext cx="3114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14:cNvPr>
              <p14:cNvContentPartPr/>
              <p14:nvPr/>
            </p14:nvContentPartPr>
            <p14:xfrm>
              <a:off x="3107640" y="893680"/>
              <a:ext cx="977040" cy="692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89640" y="875680"/>
                <a:ext cx="1012680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FB047CC-C70D-4A67-8391-98948AA4AE9D}"/>
                  </a:ext>
                </a:extLst>
              </p14:cNvPr>
              <p14:cNvContentPartPr/>
              <p14:nvPr/>
            </p14:nvContentPartPr>
            <p14:xfrm>
              <a:off x="1960680" y="1839760"/>
              <a:ext cx="2052360" cy="964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FB047CC-C70D-4A67-8391-98948AA4AE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42680" y="1821760"/>
                <a:ext cx="2088000" cy="100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049971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14:cNvPr>
              <p14:cNvContentPartPr/>
              <p14:nvPr/>
            </p14:nvContentPartPr>
            <p14:xfrm>
              <a:off x="585840" y="5012080"/>
              <a:ext cx="1815480" cy="522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840" y="5003086"/>
                <a:ext cx="1833120" cy="539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14:cNvPr>
              <p14:cNvContentPartPr/>
              <p14:nvPr/>
            </p14:nvContentPartPr>
            <p14:xfrm>
              <a:off x="2621640" y="5039800"/>
              <a:ext cx="960480" cy="39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2640" y="5031160"/>
                <a:ext cx="9781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14:cNvPr>
              <p14:cNvContentPartPr/>
              <p14:nvPr/>
            </p14:nvContentPartPr>
            <p14:xfrm>
              <a:off x="3921960" y="5152480"/>
              <a:ext cx="429120" cy="30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12960" y="5143840"/>
                <a:ext cx="4467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14:cNvPr>
              <p14:cNvContentPartPr/>
              <p14:nvPr/>
            </p14:nvContentPartPr>
            <p14:xfrm>
              <a:off x="4674720" y="5251840"/>
              <a:ext cx="13032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65720" y="5243200"/>
                <a:ext cx="147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14:cNvPr>
              <p14:cNvContentPartPr/>
              <p14:nvPr/>
            </p14:nvContentPartPr>
            <p14:xfrm>
              <a:off x="4883160" y="5290720"/>
              <a:ext cx="201240" cy="162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74160" y="5282080"/>
                <a:ext cx="218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14:cNvPr>
              <p14:cNvContentPartPr/>
              <p14:nvPr/>
            </p14:nvContentPartPr>
            <p14:xfrm>
              <a:off x="5475000" y="5199640"/>
              <a:ext cx="1195200" cy="31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65997" y="5191000"/>
                <a:ext cx="1212845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14:cNvPr>
              <p14:cNvContentPartPr/>
              <p14:nvPr/>
            </p14:nvContentPartPr>
            <p14:xfrm>
              <a:off x="6999600" y="5201440"/>
              <a:ext cx="923400" cy="31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990600" y="5192800"/>
                <a:ext cx="941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14:cNvPr>
              <p14:cNvContentPartPr/>
              <p14:nvPr/>
            </p14:nvContentPartPr>
            <p14:xfrm>
              <a:off x="410880" y="5615440"/>
              <a:ext cx="1352880" cy="465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880" y="5606440"/>
                <a:ext cx="137052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14:cNvPr>
              <p14:cNvContentPartPr/>
              <p14:nvPr/>
            </p14:nvContentPartPr>
            <p14:xfrm>
              <a:off x="3822960" y="5649640"/>
              <a:ext cx="1588680" cy="461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13962" y="5640647"/>
                <a:ext cx="1606316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14:cNvPr>
              <p14:cNvContentPartPr/>
              <p14:nvPr/>
            </p14:nvContentPartPr>
            <p14:xfrm>
              <a:off x="2944920" y="5692120"/>
              <a:ext cx="682200" cy="275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35925" y="5683120"/>
                <a:ext cx="699831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14:cNvPr>
              <p14:cNvContentPartPr/>
              <p14:nvPr/>
            </p14:nvContentPartPr>
            <p14:xfrm>
              <a:off x="2024400" y="5614360"/>
              <a:ext cx="668880" cy="385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15765" y="5605360"/>
                <a:ext cx="686511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14:cNvPr>
              <p14:cNvContentPartPr/>
              <p14:nvPr/>
            </p14:nvContentPartPr>
            <p14:xfrm>
              <a:off x="5641680" y="5634880"/>
              <a:ext cx="121824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32680" y="5626240"/>
                <a:ext cx="1235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14:cNvPr>
              <p14:cNvContentPartPr/>
              <p14:nvPr/>
            </p14:nvContentPartPr>
            <p14:xfrm>
              <a:off x="7155840" y="5672680"/>
              <a:ext cx="218880" cy="448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47200" y="5663680"/>
                <a:ext cx="2365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14:cNvPr>
              <p14:cNvContentPartPr/>
              <p14:nvPr/>
            </p14:nvContentPartPr>
            <p14:xfrm>
              <a:off x="7539600" y="5666200"/>
              <a:ext cx="741240" cy="316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30960" y="5657560"/>
                <a:ext cx="75888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2787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14:cNvPr>
              <p14:cNvContentPartPr/>
              <p14:nvPr/>
            </p14:nvContentPartPr>
            <p14:xfrm>
              <a:off x="287400" y="219400"/>
              <a:ext cx="704160" cy="464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023F0DA-6946-4ACF-A59C-95BB1074F5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8760" y="210760"/>
                <a:ext cx="72180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14:cNvPr>
              <p14:cNvContentPartPr/>
              <p14:nvPr/>
            </p14:nvContentPartPr>
            <p14:xfrm>
              <a:off x="1213320" y="640600"/>
              <a:ext cx="123120" cy="16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28F43EE-E357-4B02-BB57-46531DE30DC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04320" y="631960"/>
                <a:ext cx="1407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14:cNvPr>
              <p14:cNvContentPartPr/>
              <p14:nvPr/>
            </p14:nvContentPartPr>
            <p14:xfrm>
              <a:off x="2482320" y="314440"/>
              <a:ext cx="492840" cy="207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F1B1C5-35EC-41DD-B7D2-D7B05FEF937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3680" y="305440"/>
                <a:ext cx="5104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14:cNvPr>
              <p14:cNvContentPartPr/>
              <p14:nvPr/>
            </p14:nvContentPartPr>
            <p14:xfrm>
              <a:off x="3271800" y="172960"/>
              <a:ext cx="1851480" cy="34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456839-05C4-4FB3-8037-136700F61E0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62800" y="163960"/>
                <a:ext cx="18691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14:cNvPr>
              <p14:cNvContentPartPr/>
              <p14:nvPr/>
            </p14:nvContentPartPr>
            <p14:xfrm>
              <a:off x="2521920" y="687400"/>
              <a:ext cx="192600" cy="225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072B78-66F2-4C5C-A385-9DF75E84A88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13280" y="678400"/>
                <a:ext cx="21024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14:cNvPr>
              <p14:cNvContentPartPr/>
              <p14:nvPr/>
            </p14:nvContentPartPr>
            <p14:xfrm>
              <a:off x="2869320" y="635560"/>
              <a:ext cx="2341440" cy="347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AC8324A-E1D1-4EC2-B45E-332E181F2FB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0679" y="626560"/>
                <a:ext cx="2359083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14:cNvPr>
              <p14:cNvContentPartPr/>
              <p14:nvPr/>
            </p14:nvContentPartPr>
            <p14:xfrm>
              <a:off x="5355840" y="167560"/>
              <a:ext cx="2064960" cy="10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9A5FE45-AE54-42B3-A993-B20326C423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47198" y="158560"/>
                <a:ext cx="2082603" cy="10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14:cNvPr>
              <p14:cNvContentPartPr/>
              <p14:nvPr/>
            </p14:nvContentPartPr>
            <p14:xfrm>
              <a:off x="2551080" y="1132360"/>
              <a:ext cx="2279160" cy="29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A4DDF79-28FD-4C93-B967-2CDC0C30A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42439" y="1123371"/>
                <a:ext cx="2296803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14:cNvPr>
              <p14:cNvContentPartPr/>
              <p14:nvPr/>
            </p14:nvContentPartPr>
            <p14:xfrm>
              <a:off x="105960" y="1473280"/>
              <a:ext cx="8873640" cy="1448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A240208-BA9B-43AA-8335-407B6215A5B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6960" y="1464642"/>
                <a:ext cx="8891280" cy="1466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14:cNvPr>
              <p14:cNvContentPartPr/>
              <p14:nvPr/>
            </p14:nvContentPartPr>
            <p14:xfrm>
              <a:off x="205320" y="2976280"/>
              <a:ext cx="1963440" cy="507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423AD6B-139B-41B4-BE94-D0039B6491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6320" y="2967634"/>
                <a:ext cx="1981080" cy="525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14:cNvPr>
              <p14:cNvContentPartPr/>
              <p14:nvPr/>
            </p14:nvContentPartPr>
            <p14:xfrm>
              <a:off x="2460360" y="3016240"/>
              <a:ext cx="999000" cy="420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3FFA866-9B48-48CF-9628-8E23A0EEC8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51717" y="3007248"/>
                <a:ext cx="1016646" cy="437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14:cNvPr>
              <p14:cNvContentPartPr/>
              <p14:nvPr/>
            </p14:nvContentPartPr>
            <p14:xfrm>
              <a:off x="4479240" y="3088960"/>
              <a:ext cx="318600" cy="31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BB69BB7B-6962-4ED3-A760-FA40FA43A0F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70240" y="3080320"/>
                <a:ext cx="3362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14:cNvPr>
              <p14:cNvContentPartPr/>
              <p14:nvPr/>
            </p14:nvContentPartPr>
            <p14:xfrm>
              <a:off x="3682560" y="3215320"/>
              <a:ext cx="572760" cy="18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C614BE-704B-4BF3-A958-CD69FB27F4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73920" y="3206680"/>
                <a:ext cx="5904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14:cNvPr>
              <p14:cNvContentPartPr/>
              <p14:nvPr/>
            </p14:nvContentPartPr>
            <p14:xfrm>
              <a:off x="6703680" y="3101920"/>
              <a:ext cx="727200" cy="2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D2C3CE5-C328-4B6D-8F58-35A1470FE31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94676" y="3093280"/>
                <a:ext cx="744849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14:cNvPr>
              <p14:cNvContentPartPr/>
              <p14:nvPr/>
            </p14:nvContentPartPr>
            <p14:xfrm>
              <a:off x="5743200" y="3161680"/>
              <a:ext cx="751680" cy="254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8AF98CF-5041-4341-A053-EF21294926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34200" y="3153040"/>
                <a:ext cx="76932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14:cNvPr>
              <p14:cNvContentPartPr/>
              <p14:nvPr/>
            </p14:nvContentPartPr>
            <p14:xfrm>
              <a:off x="5056320" y="3057280"/>
              <a:ext cx="516600" cy="327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26A4157-334C-48A7-9304-B1E216FB49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47680" y="3048280"/>
                <a:ext cx="53424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14:cNvPr>
              <p14:cNvContentPartPr/>
              <p14:nvPr/>
            </p14:nvContentPartPr>
            <p14:xfrm>
              <a:off x="7615920" y="3081400"/>
              <a:ext cx="1342800" cy="349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0E098E-26ED-409C-9AC3-2AB0D359B56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06922" y="3072751"/>
                <a:ext cx="1360435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14:cNvPr>
              <p14:cNvContentPartPr/>
              <p14:nvPr/>
            </p14:nvContentPartPr>
            <p14:xfrm>
              <a:off x="302160" y="3576760"/>
              <a:ext cx="231840" cy="288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FED4596-4D20-49CB-B03D-9684045BD3C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160" y="3568120"/>
                <a:ext cx="24948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14:cNvPr>
              <p14:cNvContentPartPr/>
              <p14:nvPr/>
            </p14:nvContentPartPr>
            <p14:xfrm>
              <a:off x="737040" y="3677200"/>
              <a:ext cx="27036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08A1933-34EE-4DFD-97BA-634B88AD66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400" y="3668560"/>
                <a:ext cx="2880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14:cNvPr>
              <p14:cNvContentPartPr/>
              <p14:nvPr/>
            </p14:nvContentPartPr>
            <p14:xfrm>
              <a:off x="1092720" y="3698800"/>
              <a:ext cx="106200" cy="13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6AA31E5-A5F6-428B-BD03-C5A45561571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84080" y="3689800"/>
                <a:ext cx="1238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14:cNvPr>
              <p14:cNvContentPartPr/>
              <p14:nvPr/>
            </p14:nvContentPartPr>
            <p14:xfrm>
              <a:off x="1239240" y="3697360"/>
              <a:ext cx="83880" cy="131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5A40321-17E8-430B-8022-5E332DE5E4B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30600" y="3688360"/>
                <a:ext cx="1015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14:cNvPr>
              <p14:cNvContentPartPr/>
              <p14:nvPr/>
            </p14:nvContentPartPr>
            <p14:xfrm>
              <a:off x="1389000" y="3719680"/>
              <a:ext cx="16200" cy="85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0B9FA08-1882-4713-B4A8-64112BF41F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380360" y="3711040"/>
                <a:ext cx="338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14:cNvPr>
              <p14:cNvContentPartPr/>
              <p14:nvPr/>
            </p14:nvContentPartPr>
            <p14:xfrm>
              <a:off x="1385760" y="3584680"/>
              <a:ext cx="3600" cy="44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72AFE16-506A-4590-85D3-5736D07944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76760" y="3575680"/>
                <a:ext cx="212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14:cNvPr>
              <p14:cNvContentPartPr/>
              <p14:nvPr/>
            </p14:nvContentPartPr>
            <p14:xfrm>
              <a:off x="1464960" y="3712840"/>
              <a:ext cx="139680" cy="118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6ECE83F-4CA0-46C1-9623-7051F38E725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56320" y="3703840"/>
                <a:ext cx="1573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14:cNvPr>
              <p14:cNvContentPartPr/>
              <p14:nvPr/>
            </p14:nvContentPartPr>
            <p14:xfrm>
              <a:off x="1677000" y="3709240"/>
              <a:ext cx="192240" cy="40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04F36DA-0EB6-48DF-A4C9-BA60D0748C6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8000" y="3700240"/>
                <a:ext cx="20988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14:cNvPr>
              <p14:cNvContentPartPr/>
              <p14:nvPr/>
            </p14:nvContentPartPr>
            <p14:xfrm>
              <a:off x="3014400" y="3636160"/>
              <a:ext cx="186480" cy="21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DA89C8-5124-463C-AE6F-35408C9C95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05760" y="3627520"/>
                <a:ext cx="20412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14:cNvPr>
              <p14:cNvContentPartPr/>
              <p14:nvPr/>
            </p14:nvContentPartPr>
            <p14:xfrm>
              <a:off x="2076240" y="3563800"/>
              <a:ext cx="703080" cy="24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3E7A946-5CD8-4BD7-B176-E6E61E7065F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67604" y="3555160"/>
                <a:ext cx="720711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14:cNvPr>
              <p14:cNvContentPartPr/>
              <p14:nvPr/>
            </p14:nvContentPartPr>
            <p14:xfrm>
              <a:off x="4224720" y="3560560"/>
              <a:ext cx="29520" cy="21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1AAE4F3-4A3E-46F8-8CDE-0C2068A614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15720" y="3551920"/>
                <a:ext cx="47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14:cNvPr>
              <p14:cNvContentPartPr/>
              <p14:nvPr/>
            </p14:nvContentPartPr>
            <p14:xfrm>
              <a:off x="3316080" y="3630760"/>
              <a:ext cx="1009800" cy="308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FFD38D-CC3A-442B-9558-E855D5939A5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07440" y="3622110"/>
                <a:ext cx="1027440" cy="325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14:cNvPr>
              <p14:cNvContentPartPr/>
              <p14:nvPr/>
            </p14:nvContentPartPr>
            <p14:xfrm>
              <a:off x="4432800" y="3855040"/>
              <a:ext cx="8280" cy="82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8F6FF20-677F-47BC-B798-B676C09BBE1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423800" y="3846040"/>
                <a:ext cx="25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14:cNvPr>
              <p14:cNvContentPartPr/>
              <p14:nvPr/>
            </p14:nvContentPartPr>
            <p14:xfrm>
              <a:off x="4577160" y="3599080"/>
              <a:ext cx="811440" cy="330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8ED3BE9-5D69-491F-B7F3-146D15914C0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68520" y="3590440"/>
                <a:ext cx="829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14:cNvPr>
              <p14:cNvContentPartPr/>
              <p14:nvPr/>
            </p14:nvContentPartPr>
            <p14:xfrm>
              <a:off x="5601720" y="3673240"/>
              <a:ext cx="2340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EF57AAB-0F33-4629-AB2A-B488D776CE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93080" y="3664600"/>
                <a:ext cx="410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14:cNvPr>
              <p14:cNvContentPartPr/>
              <p14:nvPr/>
            </p14:nvContentPartPr>
            <p14:xfrm>
              <a:off x="6036240" y="3590080"/>
              <a:ext cx="1357920" cy="30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50FC10-E5FA-4137-9B80-DE867157D96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027240" y="3581080"/>
                <a:ext cx="13755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14:cNvPr>
              <p14:cNvContentPartPr/>
              <p14:nvPr/>
            </p14:nvContentPartPr>
            <p14:xfrm>
              <a:off x="5585880" y="3764680"/>
              <a:ext cx="262080" cy="11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399032-9162-469F-B908-46FD18AE975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3756040"/>
                <a:ext cx="2797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14:cNvPr>
              <p14:cNvContentPartPr/>
              <p14:nvPr/>
            </p14:nvContentPartPr>
            <p14:xfrm>
              <a:off x="7467960" y="3691960"/>
              <a:ext cx="234360" cy="23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180109-556F-4790-95DE-023EE4C08C9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458960" y="3683320"/>
                <a:ext cx="2520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14:cNvPr>
              <p14:cNvContentPartPr/>
              <p14:nvPr/>
            </p14:nvContentPartPr>
            <p14:xfrm>
              <a:off x="7813560" y="3740920"/>
              <a:ext cx="123480" cy="134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2937B79-089B-4018-BD73-99FD142CA2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04920" y="3731920"/>
                <a:ext cx="14112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14:cNvPr>
              <p14:cNvContentPartPr/>
              <p14:nvPr/>
            </p14:nvContentPartPr>
            <p14:xfrm>
              <a:off x="7813920" y="3666760"/>
              <a:ext cx="93240" cy="28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6D95DC-4358-4687-AC73-C132835358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05280" y="3657760"/>
                <a:ext cx="1108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14:cNvPr>
              <p14:cNvContentPartPr/>
              <p14:nvPr/>
            </p14:nvContentPartPr>
            <p14:xfrm>
              <a:off x="8137560" y="3641200"/>
              <a:ext cx="212760" cy="260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3A82D1F-F9C6-4816-8BA1-8FDB82BD856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28560" y="3632200"/>
                <a:ext cx="23040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14:cNvPr>
              <p14:cNvContentPartPr/>
              <p14:nvPr/>
            </p14:nvContentPartPr>
            <p14:xfrm>
              <a:off x="359760" y="4113160"/>
              <a:ext cx="132840" cy="14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803B80-D7FC-4727-8E99-E84156E9751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760" y="4104520"/>
                <a:ext cx="150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14:cNvPr>
              <p14:cNvContentPartPr/>
              <p14:nvPr/>
            </p14:nvContentPartPr>
            <p14:xfrm>
              <a:off x="960960" y="4037560"/>
              <a:ext cx="414360" cy="307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7CF326-46F2-4BA2-A477-C76E932B9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51960" y="4028571"/>
                <a:ext cx="432000" cy="325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14:cNvPr>
              <p14:cNvContentPartPr/>
              <p14:nvPr/>
            </p14:nvContentPartPr>
            <p14:xfrm>
              <a:off x="580440" y="4121440"/>
              <a:ext cx="297720" cy="13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122D874-6EAB-4742-9637-1D2CFCC31E6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71451" y="4112440"/>
                <a:ext cx="315339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14:cNvPr>
              <p14:cNvContentPartPr/>
              <p14:nvPr/>
            </p14:nvContentPartPr>
            <p14:xfrm>
              <a:off x="1557120" y="3945040"/>
              <a:ext cx="1211400" cy="524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9B4789-FB71-49F4-9132-0331B56FCC1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8477" y="3936400"/>
                <a:ext cx="1229045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14:cNvPr>
              <p14:cNvContentPartPr/>
              <p14:nvPr/>
            </p14:nvContentPartPr>
            <p14:xfrm>
              <a:off x="2854200" y="4243120"/>
              <a:ext cx="21600" cy="29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6043F79-31E1-4788-9ABD-2E66F5ED77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5200" y="423448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14:cNvPr>
              <p14:cNvContentPartPr/>
              <p14:nvPr/>
            </p14:nvContentPartPr>
            <p14:xfrm>
              <a:off x="3231840" y="4079320"/>
              <a:ext cx="632880" cy="248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E9A4034-879F-4EA3-8334-0BF47FAFF3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22840" y="4070667"/>
                <a:ext cx="650520" cy="265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14:cNvPr>
              <p14:cNvContentPartPr/>
              <p14:nvPr/>
            </p14:nvContentPartPr>
            <p14:xfrm>
              <a:off x="4168560" y="4071040"/>
              <a:ext cx="187200" cy="26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AA4BB0C-56A0-419D-870F-E5F305D049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59560" y="4062040"/>
                <a:ext cx="204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14:cNvPr>
              <p14:cNvContentPartPr/>
              <p14:nvPr/>
            </p14:nvContentPartPr>
            <p14:xfrm>
              <a:off x="4647000" y="4031080"/>
              <a:ext cx="585360" cy="350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16CE328-CFE4-4CB7-B056-47918B3672A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38006" y="4022440"/>
                <a:ext cx="602989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14:cNvPr>
              <p14:cNvContentPartPr/>
              <p14:nvPr/>
            </p14:nvContentPartPr>
            <p14:xfrm>
              <a:off x="5450880" y="4072480"/>
              <a:ext cx="1170000" cy="30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D5FDEF-3E9B-4EDF-8B97-08415D8A126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41880" y="4063480"/>
                <a:ext cx="11876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14:cNvPr>
              <p14:cNvContentPartPr/>
              <p14:nvPr/>
            </p14:nvContentPartPr>
            <p14:xfrm>
              <a:off x="8087520" y="4253920"/>
              <a:ext cx="219600" cy="11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D3106DE-3673-476F-8EE4-3A8EDEA72F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078880" y="4244920"/>
                <a:ext cx="2372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14:cNvPr>
              <p14:cNvContentPartPr/>
              <p14:nvPr/>
            </p14:nvContentPartPr>
            <p14:xfrm>
              <a:off x="8399280" y="4088320"/>
              <a:ext cx="415800" cy="28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EE7E7A7-9429-40F5-866D-5C447458D0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390280" y="4079331"/>
                <a:ext cx="433440" cy="302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14:cNvPr>
              <p14:cNvContentPartPr/>
              <p14:nvPr/>
            </p14:nvContentPartPr>
            <p14:xfrm>
              <a:off x="6819240" y="4063120"/>
              <a:ext cx="1069920" cy="297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F7A369D-AF78-400E-8FB2-7B17B0132BC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10243" y="4054120"/>
                <a:ext cx="1087554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14:cNvPr>
              <p14:cNvContentPartPr/>
              <p14:nvPr/>
            </p14:nvContentPartPr>
            <p14:xfrm>
              <a:off x="419880" y="4462000"/>
              <a:ext cx="581760" cy="262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4E0136E-170C-4464-9F68-15D587EF75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11235" y="4453000"/>
                <a:ext cx="599411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14:cNvPr>
              <p14:cNvContentPartPr/>
              <p14:nvPr/>
            </p14:nvContentPartPr>
            <p14:xfrm>
              <a:off x="1167240" y="4411960"/>
              <a:ext cx="757440" cy="281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94DCE8D-B48F-41C6-93DA-887B284FBB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58240" y="4402960"/>
                <a:ext cx="7750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14:cNvPr>
              <p14:cNvContentPartPr/>
              <p14:nvPr/>
            </p14:nvContentPartPr>
            <p14:xfrm>
              <a:off x="2283600" y="4358680"/>
              <a:ext cx="5814360" cy="653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A15173-0A22-4715-8D4E-D0408713D25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74600" y="4350040"/>
                <a:ext cx="5832000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14:cNvPr>
              <p14:cNvContentPartPr/>
              <p14:nvPr/>
            </p14:nvContentPartPr>
            <p14:xfrm>
              <a:off x="585840" y="5012080"/>
              <a:ext cx="1815480" cy="522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2ACF167-AE28-4E8D-804D-B0BC7005CC0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840" y="5003086"/>
                <a:ext cx="1833120" cy="539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14:cNvPr>
              <p14:cNvContentPartPr/>
              <p14:nvPr/>
            </p14:nvContentPartPr>
            <p14:xfrm>
              <a:off x="2621640" y="5039800"/>
              <a:ext cx="960480" cy="399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E281F2-0382-4150-B2A1-FD284A0BD0D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12640" y="5031160"/>
                <a:ext cx="9781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14:cNvPr>
              <p14:cNvContentPartPr/>
              <p14:nvPr/>
            </p14:nvContentPartPr>
            <p14:xfrm>
              <a:off x="3921960" y="5152480"/>
              <a:ext cx="429120" cy="300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A83491F-BB94-4727-8D32-7055A27BE8B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12960" y="5143840"/>
                <a:ext cx="4467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14:cNvPr>
              <p14:cNvContentPartPr/>
              <p14:nvPr/>
            </p14:nvContentPartPr>
            <p14:xfrm>
              <a:off x="4674720" y="5251840"/>
              <a:ext cx="130320" cy="194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8A8D6C-8B22-40AA-A403-6330913BA97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65720" y="5243200"/>
                <a:ext cx="147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14:cNvPr>
              <p14:cNvContentPartPr/>
              <p14:nvPr/>
            </p14:nvContentPartPr>
            <p14:xfrm>
              <a:off x="4883160" y="5290720"/>
              <a:ext cx="201240" cy="162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7F934EA-2CE4-4FF3-9AE5-930D6D3DB7C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74160" y="5282080"/>
                <a:ext cx="21888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14:cNvPr>
              <p14:cNvContentPartPr/>
              <p14:nvPr/>
            </p14:nvContentPartPr>
            <p14:xfrm>
              <a:off x="5475000" y="5199640"/>
              <a:ext cx="1195200" cy="31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AD3CED0-B019-4DBF-979F-C9D047324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65997" y="5191000"/>
                <a:ext cx="1212845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14:cNvPr>
              <p14:cNvContentPartPr/>
              <p14:nvPr/>
            </p14:nvContentPartPr>
            <p14:xfrm>
              <a:off x="6999600" y="5201440"/>
              <a:ext cx="923400" cy="31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88B9BCE-D266-4532-8302-2DB57E0D4AE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990600" y="5192800"/>
                <a:ext cx="941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14:cNvPr>
              <p14:cNvContentPartPr/>
              <p14:nvPr/>
            </p14:nvContentPartPr>
            <p14:xfrm>
              <a:off x="410880" y="5615440"/>
              <a:ext cx="1352880" cy="465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82B2D1C-C77C-4671-8350-819CD48D2FC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880" y="5606440"/>
                <a:ext cx="137052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14:cNvPr>
              <p14:cNvContentPartPr/>
              <p14:nvPr/>
            </p14:nvContentPartPr>
            <p14:xfrm>
              <a:off x="3822960" y="5649640"/>
              <a:ext cx="1588680" cy="4611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AD7A8F4-6FC5-4821-9321-93DBEF85A4B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13962" y="5640647"/>
                <a:ext cx="1606316" cy="478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14:cNvPr>
              <p14:cNvContentPartPr/>
              <p14:nvPr/>
            </p14:nvContentPartPr>
            <p14:xfrm>
              <a:off x="2944920" y="5692120"/>
              <a:ext cx="682200" cy="275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9F9EDE8-E70E-4E8B-A2FD-0321C350CB2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35925" y="5683120"/>
                <a:ext cx="699831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14:cNvPr>
              <p14:cNvContentPartPr/>
              <p14:nvPr/>
            </p14:nvContentPartPr>
            <p14:xfrm>
              <a:off x="2024400" y="5614360"/>
              <a:ext cx="668880" cy="385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3A3F24D-2BDD-40AF-888F-331BD4AF9A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15765" y="5605360"/>
                <a:ext cx="686511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14:cNvPr>
              <p14:cNvContentPartPr/>
              <p14:nvPr/>
            </p14:nvContentPartPr>
            <p14:xfrm>
              <a:off x="5641680" y="5634880"/>
              <a:ext cx="1218240" cy="325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280629B-F0CC-405C-96E3-EA200891EC1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632680" y="5626240"/>
                <a:ext cx="1235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14:cNvPr>
              <p14:cNvContentPartPr/>
              <p14:nvPr/>
            </p14:nvContentPartPr>
            <p14:xfrm>
              <a:off x="7155840" y="5672680"/>
              <a:ext cx="218880" cy="448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940EB6AA-6FC0-47D0-941B-BBD9E21A3C6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147200" y="5663680"/>
                <a:ext cx="2365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14:cNvPr>
              <p14:cNvContentPartPr/>
              <p14:nvPr/>
            </p14:nvContentPartPr>
            <p14:xfrm>
              <a:off x="7539600" y="5666200"/>
              <a:ext cx="741240" cy="316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C3A662B-3F25-48AD-9C4F-8A975405FE4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30960" y="5657560"/>
                <a:ext cx="7588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A9D062A-6C7B-422E-9838-F8D912962FF3}"/>
                  </a:ext>
                </a:extLst>
              </p14:cNvPr>
              <p14:cNvContentPartPr/>
              <p14:nvPr/>
            </p14:nvContentPartPr>
            <p14:xfrm>
              <a:off x="8394600" y="5739640"/>
              <a:ext cx="374040" cy="227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A9D062A-6C7B-422E-9838-F8D912962FF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385600" y="5731000"/>
                <a:ext cx="3916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AB67E-317B-49F8-AD77-243C5F83EEAD}"/>
                  </a:ext>
                </a:extLst>
              </p14:cNvPr>
              <p14:cNvContentPartPr/>
              <p14:nvPr/>
            </p14:nvContentPartPr>
            <p14:xfrm>
              <a:off x="3758880" y="6241120"/>
              <a:ext cx="286560" cy="591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AB67E-317B-49F8-AD77-243C5F83EEA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749880" y="6232120"/>
                <a:ext cx="3042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9617A4C-3119-469B-B2EB-3A8EFED3FB36}"/>
                  </a:ext>
                </a:extLst>
              </p14:cNvPr>
              <p14:cNvContentPartPr/>
              <p14:nvPr/>
            </p14:nvContentPartPr>
            <p14:xfrm>
              <a:off x="1382880" y="6166600"/>
              <a:ext cx="2112840" cy="450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9617A4C-3119-469B-B2EB-3A8EFED3FB3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373882" y="6157960"/>
                <a:ext cx="2130477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B6EA6F3A-8384-4F47-B724-E69D1952F69C}"/>
                  </a:ext>
                </a:extLst>
              </p14:cNvPr>
              <p14:cNvContentPartPr/>
              <p14:nvPr/>
            </p14:nvContentPartPr>
            <p14:xfrm>
              <a:off x="5583000" y="6381160"/>
              <a:ext cx="1955880" cy="3430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B6EA6F3A-8384-4F47-B724-E69D1952F69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000" y="6372511"/>
                <a:ext cx="1973520" cy="360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BA2A1B0-3838-434B-90BE-BE979C11C667}"/>
                  </a:ext>
                </a:extLst>
              </p14:cNvPr>
              <p14:cNvContentPartPr/>
              <p14:nvPr/>
            </p14:nvContentPartPr>
            <p14:xfrm>
              <a:off x="4246680" y="6288640"/>
              <a:ext cx="1122480" cy="4039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BA2A1B0-3838-434B-90BE-BE979C11C66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237683" y="6280000"/>
                <a:ext cx="1140114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10DC305-D54E-4BED-AEA6-7A6F53AD49CD}"/>
                  </a:ext>
                </a:extLst>
              </p14:cNvPr>
              <p14:cNvContentPartPr/>
              <p14:nvPr/>
            </p14:nvContentPartPr>
            <p14:xfrm>
              <a:off x="8014800" y="6544240"/>
              <a:ext cx="822240" cy="2293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10DC305-D54E-4BED-AEA6-7A6F53AD49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005800" y="6535600"/>
                <a:ext cx="839880" cy="24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25865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52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19" y="134800"/>
                <a:ext cx="3215162" cy="158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51372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017758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97906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656401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527575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09278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32015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14:cNvPr>
              <p14:cNvContentPartPr/>
              <p14:nvPr/>
            </p14:nvContentPartPr>
            <p14:xfrm>
              <a:off x="8207040" y="80440"/>
              <a:ext cx="762840" cy="441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89400" y="62440"/>
                <a:ext cx="798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813600" cy="284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14:cNvPr>
              <p14:cNvContentPartPr/>
              <p14:nvPr/>
            </p14:nvContentPartPr>
            <p14:xfrm>
              <a:off x="373800" y="1021840"/>
              <a:ext cx="358560" cy="346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800" y="1004200"/>
                <a:ext cx="3942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14:cNvPr>
              <p14:cNvContentPartPr/>
              <p14:nvPr/>
            </p14:nvContentPartPr>
            <p14:xfrm>
              <a:off x="773400" y="1123720"/>
              <a:ext cx="201240" cy="178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5760" y="1106080"/>
                <a:ext cx="2368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14:cNvPr>
              <p14:cNvContentPartPr/>
              <p14:nvPr/>
            </p14:nvContentPartPr>
            <p14:xfrm>
              <a:off x="961680" y="923560"/>
              <a:ext cx="24696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44040" y="905920"/>
                <a:ext cx="2826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14:cNvPr>
              <p14:cNvContentPartPr/>
              <p14:nvPr/>
            </p14:nvContentPartPr>
            <p14:xfrm>
              <a:off x="1218720" y="1112200"/>
              <a:ext cx="228600" cy="147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00720" y="1094560"/>
                <a:ext cx="2642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14:cNvPr>
              <p14:cNvContentPartPr/>
              <p14:nvPr/>
            </p14:nvContentPartPr>
            <p14:xfrm>
              <a:off x="1472880" y="1085920"/>
              <a:ext cx="126000" cy="155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54880" y="1068280"/>
                <a:ext cx="1616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14:cNvPr>
              <p14:cNvContentPartPr/>
              <p14:nvPr/>
            </p14:nvContentPartPr>
            <p14:xfrm>
              <a:off x="1629840" y="1036240"/>
              <a:ext cx="208800" cy="23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12200" y="1018240"/>
                <a:ext cx="2444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14:cNvPr>
              <p14:cNvContentPartPr/>
              <p14:nvPr/>
            </p14:nvContentPartPr>
            <p14:xfrm>
              <a:off x="1874280" y="892960"/>
              <a:ext cx="302760" cy="414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6640" y="874960"/>
                <a:ext cx="338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14:cNvPr>
              <p14:cNvContentPartPr/>
              <p14:nvPr/>
            </p14:nvContentPartPr>
            <p14:xfrm>
              <a:off x="2163000" y="1048480"/>
              <a:ext cx="692280" cy="544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000" y="1030840"/>
                <a:ext cx="7279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14:cNvPr>
              <p14:cNvContentPartPr/>
              <p14:nvPr/>
            </p14:nvContentPartPr>
            <p14:xfrm>
              <a:off x="314760" y="1309840"/>
              <a:ext cx="2611080" cy="23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760" y="1292200"/>
                <a:ext cx="26467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14:cNvPr>
              <p14:cNvContentPartPr/>
              <p14:nvPr/>
            </p14:nvContentPartPr>
            <p14:xfrm>
              <a:off x="4250280" y="1228840"/>
              <a:ext cx="98280" cy="126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32640" y="1211200"/>
                <a:ext cx="1339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14:cNvPr>
              <p14:cNvContentPartPr/>
              <p14:nvPr/>
            </p14:nvContentPartPr>
            <p14:xfrm>
              <a:off x="4687680" y="893680"/>
              <a:ext cx="87480" cy="308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70040" y="875680"/>
                <a:ext cx="123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14:cNvPr>
              <p14:cNvContentPartPr/>
              <p14:nvPr/>
            </p14:nvContentPartPr>
            <p14:xfrm>
              <a:off x="5363760" y="822760"/>
              <a:ext cx="61560" cy="377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45760" y="804760"/>
                <a:ext cx="97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14:cNvPr>
              <p14:cNvContentPartPr/>
              <p14:nvPr/>
            </p14:nvContentPartPr>
            <p14:xfrm>
              <a:off x="4928160" y="853000"/>
              <a:ext cx="275760" cy="310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10160" y="835000"/>
                <a:ext cx="3114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14:cNvPr>
              <p14:cNvContentPartPr/>
              <p14:nvPr/>
            </p14:nvContentPartPr>
            <p14:xfrm>
              <a:off x="3107640" y="893680"/>
              <a:ext cx="977040" cy="36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89640" y="875680"/>
                <a:ext cx="10126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0449AE0-34B6-49A4-9CF5-CC3DC4879D18}"/>
                  </a:ext>
                </a:extLst>
              </p14:cNvPr>
              <p14:cNvContentPartPr/>
              <p14:nvPr/>
            </p14:nvContentPartPr>
            <p14:xfrm>
              <a:off x="4510560" y="1228840"/>
              <a:ext cx="1034280" cy="241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0449AE0-34B6-49A4-9CF5-CC3DC4879D1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1211200"/>
                <a:ext cx="106992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754AFC1-7960-4A0C-8F88-3A43ED210540}"/>
                  </a:ext>
                </a:extLst>
              </p14:cNvPr>
              <p14:cNvContentPartPr/>
              <p14:nvPr/>
            </p14:nvContentPartPr>
            <p14:xfrm>
              <a:off x="2263800" y="2041720"/>
              <a:ext cx="2930760" cy="25959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754AFC1-7960-4A0C-8F88-3A43ED21054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5798" y="2024080"/>
                <a:ext cx="2966404" cy="263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784083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479874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083484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03394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078999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112814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14:cNvPr>
              <p14:cNvContentPartPr/>
              <p14:nvPr/>
            </p14:nvContentPartPr>
            <p14:xfrm>
              <a:off x="4126440" y="5448040"/>
              <a:ext cx="539640" cy="185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17800" y="5439400"/>
                <a:ext cx="5572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14:cNvPr>
              <p14:cNvContentPartPr/>
              <p14:nvPr/>
            </p14:nvContentPartPr>
            <p14:xfrm>
              <a:off x="6625560" y="5407000"/>
              <a:ext cx="185040" cy="13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6920" y="5398360"/>
                <a:ext cx="202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14:cNvPr>
              <p14:cNvContentPartPr/>
              <p14:nvPr/>
            </p14:nvContentPartPr>
            <p14:xfrm>
              <a:off x="6652200" y="5481160"/>
              <a:ext cx="142920" cy="12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643560" y="5472520"/>
                <a:ext cx="160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14:cNvPr>
              <p14:cNvContentPartPr/>
              <p14:nvPr/>
            </p14:nvContentPartPr>
            <p14:xfrm>
              <a:off x="5053800" y="5319520"/>
              <a:ext cx="1464840" cy="417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44802" y="5310873"/>
                <a:ext cx="1482476" cy="435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14:cNvPr>
              <p14:cNvContentPartPr/>
              <p14:nvPr/>
            </p14:nvContentPartPr>
            <p14:xfrm>
              <a:off x="6931200" y="5374600"/>
              <a:ext cx="525240" cy="235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22554" y="5365600"/>
                <a:ext cx="542892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14:cNvPr>
              <p14:cNvContentPartPr/>
              <p14:nvPr/>
            </p14:nvContentPartPr>
            <p14:xfrm>
              <a:off x="7556880" y="5302240"/>
              <a:ext cx="165600" cy="28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47860" y="5293600"/>
                <a:ext cx="183278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226752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14:cNvPr>
              <p14:cNvContentPartPr/>
              <p14:nvPr/>
            </p14:nvContentPartPr>
            <p14:xfrm>
              <a:off x="233760" y="143800"/>
              <a:ext cx="3197160" cy="1567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081CB48-3209-489A-9F13-3D26F22536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5120" y="134800"/>
                <a:ext cx="3214800" cy="15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14:cNvPr>
              <p14:cNvContentPartPr/>
              <p14:nvPr/>
            </p14:nvContentPartPr>
            <p14:xfrm>
              <a:off x="4297080" y="440440"/>
              <a:ext cx="329040" cy="39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3037063-788F-43B1-8315-F1C3BE5615F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8080" y="431800"/>
                <a:ext cx="3466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14:cNvPr>
              <p14:cNvContentPartPr/>
              <p14:nvPr/>
            </p14:nvContentPartPr>
            <p14:xfrm>
              <a:off x="4274400" y="279160"/>
              <a:ext cx="253440" cy="114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CF68975-8F0F-451A-B0B4-30769384099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65400" y="270160"/>
                <a:ext cx="2710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14:cNvPr>
              <p14:cNvContentPartPr/>
              <p14:nvPr/>
            </p14:nvContentPartPr>
            <p14:xfrm>
              <a:off x="5032560" y="506680"/>
              <a:ext cx="198360" cy="2232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A76E163-539C-42BC-8055-70459176B5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3560" y="498040"/>
                <a:ext cx="216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14:cNvPr>
              <p14:cNvContentPartPr/>
              <p14:nvPr/>
            </p14:nvContentPartPr>
            <p14:xfrm>
              <a:off x="5383200" y="192760"/>
              <a:ext cx="238320" cy="85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1192896-8167-4F7C-8589-A7D505C6ED7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74200" y="183760"/>
                <a:ext cx="255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14:cNvPr>
              <p14:cNvContentPartPr/>
              <p14:nvPr/>
            </p14:nvContentPartPr>
            <p14:xfrm>
              <a:off x="6152520" y="557080"/>
              <a:ext cx="187200" cy="7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067132-326D-408A-82B1-F2455F2815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43880" y="54844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14:cNvPr>
              <p14:cNvContentPartPr/>
              <p14:nvPr/>
            </p14:nvContentPartPr>
            <p14:xfrm>
              <a:off x="6186360" y="622240"/>
              <a:ext cx="1627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EDD6FBE-5324-4CD0-B453-4870A161C17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177360" y="613240"/>
                <a:ext cx="180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14:cNvPr>
              <p14:cNvContentPartPr/>
              <p14:nvPr/>
            </p14:nvContentPartPr>
            <p14:xfrm>
              <a:off x="4713240" y="755800"/>
              <a:ext cx="9000" cy="12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D3CE9F-55A7-4CD0-BB31-D47CC528FAB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04240" y="747160"/>
                <a:ext cx="26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14:cNvPr>
              <p14:cNvContentPartPr/>
              <p14:nvPr/>
            </p14:nvContentPartPr>
            <p14:xfrm>
              <a:off x="5442960" y="359800"/>
              <a:ext cx="440280" cy="554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32E53F-9BB6-4191-8178-9F307576AC8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33960" y="350806"/>
                <a:ext cx="457920" cy="571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14:cNvPr>
              <p14:cNvContentPartPr/>
              <p14:nvPr/>
            </p14:nvContentPartPr>
            <p14:xfrm>
              <a:off x="6585600" y="396880"/>
              <a:ext cx="504360" cy="501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4B467A-1CF1-41A6-BD8F-35DB69DBCF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76600" y="387886"/>
                <a:ext cx="522000" cy="518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14:cNvPr>
              <p14:cNvContentPartPr/>
              <p14:nvPr/>
            </p14:nvContentPartPr>
            <p14:xfrm>
              <a:off x="6547440" y="278800"/>
              <a:ext cx="291240" cy="72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B9A0BE9-A2C9-46C1-9CA3-5ECC231FE1B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38800" y="270160"/>
                <a:ext cx="3088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14:cNvPr>
              <p14:cNvContentPartPr/>
              <p14:nvPr/>
            </p14:nvContentPartPr>
            <p14:xfrm>
              <a:off x="7547520" y="464560"/>
              <a:ext cx="490680" cy="374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F1256F-BA6F-4322-8BD8-5C49E8BC63A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538880" y="455560"/>
                <a:ext cx="5083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14:cNvPr>
              <p14:cNvContentPartPr/>
              <p14:nvPr/>
            </p14:nvContentPartPr>
            <p14:xfrm>
              <a:off x="7503960" y="280240"/>
              <a:ext cx="301680" cy="8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0C1130E-A89A-49A4-BA44-58BE2B1A7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94960" y="271240"/>
                <a:ext cx="3193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14:cNvPr>
              <p14:cNvContentPartPr/>
              <p14:nvPr/>
            </p14:nvContentPartPr>
            <p14:xfrm>
              <a:off x="7241520" y="522880"/>
              <a:ext cx="198000" cy="220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2CF51E-1F49-436D-A32E-FD489BCF0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32536" y="513880"/>
                <a:ext cx="215608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14:cNvPr>
              <p14:cNvContentPartPr/>
              <p14:nvPr/>
            </p14:nvContentPartPr>
            <p14:xfrm>
              <a:off x="6021840" y="1250080"/>
              <a:ext cx="200520" cy="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480279-8C68-49C1-A82C-B7A092C0C8F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13200" y="1241440"/>
                <a:ext cx="21816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14:cNvPr>
              <p14:cNvContentPartPr/>
              <p14:nvPr/>
            </p14:nvContentPartPr>
            <p14:xfrm>
              <a:off x="6070440" y="1326040"/>
              <a:ext cx="168840" cy="5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00667BD-BC67-4016-B2DD-6940D49610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61440" y="1317040"/>
                <a:ext cx="186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14:cNvPr>
              <p14:cNvContentPartPr/>
              <p14:nvPr/>
            </p14:nvContentPartPr>
            <p14:xfrm>
              <a:off x="4059840" y="131920"/>
              <a:ext cx="1392120" cy="97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606D05-7332-467A-868A-E168BE21997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41840" y="114280"/>
                <a:ext cx="1418760" cy="10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14:cNvPr>
              <p14:cNvContentPartPr/>
              <p14:nvPr/>
            </p14:nvContentPartPr>
            <p14:xfrm>
              <a:off x="5348640" y="1178080"/>
              <a:ext cx="493920" cy="393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66319AF-6B77-467E-84E4-DAFC601076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39647" y="1169440"/>
                <a:ext cx="511547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14:cNvPr>
              <p14:cNvContentPartPr/>
              <p14:nvPr/>
            </p14:nvContentPartPr>
            <p14:xfrm>
              <a:off x="3872640" y="1205440"/>
              <a:ext cx="26964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786CA64-2C06-4B2F-B753-BE83F38214F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863988" y="1196440"/>
                <a:ext cx="287304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14:cNvPr>
              <p14:cNvContentPartPr/>
              <p14:nvPr/>
            </p14:nvContentPartPr>
            <p14:xfrm>
              <a:off x="7352040" y="985480"/>
              <a:ext cx="208440" cy="532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5F57D39-A277-4F7F-A93E-6658D5407D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3400" y="976480"/>
                <a:ext cx="226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14:cNvPr>
              <p14:cNvContentPartPr/>
              <p14:nvPr/>
            </p14:nvContentPartPr>
            <p14:xfrm>
              <a:off x="7410360" y="1117960"/>
              <a:ext cx="459720" cy="351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D809537-B7B8-407C-8BC7-1B6C59C6327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01720" y="1108969"/>
                <a:ext cx="477360" cy="3686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14:cNvPr>
              <p14:cNvContentPartPr/>
              <p14:nvPr/>
            </p14:nvContentPartPr>
            <p14:xfrm>
              <a:off x="6376800" y="1016080"/>
              <a:ext cx="85104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5F9AB6-375B-4E67-9372-510B4CAC51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68160" y="1007440"/>
                <a:ext cx="86868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14:cNvPr>
              <p14:cNvContentPartPr/>
              <p14:nvPr/>
            </p14:nvContentPartPr>
            <p14:xfrm>
              <a:off x="538680" y="1918600"/>
              <a:ext cx="316800" cy="291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3504480-03AF-4718-853B-25FF969186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690" y="1909600"/>
                <a:ext cx="33442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14:cNvPr>
              <p14:cNvContentPartPr/>
              <p14:nvPr/>
            </p14:nvContentPartPr>
            <p14:xfrm>
              <a:off x="1216560" y="2062960"/>
              <a:ext cx="405360" cy="18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7C904F-B94C-4AD6-93D1-AD5177A2699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07920" y="2053960"/>
                <a:ext cx="4230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14:cNvPr>
              <p14:cNvContentPartPr/>
              <p14:nvPr/>
            </p14:nvContentPartPr>
            <p14:xfrm>
              <a:off x="1680240" y="2182120"/>
              <a:ext cx="3960" cy="104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93F781-679F-435C-80D4-86233EF71A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71600" y="2173480"/>
                <a:ext cx="216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14:cNvPr>
              <p14:cNvContentPartPr/>
              <p14:nvPr/>
            </p14:nvContentPartPr>
            <p14:xfrm>
              <a:off x="1686360" y="2185000"/>
              <a:ext cx="94320" cy="132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D2D5095-77E3-47EE-AC61-E2B00DBCCBC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77720" y="2176000"/>
                <a:ext cx="11196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14:cNvPr>
              <p14:cNvContentPartPr/>
              <p14:nvPr/>
            </p14:nvContentPartPr>
            <p14:xfrm>
              <a:off x="1880040" y="2032360"/>
              <a:ext cx="174600" cy="212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7DF37C-2BC8-41D6-8497-9F3B501FE3A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871040" y="2023360"/>
                <a:ext cx="19224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14:cNvPr>
              <p14:cNvContentPartPr/>
              <p14:nvPr/>
            </p14:nvContentPartPr>
            <p14:xfrm>
              <a:off x="2047440" y="2179600"/>
              <a:ext cx="35640" cy="11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A9B20-83ED-44D3-AA21-FD5F3A6CC7C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38800" y="2170600"/>
                <a:ext cx="532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14:cNvPr>
              <p14:cNvContentPartPr/>
              <p14:nvPr/>
            </p14:nvContentPartPr>
            <p14:xfrm>
              <a:off x="2031240" y="2178160"/>
              <a:ext cx="115560" cy="146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D6295FA-0BB8-4E38-B671-48720669C3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22240" y="2169520"/>
                <a:ext cx="133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14:cNvPr>
              <p14:cNvContentPartPr/>
              <p14:nvPr/>
            </p14:nvContentPartPr>
            <p14:xfrm>
              <a:off x="2196840" y="2245840"/>
              <a:ext cx="32040" cy="9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5FB9D7-B4C8-4ADA-B0A3-DBCACB31E4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87840" y="2236840"/>
                <a:ext cx="496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14:cNvPr>
              <p14:cNvContentPartPr/>
              <p14:nvPr/>
            </p14:nvContentPartPr>
            <p14:xfrm>
              <a:off x="2376840" y="2133160"/>
              <a:ext cx="187200" cy="1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E72E2DB-D9ED-4DE2-B59E-8A802615DC9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68200" y="2124160"/>
                <a:ext cx="204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14:cNvPr>
              <p14:cNvContentPartPr/>
              <p14:nvPr/>
            </p14:nvContentPartPr>
            <p14:xfrm>
              <a:off x="2390160" y="2220640"/>
              <a:ext cx="16812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CA6EC0-62AA-4153-8BB1-89A47102D3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81520" y="2211640"/>
                <a:ext cx="1857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14:cNvPr>
              <p14:cNvContentPartPr/>
              <p14:nvPr/>
            </p14:nvContentPartPr>
            <p14:xfrm>
              <a:off x="1833960" y="1843000"/>
              <a:ext cx="18648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89E443D-82CA-47C7-B74E-7882C4602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24960" y="1834000"/>
                <a:ext cx="204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14:cNvPr>
              <p14:cNvContentPartPr/>
              <p14:nvPr/>
            </p14:nvContentPartPr>
            <p14:xfrm>
              <a:off x="3216720" y="1955680"/>
              <a:ext cx="161640" cy="61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D42A9A8-186C-4CDA-ABE5-33D6FEC9E48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07720" y="1946680"/>
                <a:ext cx="1792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14:cNvPr>
              <p14:cNvContentPartPr/>
              <p14:nvPr/>
            </p14:nvContentPartPr>
            <p14:xfrm>
              <a:off x="3569880" y="2318560"/>
              <a:ext cx="77400" cy="1105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97637A3-6E40-4E2A-B68E-221716F031A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61240" y="2309920"/>
                <a:ext cx="95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14:cNvPr>
              <p14:cNvContentPartPr/>
              <p14:nvPr/>
            </p14:nvContentPartPr>
            <p14:xfrm>
              <a:off x="2697240" y="2089240"/>
              <a:ext cx="786960" cy="34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A7157DF-6F50-4E3A-8E10-2AECB1D58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88240" y="2080600"/>
                <a:ext cx="80460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14:cNvPr>
              <p14:cNvContentPartPr/>
              <p14:nvPr/>
            </p14:nvContentPartPr>
            <p14:xfrm>
              <a:off x="4572480" y="1870720"/>
              <a:ext cx="157680" cy="115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4CDCB5D-8B7C-4DE7-95DE-FE6BB17F141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63480" y="1861720"/>
                <a:ext cx="1753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14:cNvPr>
              <p14:cNvContentPartPr/>
              <p14:nvPr/>
            </p14:nvContentPartPr>
            <p14:xfrm>
              <a:off x="3822240" y="2107960"/>
              <a:ext cx="1195200" cy="311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39F8A6-80A0-4892-9C32-7CFA9CA686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13600" y="2099320"/>
                <a:ext cx="12128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14:cNvPr>
              <p14:cNvContentPartPr/>
              <p14:nvPr/>
            </p14:nvContentPartPr>
            <p14:xfrm>
              <a:off x="5435400" y="1935880"/>
              <a:ext cx="921960" cy="547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BFDB56D-39C9-480B-A756-24AEA6DC0F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26760" y="1927240"/>
                <a:ext cx="93960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14:cNvPr>
              <p14:cNvContentPartPr/>
              <p14:nvPr/>
            </p14:nvContentPartPr>
            <p14:xfrm>
              <a:off x="6693240" y="1890880"/>
              <a:ext cx="207000" cy="76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E65A4D-7D5D-4DC8-BF26-DA6E0D31A1B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84600" y="1881880"/>
                <a:ext cx="2246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14:cNvPr>
              <p14:cNvContentPartPr/>
              <p14:nvPr/>
            </p14:nvContentPartPr>
            <p14:xfrm>
              <a:off x="7354560" y="2125240"/>
              <a:ext cx="15876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702E90-89F8-49FA-B693-B337FE2DAAE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345920" y="2116240"/>
                <a:ext cx="1764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14:cNvPr>
              <p14:cNvContentPartPr/>
              <p14:nvPr/>
            </p14:nvContentPartPr>
            <p14:xfrm>
              <a:off x="7328280" y="2226040"/>
              <a:ext cx="190440" cy="9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115ACE7-6A86-4443-80BB-97131B49480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9280" y="2217040"/>
                <a:ext cx="20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14:cNvPr>
              <p14:cNvContentPartPr/>
              <p14:nvPr/>
            </p14:nvContentPartPr>
            <p14:xfrm>
              <a:off x="7585320" y="1744720"/>
              <a:ext cx="256320" cy="11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39B29B1-2075-4802-BBDE-C83B97F184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76680" y="1736080"/>
                <a:ext cx="2739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14:cNvPr>
              <p14:cNvContentPartPr/>
              <p14:nvPr/>
            </p14:nvContentPartPr>
            <p14:xfrm>
              <a:off x="8482800" y="1814920"/>
              <a:ext cx="198720" cy="134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0C851A-98EA-4F4B-85C2-4E089C087E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473800" y="1806280"/>
                <a:ext cx="2163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14:cNvPr>
              <p14:cNvContentPartPr/>
              <p14:nvPr/>
            </p14:nvContentPartPr>
            <p14:xfrm>
              <a:off x="8480640" y="2064400"/>
              <a:ext cx="264960" cy="346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9B68DAC-FA42-48DF-8049-C7A76F613F9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72000" y="2055751"/>
                <a:ext cx="282600" cy="363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14:cNvPr>
              <p14:cNvContentPartPr/>
              <p14:nvPr/>
            </p14:nvContentPartPr>
            <p14:xfrm>
              <a:off x="6734280" y="2085280"/>
              <a:ext cx="443160" cy="338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4E82F05-3056-42C6-9A82-D3FBBBE46E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5640" y="2076631"/>
                <a:ext cx="460800" cy="356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14:cNvPr>
              <p14:cNvContentPartPr/>
              <p14:nvPr/>
            </p14:nvContentPartPr>
            <p14:xfrm>
              <a:off x="7649760" y="2030920"/>
              <a:ext cx="666720" cy="3823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2ED7403-46F6-4148-BF0E-49EB606238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640765" y="2022280"/>
                <a:ext cx="68435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14:cNvPr>
              <p14:cNvContentPartPr/>
              <p14:nvPr/>
            </p14:nvContentPartPr>
            <p14:xfrm>
              <a:off x="437880" y="2676760"/>
              <a:ext cx="515160" cy="219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3B6965-A28A-4393-BD32-F42BE703EA3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29234" y="2668120"/>
                <a:ext cx="532812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14:cNvPr>
              <p14:cNvContentPartPr/>
              <p14:nvPr/>
            </p14:nvContentPartPr>
            <p14:xfrm>
              <a:off x="1470360" y="2714920"/>
              <a:ext cx="850680" cy="332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5ACC30-6FC7-4967-B9C8-3AE41159FF1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461720" y="2706280"/>
                <a:ext cx="86832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14:cNvPr>
              <p14:cNvContentPartPr/>
              <p14:nvPr/>
            </p14:nvContentPartPr>
            <p14:xfrm>
              <a:off x="2399520" y="2932360"/>
              <a:ext cx="10440" cy="87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978BB03-472F-484C-845C-12B3B14FA5D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90880" y="2923360"/>
                <a:ext cx="2808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14:cNvPr>
              <p14:cNvContentPartPr/>
              <p14:nvPr/>
            </p14:nvContentPartPr>
            <p14:xfrm>
              <a:off x="2019720" y="2597200"/>
              <a:ext cx="226440" cy="72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499DAFB-BF71-4A64-9E01-19AE6ED6F8F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011080" y="2588200"/>
                <a:ext cx="24408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14:cNvPr>
              <p14:cNvContentPartPr/>
              <p14:nvPr/>
            </p14:nvContentPartPr>
            <p14:xfrm>
              <a:off x="2637480" y="2868640"/>
              <a:ext cx="168120" cy="6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C94DD68-F830-43FD-902E-FC2FFAF29B1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8480" y="2860000"/>
                <a:ext cx="185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14:cNvPr>
              <p14:cNvContentPartPr/>
              <p14:nvPr/>
            </p14:nvContentPartPr>
            <p14:xfrm>
              <a:off x="2643960" y="2940280"/>
              <a:ext cx="138240" cy="32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190B71-6A70-4AD9-8597-E38D8B5821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635320" y="2931640"/>
                <a:ext cx="155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14:cNvPr>
              <p14:cNvContentPartPr/>
              <p14:nvPr/>
            </p14:nvContentPartPr>
            <p14:xfrm>
              <a:off x="3005760" y="2722480"/>
              <a:ext cx="630720" cy="345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DE1DB29-6632-4D83-9371-42DA874A3B6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7120" y="2713480"/>
                <a:ext cx="64836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14:cNvPr>
              <p14:cNvContentPartPr/>
              <p14:nvPr/>
            </p14:nvContentPartPr>
            <p14:xfrm>
              <a:off x="4536120" y="2526280"/>
              <a:ext cx="168840" cy="90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080F600-2AED-4C2A-8010-BCAAD953B6F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27480" y="2517640"/>
                <a:ext cx="186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14:cNvPr>
              <p14:cNvContentPartPr/>
              <p14:nvPr/>
            </p14:nvContentPartPr>
            <p14:xfrm>
              <a:off x="3744840" y="2707000"/>
              <a:ext cx="1122120" cy="336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E1F2649-619C-4AF1-A1D7-3FD8717B14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36200" y="2698351"/>
                <a:ext cx="1139760" cy="354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14:cNvPr>
              <p14:cNvContentPartPr/>
              <p14:nvPr/>
            </p14:nvContentPartPr>
            <p14:xfrm>
              <a:off x="5263320" y="2805640"/>
              <a:ext cx="232920" cy="160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D7C096F-2EF2-45F7-9E26-5B60A86E6D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54320" y="2796640"/>
                <a:ext cx="2505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14:cNvPr>
              <p14:cNvContentPartPr/>
              <p14:nvPr/>
            </p14:nvContentPartPr>
            <p14:xfrm>
              <a:off x="5628360" y="2825080"/>
              <a:ext cx="163080" cy="155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21EC26B-D1A3-4830-A6B4-EB365595D27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619720" y="2816080"/>
                <a:ext cx="18072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14:cNvPr>
              <p14:cNvContentPartPr/>
              <p14:nvPr/>
            </p14:nvContentPartPr>
            <p14:xfrm>
              <a:off x="5983680" y="2480560"/>
              <a:ext cx="2946240" cy="1258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A95C692-AE56-4299-8A25-E5E2025419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974680" y="2471560"/>
                <a:ext cx="2963880" cy="12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14:cNvPr>
              <p14:cNvContentPartPr/>
              <p14:nvPr/>
            </p14:nvContentPartPr>
            <p14:xfrm>
              <a:off x="597360" y="3357880"/>
              <a:ext cx="997200" cy="447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E27B39B-2FE7-4F36-9A08-7ADC59D18B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8720" y="3348880"/>
                <a:ext cx="10148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14:cNvPr>
              <p14:cNvContentPartPr/>
              <p14:nvPr/>
            </p14:nvContentPartPr>
            <p14:xfrm>
              <a:off x="2154360" y="3688000"/>
              <a:ext cx="10440" cy="97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97A8CED-2D12-459D-8AE3-3850C89AACE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145360" y="3679000"/>
                <a:ext cx="280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14:cNvPr>
              <p14:cNvContentPartPr/>
              <p14:nvPr/>
            </p14:nvContentPartPr>
            <p14:xfrm>
              <a:off x="2107200" y="3487840"/>
              <a:ext cx="36360" cy="8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4506D2B-39EB-4FDD-9A30-DBDC6F7079B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098474" y="3478840"/>
                <a:ext cx="54176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14:cNvPr>
              <p14:cNvContentPartPr/>
              <p14:nvPr/>
            </p14:nvContentPartPr>
            <p14:xfrm>
              <a:off x="2264520" y="3616360"/>
              <a:ext cx="478800" cy="146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C80B99-8B29-49D1-9594-E7D454BA52D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55880" y="3607360"/>
                <a:ext cx="49644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14:cNvPr>
              <p14:cNvContentPartPr/>
              <p14:nvPr/>
            </p14:nvContentPartPr>
            <p14:xfrm>
              <a:off x="1873200" y="3471280"/>
              <a:ext cx="156240" cy="28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3C5EEDD-2809-4C37-9C90-B1AE7969F8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864560" y="3462280"/>
                <a:ext cx="1738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14:cNvPr>
              <p14:cNvContentPartPr/>
              <p14:nvPr/>
            </p14:nvContentPartPr>
            <p14:xfrm>
              <a:off x="3288360" y="3625720"/>
              <a:ext cx="103320" cy="131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15C12A1-316F-4E61-B6ED-CBF56758DBB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279720" y="3616720"/>
                <a:ext cx="1209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14:cNvPr>
              <p14:cNvContentPartPr/>
              <p14:nvPr/>
            </p14:nvContentPartPr>
            <p14:xfrm>
              <a:off x="5507760" y="3559480"/>
              <a:ext cx="293040" cy="256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40B8263-761A-4ED7-8379-23B409FCA85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498771" y="3550480"/>
                <a:ext cx="310658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14:cNvPr>
              <p14:cNvContentPartPr/>
              <p14:nvPr/>
            </p14:nvContentPartPr>
            <p14:xfrm>
              <a:off x="5196720" y="3633640"/>
              <a:ext cx="230760" cy="152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B8B7130-D285-4467-9F7F-F9E4B1F70F7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88080" y="3624980"/>
                <a:ext cx="248400" cy="170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14:cNvPr>
              <p14:cNvContentPartPr/>
              <p14:nvPr/>
            </p14:nvContentPartPr>
            <p14:xfrm>
              <a:off x="4695240" y="3510160"/>
              <a:ext cx="296640" cy="304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F328608-4881-4F3C-923B-66452E320CB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686251" y="3501520"/>
                <a:ext cx="314259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14:cNvPr>
              <p14:cNvContentPartPr/>
              <p14:nvPr/>
            </p14:nvContentPartPr>
            <p14:xfrm>
              <a:off x="3687960" y="3641920"/>
              <a:ext cx="770760" cy="146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71A690D-5921-4E0E-80D2-74E05363D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678960" y="3632920"/>
                <a:ext cx="7884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14:cNvPr>
              <p14:cNvContentPartPr/>
              <p14:nvPr/>
            </p14:nvContentPartPr>
            <p14:xfrm>
              <a:off x="3059760" y="3428440"/>
              <a:ext cx="152280" cy="33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1841E25-83AF-4695-AE87-39B874D3D5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050760" y="3419800"/>
                <a:ext cx="16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14:cNvPr>
              <p14:cNvContentPartPr/>
              <p14:nvPr/>
            </p14:nvContentPartPr>
            <p14:xfrm>
              <a:off x="512760" y="3860080"/>
              <a:ext cx="5325840" cy="77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61BF61B-F047-466D-8272-3568D780416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4120" y="3851080"/>
                <a:ext cx="5343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14:cNvPr>
              <p14:cNvContentPartPr/>
              <p14:nvPr/>
            </p14:nvContentPartPr>
            <p14:xfrm>
              <a:off x="5878200" y="3645520"/>
              <a:ext cx="25560" cy="46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2DA032-C54C-4084-BE21-8377CA8CD87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869200" y="3636520"/>
                <a:ext cx="43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14:cNvPr>
              <p14:cNvContentPartPr/>
              <p14:nvPr/>
            </p14:nvContentPartPr>
            <p14:xfrm>
              <a:off x="5903400" y="3760720"/>
              <a:ext cx="21600" cy="30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F62229F-F081-4C3C-BE84-764490DDFE2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894400" y="3752080"/>
                <a:ext cx="392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14:cNvPr>
              <p14:cNvContentPartPr/>
              <p14:nvPr/>
            </p14:nvContentPartPr>
            <p14:xfrm>
              <a:off x="1288920" y="4242040"/>
              <a:ext cx="28800" cy="8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7531E44-F249-4521-AA28-8FDD278A122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79920" y="4233040"/>
                <a:ext cx="464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14:cNvPr>
              <p14:cNvContentPartPr/>
              <p14:nvPr/>
            </p14:nvContentPartPr>
            <p14:xfrm>
              <a:off x="1290000" y="4145200"/>
              <a:ext cx="3600" cy="9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93DD030A-1559-44B6-BBE2-2F50232463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81360" y="4136200"/>
                <a:ext cx="21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14:cNvPr>
              <p14:cNvContentPartPr/>
              <p14:nvPr/>
            </p14:nvContentPartPr>
            <p14:xfrm>
              <a:off x="1387560" y="4193080"/>
              <a:ext cx="398880" cy="135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C6F13FC-1BB0-4D52-8495-57808A07EB1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78912" y="4184104"/>
                <a:ext cx="416536" cy="1525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14:cNvPr>
              <p14:cNvContentPartPr/>
              <p14:nvPr/>
            </p14:nvContentPartPr>
            <p14:xfrm>
              <a:off x="789240" y="4075000"/>
              <a:ext cx="426960" cy="28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28FDAC0-DDEC-4FB5-8667-3DCD421423D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80248" y="4066011"/>
                <a:ext cx="444585" cy="300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14:cNvPr>
              <p14:cNvContentPartPr/>
              <p14:nvPr/>
            </p14:nvContentPartPr>
            <p14:xfrm>
              <a:off x="257520" y="4060600"/>
              <a:ext cx="436680" cy="367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E425D9A-5AD4-434A-9389-807F2C7540D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48887" y="4051600"/>
                <a:ext cx="454305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14:cNvPr>
              <p14:cNvContentPartPr/>
              <p14:nvPr/>
            </p14:nvContentPartPr>
            <p14:xfrm>
              <a:off x="4235160" y="4220080"/>
              <a:ext cx="349200" cy="136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345187D-5487-4D47-B130-A1EA0DF6D7C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26520" y="4211080"/>
                <a:ext cx="3668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14:cNvPr>
              <p14:cNvContentPartPr/>
              <p14:nvPr/>
            </p14:nvContentPartPr>
            <p14:xfrm>
              <a:off x="2818920" y="3993640"/>
              <a:ext cx="1166400" cy="596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2F4085-3D70-43B8-B30B-FC336685B24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810277" y="3984995"/>
                <a:ext cx="1184045" cy="6138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14:cNvPr>
              <p14:cNvContentPartPr/>
              <p14:nvPr/>
            </p14:nvContentPartPr>
            <p14:xfrm>
              <a:off x="2026560" y="4040440"/>
              <a:ext cx="595440" cy="478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B261C51-C78C-4513-A51B-5578F71649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17560" y="4031800"/>
                <a:ext cx="613080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14:cNvPr>
              <p14:cNvContentPartPr/>
              <p14:nvPr/>
            </p14:nvContentPartPr>
            <p14:xfrm>
              <a:off x="5601720" y="4126480"/>
              <a:ext cx="251640" cy="262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7AD04CE8-0B12-4DA7-BD1A-0D8AF1988A4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3068" y="4117840"/>
                <a:ext cx="269305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14:cNvPr>
              <p14:cNvContentPartPr/>
              <p14:nvPr/>
            </p14:nvContentPartPr>
            <p14:xfrm>
              <a:off x="4836000" y="4183720"/>
              <a:ext cx="602640" cy="195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4F9C86-D311-4506-A6E8-24E02D9E50A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27000" y="4174720"/>
                <a:ext cx="62028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14:cNvPr>
              <p14:cNvContentPartPr/>
              <p14:nvPr/>
            </p14:nvContentPartPr>
            <p14:xfrm>
              <a:off x="6129840" y="4227640"/>
              <a:ext cx="422280" cy="158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AAE9D16-B774-43DE-B497-B11A4A3D11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21200" y="4218640"/>
                <a:ext cx="4399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14:cNvPr>
              <p14:cNvContentPartPr/>
              <p14:nvPr/>
            </p14:nvContentPartPr>
            <p14:xfrm>
              <a:off x="6867480" y="3910840"/>
              <a:ext cx="164520" cy="7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839B017-130D-4B87-9884-C4E6612E06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858840" y="3901840"/>
                <a:ext cx="182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14:cNvPr>
              <p14:cNvContentPartPr/>
              <p14:nvPr/>
            </p14:nvContentPartPr>
            <p14:xfrm>
              <a:off x="6890160" y="4089400"/>
              <a:ext cx="1117800" cy="48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C67DCFA-ADE2-41B1-B19E-75C483BC6E5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881157" y="4080754"/>
                <a:ext cx="1135446" cy="500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14:cNvPr>
              <p14:cNvContentPartPr/>
              <p14:nvPr/>
            </p14:nvContentPartPr>
            <p14:xfrm>
              <a:off x="8088240" y="4048360"/>
              <a:ext cx="759960" cy="420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33FCA35-E40E-491A-8257-37787CC7470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079240" y="4039720"/>
                <a:ext cx="7776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14:cNvPr>
              <p14:cNvContentPartPr/>
              <p14:nvPr/>
            </p14:nvContentPartPr>
            <p14:xfrm>
              <a:off x="300000" y="4674040"/>
              <a:ext cx="614520" cy="36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D128307-9A52-415F-9CF0-E5567034B1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1005" y="4665400"/>
                <a:ext cx="63215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14:cNvPr>
              <p14:cNvContentPartPr/>
              <p14:nvPr/>
            </p14:nvContentPartPr>
            <p14:xfrm>
              <a:off x="1270560" y="4472440"/>
              <a:ext cx="487800" cy="618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8461C9F-3C8E-47B3-8CF1-B1A7B01B0A2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261920" y="4463795"/>
                <a:ext cx="505440" cy="635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14:cNvPr>
              <p14:cNvContentPartPr/>
              <p14:nvPr/>
            </p14:nvContentPartPr>
            <p14:xfrm>
              <a:off x="1867440" y="4580440"/>
              <a:ext cx="601920" cy="344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483CA08-CCAA-46F7-8C28-471D2AB6F7C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858445" y="4571440"/>
                <a:ext cx="619549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14:cNvPr>
              <p14:cNvContentPartPr/>
              <p14:nvPr/>
            </p14:nvContentPartPr>
            <p14:xfrm>
              <a:off x="2664120" y="4751080"/>
              <a:ext cx="128880" cy="12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ADD62B7-F024-42C7-BF26-3FF3630539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55120" y="4742080"/>
                <a:ext cx="146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14:cNvPr>
              <p14:cNvContentPartPr/>
              <p14:nvPr/>
            </p14:nvContentPartPr>
            <p14:xfrm>
              <a:off x="2657280" y="4815880"/>
              <a:ext cx="127440" cy="7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9124BB-5236-42DB-9650-265DD305784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48640" y="4806880"/>
                <a:ext cx="1450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14:cNvPr>
              <p14:cNvContentPartPr/>
              <p14:nvPr/>
            </p14:nvContentPartPr>
            <p14:xfrm>
              <a:off x="3424800" y="4825240"/>
              <a:ext cx="1522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577140-4850-49AD-AB93-BD91C2D0134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15800" y="4816240"/>
                <a:ext cx="1699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14:cNvPr>
              <p14:cNvContentPartPr/>
              <p14:nvPr/>
            </p14:nvContentPartPr>
            <p14:xfrm>
              <a:off x="3680400" y="4621120"/>
              <a:ext cx="374400" cy="3715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FF34AFE-4400-4EDB-8A26-6E4BB22BB0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1400" y="4612129"/>
                <a:ext cx="392040" cy="389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14:cNvPr>
              <p14:cNvContentPartPr/>
              <p14:nvPr/>
            </p14:nvContentPartPr>
            <p14:xfrm>
              <a:off x="2956080" y="4504480"/>
              <a:ext cx="358560" cy="4978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9EC75A0-3601-4CEF-AD98-3D0B6FC1C9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947440" y="4495480"/>
                <a:ext cx="37620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14:cNvPr>
              <p14:cNvContentPartPr/>
              <p14:nvPr/>
            </p14:nvContentPartPr>
            <p14:xfrm>
              <a:off x="2787240" y="4387120"/>
              <a:ext cx="754560" cy="687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8E4BB3-826F-454B-A20A-84338CE0A79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769600" y="4369120"/>
                <a:ext cx="790200" cy="7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14:cNvPr>
              <p14:cNvContentPartPr/>
              <p14:nvPr/>
            </p14:nvContentPartPr>
            <p14:xfrm>
              <a:off x="4312200" y="4708600"/>
              <a:ext cx="237960" cy="254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A053622-46B4-4289-8176-2475F83B11A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303214" y="4699600"/>
                <a:ext cx="255573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14:cNvPr>
              <p14:cNvContentPartPr/>
              <p14:nvPr/>
            </p14:nvContentPartPr>
            <p14:xfrm>
              <a:off x="6646440" y="4729840"/>
              <a:ext cx="113760" cy="7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5852B10-CDF6-418C-A8F5-11ABC01ED9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637440" y="4720840"/>
                <a:ext cx="1314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14:cNvPr>
              <p14:cNvContentPartPr/>
              <p14:nvPr/>
            </p14:nvContentPartPr>
            <p14:xfrm>
              <a:off x="6635640" y="4800040"/>
              <a:ext cx="113040" cy="15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48B99A7-201B-43C1-9CB6-F49395A629A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27000" y="4791040"/>
                <a:ext cx="1306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14:cNvPr>
              <p14:cNvContentPartPr/>
              <p14:nvPr/>
            </p14:nvContentPartPr>
            <p14:xfrm>
              <a:off x="4815120" y="4622200"/>
              <a:ext cx="1668600" cy="452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A646384-06BE-4D7E-A21E-91B0245903F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806480" y="4613553"/>
                <a:ext cx="1686240" cy="470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14:cNvPr>
              <p14:cNvContentPartPr/>
              <p14:nvPr/>
            </p14:nvContentPartPr>
            <p14:xfrm>
              <a:off x="6920040" y="4622920"/>
              <a:ext cx="1222920" cy="35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EBDB409-A305-40FF-A15C-60D7F9B095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11040" y="4613920"/>
                <a:ext cx="124056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14:cNvPr>
              <p14:cNvContentPartPr/>
              <p14:nvPr/>
            </p14:nvContentPartPr>
            <p14:xfrm>
              <a:off x="8235480" y="4549480"/>
              <a:ext cx="309960" cy="4100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2C2A4586-69DF-4C3D-8168-D2A5FE9ED1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26480" y="4540480"/>
                <a:ext cx="32760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14:cNvPr>
              <p14:cNvContentPartPr/>
              <p14:nvPr/>
            </p14:nvContentPartPr>
            <p14:xfrm>
              <a:off x="482160" y="5241400"/>
              <a:ext cx="675720" cy="311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A5C43D3-A0BF-410C-A975-2580BA05A1C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3520" y="5232400"/>
                <a:ext cx="6933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14:cNvPr>
              <p14:cNvContentPartPr/>
              <p14:nvPr/>
            </p14:nvContentPartPr>
            <p14:xfrm>
              <a:off x="1585560" y="5187040"/>
              <a:ext cx="1917000" cy="739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F5D2129-3419-45FE-AB27-A5D2DC77231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576920" y="5178040"/>
                <a:ext cx="1934640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14:cNvPr>
              <p14:cNvContentPartPr/>
              <p14:nvPr/>
            </p14:nvContentPartPr>
            <p14:xfrm>
              <a:off x="3675720" y="5506360"/>
              <a:ext cx="81360" cy="159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0ED6018-9BD0-4E3D-BD57-CE1ACA61AE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667080" y="5497720"/>
                <a:ext cx="990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14:cNvPr>
              <p14:cNvContentPartPr/>
              <p14:nvPr/>
            </p14:nvContentPartPr>
            <p14:xfrm>
              <a:off x="3642240" y="5356600"/>
              <a:ext cx="187920" cy="88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98E39B1-0BDF-4E37-880F-2E3387B7E9A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33240" y="5347960"/>
                <a:ext cx="20556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14:cNvPr>
              <p14:cNvContentPartPr/>
              <p14:nvPr/>
            </p14:nvContentPartPr>
            <p14:xfrm>
              <a:off x="4126440" y="5448040"/>
              <a:ext cx="539640" cy="185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2FA22C2-B8BC-42E2-B73F-F945390B3DC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17800" y="5439400"/>
                <a:ext cx="5572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14:cNvPr>
              <p14:cNvContentPartPr/>
              <p14:nvPr/>
            </p14:nvContentPartPr>
            <p14:xfrm>
              <a:off x="6625560" y="5407000"/>
              <a:ext cx="185040" cy="13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1DF9DD2-951D-4299-8BFA-9C8FC8DEDFF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6920" y="5398360"/>
                <a:ext cx="202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14:cNvPr>
              <p14:cNvContentPartPr/>
              <p14:nvPr/>
            </p14:nvContentPartPr>
            <p14:xfrm>
              <a:off x="6652200" y="5481160"/>
              <a:ext cx="142920" cy="12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476EBCF-D99E-443B-8E43-0520E5AFDE7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643560" y="5472520"/>
                <a:ext cx="1605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14:cNvPr>
              <p14:cNvContentPartPr/>
              <p14:nvPr/>
            </p14:nvContentPartPr>
            <p14:xfrm>
              <a:off x="5053800" y="5319520"/>
              <a:ext cx="1464840" cy="417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82E19B0-2A4C-4008-A2B8-F5C84BFCDB1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44802" y="5310873"/>
                <a:ext cx="1482476" cy="4356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14:cNvPr>
              <p14:cNvContentPartPr/>
              <p14:nvPr/>
            </p14:nvContentPartPr>
            <p14:xfrm>
              <a:off x="6931200" y="5374600"/>
              <a:ext cx="525240" cy="235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2B75AD-D165-45D7-AE13-C6EAB374C5B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22554" y="5365600"/>
                <a:ext cx="542892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14:cNvPr>
              <p14:cNvContentPartPr/>
              <p14:nvPr/>
            </p14:nvContentPartPr>
            <p14:xfrm>
              <a:off x="7556880" y="5302240"/>
              <a:ext cx="165600" cy="286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256B893C-66A2-48D2-97C7-9804450BCA8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547860" y="5293600"/>
                <a:ext cx="183278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14674F4-F78B-4A18-B36B-FCE44AD7F526}"/>
                  </a:ext>
                </a:extLst>
              </p14:cNvPr>
              <p14:cNvContentPartPr/>
              <p14:nvPr/>
            </p14:nvContentPartPr>
            <p14:xfrm>
              <a:off x="3606240" y="6059320"/>
              <a:ext cx="296280" cy="11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14674F4-F78B-4A18-B36B-FCE44AD7F526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597600" y="6050320"/>
                <a:ext cx="313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31DCC8F-8F78-4F3F-ACB3-98E2FAF21C1A}"/>
                  </a:ext>
                </a:extLst>
              </p14:cNvPr>
              <p14:cNvContentPartPr/>
              <p14:nvPr/>
            </p14:nvContentPartPr>
            <p14:xfrm>
              <a:off x="3617040" y="6133480"/>
              <a:ext cx="220680" cy="24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31DCC8F-8F78-4F3F-ACB3-98E2FAF21C1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608040" y="6124480"/>
                <a:ext cx="23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02729F6-A20B-43B8-9007-BC352EC9133A}"/>
                  </a:ext>
                </a:extLst>
              </p14:cNvPr>
              <p14:cNvContentPartPr/>
              <p14:nvPr/>
            </p14:nvContentPartPr>
            <p14:xfrm>
              <a:off x="3745560" y="5974360"/>
              <a:ext cx="181800" cy="259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02729F6-A20B-43B8-9007-BC352EC9133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736560" y="5965360"/>
                <a:ext cx="1994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98F4689-B4A9-44DC-ACDF-93DA1E243A04}"/>
                  </a:ext>
                </a:extLst>
              </p14:cNvPr>
              <p14:cNvContentPartPr/>
              <p14:nvPr/>
            </p14:nvContentPartPr>
            <p14:xfrm>
              <a:off x="4180440" y="5739640"/>
              <a:ext cx="2646720" cy="991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98F4689-B4A9-44DC-ACDF-93DA1E243A0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171440" y="5731000"/>
                <a:ext cx="2664360" cy="100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408163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BED8F59F-29F6-4076-87B5-DADCDA16E0C6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BED8F59F-29F6-4076-87B5-DADCDA16E0C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911953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94033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1FC223-10CD-4D02-A0EB-E2ECA021F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14:cNvPr>
              <p14:cNvContentPartPr/>
              <p14:nvPr/>
            </p14:nvContentPartPr>
            <p14:xfrm>
              <a:off x="8207040" y="80440"/>
              <a:ext cx="762840" cy="441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861C89-5E6B-4A0B-A1DE-04A487619F4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89400" y="62440"/>
                <a:ext cx="798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14:cNvPr>
              <p14:cNvContentPartPr/>
              <p14:nvPr/>
            </p14:nvContentPartPr>
            <p14:xfrm>
              <a:off x="2223480" y="283840"/>
              <a:ext cx="813600" cy="2847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4E42D3-0A5F-47CD-9AF9-68D09B7CEC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05480" y="266200"/>
                <a:ext cx="8492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14:cNvPr>
              <p14:cNvContentPartPr/>
              <p14:nvPr/>
            </p14:nvContentPartPr>
            <p14:xfrm>
              <a:off x="294240" y="192400"/>
              <a:ext cx="1626120" cy="7128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5B6A9FB-99C2-46EC-9BE2-9BE56BBFA7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6596" y="174760"/>
                <a:ext cx="1661768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14:cNvPr>
              <p14:cNvContentPartPr/>
              <p14:nvPr/>
            </p14:nvContentPartPr>
            <p14:xfrm>
              <a:off x="373800" y="1021840"/>
              <a:ext cx="358560" cy="3466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322DEF3-8FED-4D7F-8EB4-F490C0E297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800" y="1004200"/>
                <a:ext cx="39420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14:cNvPr>
              <p14:cNvContentPartPr/>
              <p14:nvPr/>
            </p14:nvContentPartPr>
            <p14:xfrm>
              <a:off x="773400" y="1123720"/>
              <a:ext cx="201240" cy="178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42887CF-6E3B-413F-94E4-CD5F05DC21B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5760" y="1106080"/>
                <a:ext cx="2368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14:cNvPr>
              <p14:cNvContentPartPr/>
              <p14:nvPr/>
            </p14:nvContentPartPr>
            <p14:xfrm>
              <a:off x="961680" y="923560"/>
              <a:ext cx="24696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F7696D4-23FB-4E7C-B90C-C4AF24D98A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44040" y="905920"/>
                <a:ext cx="2826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14:cNvPr>
              <p14:cNvContentPartPr/>
              <p14:nvPr/>
            </p14:nvContentPartPr>
            <p14:xfrm>
              <a:off x="1218720" y="1112200"/>
              <a:ext cx="228600" cy="147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BC2AE3E-9330-4C15-90CC-4E40F2B3A08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00720" y="1094560"/>
                <a:ext cx="26424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14:cNvPr>
              <p14:cNvContentPartPr/>
              <p14:nvPr/>
            </p14:nvContentPartPr>
            <p14:xfrm>
              <a:off x="1472880" y="1085920"/>
              <a:ext cx="126000" cy="1555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B8F874-77AC-4151-A3AB-7B0A8F7A7E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54880" y="1068280"/>
                <a:ext cx="16164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14:cNvPr>
              <p14:cNvContentPartPr/>
              <p14:nvPr/>
            </p14:nvContentPartPr>
            <p14:xfrm>
              <a:off x="1629840" y="1036240"/>
              <a:ext cx="208800" cy="23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FCD49C-D0DE-4BF8-9335-1ED7606F36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612200" y="1018240"/>
                <a:ext cx="24444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14:cNvPr>
              <p14:cNvContentPartPr/>
              <p14:nvPr/>
            </p14:nvContentPartPr>
            <p14:xfrm>
              <a:off x="1874280" y="892960"/>
              <a:ext cx="302760" cy="414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E3B76BD-1A50-4271-8751-614641D6F11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6640" y="874960"/>
                <a:ext cx="33840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14:cNvPr>
              <p14:cNvContentPartPr/>
              <p14:nvPr/>
            </p14:nvContentPartPr>
            <p14:xfrm>
              <a:off x="2163000" y="1048480"/>
              <a:ext cx="692280" cy="5446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E4C515-74F2-40D5-B4C0-79D7004169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000" y="1030840"/>
                <a:ext cx="72792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14:cNvPr>
              <p14:cNvContentPartPr/>
              <p14:nvPr/>
            </p14:nvContentPartPr>
            <p14:xfrm>
              <a:off x="314760" y="1309840"/>
              <a:ext cx="2611080" cy="23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97C860-BF99-4738-859D-ED33CB41DF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6760" y="1292200"/>
                <a:ext cx="26467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14:cNvPr>
              <p14:cNvContentPartPr/>
              <p14:nvPr/>
            </p14:nvContentPartPr>
            <p14:xfrm>
              <a:off x="4250280" y="1228840"/>
              <a:ext cx="98280" cy="1260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0B5E9DE-E7E8-4416-985B-5CCC0C1929B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32640" y="1211200"/>
                <a:ext cx="1339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14:cNvPr>
              <p14:cNvContentPartPr/>
              <p14:nvPr/>
            </p14:nvContentPartPr>
            <p14:xfrm>
              <a:off x="4687680" y="893680"/>
              <a:ext cx="87480" cy="308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A6A5EF-0666-42C3-8779-C7D8463EE7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70040" y="875680"/>
                <a:ext cx="123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14:cNvPr>
              <p14:cNvContentPartPr/>
              <p14:nvPr/>
            </p14:nvContentPartPr>
            <p14:xfrm>
              <a:off x="5363760" y="822760"/>
              <a:ext cx="61560" cy="377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B3FBF3-66A0-4B9B-B329-6D7DC67827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45760" y="804760"/>
                <a:ext cx="972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14:cNvPr>
              <p14:cNvContentPartPr/>
              <p14:nvPr/>
            </p14:nvContentPartPr>
            <p14:xfrm>
              <a:off x="4928160" y="853000"/>
              <a:ext cx="275760" cy="310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5E467-B90B-45B3-ACF0-EF9AB8D14BE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10160" y="835000"/>
                <a:ext cx="31140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14:cNvPr>
              <p14:cNvContentPartPr/>
              <p14:nvPr/>
            </p14:nvContentPartPr>
            <p14:xfrm>
              <a:off x="3107640" y="893680"/>
              <a:ext cx="977040" cy="36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26BE54A-51BC-418C-A84F-C56E7A70F5E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89640" y="875680"/>
                <a:ext cx="101268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1FA2DD-8C03-401F-835C-A14B74F3C15E}"/>
                  </a:ext>
                </a:extLst>
              </p14:cNvPr>
              <p14:cNvContentPartPr/>
              <p14:nvPr/>
            </p14:nvContentPartPr>
            <p14:xfrm>
              <a:off x="899760" y="2041720"/>
              <a:ext cx="65520" cy="594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1FA2DD-8C03-401F-835C-A14B74F3C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82120" y="2024080"/>
                <a:ext cx="1011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D90DB5C-25EE-4630-AD23-70D81C505829}"/>
                  </a:ext>
                </a:extLst>
              </p14:cNvPr>
              <p14:cNvContentPartPr/>
              <p14:nvPr/>
            </p14:nvContentPartPr>
            <p14:xfrm>
              <a:off x="820920" y="2113000"/>
              <a:ext cx="317160" cy="4410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D90DB5C-25EE-4630-AD23-70D81C5058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2920" y="2095000"/>
                <a:ext cx="3528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833111-83A6-4E5B-B80E-D606DCB2F76D}"/>
                  </a:ext>
                </a:extLst>
              </p14:cNvPr>
              <p14:cNvContentPartPr/>
              <p14:nvPr/>
            </p14:nvContentPartPr>
            <p14:xfrm>
              <a:off x="1272000" y="2172760"/>
              <a:ext cx="394920" cy="3283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833111-83A6-4E5B-B80E-D606DCB2F76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54360" y="2155120"/>
                <a:ext cx="4305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FD8C2F-32EE-42EC-A18F-E783BE632669}"/>
                  </a:ext>
                </a:extLst>
              </p14:cNvPr>
              <p14:cNvContentPartPr/>
              <p14:nvPr/>
            </p14:nvContentPartPr>
            <p14:xfrm>
              <a:off x="1909200" y="2183920"/>
              <a:ext cx="21240" cy="2559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FD8C2F-32EE-42EC-A18F-E783BE6326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891560" y="2165920"/>
                <a:ext cx="5688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E0F472-B63A-40F8-9D48-42563C698D40}"/>
                  </a:ext>
                </a:extLst>
              </p14:cNvPr>
              <p14:cNvContentPartPr/>
              <p14:nvPr/>
            </p14:nvContentPartPr>
            <p14:xfrm>
              <a:off x="2011080" y="2123080"/>
              <a:ext cx="16920" cy="2656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E0F472-B63A-40F8-9D48-42563C698D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93080" y="2105440"/>
                <a:ext cx="525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5F71131-68A7-4EF7-B6F1-FE7C474EA2C1}"/>
                  </a:ext>
                </a:extLst>
              </p14:cNvPr>
              <p14:cNvContentPartPr/>
              <p14:nvPr/>
            </p14:nvContentPartPr>
            <p14:xfrm>
              <a:off x="1757280" y="2208760"/>
              <a:ext cx="373320" cy="1072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5F71131-68A7-4EF7-B6F1-FE7C474EA2C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39640" y="2191120"/>
                <a:ext cx="4089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2FC2048-9202-48EA-813E-48244A0510DD}"/>
                  </a:ext>
                </a:extLst>
              </p14:cNvPr>
              <p14:cNvContentPartPr/>
              <p14:nvPr/>
            </p14:nvContentPartPr>
            <p14:xfrm>
              <a:off x="1828560" y="2319280"/>
              <a:ext cx="235440" cy="684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2FC2048-9202-48EA-813E-48244A0510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10560" y="2301640"/>
                <a:ext cx="27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5044A7B-2F55-4F2A-A3E5-8AE057606940}"/>
                  </a:ext>
                </a:extLst>
              </p14:cNvPr>
              <p14:cNvContentPartPr/>
              <p14:nvPr/>
            </p14:nvContentPartPr>
            <p14:xfrm>
              <a:off x="2269560" y="2123080"/>
              <a:ext cx="114480" cy="1915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5044A7B-2F55-4F2A-A3E5-8AE05760694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51920" y="2105440"/>
                <a:ext cx="150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A69F5C8-2517-4617-B142-294E3920240F}"/>
                  </a:ext>
                </a:extLst>
              </p14:cNvPr>
              <p14:cNvContentPartPr/>
              <p14:nvPr/>
            </p14:nvContentPartPr>
            <p14:xfrm>
              <a:off x="2336880" y="2041720"/>
              <a:ext cx="142200" cy="5083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A69F5C8-2517-4617-B142-294E392024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9240" y="2024080"/>
                <a:ext cx="17784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A20CF6-9316-4598-BD9B-B7663E9EAA90}"/>
                  </a:ext>
                </a:extLst>
              </p14:cNvPr>
              <p14:cNvContentPartPr/>
              <p14:nvPr/>
            </p14:nvContentPartPr>
            <p14:xfrm>
              <a:off x="2864280" y="2120200"/>
              <a:ext cx="762840" cy="4514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A20CF6-9316-4598-BD9B-B7663E9EAA9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846280" y="2102200"/>
                <a:ext cx="7984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0BA44C-F1CB-4704-A40A-F35ED4BCFBF1}"/>
                  </a:ext>
                </a:extLst>
              </p14:cNvPr>
              <p14:cNvContentPartPr/>
              <p14:nvPr/>
            </p14:nvContentPartPr>
            <p14:xfrm>
              <a:off x="4104480" y="2040640"/>
              <a:ext cx="2619360" cy="807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0BA44C-F1CB-4704-A40A-F35ED4BCFBF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86480" y="2023000"/>
                <a:ext cx="2655000" cy="84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B34A79D-A94A-43E4-93E4-6B8D267D38EE}"/>
                  </a:ext>
                </a:extLst>
              </p14:cNvPr>
              <p14:cNvContentPartPr/>
              <p14:nvPr/>
            </p14:nvContentPartPr>
            <p14:xfrm>
              <a:off x="6072960" y="1513600"/>
              <a:ext cx="60120" cy="53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B34A79D-A94A-43E4-93E4-6B8D267D38E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54960" y="1495600"/>
                <a:ext cx="957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372FBAA-ABAA-49A2-B4C6-F87541B8981E}"/>
                  </a:ext>
                </a:extLst>
              </p14:cNvPr>
              <p14:cNvContentPartPr/>
              <p14:nvPr/>
            </p14:nvContentPartPr>
            <p14:xfrm>
              <a:off x="6112920" y="1645360"/>
              <a:ext cx="44280" cy="48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372FBAA-ABAA-49A2-B4C6-F87541B8981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94920" y="1627720"/>
                <a:ext cx="799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FEA4267-599B-4EE2-A163-8F3FE870195B}"/>
                  </a:ext>
                </a:extLst>
              </p14:cNvPr>
              <p14:cNvContentPartPr/>
              <p14:nvPr/>
            </p14:nvContentPartPr>
            <p14:xfrm>
              <a:off x="3240840" y="1471840"/>
              <a:ext cx="2640600" cy="4683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FEA4267-599B-4EE2-A163-8F3FE87019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22840" y="1453854"/>
                <a:ext cx="2676240" cy="5039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402601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745965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14:cNvPr>
              <p14:cNvContentPartPr/>
              <p14:nvPr/>
            </p14:nvContentPartPr>
            <p14:xfrm>
              <a:off x="899040" y="5466040"/>
              <a:ext cx="381960" cy="600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90400" y="5457040"/>
                <a:ext cx="39960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14:cNvPr>
              <p14:cNvContentPartPr/>
              <p14:nvPr/>
            </p14:nvContentPartPr>
            <p14:xfrm>
              <a:off x="1350480" y="5433640"/>
              <a:ext cx="107280" cy="182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41480" y="5424640"/>
                <a:ext cx="124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14:cNvPr>
              <p14:cNvContentPartPr/>
              <p14:nvPr/>
            </p14:nvContentPartPr>
            <p14:xfrm>
              <a:off x="1520760" y="5533000"/>
              <a:ext cx="75960" cy="90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2120" y="5524000"/>
                <a:ext cx="93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14:cNvPr>
              <p14:cNvContentPartPr/>
              <p14:nvPr/>
            </p14:nvContentPartPr>
            <p14:xfrm>
              <a:off x="1675560" y="5502400"/>
              <a:ext cx="171000" cy="8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6560" y="5493760"/>
                <a:ext cx="1886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14:cNvPr>
              <p14:cNvContentPartPr/>
              <p14:nvPr/>
            </p14:nvContentPartPr>
            <p14:xfrm>
              <a:off x="1703640" y="5636320"/>
              <a:ext cx="512640" cy="338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95000" y="5627680"/>
                <a:ext cx="530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14:cNvPr>
              <p14:cNvContentPartPr/>
              <p14:nvPr/>
            </p14:nvContentPartPr>
            <p14:xfrm>
              <a:off x="3330120" y="5910640"/>
              <a:ext cx="4320" cy="3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21120" y="5902000"/>
                <a:ext cx="219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14:cNvPr>
              <p14:cNvContentPartPr/>
              <p14:nvPr/>
            </p14:nvContentPartPr>
            <p14:xfrm>
              <a:off x="3413640" y="5600680"/>
              <a:ext cx="189360" cy="35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5000" y="5591680"/>
                <a:ext cx="207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14:cNvPr>
              <p14:cNvContentPartPr/>
              <p14:nvPr/>
            </p14:nvContentPartPr>
            <p14:xfrm>
              <a:off x="4355400" y="5655040"/>
              <a:ext cx="216000" cy="339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6415" y="5646050"/>
                <a:ext cx="233611" cy="357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14:cNvPr>
              <p14:cNvContentPartPr/>
              <p14:nvPr/>
            </p14:nvContentPartPr>
            <p14:xfrm>
              <a:off x="3750240" y="5706520"/>
              <a:ext cx="495720" cy="22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1240" y="5697880"/>
                <a:ext cx="5133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14:cNvPr>
              <p14:cNvContentPartPr/>
              <p14:nvPr/>
            </p14:nvContentPartPr>
            <p14:xfrm>
              <a:off x="2388360" y="5509240"/>
              <a:ext cx="82980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364" y="5500245"/>
                <a:ext cx="847432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14:cNvPr>
              <p14:cNvContentPartPr/>
              <p14:nvPr/>
            </p14:nvContentPartPr>
            <p14:xfrm>
              <a:off x="4662840" y="5625880"/>
              <a:ext cx="506520" cy="33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3840" y="5617240"/>
                <a:ext cx="524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14:cNvPr>
              <p14:cNvContentPartPr/>
              <p14:nvPr/>
            </p14:nvContentPartPr>
            <p14:xfrm>
              <a:off x="6222000" y="5791480"/>
              <a:ext cx="169920" cy="6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13360" y="5782480"/>
                <a:ext cx="187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14:cNvPr>
              <p14:cNvContentPartPr/>
              <p14:nvPr/>
            </p14:nvContentPartPr>
            <p14:xfrm>
              <a:off x="6240000" y="5867080"/>
              <a:ext cx="1522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31360" y="5858080"/>
                <a:ext cx="169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14:cNvPr>
              <p14:cNvContentPartPr/>
              <p14:nvPr/>
            </p14:nvContentPartPr>
            <p14:xfrm>
              <a:off x="5247480" y="5570080"/>
              <a:ext cx="735480" cy="43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38840" y="5561080"/>
                <a:ext cx="7531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14:cNvPr>
              <p14:cNvContentPartPr/>
              <p14:nvPr/>
            </p14:nvContentPartPr>
            <p14:xfrm>
              <a:off x="6602520" y="5570080"/>
              <a:ext cx="271800" cy="350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93880" y="5561080"/>
                <a:ext cx="289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14:cNvPr>
              <p14:cNvContentPartPr/>
              <p14:nvPr/>
            </p14:nvContentPartPr>
            <p14:xfrm>
              <a:off x="6986280" y="5604640"/>
              <a:ext cx="803520" cy="534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77280" y="5595994"/>
                <a:ext cx="8211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F4235F48-781F-4796-A7B6-5D5F84EAF510}"/>
                  </a:ext>
                </a:extLst>
              </p14:cNvPr>
              <p14:cNvContentPartPr/>
              <p14:nvPr/>
            </p14:nvContentPartPr>
            <p14:xfrm>
              <a:off x="3067680" y="6048160"/>
              <a:ext cx="546480" cy="406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F4235F48-781F-4796-A7B6-5D5F84EAF5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49680" y="6012160"/>
                <a:ext cx="5821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5E1AEC3-20E5-4F39-9AD0-0A6BC413F0CB}"/>
                  </a:ext>
                </a:extLst>
              </p14:cNvPr>
              <p14:cNvContentPartPr/>
              <p14:nvPr/>
            </p14:nvContentPartPr>
            <p14:xfrm>
              <a:off x="3933480" y="6056440"/>
              <a:ext cx="674280" cy="2700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5E1AEC3-20E5-4F39-9AD0-0A6BC413F0C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15480" y="6020800"/>
                <a:ext cx="709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4F9C2721-EBF3-4480-8EFB-C25842BC6444}"/>
                  </a:ext>
                </a:extLst>
              </p14:cNvPr>
              <p14:cNvContentPartPr/>
              <p14:nvPr/>
            </p14:nvContentPartPr>
            <p14:xfrm>
              <a:off x="4817280" y="6040600"/>
              <a:ext cx="656280" cy="37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4F9C2721-EBF3-4480-8EFB-C25842BC644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99280" y="6004960"/>
                <a:ext cx="691920" cy="10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823176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14:cNvPr>
              <p14:cNvContentPartPr/>
              <p14:nvPr/>
            </p14:nvContentPartPr>
            <p14:xfrm>
              <a:off x="5831760" y="107440"/>
              <a:ext cx="3176640" cy="181620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5E7F4D1-E318-421B-9887-4C8E0535C7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23120" y="98440"/>
                <a:ext cx="3194280" cy="18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14:cNvPr>
              <p14:cNvContentPartPr/>
              <p14:nvPr/>
            </p14:nvContentPartPr>
            <p14:xfrm>
              <a:off x="194520" y="105280"/>
              <a:ext cx="5506920" cy="20970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CE5A8227-735C-4B7A-9FF2-3ABB3A6A56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5880" y="96280"/>
                <a:ext cx="5524560" cy="21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14:cNvPr>
              <p14:cNvContentPartPr/>
              <p14:nvPr/>
            </p14:nvContentPartPr>
            <p14:xfrm>
              <a:off x="5700000" y="1779280"/>
              <a:ext cx="676080" cy="115416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3BC555AE-C742-4E17-BF36-9C2CA6F240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1005" y="1770280"/>
                <a:ext cx="693711" cy="11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14:cNvPr>
              <p14:cNvContentPartPr/>
              <p14:nvPr/>
            </p14:nvContentPartPr>
            <p14:xfrm>
              <a:off x="6582000" y="2057200"/>
              <a:ext cx="790560" cy="572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5D7258E-55D7-41ED-BE62-0223CB83B29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73004" y="2048560"/>
                <a:ext cx="808192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14:cNvPr>
              <p14:cNvContentPartPr/>
              <p14:nvPr/>
            </p14:nvContentPartPr>
            <p14:xfrm>
              <a:off x="7465440" y="2222080"/>
              <a:ext cx="465480" cy="208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2B83F46C-265A-4CA2-9B91-7BC34DC5BC2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56440" y="2213095"/>
                <a:ext cx="483120" cy="226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14:cNvPr>
              <p14:cNvContentPartPr/>
              <p14:nvPr/>
            </p14:nvContentPartPr>
            <p14:xfrm>
              <a:off x="8101560" y="2109400"/>
              <a:ext cx="665640" cy="32760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5520E367-843C-4848-AC62-6203A2FCE2F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92920" y="2100400"/>
                <a:ext cx="6832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14:cNvPr>
              <p14:cNvContentPartPr/>
              <p14:nvPr/>
            </p14:nvContentPartPr>
            <p14:xfrm>
              <a:off x="1810200" y="1734640"/>
              <a:ext cx="3655440" cy="7038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5ED73E45-4E5B-461C-BB55-C34FFCE8602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01560" y="1725640"/>
                <a:ext cx="3673080" cy="72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14:cNvPr>
              <p14:cNvContentPartPr/>
              <p14:nvPr/>
            </p14:nvContentPartPr>
            <p14:xfrm>
              <a:off x="6304080" y="381040"/>
              <a:ext cx="509400" cy="106632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943A49E3-C45B-4B9C-AA3B-06CCD66F65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6440" y="345040"/>
                <a:ext cx="545040" cy="11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14:cNvPr>
              <p14:cNvContentPartPr/>
              <p14:nvPr/>
            </p14:nvContentPartPr>
            <p14:xfrm>
              <a:off x="1756560" y="2358520"/>
              <a:ext cx="7147800" cy="7660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81418DC-0C34-4A86-A7F5-6269DFAD98E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38920" y="2322520"/>
                <a:ext cx="718344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14:cNvPr>
              <p14:cNvContentPartPr/>
              <p14:nvPr/>
            </p14:nvContentPartPr>
            <p14:xfrm>
              <a:off x="6803400" y="352960"/>
              <a:ext cx="314640" cy="6008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8D698B0-B038-4B53-A5AC-E77A0C5516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5400" y="317320"/>
                <a:ext cx="350280" cy="67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14:cNvPr>
              <p14:cNvContentPartPr/>
              <p14:nvPr/>
            </p14:nvContentPartPr>
            <p14:xfrm>
              <a:off x="247440" y="2545000"/>
              <a:ext cx="4331520" cy="15181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DF5055B1-9670-4062-A215-6DC742E43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800" y="2536360"/>
                <a:ext cx="4349160" cy="153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14:cNvPr>
              <p14:cNvContentPartPr/>
              <p14:nvPr/>
            </p14:nvContentPartPr>
            <p14:xfrm>
              <a:off x="292800" y="3978160"/>
              <a:ext cx="4440600" cy="1627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81032125-8318-4373-BA9F-EDBF4FD6E19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4800" y="3942520"/>
                <a:ext cx="447624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14:cNvPr>
              <p14:cNvContentPartPr/>
              <p14:nvPr/>
            </p14:nvContentPartPr>
            <p14:xfrm>
              <a:off x="155280" y="2572000"/>
              <a:ext cx="1285560" cy="15433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F90C616-79D1-458E-812B-2C997488467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7640" y="2536000"/>
                <a:ext cx="1321200" cy="161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14:cNvPr>
              <p14:cNvContentPartPr/>
              <p14:nvPr/>
            </p14:nvContentPartPr>
            <p14:xfrm>
              <a:off x="5121840" y="3378040"/>
              <a:ext cx="3494520" cy="6811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319F9AE-BFE8-4924-8963-13D359A8671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13200" y="3369040"/>
                <a:ext cx="351216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14:cNvPr>
              <p14:cNvContentPartPr/>
              <p14:nvPr/>
            </p14:nvContentPartPr>
            <p14:xfrm>
              <a:off x="316560" y="4483960"/>
              <a:ext cx="2332800" cy="78480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B7F7B29D-E2C8-4E11-9DCC-0740B72111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7920" y="4475320"/>
                <a:ext cx="2350440" cy="80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14:cNvPr>
              <p14:cNvContentPartPr/>
              <p14:nvPr/>
            </p14:nvContentPartPr>
            <p14:xfrm>
              <a:off x="6861720" y="994480"/>
              <a:ext cx="1571400" cy="429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F1FC9D7F-75B8-4FB8-9706-8EE59BB603F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43720" y="958840"/>
                <a:ext cx="160704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14:cNvPr>
              <p14:cNvContentPartPr/>
              <p14:nvPr/>
            </p14:nvContentPartPr>
            <p14:xfrm>
              <a:off x="2920440" y="4614280"/>
              <a:ext cx="216360" cy="255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1D39CE95-63F4-47A9-B00F-DFD94ACDF0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11800" y="4605640"/>
                <a:ext cx="234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14:cNvPr>
              <p14:cNvContentPartPr/>
              <p14:nvPr/>
            </p14:nvContentPartPr>
            <p14:xfrm>
              <a:off x="2946360" y="4693840"/>
              <a:ext cx="229320" cy="3888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264CA7CE-E5A9-4631-A557-2A7A76B3CCC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937720" y="4685200"/>
                <a:ext cx="2469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14:cNvPr>
              <p14:cNvContentPartPr/>
              <p14:nvPr/>
            </p14:nvContentPartPr>
            <p14:xfrm>
              <a:off x="5741040" y="1869280"/>
              <a:ext cx="397080" cy="75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1DFFC8-A841-4DD2-85D3-45D1700188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23400" y="1833640"/>
                <a:ext cx="432720" cy="82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14:cNvPr>
              <p14:cNvContentPartPr/>
              <p14:nvPr/>
            </p14:nvContentPartPr>
            <p14:xfrm>
              <a:off x="563160" y="3517000"/>
              <a:ext cx="199080" cy="258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7BFD43-C09F-4CEF-BCC2-FFA2A9BF9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5160" y="3481000"/>
                <a:ext cx="23472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14:cNvPr>
              <p14:cNvContentPartPr/>
              <p14:nvPr/>
            </p14:nvContentPartPr>
            <p14:xfrm>
              <a:off x="687360" y="4557400"/>
              <a:ext cx="1925280" cy="41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FCE0708-67D9-4122-97D9-95A7653041A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360" y="4521760"/>
                <a:ext cx="196092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14:cNvPr>
              <p14:cNvContentPartPr/>
              <p14:nvPr/>
            </p14:nvContentPartPr>
            <p14:xfrm>
              <a:off x="1847640" y="5079760"/>
              <a:ext cx="203400" cy="147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0E7F08-6649-4386-A88A-7AC28C93D9C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8656" y="5070760"/>
                <a:ext cx="221009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14:cNvPr>
              <p14:cNvContentPartPr/>
              <p14:nvPr/>
            </p14:nvContentPartPr>
            <p14:xfrm>
              <a:off x="3227520" y="4314760"/>
              <a:ext cx="1063800" cy="47628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360889F0-477C-41DA-8C0E-D1619543494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18520" y="4306120"/>
                <a:ext cx="108144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14:cNvPr>
              <p14:cNvContentPartPr/>
              <p14:nvPr/>
            </p14:nvContentPartPr>
            <p14:xfrm>
              <a:off x="5025360" y="4472440"/>
              <a:ext cx="160560" cy="1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C16805C0-42BF-45C0-A59E-0E1967C707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16360" y="4463800"/>
                <a:ext cx="178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14:cNvPr>
              <p14:cNvContentPartPr/>
              <p14:nvPr/>
            </p14:nvContentPartPr>
            <p14:xfrm>
              <a:off x="5064960" y="4557400"/>
              <a:ext cx="156600" cy="122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ADFDB38-5AD7-4910-958D-4E640844D7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56320" y="4548760"/>
                <a:ext cx="174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14:cNvPr>
              <p14:cNvContentPartPr/>
              <p14:nvPr/>
            </p14:nvContentPartPr>
            <p14:xfrm>
              <a:off x="4411200" y="4335640"/>
              <a:ext cx="497160" cy="358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25EF3F44-9DE6-4964-8838-4C5FDF07317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02560" y="4326640"/>
                <a:ext cx="51480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14:cNvPr>
              <p14:cNvContentPartPr/>
              <p14:nvPr/>
            </p14:nvContentPartPr>
            <p14:xfrm>
              <a:off x="5366640" y="4306120"/>
              <a:ext cx="240840" cy="34812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E959D832-EFC7-46E6-84BA-60E7637BF4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8000" y="4297480"/>
                <a:ext cx="25848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14:cNvPr>
              <p14:cNvContentPartPr/>
              <p14:nvPr/>
            </p14:nvContentPartPr>
            <p14:xfrm>
              <a:off x="5695320" y="4569280"/>
              <a:ext cx="32760" cy="662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6E9EC88-4DD6-49B4-A27F-82900AAB99A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86320" y="4560640"/>
                <a:ext cx="504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14:cNvPr>
              <p14:cNvContentPartPr/>
              <p14:nvPr/>
            </p14:nvContentPartPr>
            <p14:xfrm>
              <a:off x="5816280" y="4371640"/>
              <a:ext cx="246600" cy="2538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DD64D215-DB35-41DE-96BB-A9074F1208F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07280" y="4363000"/>
                <a:ext cx="26424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14:cNvPr>
              <p14:cNvContentPartPr/>
              <p14:nvPr/>
            </p14:nvContentPartPr>
            <p14:xfrm>
              <a:off x="6148560" y="4308280"/>
              <a:ext cx="447120" cy="3078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18E9DBC1-5C61-4095-8A29-50B3D358E8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39913" y="4299280"/>
                <a:ext cx="464774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14:cNvPr>
              <p14:cNvContentPartPr/>
              <p14:nvPr/>
            </p14:nvContentPartPr>
            <p14:xfrm>
              <a:off x="7176360" y="1457080"/>
              <a:ext cx="24480" cy="2851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FEB985C8-FBDF-4F27-9130-63FDB0BC2D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7720" y="1448440"/>
                <a:ext cx="421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14:cNvPr>
              <p14:cNvContentPartPr/>
              <p14:nvPr/>
            </p14:nvContentPartPr>
            <p14:xfrm>
              <a:off x="107040" y="5185600"/>
              <a:ext cx="8994960" cy="236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3EC048C-84BD-498E-83D8-429ADCA778A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9400" y="5149960"/>
                <a:ext cx="903060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14:cNvPr>
              <p14:cNvContentPartPr/>
              <p14:nvPr/>
            </p14:nvContentPartPr>
            <p14:xfrm>
              <a:off x="899040" y="5466040"/>
              <a:ext cx="381960" cy="600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7B119D1-F342-456E-976C-C0E62CE91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90400" y="5457040"/>
                <a:ext cx="39960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14:cNvPr>
              <p14:cNvContentPartPr/>
              <p14:nvPr/>
            </p14:nvContentPartPr>
            <p14:xfrm>
              <a:off x="1350480" y="5433640"/>
              <a:ext cx="107280" cy="182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8BB214F-CB4C-41AF-B690-D43D0C42BF5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41480" y="5424640"/>
                <a:ext cx="1249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14:cNvPr>
              <p14:cNvContentPartPr/>
              <p14:nvPr/>
            </p14:nvContentPartPr>
            <p14:xfrm>
              <a:off x="1520760" y="5533000"/>
              <a:ext cx="75960" cy="90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3149E69-74DC-4CAF-BE45-5B8255FA1C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2120" y="5524000"/>
                <a:ext cx="93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14:cNvPr>
              <p14:cNvContentPartPr/>
              <p14:nvPr/>
            </p14:nvContentPartPr>
            <p14:xfrm>
              <a:off x="1675560" y="5502400"/>
              <a:ext cx="171000" cy="81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68E986-D879-4851-A462-9044E1B796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6560" y="5493760"/>
                <a:ext cx="18864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14:cNvPr>
              <p14:cNvContentPartPr/>
              <p14:nvPr/>
            </p14:nvContentPartPr>
            <p14:xfrm>
              <a:off x="1703640" y="5636320"/>
              <a:ext cx="512640" cy="338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826A0EF-653E-486C-80ED-03CFF8B3FCC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95000" y="5627680"/>
                <a:ext cx="530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14:cNvPr>
              <p14:cNvContentPartPr/>
              <p14:nvPr/>
            </p14:nvContentPartPr>
            <p14:xfrm>
              <a:off x="3330120" y="5910640"/>
              <a:ext cx="4320" cy="36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42628E-2299-4244-82F1-860E18A1572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21120" y="5902000"/>
                <a:ext cx="219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14:cNvPr>
              <p14:cNvContentPartPr/>
              <p14:nvPr/>
            </p14:nvContentPartPr>
            <p14:xfrm>
              <a:off x="3413640" y="5600680"/>
              <a:ext cx="189360" cy="35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EE916F3-6B93-46C9-8D2D-40AFC9AF6A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405000" y="5591680"/>
                <a:ext cx="20700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14:cNvPr>
              <p14:cNvContentPartPr/>
              <p14:nvPr/>
            </p14:nvContentPartPr>
            <p14:xfrm>
              <a:off x="4355400" y="5655040"/>
              <a:ext cx="216000" cy="339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640453F-B896-4F9B-977F-6CE6938CB86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46415" y="5646050"/>
                <a:ext cx="233611" cy="357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14:cNvPr>
              <p14:cNvContentPartPr/>
              <p14:nvPr/>
            </p14:nvContentPartPr>
            <p14:xfrm>
              <a:off x="3750240" y="5706520"/>
              <a:ext cx="495720" cy="225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8B08104-655A-43EA-A714-3311B4095B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41240" y="5697880"/>
                <a:ext cx="5133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14:cNvPr>
              <p14:cNvContentPartPr/>
              <p14:nvPr/>
            </p14:nvContentPartPr>
            <p14:xfrm>
              <a:off x="2388360" y="5509240"/>
              <a:ext cx="829800" cy="637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A416C3B-266D-4053-A075-334FA648E04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79364" y="5500245"/>
                <a:ext cx="847432" cy="655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14:cNvPr>
              <p14:cNvContentPartPr/>
              <p14:nvPr/>
            </p14:nvContentPartPr>
            <p14:xfrm>
              <a:off x="4662840" y="5625880"/>
              <a:ext cx="506520" cy="33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5399D6A-0CC8-4099-B27A-DA8B2C01CB6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53840" y="5617240"/>
                <a:ext cx="52416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14:cNvPr>
              <p14:cNvContentPartPr/>
              <p14:nvPr/>
            </p14:nvContentPartPr>
            <p14:xfrm>
              <a:off x="6222000" y="5791480"/>
              <a:ext cx="169920" cy="6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CB48C86-69FD-47FB-8365-F731C7CB82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213360" y="5782480"/>
                <a:ext cx="187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14:cNvPr>
              <p14:cNvContentPartPr/>
              <p14:nvPr/>
            </p14:nvContentPartPr>
            <p14:xfrm>
              <a:off x="6240000" y="5867080"/>
              <a:ext cx="152280" cy="1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73A647F-B24B-4F25-AF8A-5168B29190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31360" y="5858080"/>
                <a:ext cx="169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14:cNvPr>
              <p14:cNvContentPartPr/>
              <p14:nvPr/>
            </p14:nvContentPartPr>
            <p14:xfrm>
              <a:off x="5247480" y="5570080"/>
              <a:ext cx="735480" cy="43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846F9F5-DA54-46F3-90A1-DE53F8A2BDD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238840" y="5561080"/>
                <a:ext cx="75312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14:cNvPr>
              <p14:cNvContentPartPr/>
              <p14:nvPr/>
            </p14:nvContentPartPr>
            <p14:xfrm>
              <a:off x="6602520" y="5570080"/>
              <a:ext cx="271800" cy="350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F6095C87-2C47-454C-BF46-249B609B9D8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93880" y="5561080"/>
                <a:ext cx="289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14:cNvPr>
              <p14:cNvContentPartPr/>
              <p14:nvPr/>
            </p14:nvContentPartPr>
            <p14:xfrm>
              <a:off x="6986280" y="5604640"/>
              <a:ext cx="803520" cy="534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8A87F4CA-C1D4-487E-9F26-363ED492027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77280" y="5595994"/>
                <a:ext cx="821160" cy="552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DCD074D-4D21-43ED-AB51-F7027D6E527E}"/>
                  </a:ext>
                </a:extLst>
              </p14:cNvPr>
              <p14:cNvContentPartPr/>
              <p14:nvPr/>
            </p14:nvContentPartPr>
            <p14:xfrm>
              <a:off x="4510200" y="6256600"/>
              <a:ext cx="398160" cy="342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DCD074D-4D21-43ED-AB51-F7027D6E527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01560" y="6247951"/>
                <a:ext cx="415800" cy="3600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BEA4A7-5A96-4DB4-A843-C1B2D46D42E4}"/>
                  </a:ext>
                </a:extLst>
              </p14:cNvPr>
              <p14:cNvContentPartPr/>
              <p14:nvPr/>
            </p14:nvContentPartPr>
            <p14:xfrm>
              <a:off x="3177120" y="6272800"/>
              <a:ext cx="1056600" cy="344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BEA4A7-5A96-4DB4-A843-C1B2D46D42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68480" y="6264160"/>
                <a:ext cx="10742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D2FF3A-B58E-49DC-A47A-4C68D1DE19A6}"/>
                  </a:ext>
                </a:extLst>
              </p14:cNvPr>
              <p14:cNvContentPartPr/>
              <p14:nvPr/>
            </p14:nvContentPartPr>
            <p14:xfrm>
              <a:off x="1760520" y="6188920"/>
              <a:ext cx="1165680" cy="442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D2FF3A-B58E-49DC-A47A-4C68D1DE19A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751877" y="6180273"/>
                <a:ext cx="1183325" cy="459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4814070-9758-489B-880D-A3C9DB900D4A}"/>
                  </a:ext>
                </a:extLst>
              </p14:cNvPr>
              <p14:cNvContentPartPr/>
              <p14:nvPr/>
            </p14:nvContentPartPr>
            <p14:xfrm>
              <a:off x="5174400" y="6201880"/>
              <a:ext cx="780840" cy="402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4814070-9758-489B-880D-A3C9DB900D4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5760" y="6192880"/>
                <a:ext cx="7984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38FB935-DEE9-4115-9FCF-95AAF2822009}"/>
                  </a:ext>
                </a:extLst>
              </p14:cNvPr>
              <p14:cNvContentPartPr/>
              <p14:nvPr/>
            </p14:nvContentPartPr>
            <p14:xfrm>
              <a:off x="6181680" y="6303040"/>
              <a:ext cx="9720" cy="8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38FB935-DEE9-4115-9FCF-95AAF282200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3040" y="6294400"/>
                <a:ext cx="273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EDD54B1-CBD4-47C3-9309-75BEAECADDB8}"/>
                  </a:ext>
                </a:extLst>
              </p14:cNvPr>
              <p14:cNvContentPartPr/>
              <p14:nvPr/>
            </p14:nvContentPartPr>
            <p14:xfrm>
              <a:off x="6204360" y="6436960"/>
              <a:ext cx="273240" cy="172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EDD54B1-CBD4-47C3-9309-75BEAECADD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195360" y="6427960"/>
                <a:ext cx="29088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E8CAA1F-1E7A-43A7-889E-1A28C925DAAC}"/>
                  </a:ext>
                </a:extLst>
              </p14:cNvPr>
              <p14:cNvContentPartPr/>
              <p14:nvPr/>
            </p14:nvContentPartPr>
            <p14:xfrm>
              <a:off x="6739320" y="6186400"/>
              <a:ext cx="2122920" cy="621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E8CAA1F-1E7A-43A7-889E-1A28C925DAA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30679" y="6177760"/>
                <a:ext cx="2140563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499CB3A-AF42-492A-9118-0252835D3F38}"/>
                  </a:ext>
                </a:extLst>
              </p14:cNvPr>
              <p14:cNvContentPartPr/>
              <p14:nvPr/>
            </p14:nvContentPartPr>
            <p14:xfrm>
              <a:off x="4848240" y="5983720"/>
              <a:ext cx="591840" cy="41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499CB3A-AF42-492A-9118-0252835D3F3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30600" y="5947720"/>
                <a:ext cx="6274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7C40DC3-0B82-4DC8-9FFB-C43C3F32D5FD}"/>
                  </a:ext>
                </a:extLst>
              </p14:cNvPr>
              <p14:cNvContentPartPr/>
              <p14:nvPr/>
            </p14:nvContentPartPr>
            <p14:xfrm>
              <a:off x="3952920" y="6010000"/>
              <a:ext cx="601200" cy="33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7C40DC3-0B82-4DC8-9FFB-C43C3F32D5F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35280" y="5974360"/>
                <a:ext cx="63684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86178B-57BA-4575-97AA-2715DEF415FC}"/>
                  </a:ext>
                </a:extLst>
              </p14:cNvPr>
              <p14:cNvContentPartPr/>
              <p14:nvPr/>
            </p14:nvContentPartPr>
            <p14:xfrm>
              <a:off x="3051840" y="6060400"/>
              <a:ext cx="549000" cy="17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86178B-57BA-4575-97AA-2715DEF415F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4200" y="6024760"/>
                <a:ext cx="584640" cy="8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449677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10459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483260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765737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792995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780262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76694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61765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893806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14:cNvPr>
              <p14:cNvContentPartPr/>
              <p14:nvPr/>
            </p14:nvContentPartPr>
            <p14:xfrm>
              <a:off x="4729800" y="4777360"/>
              <a:ext cx="330840" cy="321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20800" y="4768720"/>
                <a:ext cx="34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14:cNvPr>
              <p14:cNvContentPartPr/>
              <p14:nvPr/>
            </p14:nvContentPartPr>
            <p14:xfrm>
              <a:off x="5312280" y="4759000"/>
              <a:ext cx="365400" cy="381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03280" y="4750000"/>
                <a:ext cx="383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14:cNvPr>
              <p14:cNvContentPartPr/>
              <p14:nvPr/>
            </p14:nvContentPartPr>
            <p14:xfrm>
              <a:off x="5269080" y="4614280"/>
              <a:ext cx="217080" cy="88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60440" y="4605640"/>
                <a:ext cx="2347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14:cNvPr>
              <p14:cNvContentPartPr/>
              <p14:nvPr/>
            </p14:nvContentPartPr>
            <p14:xfrm>
              <a:off x="5887560" y="4907320"/>
              <a:ext cx="1486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8560" y="4898680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14:cNvPr>
              <p14:cNvContentPartPr/>
              <p14:nvPr/>
            </p14:nvContentPartPr>
            <p14:xfrm>
              <a:off x="5888280" y="4965640"/>
              <a:ext cx="142560" cy="1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9280" y="4957000"/>
                <a:ext cx="160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14:cNvPr>
              <p14:cNvContentPartPr/>
              <p14:nvPr/>
            </p14:nvContentPartPr>
            <p14:xfrm>
              <a:off x="6483720" y="4566760"/>
              <a:ext cx="275040" cy="57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474720" y="4557760"/>
                <a:ext cx="292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14:cNvPr>
              <p14:cNvContentPartPr/>
              <p14:nvPr/>
            </p14:nvContentPartPr>
            <p14:xfrm>
              <a:off x="6346200" y="5101000"/>
              <a:ext cx="373320" cy="18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37200" y="5092000"/>
                <a:ext cx="39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14:cNvPr>
              <p14:cNvContentPartPr/>
              <p14:nvPr/>
            </p14:nvContentPartPr>
            <p14:xfrm>
              <a:off x="6187080" y="4702840"/>
              <a:ext cx="1317240" cy="347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78080" y="4694191"/>
                <a:ext cx="1334880" cy="364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14:cNvPr>
              <p14:cNvContentPartPr/>
              <p14:nvPr/>
            </p14:nvContentPartPr>
            <p14:xfrm>
              <a:off x="7687920" y="4703920"/>
              <a:ext cx="1195560" cy="826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79277" y="4695280"/>
                <a:ext cx="1213205" cy="84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873723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14:cNvPr>
              <p14:cNvContentPartPr/>
              <p14:nvPr/>
            </p14:nvContentPartPr>
            <p14:xfrm>
              <a:off x="671160" y="201760"/>
              <a:ext cx="1763280" cy="630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D38B8E3-E286-447F-90BD-2A7C208954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62520" y="192765"/>
                <a:ext cx="178092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14:cNvPr>
              <p14:cNvContentPartPr/>
              <p14:nvPr/>
            </p14:nvContentPartPr>
            <p14:xfrm>
              <a:off x="3020880" y="358360"/>
              <a:ext cx="1011240" cy="576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436F7A-2D2C-48BD-9545-76C0247197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11880" y="349720"/>
                <a:ext cx="1028880" cy="59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14:cNvPr>
              <p14:cNvContentPartPr/>
              <p14:nvPr/>
            </p14:nvContentPartPr>
            <p14:xfrm>
              <a:off x="3898200" y="900520"/>
              <a:ext cx="106200" cy="191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233ADED-A837-4E73-B7EB-4CF6EF2932F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89560" y="891520"/>
                <a:ext cx="1238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14:cNvPr>
              <p14:cNvContentPartPr/>
              <p14:nvPr/>
            </p14:nvContentPartPr>
            <p14:xfrm>
              <a:off x="4119240" y="656800"/>
              <a:ext cx="195840" cy="293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5888FE2-DB06-4A73-9012-663AD169EEA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10600" y="647800"/>
                <a:ext cx="213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14:cNvPr>
              <p14:cNvContentPartPr/>
              <p14:nvPr/>
            </p14:nvContentPartPr>
            <p14:xfrm>
              <a:off x="4432080" y="655360"/>
              <a:ext cx="97200" cy="247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DAD4821-1C84-45F8-A445-163F452EADF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23440" y="646360"/>
                <a:ext cx="114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14:cNvPr>
              <p14:cNvContentPartPr/>
              <p14:nvPr/>
            </p14:nvContentPartPr>
            <p14:xfrm>
              <a:off x="4388880" y="754720"/>
              <a:ext cx="135720" cy="19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E7A9B66-AB63-4EC3-820F-0B4EC0F629B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0240" y="7457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14:cNvPr>
              <p14:cNvContentPartPr/>
              <p14:nvPr/>
            </p14:nvContentPartPr>
            <p14:xfrm>
              <a:off x="4735560" y="741400"/>
              <a:ext cx="146880" cy="10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660910-29CA-440A-BDA3-BDD03CEF740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6920" y="732760"/>
                <a:ext cx="164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14:cNvPr>
              <p14:cNvContentPartPr/>
              <p14:nvPr/>
            </p14:nvContentPartPr>
            <p14:xfrm>
              <a:off x="4740240" y="810520"/>
              <a:ext cx="1501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1D02DB-425B-46CF-A679-E3ECB5901D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1600" y="801520"/>
                <a:ext cx="1677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14:cNvPr>
              <p14:cNvContentPartPr/>
              <p14:nvPr/>
            </p14:nvContentPartPr>
            <p14:xfrm>
              <a:off x="4997640" y="481480"/>
              <a:ext cx="165240" cy="431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9D7654-3A2B-4CBA-AEB1-3E7B50A0DC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8981" y="472840"/>
                <a:ext cx="182919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14:cNvPr>
              <p14:cNvContentPartPr/>
              <p14:nvPr/>
            </p14:nvContentPartPr>
            <p14:xfrm>
              <a:off x="5275920" y="484360"/>
              <a:ext cx="606960" cy="565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3D7D07-A3F6-4D07-A3EC-779D2ACD2AC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6925" y="475360"/>
                <a:ext cx="624590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14:cNvPr>
              <p14:cNvContentPartPr/>
              <p14:nvPr/>
            </p14:nvContentPartPr>
            <p14:xfrm>
              <a:off x="5977920" y="685600"/>
              <a:ext cx="178920" cy="470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F0C2167-8620-45E7-9AD6-FC9517E2F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8920" y="676960"/>
                <a:ext cx="19656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14:cNvPr>
              <p14:cNvContentPartPr/>
              <p14:nvPr/>
            </p14:nvContentPartPr>
            <p14:xfrm>
              <a:off x="6261960" y="649960"/>
              <a:ext cx="193680" cy="213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DE0FA6A-C211-4847-A334-9837FCF6E7A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52960" y="641320"/>
                <a:ext cx="2113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14:cNvPr>
              <p14:cNvContentPartPr/>
              <p14:nvPr/>
            </p14:nvContentPartPr>
            <p14:xfrm>
              <a:off x="6593520" y="616120"/>
              <a:ext cx="431640" cy="25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1365421-F6B0-4720-901E-7BD519752F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84880" y="607120"/>
                <a:ext cx="4492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14:cNvPr>
              <p14:cNvContentPartPr/>
              <p14:nvPr/>
            </p14:nvContentPartPr>
            <p14:xfrm>
              <a:off x="7127400" y="736720"/>
              <a:ext cx="110520" cy="141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32AFC36-A4A9-4311-96C1-B982E00A1B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18760" y="728080"/>
                <a:ext cx="128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14:cNvPr>
              <p14:cNvContentPartPr/>
              <p14:nvPr/>
            </p14:nvContentPartPr>
            <p14:xfrm>
              <a:off x="7385160" y="774520"/>
              <a:ext cx="136800" cy="8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EE974F-E1DC-4E0C-B6B2-94BF3EF2413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76520" y="765880"/>
                <a:ext cx="1544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14:cNvPr>
              <p14:cNvContentPartPr/>
              <p14:nvPr/>
            </p14:nvContentPartPr>
            <p14:xfrm>
              <a:off x="7380480" y="860560"/>
              <a:ext cx="146160" cy="13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EC9D4A4-DBBF-44B1-82CF-AA24309A32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1840" y="85192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14:cNvPr>
              <p14:cNvContentPartPr/>
              <p14:nvPr/>
            </p14:nvContentPartPr>
            <p14:xfrm>
              <a:off x="609600" y="1206160"/>
              <a:ext cx="222840" cy="230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9EAF8AC-9B09-41D0-9C29-CF9C9607817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0600" y="1197160"/>
                <a:ext cx="2404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14:cNvPr>
              <p14:cNvContentPartPr/>
              <p14:nvPr/>
            </p14:nvContentPartPr>
            <p14:xfrm>
              <a:off x="956640" y="1360240"/>
              <a:ext cx="27720" cy="40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073A56-852C-4972-94F4-83DBBE146C2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47640" y="1351600"/>
                <a:ext cx="453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14:cNvPr>
              <p14:cNvContentPartPr/>
              <p14:nvPr/>
            </p14:nvContentPartPr>
            <p14:xfrm>
              <a:off x="1082640" y="1219480"/>
              <a:ext cx="177120" cy="196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35E4C5-7DA7-4FA7-89F7-57CD5DE1D07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73640" y="1210480"/>
                <a:ext cx="1947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14:cNvPr>
              <p14:cNvContentPartPr/>
              <p14:nvPr/>
            </p14:nvContentPartPr>
            <p14:xfrm>
              <a:off x="1362000" y="1230640"/>
              <a:ext cx="96840" cy="178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69FD9F-46E4-41EE-BB88-DBD027A3B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353360" y="1221640"/>
                <a:ext cx="114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14:cNvPr>
              <p14:cNvContentPartPr/>
              <p14:nvPr/>
            </p14:nvContentPartPr>
            <p14:xfrm>
              <a:off x="1584480" y="1208320"/>
              <a:ext cx="369360" cy="396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5D30F04-697A-4E93-A343-CBA4E02B25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75840" y="1199320"/>
                <a:ext cx="3870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14:cNvPr>
              <p14:cNvContentPartPr/>
              <p14:nvPr/>
            </p14:nvContentPartPr>
            <p14:xfrm>
              <a:off x="2732880" y="1250080"/>
              <a:ext cx="170640" cy="255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8CD04CB-CCC3-4989-9BCE-F80625F5F3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724240" y="1241080"/>
                <a:ext cx="1882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14:cNvPr>
              <p14:cNvContentPartPr/>
              <p14:nvPr/>
            </p14:nvContentPartPr>
            <p14:xfrm>
              <a:off x="2048880" y="1246480"/>
              <a:ext cx="600120" cy="264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AE5CB55-6CC9-44A1-8A9A-EA4760C7126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040240" y="1237480"/>
                <a:ext cx="617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14:cNvPr>
              <p14:cNvContentPartPr/>
              <p14:nvPr/>
            </p14:nvContentPartPr>
            <p14:xfrm>
              <a:off x="2984160" y="1255840"/>
              <a:ext cx="997560" cy="30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8271B6E-7289-4139-AB5B-AE229DB46FA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75520" y="1246851"/>
                <a:ext cx="1015200" cy="322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14:cNvPr>
              <p14:cNvContentPartPr/>
              <p14:nvPr/>
            </p14:nvContentPartPr>
            <p14:xfrm>
              <a:off x="4103760" y="1133800"/>
              <a:ext cx="1352880" cy="45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A892152-ABD8-48B4-B1F7-094DD8A759A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94760" y="1125153"/>
                <a:ext cx="1370520" cy="475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14:cNvPr>
              <p14:cNvContentPartPr/>
              <p14:nvPr/>
            </p14:nvContentPartPr>
            <p14:xfrm>
              <a:off x="5717640" y="1361680"/>
              <a:ext cx="171360" cy="136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8B84CE-EB56-4DED-8487-19EB0F9D1A6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09000" y="1353040"/>
                <a:ext cx="1890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14:cNvPr>
              <p14:cNvContentPartPr/>
              <p14:nvPr/>
            </p14:nvContentPartPr>
            <p14:xfrm>
              <a:off x="5729160" y="1441240"/>
              <a:ext cx="159480" cy="7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803D4F-8ABB-4CD2-943B-EED19C1468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20520" y="1432600"/>
                <a:ext cx="1771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14:cNvPr>
              <p14:cNvContentPartPr/>
              <p14:nvPr/>
            </p14:nvContentPartPr>
            <p14:xfrm>
              <a:off x="6134160" y="1253320"/>
              <a:ext cx="319680" cy="239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4915FE5-33C2-40EE-92DD-1BE836C6477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125520" y="1244320"/>
                <a:ext cx="33732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14:cNvPr>
              <p14:cNvContentPartPr/>
              <p14:nvPr/>
            </p14:nvContentPartPr>
            <p14:xfrm>
              <a:off x="6549600" y="1434760"/>
              <a:ext cx="25920" cy="28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F70D2AD-7715-4DCC-A14B-5AED0B64A01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40600" y="1425760"/>
                <a:ext cx="4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14:cNvPr>
              <p14:cNvContentPartPr/>
              <p14:nvPr/>
            </p14:nvContentPartPr>
            <p14:xfrm>
              <a:off x="6951720" y="1198600"/>
              <a:ext cx="272160" cy="304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EE7FF2-F632-46DD-8C05-FCD5F8D3DDA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43080" y="1189950"/>
                <a:ext cx="28980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14:cNvPr>
              <p14:cNvContentPartPr/>
              <p14:nvPr/>
            </p14:nvContentPartPr>
            <p14:xfrm>
              <a:off x="6695760" y="1215880"/>
              <a:ext cx="129960" cy="28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A068865-C776-478E-B42B-D1FBADDE20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7096" y="1207240"/>
                <a:ext cx="147649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14:cNvPr>
              <p14:cNvContentPartPr/>
              <p14:nvPr/>
            </p14:nvContentPartPr>
            <p14:xfrm>
              <a:off x="7374720" y="1188520"/>
              <a:ext cx="397440" cy="310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0E0F5A-3BAD-4937-BC43-5A6D190ADC3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66072" y="1179880"/>
                <a:ext cx="415096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14:cNvPr>
              <p14:cNvContentPartPr/>
              <p14:nvPr/>
            </p14:nvContentPartPr>
            <p14:xfrm>
              <a:off x="7918320" y="1148200"/>
              <a:ext cx="662760" cy="54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10A6CAE-7299-47C0-B985-6C2449154D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909680" y="1139560"/>
                <a:ext cx="68040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14:cNvPr>
              <p14:cNvContentPartPr/>
              <p14:nvPr/>
            </p14:nvContentPartPr>
            <p14:xfrm>
              <a:off x="542640" y="1891960"/>
              <a:ext cx="787680" cy="310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4D138D1-F129-4241-A231-E6B6ECC179A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3640" y="1882960"/>
                <a:ext cx="8053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14:cNvPr>
              <p14:cNvContentPartPr/>
              <p14:nvPr/>
            </p14:nvContentPartPr>
            <p14:xfrm>
              <a:off x="2492400" y="1836160"/>
              <a:ext cx="571320" cy="93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EF15044-5FA9-4077-AE18-135422598B8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83400" y="1827160"/>
                <a:ext cx="5889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14:cNvPr>
              <p14:cNvContentPartPr/>
              <p14:nvPr/>
            </p14:nvContentPartPr>
            <p14:xfrm>
              <a:off x="1914600" y="2025880"/>
              <a:ext cx="1806480" cy="576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DC44B6-32E5-4790-80E0-DBB71A35974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05960" y="2016880"/>
                <a:ext cx="182412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14:cNvPr>
              <p14:cNvContentPartPr/>
              <p14:nvPr/>
            </p14:nvContentPartPr>
            <p14:xfrm>
              <a:off x="3932760" y="1715560"/>
              <a:ext cx="1346760" cy="953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D6A6029-81B9-4F2C-A4E7-A585BEF3BE1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4118" y="1706557"/>
                <a:ext cx="1364405" cy="971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14:cNvPr>
              <p14:cNvContentPartPr/>
              <p14:nvPr/>
            </p14:nvContentPartPr>
            <p14:xfrm>
              <a:off x="5426760" y="1753720"/>
              <a:ext cx="1306080" cy="81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C1BFABF-7EFE-421B-BF26-68FEC5AF153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18120" y="1745076"/>
                <a:ext cx="1323720" cy="836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14:cNvPr>
              <p14:cNvContentPartPr/>
              <p14:nvPr/>
            </p14:nvContentPartPr>
            <p14:xfrm>
              <a:off x="3529560" y="3023800"/>
              <a:ext cx="252360" cy="10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2C6F5-3198-44DF-9B8E-1E74A71A954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20560" y="3015160"/>
                <a:ext cx="270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14:cNvPr>
              <p14:cNvContentPartPr/>
              <p14:nvPr/>
            </p14:nvContentPartPr>
            <p14:xfrm>
              <a:off x="3552600" y="3141880"/>
              <a:ext cx="238320" cy="17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987FD0F-AA50-45FD-989E-4D01F3068D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43960" y="3132880"/>
                <a:ext cx="255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14:cNvPr>
              <p14:cNvContentPartPr/>
              <p14:nvPr/>
            </p14:nvContentPartPr>
            <p14:xfrm>
              <a:off x="4880640" y="2899240"/>
              <a:ext cx="274680" cy="298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045A888-7184-42F5-ACE1-345C40A2657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72000" y="2890600"/>
                <a:ext cx="292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14:cNvPr>
              <p14:cNvContentPartPr/>
              <p14:nvPr/>
            </p14:nvContentPartPr>
            <p14:xfrm>
              <a:off x="4559520" y="2905720"/>
              <a:ext cx="230040" cy="26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A84249B-A91F-4975-B349-98A4A02F326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0534" y="2897080"/>
                <a:ext cx="247652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14:cNvPr>
              <p14:cNvContentPartPr/>
              <p14:nvPr/>
            </p14:nvContentPartPr>
            <p14:xfrm>
              <a:off x="5315160" y="2951080"/>
              <a:ext cx="204120" cy="209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5FE36D4-A956-48A1-9326-70C09EDEED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06160" y="2942440"/>
                <a:ext cx="22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14:cNvPr>
              <p14:cNvContentPartPr/>
              <p14:nvPr/>
            </p14:nvContentPartPr>
            <p14:xfrm>
              <a:off x="6074400" y="3091480"/>
              <a:ext cx="12960" cy="36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299B1B4-2871-4555-BF85-3263911F4CE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65760" y="3082480"/>
                <a:ext cx="30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14:cNvPr>
              <p14:cNvContentPartPr/>
              <p14:nvPr/>
            </p14:nvContentPartPr>
            <p14:xfrm>
              <a:off x="5831400" y="2863600"/>
              <a:ext cx="133920" cy="333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FF081D0-A008-4EBD-9688-BC3F646245F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22400" y="2854600"/>
                <a:ext cx="151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14:cNvPr>
              <p14:cNvContentPartPr/>
              <p14:nvPr/>
            </p14:nvContentPartPr>
            <p14:xfrm>
              <a:off x="6888000" y="2925880"/>
              <a:ext cx="362160" cy="286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292C3F3-13DB-4C49-B9C9-08926701761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79360" y="2916880"/>
                <a:ext cx="37980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14:cNvPr>
              <p14:cNvContentPartPr/>
              <p14:nvPr/>
            </p14:nvContentPartPr>
            <p14:xfrm>
              <a:off x="6175560" y="2822560"/>
              <a:ext cx="624240" cy="567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E2BC8F6-39F9-4D6A-A3B6-0F2FFA0B9E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6915" y="2813566"/>
                <a:ext cx="641890" cy="584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14:cNvPr>
              <p14:cNvContentPartPr/>
              <p14:nvPr/>
            </p14:nvContentPartPr>
            <p14:xfrm>
              <a:off x="3933120" y="2829040"/>
              <a:ext cx="490320" cy="521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52D4653-D43E-4E4F-AC87-EC9EADD66CD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24120" y="2820040"/>
                <a:ext cx="50796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14:cNvPr>
              <p14:cNvContentPartPr/>
              <p14:nvPr/>
            </p14:nvContentPartPr>
            <p14:xfrm>
              <a:off x="3618120" y="3633280"/>
              <a:ext cx="18648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4D9444-2C5B-4B79-9B1E-D28CFC84369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09480" y="3624640"/>
                <a:ext cx="204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14:cNvPr>
              <p14:cNvContentPartPr/>
              <p14:nvPr/>
            </p14:nvContentPartPr>
            <p14:xfrm>
              <a:off x="3641520" y="3738400"/>
              <a:ext cx="169200" cy="10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570D733-1811-4E4E-98C8-C3D9CD33297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2520" y="3729400"/>
                <a:ext cx="186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14:cNvPr>
              <p14:cNvContentPartPr/>
              <p14:nvPr/>
            </p14:nvContentPartPr>
            <p14:xfrm>
              <a:off x="4085400" y="3509080"/>
              <a:ext cx="136800" cy="162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57D576-3688-4E93-AFEE-6BC1D707A9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76760" y="3500080"/>
                <a:ext cx="1544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14:cNvPr>
              <p14:cNvContentPartPr/>
              <p14:nvPr/>
            </p14:nvContentPartPr>
            <p14:xfrm>
              <a:off x="4171800" y="3491800"/>
              <a:ext cx="68040" cy="316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8358C68E-8F03-42F5-A42B-DA03493E070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62800" y="3482800"/>
                <a:ext cx="85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14:cNvPr>
              <p14:cNvContentPartPr/>
              <p14:nvPr/>
            </p14:nvContentPartPr>
            <p14:xfrm>
              <a:off x="4327320" y="3733000"/>
              <a:ext cx="23760" cy="32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04F84F-8297-447B-B17D-A0BFD1AB18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18320" y="3724000"/>
                <a:ext cx="414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14:cNvPr>
              <p14:cNvContentPartPr/>
              <p14:nvPr/>
            </p14:nvContentPartPr>
            <p14:xfrm>
              <a:off x="4423800" y="3503320"/>
              <a:ext cx="161280" cy="295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FE92629-3062-4950-8C53-9AA7A82BDC4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415160" y="3494680"/>
                <a:ext cx="1789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14:cNvPr>
              <p14:cNvContentPartPr/>
              <p14:nvPr/>
            </p14:nvContentPartPr>
            <p14:xfrm>
              <a:off x="4677240" y="3484600"/>
              <a:ext cx="430920" cy="295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8369F7-31A0-49AF-BABF-C654FBB9203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68600" y="3475611"/>
                <a:ext cx="448560" cy="313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14:cNvPr>
              <p14:cNvContentPartPr/>
              <p14:nvPr/>
            </p14:nvContentPartPr>
            <p14:xfrm>
              <a:off x="5225520" y="3612400"/>
              <a:ext cx="172080" cy="336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7A30F31-11A0-4FAE-92E4-FAF7C01FAE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16520" y="3603400"/>
                <a:ext cx="1897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14:cNvPr>
              <p14:cNvContentPartPr/>
              <p14:nvPr/>
            </p14:nvContentPartPr>
            <p14:xfrm>
              <a:off x="5251080" y="3412600"/>
              <a:ext cx="152280" cy="131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10247C-7CA6-4580-B22F-C5B60132F4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42440" y="3403600"/>
                <a:ext cx="1699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14:cNvPr>
              <p14:cNvContentPartPr/>
              <p14:nvPr/>
            </p14:nvContentPartPr>
            <p14:xfrm>
              <a:off x="5501640" y="3458680"/>
              <a:ext cx="414720" cy="331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F4D2DDF-CD5B-4997-B3CC-3770EC46DD8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492640" y="3449680"/>
                <a:ext cx="4323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14:cNvPr>
              <p14:cNvContentPartPr/>
              <p14:nvPr/>
            </p14:nvContentPartPr>
            <p14:xfrm>
              <a:off x="6009240" y="3593680"/>
              <a:ext cx="95760" cy="20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21AE7-6C8A-4C59-9895-1576709AF94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00600" y="3585040"/>
                <a:ext cx="11340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14:cNvPr>
              <p14:cNvContentPartPr/>
              <p14:nvPr/>
            </p14:nvContentPartPr>
            <p14:xfrm>
              <a:off x="789960" y="4046200"/>
              <a:ext cx="658080" cy="37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D277C3B-0DA6-45F3-A30C-3DC832F9C8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0960" y="4037560"/>
                <a:ext cx="67572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14:cNvPr>
              <p14:cNvContentPartPr/>
              <p14:nvPr/>
            </p14:nvContentPartPr>
            <p14:xfrm>
              <a:off x="2049600" y="4117480"/>
              <a:ext cx="937080" cy="424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F36A4CC-E953-4E28-BB58-47A5FC799E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040960" y="4108480"/>
                <a:ext cx="95472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14:cNvPr>
              <p14:cNvContentPartPr/>
              <p14:nvPr/>
            </p14:nvContentPartPr>
            <p14:xfrm>
              <a:off x="2424000" y="3941800"/>
              <a:ext cx="233640" cy="81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9DA8B45-DDFE-4AFD-A7DF-8CBA37E4061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15360" y="3933160"/>
                <a:ext cx="2512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14:cNvPr>
              <p14:cNvContentPartPr/>
              <p14:nvPr/>
            </p14:nvContentPartPr>
            <p14:xfrm>
              <a:off x="3217440" y="4169320"/>
              <a:ext cx="191160" cy="29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557597-2032-42C1-8052-DA17FAC769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208440" y="4160680"/>
                <a:ext cx="208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14:cNvPr>
              <p14:cNvContentPartPr/>
              <p14:nvPr/>
            </p14:nvContentPartPr>
            <p14:xfrm>
              <a:off x="3222480" y="4280560"/>
              <a:ext cx="19044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18CB999-F1DD-4D5C-A293-7DCAB07B0F1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213840" y="4271560"/>
                <a:ext cx="208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14:cNvPr>
              <p14:cNvContentPartPr/>
              <p14:nvPr/>
            </p14:nvContentPartPr>
            <p14:xfrm>
              <a:off x="3545760" y="4141240"/>
              <a:ext cx="243720" cy="239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836DB75-DA90-481F-8C26-C36DC0A9FD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537120" y="4132240"/>
                <a:ext cx="26136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14:cNvPr>
              <p14:cNvContentPartPr/>
              <p14:nvPr/>
            </p14:nvContentPartPr>
            <p14:xfrm>
              <a:off x="3907200" y="4133320"/>
              <a:ext cx="16272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D597EF-BAC6-4327-9FE7-B88804CE162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98560" y="4124680"/>
                <a:ext cx="1803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14:cNvPr>
              <p14:cNvContentPartPr/>
              <p14:nvPr/>
            </p14:nvContentPartPr>
            <p14:xfrm>
              <a:off x="3834480" y="3946480"/>
              <a:ext cx="170640" cy="97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CE9A9E-9293-420A-8C83-13CFD25F2B3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825480" y="3937480"/>
                <a:ext cx="1882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14:cNvPr>
              <p14:cNvContentPartPr/>
              <p14:nvPr/>
            </p14:nvContentPartPr>
            <p14:xfrm>
              <a:off x="4416960" y="4097320"/>
              <a:ext cx="343800" cy="321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33A3C7-13D3-49C7-BE38-24736F96F1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07960" y="4088680"/>
                <a:ext cx="36144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14:cNvPr>
              <p14:cNvContentPartPr/>
              <p14:nvPr/>
            </p14:nvContentPartPr>
            <p14:xfrm>
              <a:off x="5157840" y="4159600"/>
              <a:ext cx="1033920" cy="378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D3A5B72-C5A5-4E5E-A730-BA37579CE25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49200" y="4150952"/>
                <a:ext cx="1051560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14:cNvPr>
              <p14:cNvContentPartPr/>
              <p14:nvPr/>
            </p14:nvContentPartPr>
            <p14:xfrm>
              <a:off x="5436840" y="4051240"/>
              <a:ext cx="287280" cy="6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BE039F3-61BF-4C5E-A05C-24C7B009360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27840" y="4042600"/>
                <a:ext cx="3049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14:cNvPr>
              <p14:cNvContentPartPr/>
              <p14:nvPr/>
            </p14:nvContentPartPr>
            <p14:xfrm>
              <a:off x="6302280" y="4243120"/>
              <a:ext cx="172800" cy="15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64555EE-4DF8-486B-AAF0-A66B4785158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93640" y="4234480"/>
                <a:ext cx="1904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14:cNvPr>
              <p14:cNvContentPartPr/>
              <p14:nvPr/>
            </p14:nvContentPartPr>
            <p14:xfrm>
              <a:off x="6327480" y="4328080"/>
              <a:ext cx="148320" cy="12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4A0E6FB-F8BC-4B12-A683-23812F9277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318840" y="4319440"/>
                <a:ext cx="1659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14:cNvPr>
              <p14:cNvContentPartPr/>
              <p14:nvPr/>
            </p14:nvContentPartPr>
            <p14:xfrm>
              <a:off x="6679560" y="3904000"/>
              <a:ext cx="232920" cy="41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F5FC2C-4DC3-4886-BE56-B55B4ACAD0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670920" y="3895000"/>
                <a:ext cx="250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14:cNvPr>
              <p14:cNvContentPartPr/>
              <p14:nvPr/>
            </p14:nvContentPartPr>
            <p14:xfrm>
              <a:off x="6716640" y="4057720"/>
              <a:ext cx="406440" cy="36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1C9E495-282D-4440-9790-737CD2DE77A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707640" y="4048711"/>
                <a:ext cx="424080" cy="380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14:cNvPr>
              <p14:cNvContentPartPr/>
              <p14:nvPr/>
            </p14:nvContentPartPr>
            <p14:xfrm>
              <a:off x="7317120" y="4196680"/>
              <a:ext cx="15264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372E4DC-A787-4231-B3C9-523770F00E2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308120" y="4188040"/>
                <a:ext cx="170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14:cNvPr>
              <p14:cNvContentPartPr/>
              <p14:nvPr/>
            </p14:nvContentPartPr>
            <p14:xfrm>
              <a:off x="7604040" y="4002280"/>
              <a:ext cx="442800" cy="373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E456277-ABD3-4AC5-B009-97EC30BB6C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95047" y="3993280"/>
                <a:ext cx="460426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14:cNvPr>
              <p14:cNvContentPartPr/>
              <p14:nvPr/>
            </p14:nvContentPartPr>
            <p14:xfrm>
              <a:off x="7661640" y="3819040"/>
              <a:ext cx="264240" cy="93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9D7D6C2-9C12-491B-ABB6-E33ADB65DD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52640" y="3810400"/>
                <a:ext cx="28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14:cNvPr>
              <p14:cNvContentPartPr/>
              <p14:nvPr/>
            </p14:nvContentPartPr>
            <p14:xfrm>
              <a:off x="7263840" y="3793840"/>
              <a:ext cx="1258560" cy="664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5C0D188-28C4-4330-A472-33BD42BAA3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246195" y="3776200"/>
                <a:ext cx="1294210" cy="70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14:cNvPr>
              <p14:cNvContentPartPr/>
              <p14:nvPr/>
            </p14:nvContentPartPr>
            <p14:xfrm>
              <a:off x="386040" y="4760440"/>
              <a:ext cx="363240" cy="350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890827A-6D07-4EAF-B44D-8B85B8690C9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7391" y="4751440"/>
                <a:ext cx="380898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14:cNvPr>
              <p14:cNvContentPartPr/>
              <p14:nvPr/>
            </p14:nvContentPartPr>
            <p14:xfrm>
              <a:off x="1642080" y="4709680"/>
              <a:ext cx="405000" cy="71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9326E60-7917-4522-AD6C-44530B067F2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633080" y="4701040"/>
                <a:ext cx="42264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14:cNvPr>
              <p14:cNvContentPartPr/>
              <p14:nvPr/>
            </p14:nvContentPartPr>
            <p14:xfrm>
              <a:off x="1086600" y="4847560"/>
              <a:ext cx="1209240" cy="391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9D9A06D-9D16-4253-9323-3E0AAC54DFD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77960" y="4838920"/>
                <a:ext cx="122688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14:cNvPr>
              <p14:cNvContentPartPr/>
              <p14:nvPr/>
            </p14:nvContentPartPr>
            <p14:xfrm>
              <a:off x="2447760" y="4931080"/>
              <a:ext cx="205920" cy="9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562BECF-29B8-430B-87D5-17EC1962992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439120" y="4922440"/>
                <a:ext cx="223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14:cNvPr>
              <p14:cNvContentPartPr/>
              <p14:nvPr/>
            </p14:nvContentPartPr>
            <p14:xfrm>
              <a:off x="2441280" y="5014600"/>
              <a:ext cx="244440" cy="11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289C99C-AAD2-447A-9AB8-7924A06871F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32280" y="5005960"/>
                <a:ext cx="2620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14:cNvPr>
              <p14:cNvContentPartPr/>
              <p14:nvPr/>
            </p14:nvContentPartPr>
            <p14:xfrm>
              <a:off x="2928000" y="4779160"/>
              <a:ext cx="382320" cy="38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894658-7E7A-4DFE-A3B7-A9022F1EB9A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919000" y="4770160"/>
                <a:ext cx="39996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14:cNvPr>
              <p14:cNvContentPartPr/>
              <p14:nvPr/>
            </p14:nvContentPartPr>
            <p14:xfrm>
              <a:off x="2844120" y="4649200"/>
              <a:ext cx="298080" cy="687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00FEA77-632F-41C2-82F6-7906EC05039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35480" y="4640560"/>
                <a:ext cx="3157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14:cNvPr>
              <p14:cNvContentPartPr/>
              <p14:nvPr/>
            </p14:nvContentPartPr>
            <p14:xfrm>
              <a:off x="3489240" y="4903720"/>
              <a:ext cx="146880" cy="7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89B6866-93D9-4884-9D46-7F065AE9CC8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480240" y="4894720"/>
                <a:ext cx="164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14:cNvPr>
              <p14:cNvContentPartPr/>
              <p14:nvPr/>
            </p14:nvContentPartPr>
            <p14:xfrm>
              <a:off x="3497520" y="4989400"/>
              <a:ext cx="125640" cy="8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92FC25C-8993-45D8-894B-E53A7FA7E1C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488880" y="4980760"/>
                <a:ext cx="143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14:cNvPr>
              <p14:cNvContentPartPr/>
              <p14:nvPr/>
            </p14:nvContentPartPr>
            <p14:xfrm>
              <a:off x="3755640" y="4823440"/>
              <a:ext cx="615960" cy="3042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30B860E-C366-42B0-87D1-F29C695993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746995" y="4814790"/>
                <a:ext cx="633610" cy="3218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14:cNvPr>
              <p14:cNvContentPartPr/>
              <p14:nvPr/>
            </p14:nvContentPartPr>
            <p14:xfrm>
              <a:off x="4061640" y="4636960"/>
              <a:ext cx="240120" cy="123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C8B993C-4C81-4D43-959A-F66B46EB2BA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053000" y="4627960"/>
                <a:ext cx="2577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14:cNvPr>
              <p14:cNvContentPartPr/>
              <p14:nvPr/>
            </p14:nvContentPartPr>
            <p14:xfrm>
              <a:off x="4729800" y="4777360"/>
              <a:ext cx="330840" cy="321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FB6AFFC-4B7C-4D21-B5AD-209ACB28EA6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20800" y="4768720"/>
                <a:ext cx="3484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14:cNvPr>
              <p14:cNvContentPartPr/>
              <p14:nvPr/>
            </p14:nvContentPartPr>
            <p14:xfrm>
              <a:off x="5312280" y="4759000"/>
              <a:ext cx="365400" cy="381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9A740D-066B-402E-AC74-7A23A122F25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03280" y="4750000"/>
                <a:ext cx="38304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14:cNvPr>
              <p14:cNvContentPartPr/>
              <p14:nvPr/>
            </p14:nvContentPartPr>
            <p14:xfrm>
              <a:off x="5269080" y="4614280"/>
              <a:ext cx="217080" cy="88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3BF6192-7819-426D-8650-75B2DF3DE9B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60440" y="4605640"/>
                <a:ext cx="2347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14:cNvPr>
              <p14:cNvContentPartPr/>
              <p14:nvPr/>
            </p14:nvContentPartPr>
            <p14:xfrm>
              <a:off x="5887560" y="4907320"/>
              <a:ext cx="1486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741BC81-3D90-4BA2-B262-955748CFD8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78560" y="4898680"/>
                <a:ext cx="1663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14:cNvPr>
              <p14:cNvContentPartPr/>
              <p14:nvPr/>
            </p14:nvContentPartPr>
            <p14:xfrm>
              <a:off x="5888280" y="4965640"/>
              <a:ext cx="142560" cy="1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3BF7B8-6477-4E54-8D1B-A5EE650B544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79280" y="4957000"/>
                <a:ext cx="160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14:cNvPr>
              <p14:cNvContentPartPr/>
              <p14:nvPr/>
            </p14:nvContentPartPr>
            <p14:xfrm>
              <a:off x="6483720" y="4566760"/>
              <a:ext cx="275040" cy="572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E4758E8-E73B-4F20-A8AC-6B6A8F88588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474720" y="4557760"/>
                <a:ext cx="2926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14:cNvPr>
              <p14:cNvContentPartPr/>
              <p14:nvPr/>
            </p14:nvContentPartPr>
            <p14:xfrm>
              <a:off x="6346200" y="5101000"/>
              <a:ext cx="373320" cy="18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C96C5E-2B48-4597-8212-693A88193C0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337200" y="5092000"/>
                <a:ext cx="39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14:cNvPr>
              <p14:cNvContentPartPr/>
              <p14:nvPr/>
            </p14:nvContentPartPr>
            <p14:xfrm>
              <a:off x="6187080" y="4702840"/>
              <a:ext cx="1317240" cy="347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50A8E73-8C47-41A9-B9DC-E6A6855095C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78080" y="4694191"/>
                <a:ext cx="1334880" cy="364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14:cNvPr>
              <p14:cNvContentPartPr/>
              <p14:nvPr/>
            </p14:nvContentPartPr>
            <p14:xfrm>
              <a:off x="7687920" y="4703920"/>
              <a:ext cx="1195560" cy="826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6EA852C7-8E84-4EE0-A72C-F32B99546A6E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79277" y="4695280"/>
                <a:ext cx="1213205" cy="84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11A668-0D3A-4A91-988C-04508B3DC36C}"/>
                  </a:ext>
                </a:extLst>
              </p14:cNvPr>
              <p14:cNvContentPartPr/>
              <p14:nvPr/>
            </p14:nvContentPartPr>
            <p14:xfrm>
              <a:off x="1680600" y="5618680"/>
              <a:ext cx="307800" cy="298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11A668-0D3A-4A91-988C-04508B3DC36C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71600" y="5609680"/>
                <a:ext cx="3254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117E908-BB46-4BDB-BBF5-07F2348E2039}"/>
                  </a:ext>
                </a:extLst>
              </p14:cNvPr>
              <p14:cNvContentPartPr/>
              <p14:nvPr/>
            </p14:nvContentPartPr>
            <p14:xfrm>
              <a:off x="3068760" y="5458840"/>
              <a:ext cx="377640" cy="83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117E908-BB46-4BDB-BBF5-07F2348E20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060120" y="5449840"/>
                <a:ext cx="395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0DEA853-FBC5-461F-A6B2-1A0B88EABCFD}"/>
                  </a:ext>
                </a:extLst>
              </p14:cNvPr>
              <p14:cNvContentPartPr/>
              <p14:nvPr/>
            </p14:nvContentPartPr>
            <p14:xfrm>
              <a:off x="2700480" y="5620480"/>
              <a:ext cx="1020240" cy="382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0DEA853-FBC5-461F-A6B2-1A0B88EABCF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691483" y="5611472"/>
                <a:ext cx="1037874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C517AC-802B-496C-9901-DC164751D155}"/>
                  </a:ext>
                </a:extLst>
              </p14:cNvPr>
              <p14:cNvContentPartPr/>
              <p14:nvPr/>
            </p14:nvContentPartPr>
            <p14:xfrm>
              <a:off x="4987560" y="5871040"/>
              <a:ext cx="17640" cy="37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C517AC-802B-496C-9901-DC164751D15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978560" y="5862040"/>
                <a:ext cx="3528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02A1494-CEED-42A5-B483-A0C12CC5BD23}"/>
                  </a:ext>
                </a:extLst>
              </p14:cNvPr>
              <p14:cNvContentPartPr/>
              <p14:nvPr/>
            </p14:nvContentPartPr>
            <p14:xfrm>
              <a:off x="3888840" y="5514280"/>
              <a:ext cx="922320" cy="4896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02A1494-CEED-42A5-B483-A0C12CC5BD2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879840" y="5505280"/>
                <a:ext cx="939960" cy="50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E1CCE97-D5AA-4257-BFBD-E12EE0D4295F}"/>
                  </a:ext>
                </a:extLst>
              </p14:cNvPr>
              <p14:cNvContentPartPr/>
              <p14:nvPr/>
            </p14:nvContentPartPr>
            <p14:xfrm>
              <a:off x="5144520" y="5515720"/>
              <a:ext cx="1035720" cy="6098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E1CCE97-D5AA-4257-BFBD-E12EE0D4295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5877" y="5507085"/>
                <a:ext cx="1053366" cy="6274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948553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292384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246500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788564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160060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456314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14:cNvPr>
              <p14:cNvContentPartPr/>
              <p14:nvPr/>
            </p14:nvContentPartPr>
            <p14:xfrm>
              <a:off x="7892760" y="5166520"/>
              <a:ext cx="362520" cy="31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84111" y="5157880"/>
                <a:ext cx="380178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14:cNvPr>
              <p14:cNvContentPartPr/>
              <p14:nvPr/>
            </p14:nvContentPartPr>
            <p14:xfrm>
              <a:off x="597720" y="5750440"/>
              <a:ext cx="885240" cy="28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720" y="5741440"/>
                <a:ext cx="9028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14:cNvPr>
              <p14:cNvContentPartPr/>
              <p14:nvPr/>
            </p14:nvContentPartPr>
            <p14:xfrm>
              <a:off x="1609320" y="5786080"/>
              <a:ext cx="1282320" cy="258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00680" y="5777440"/>
                <a:ext cx="129996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14:cNvPr>
              <p14:cNvContentPartPr/>
              <p14:nvPr/>
            </p14:nvContentPartPr>
            <p14:xfrm>
              <a:off x="3045720" y="5859160"/>
              <a:ext cx="22320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36720" y="5850160"/>
                <a:ext cx="2408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14:cNvPr>
              <p14:cNvContentPartPr/>
              <p14:nvPr/>
            </p14:nvContentPartPr>
            <p14:xfrm>
              <a:off x="3078120" y="5947720"/>
              <a:ext cx="223560" cy="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5939080"/>
                <a:ext cx="241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14:cNvPr>
              <p14:cNvContentPartPr/>
              <p14:nvPr/>
            </p14:nvContentPartPr>
            <p14:xfrm>
              <a:off x="3456840" y="5871040"/>
              <a:ext cx="122040" cy="26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7840" y="586204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14:cNvPr>
              <p14:cNvContentPartPr/>
              <p14:nvPr/>
            </p14:nvContentPartPr>
            <p14:xfrm>
              <a:off x="3710280" y="5634880"/>
              <a:ext cx="501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640" y="5626233"/>
                <a:ext cx="519480" cy="469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072532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14:cNvPr>
              <p14:cNvContentPartPr/>
              <p14:nvPr/>
            </p14:nvContentPartPr>
            <p14:xfrm>
              <a:off x="374520" y="192400"/>
              <a:ext cx="8189280" cy="320184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EAF47F4B-07B3-4942-9741-9012370C79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5520" y="183400"/>
                <a:ext cx="8206920" cy="32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14:cNvPr>
              <p14:cNvContentPartPr/>
              <p14:nvPr/>
            </p14:nvContentPartPr>
            <p14:xfrm>
              <a:off x="4885320" y="1876120"/>
              <a:ext cx="4141800" cy="993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9DBE9C-607F-4563-95D1-E9A556177F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76680" y="1867477"/>
                <a:ext cx="4159440" cy="1010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14:cNvPr>
              <p14:cNvContentPartPr/>
              <p14:nvPr/>
            </p14:nvContentPartPr>
            <p14:xfrm>
              <a:off x="5320200" y="3290920"/>
              <a:ext cx="100440" cy="145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FBE21E7-1542-4E51-B4D6-14DAD04A1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1200" y="3281920"/>
                <a:ext cx="118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14:cNvPr>
              <p14:cNvContentPartPr/>
              <p14:nvPr/>
            </p14:nvContentPartPr>
            <p14:xfrm>
              <a:off x="4652040" y="3039640"/>
              <a:ext cx="586800" cy="38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0ED028E-675F-45BC-BC55-78F22FDEE05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43400" y="3031000"/>
                <a:ext cx="6044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14:cNvPr>
              <p14:cNvContentPartPr/>
              <p14:nvPr/>
            </p14:nvContentPartPr>
            <p14:xfrm>
              <a:off x="3817200" y="3009400"/>
              <a:ext cx="634320" cy="469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0357710-A28B-4A01-ACAA-DC1842F76E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08205" y="3000760"/>
                <a:ext cx="65195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14:cNvPr>
              <p14:cNvContentPartPr/>
              <p14:nvPr/>
            </p14:nvContentPartPr>
            <p14:xfrm>
              <a:off x="5658240" y="3087160"/>
              <a:ext cx="1401480" cy="49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114529-F199-4D62-BB1E-384BB38E19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9240" y="3078160"/>
                <a:ext cx="141912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14:cNvPr>
              <p14:cNvContentPartPr/>
              <p14:nvPr/>
            </p14:nvContentPartPr>
            <p14:xfrm>
              <a:off x="8217480" y="3266080"/>
              <a:ext cx="259560" cy="12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809E36E-ECD6-4508-8375-ED030028F63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208840" y="3257080"/>
                <a:ext cx="277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14:cNvPr>
              <p14:cNvContentPartPr/>
              <p14:nvPr/>
            </p14:nvContentPartPr>
            <p14:xfrm>
              <a:off x="8809680" y="3109840"/>
              <a:ext cx="22680" cy="321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231419-75F8-4DE9-8726-0D47CDDC0D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800680" y="3101200"/>
                <a:ext cx="40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14:cNvPr>
              <p14:cNvContentPartPr/>
              <p14:nvPr/>
            </p14:nvContentPartPr>
            <p14:xfrm>
              <a:off x="8552280" y="3097960"/>
              <a:ext cx="156240" cy="330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780CE97-7D1E-4912-81F0-9D3FE12B37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543280" y="3089320"/>
                <a:ext cx="1738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14:cNvPr>
              <p14:cNvContentPartPr/>
              <p14:nvPr/>
            </p14:nvContentPartPr>
            <p14:xfrm>
              <a:off x="7442040" y="3249160"/>
              <a:ext cx="557640" cy="154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203BEE7-CECA-4971-8CC5-9A589B5CC57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433046" y="3240520"/>
                <a:ext cx="575269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14:cNvPr>
              <p14:cNvContentPartPr/>
              <p14:nvPr/>
            </p14:nvContentPartPr>
            <p14:xfrm>
              <a:off x="4803960" y="3666760"/>
              <a:ext cx="567360" cy="340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336C9B-68F4-4E30-BA4C-9F8401643EC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94966" y="3657770"/>
                <a:ext cx="584989" cy="3578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14:cNvPr>
              <p14:cNvContentPartPr/>
              <p14:nvPr/>
            </p14:nvContentPartPr>
            <p14:xfrm>
              <a:off x="6594600" y="3811120"/>
              <a:ext cx="482760" cy="19044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3DC9D3C4-768E-4CC3-8275-171986CB789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85600" y="3802480"/>
                <a:ext cx="50040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14:cNvPr>
              <p14:cNvContentPartPr/>
              <p14:nvPr/>
            </p14:nvContentPartPr>
            <p14:xfrm>
              <a:off x="6321360" y="3819040"/>
              <a:ext cx="166680" cy="200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751C60FD-8A7A-464C-AF48-E5A4752B186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12701" y="3810400"/>
                <a:ext cx="184358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14:cNvPr>
              <p14:cNvContentPartPr/>
              <p14:nvPr/>
            </p14:nvContentPartPr>
            <p14:xfrm>
              <a:off x="5691000" y="3740920"/>
              <a:ext cx="543600" cy="27216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45DB5B96-8D29-4ED3-B867-D00831C500A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82354" y="3732280"/>
                <a:ext cx="56125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14:cNvPr>
              <p14:cNvContentPartPr/>
              <p14:nvPr/>
            </p14:nvContentPartPr>
            <p14:xfrm>
              <a:off x="7970880" y="3752800"/>
              <a:ext cx="2520" cy="10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14AE0B1-A96B-423D-B79E-DD5A6D3D3A7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62240" y="3744160"/>
                <a:ext cx="20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14:cNvPr>
              <p14:cNvContentPartPr/>
              <p14:nvPr/>
            </p14:nvContentPartPr>
            <p14:xfrm>
              <a:off x="8407200" y="3791320"/>
              <a:ext cx="313200" cy="14076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B15CBC6A-8A3B-409C-A525-D6D5D8C9EE3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98550" y="3782320"/>
                <a:ext cx="3308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14:cNvPr>
              <p14:cNvContentPartPr/>
              <p14:nvPr/>
            </p14:nvContentPartPr>
            <p14:xfrm>
              <a:off x="7981680" y="3828400"/>
              <a:ext cx="170280" cy="1224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BF669E23-4E8D-4DBF-8A0A-CBB409D9F6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2680" y="3819760"/>
                <a:ext cx="1879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14:cNvPr>
              <p14:cNvContentPartPr/>
              <p14:nvPr/>
            </p14:nvContentPartPr>
            <p14:xfrm>
              <a:off x="7349520" y="3722200"/>
              <a:ext cx="384120" cy="236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DDC2E044-8EF1-4CA3-9489-EBBD8C6898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40872" y="3713560"/>
                <a:ext cx="401777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14:cNvPr>
              <p14:cNvContentPartPr/>
              <p14:nvPr/>
            </p14:nvContentPartPr>
            <p14:xfrm>
              <a:off x="314760" y="3605560"/>
              <a:ext cx="4314600" cy="98928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B515DFAA-B294-453D-BB63-20EF4310482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6119" y="3596560"/>
                <a:ext cx="4332241" cy="10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14:cNvPr>
              <p14:cNvContentPartPr/>
              <p14:nvPr/>
            </p14:nvContentPartPr>
            <p14:xfrm>
              <a:off x="4882080" y="4098760"/>
              <a:ext cx="198360" cy="3092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3BEE608A-0DE2-486D-8165-F2D9B300F4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73440" y="4089760"/>
                <a:ext cx="21600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14:cNvPr>
              <p14:cNvContentPartPr/>
              <p14:nvPr/>
            </p14:nvContentPartPr>
            <p14:xfrm>
              <a:off x="6476880" y="4188760"/>
              <a:ext cx="869760" cy="16164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518D301E-545B-4346-83AB-DA33A927AD8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7880" y="4179780"/>
                <a:ext cx="887400" cy="179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14:cNvPr>
              <p14:cNvContentPartPr/>
              <p14:nvPr/>
            </p14:nvContentPartPr>
            <p14:xfrm>
              <a:off x="5736360" y="4135840"/>
              <a:ext cx="608040" cy="245880"/>
            </p14:xfrm>
          </p:contentPart>
        </mc:Choice>
        <mc:Fallback xmlns=""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3D8F51CD-16E8-4812-A7B1-951431BA94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27360" y="4127187"/>
                <a:ext cx="62568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14:cNvPr>
              <p14:cNvContentPartPr/>
              <p14:nvPr/>
            </p14:nvContentPartPr>
            <p14:xfrm>
              <a:off x="5162520" y="4227280"/>
              <a:ext cx="450720" cy="13320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284EF7B-0CA2-4966-8EAF-403B9D06536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53873" y="4218640"/>
                <a:ext cx="468374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14:cNvPr>
              <p14:cNvContentPartPr/>
              <p14:nvPr/>
            </p14:nvContentPartPr>
            <p14:xfrm>
              <a:off x="7598640" y="4075360"/>
              <a:ext cx="864720" cy="566640"/>
            </p14:xfrm>
          </p:contentPart>
        </mc:Choice>
        <mc:Fallback xmlns=""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1FCB7E8D-F651-4BC4-A619-0E972D1DDB3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89640" y="4066360"/>
                <a:ext cx="882360" cy="58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14:cNvPr>
              <p14:cNvContentPartPr/>
              <p14:nvPr/>
            </p14:nvContentPartPr>
            <p14:xfrm>
              <a:off x="8561640" y="4137280"/>
              <a:ext cx="399960" cy="2422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5E26FF00-91E8-4920-BA01-5D99ED08D7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552640" y="4128280"/>
                <a:ext cx="4176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14:cNvPr>
              <p14:cNvContentPartPr/>
              <p14:nvPr/>
            </p14:nvContentPartPr>
            <p14:xfrm>
              <a:off x="7545000" y="4619680"/>
              <a:ext cx="312840" cy="2692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3E4374B-229C-43C6-A1DA-E5119E9A4BF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36010" y="4611040"/>
                <a:ext cx="3304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14:cNvPr>
              <p14:cNvContentPartPr/>
              <p14:nvPr/>
            </p14:nvContentPartPr>
            <p14:xfrm>
              <a:off x="789960" y="4972120"/>
              <a:ext cx="137520" cy="103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FAFDED-824E-41CC-BC14-7F01CC7AB1E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0960" y="4963480"/>
                <a:ext cx="1551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14:cNvPr>
              <p14:cNvContentPartPr/>
              <p14:nvPr/>
            </p14:nvContentPartPr>
            <p14:xfrm>
              <a:off x="575760" y="5147080"/>
              <a:ext cx="1058040" cy="378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AC009F7-4CFA-4ED4-813E-6351D2B8A0E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67120" y="5138432"/>
                <a:ext cx="1075680" cy="395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14:cNvPr>
              <p14:cNvContentPartPr/>
              <p14:nvPr/>
            </p14:nvContentPartPr>
            <p14:xfrm>
              <a:off x="2156160" y="5185600"/>
              <a:ext cx="1467720" cy="3207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76A7828E-CF11-44DE-9D7C-06B01EFEB1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7162" y="5176960"/>
                <a:ext cx="1485356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14:cNvPr>
              <p14:cNvContentPartPr/>
              <p14:nvPr/>
            </p14:nvContentPartPr>
            <p14:xfrm>
              <a:off x="1821720" y="5220160"/>
              <a:ext cx="199080" cy="192600"/>
            </p14:xfrm>
          </p:contentPart>
        </mc:Choice>
        <mc:Fallback xmlns=""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6EA8A249-6664-4259-8FF9-5851FFBE47A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12720" y="5211160"/>
                <a:ext cx="2167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14:cNvPr>
              <p14:cNvContentPartPr/>
              <p14:nvPr/>
            </p14:nvContentPartPr>
            <p14:xfrm>
              <a:off x="2294040" y="4512400"/>
              <a:ext cx="5108040" cy="615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CB3EDED2-DE3A-4F97-B935-72203EC76C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285040" y="4503400"/>
                <a:ext cx="5125680" cy="63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14:cNvPr>
              <p14:cNvContentPartPr/>
              <p14:nvPr/>
            </p14:nvContentPartPr>
            <p14:xfrm>
              <a:off x="3785160" y="5230600"/>
              <a:ext cx="856080" cy="23400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E2FEFC4-0F75-4FE4-8E85-B15236FA508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76520" y="5221960"/>
                <a:ext cx="8737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14:cNvPr>
              <p14:cNvContentPartPr/>
              <p14:nvPr/>
            </p14:nvContentPartPr>
            <p14:xfrm>
              <a:off x="4960920" y="5152480"/>
              <a:ext cx="231120" cy="275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F69C518-8C38-44E8-9775-DBBFA36D243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52280" y="5143480"/>
                <a:ext cx="24876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14:cNvPr>
              <p14:cNvContentPartPr/>
              <p14:nvPr/>
            </p14:nvContentPartPr>
            <p14:xfrm>
              <a:off x="5585520" y="5187400"/>
              <a:ext cx="225720" cy="182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3D08403-3D77-4739-8F35-CD413B5058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576880" y="5178760"/>
                <a:ext cx="2433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14:cNvPr>
              <p14:cNvContentPartPr/>
              <p14:nvPr/>
            </p14:nvContentPartPr>
            <p14:xfrm>
              <a:off x="5889720" y="5057080"/>
              <a:ext cx="143640" cy="78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B6A1940-0A2A-479D-8909-B001819C1D4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1080" y="5048440"/>
                <a:ext cx="16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14:cNvPr>
              <p14:cNvContentPartPr/>
              <p14:nvPr/>
            </p14:nvContentPartPr>
            <p14:xfrm>
              <a:off x="5938320" y="5184520"/>
              <a:ext cx="251640" cy="297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8F88EAD-4657-4630-B38B-74D8785D9B5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29680" y="5175520"/>
                <a:ext cx="26928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14:cNvPr>
              <p14:cNvContentPartPr/>
              <p14:nvPr/>
            </p14:nvContentPartPr>
            <p14:xfrm>
              <a:off x="7190760" y="4976080"/>
              <a:ext cx="202680" cy="90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A62D582-73F6-4BF8-A10D-5CD9C666E5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181760" y="4967440"/>
                <a:ext cx="22032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14:cNvPr>
              <p14:cNvContentPartPr/>
              <p14:nvPr/>
            </p14:nvContentPartPr>
            <p14:xfrm>
              <a:off x="6826440" y="5130160"/>
              <a:ext cx="736560" cy="257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D68676-A622-4DD9-861B-41AEA04CF5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817800" y="5121160"/>
                <a:ext cx="7542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14:cNvPr>
              <p14:cNvContentPartPr/>
              <p14:nvPr/>
            </p14:nvContentPartPr>
            <p14:xfrm>
              <a:off x="6407040" y="5253280"/>
              <a:ext cx="190800" cy="72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4F38964-4AA5-4CDC-8414-0EEA266E0B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98040" y="5244640"/>
                <a:ext cx="20844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14:cNvPr>
              <p14:cNvContentPartPr/>
              <p14:nvPr/>
            </p14:nvContentPartPr>
            <p14:xfrm>
              <a:off x="7892760" y="5166520"/>
              <a:ext cx="362520" cy="310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2551D97-1D5A-46D2-8570-8232B219D5B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84111" y="5157880"/>
                <a:ext cx="380178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14:cNvPr>
              <p14:cNvContentPartPr/>
              <p14:nvPr/>
            </p14:nvContentPartPr>
            <p14:xfrm>
              <a:off x="597720" y="5750440"/>
              <a:ext cx="885240" cy="28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611BDD-1A36-4156-90EA-8AE41EFD6F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8720" y="5741440"/>
                <a:ext cx="9028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14:cNvPr>
              <p14:cNvContentPartPr/>
              <p14:nvPr/>
            </p14:nvContentPartPr>
            <p14:xfrm>
              <a:off x="1609320" y="5786080"/>
              <a:ext cx="1282320" cy="258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5F4F931-1095-4ECB-86A5-7DC806E658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600680" y="5777440"/>
                <a:ext cx="129996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14:cNvPr>
              <p14:cNvContentPartPr/>
              <p14:nvPr/>
            </p14:nvContentPartPr>
            <p14:xfrm>
              <a:off x="3045720" y="5859160"/>
              <a:ext cx="22320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871DD01-0C0E-4D9B-8B20-0A0BEA7ABB9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36720" y="5850160"/>
                <a:ext cx="2408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14:cNvPr>
              <p14:cNvContentPartPr/>
              <p14:nvPr/>
            </p14:nvContentPartPr>
            <p14:xfrm>
              <a:off x="3078120" y="5947720"/>
              <a:ext cx="223560" cy="9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9AF7CC7-6FAE-42DC-9A7C-D17EF47F5BB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69480" y="5939080"/>
                <a:ext cx="241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14:cNvPr>
              <p14:cNvContentPartPr/>
              <p14:nvPr/>
            </p14:nvContentPartPr>
            <p14:xfrm>
              <a:off x="3456840" y="5871040"/>
              <a:ext cx="122040" cy="26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7417B2C-36E4-4DA1-A657-A3366665F00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7840" y="5862040"/>
                <a:ext cx="1396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14:cNvPr>
              <p14:cNvContentPartPr/>
              <p14:nvPr/>
            </p14:nvContentPartPr>
            <p14:xfrm>
              <a:off x="3710280" y="5634880"/>
              <a:ext cx="501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7063DF1-6F4C-409F-90E9-14A5D3C9A5F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01640" y="5626233"/>
                <a:ext cx="51948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9763CD6-BBC7-4A83-906B-7164D7E0C39F}"/>
                  </a:ext>
                </a:extLst>
              </p14:cNvPr>
              <p14:cNvContentPartPr/>
              <p14:nvPr/>
            </p14:nvContentPartPr>
            <p14:xfrm>
              <a:off x="2218080" y="5570440"/>
              <a:ext cx="833400" cy="569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9763CD6-BBC7-4A83-906B-7164D7E0C39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00080" y="5552451"/>
                <a:ext cx="869040" cy="60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CC1B969-4F1A-41FA-BD47-C3B319309E10}"/>
                  </a:ext>
                </a:extLst>
              </p14:cNvPr>
              <p14:cNvContentPartPr/>
              <p14:nvPr/>
            </p14:nvContentPartPr>
            <p14:xfrm>
              <a:off x="5016720" y="5774200"/>
              <a:ext cx="554400" cy="32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CC1B969-4F1A-41FA-BD47-C3B319309E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07720" y="5765200"/>
                <a:ext cx="572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F62EACD-FC8B-430F-A295-A2FB0B250FF3}"/>
                  </a:ext>
                </a:extLst>
              </p14:cNvPr>
              <p14:cNvContentPartPr/>
              <p14:nvPr/>
            </p14:nvContentPartPr>
            <p14:xfrm>
              <a:off x="4528200" y="5815240"/>
              <a:ext cx="239400" cy="263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F62EACD-FC8B-430F-A295-A2FB0B250FF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19560" y="5806600"/>
                <a:ext cx="2570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AD762DA-4C5E-48C1-8DA5-C75B1FC48B14}"/>
                  </a:ext>
                </a:extLst>
              </p14:cNvPr>
              <p14:cNvContentPartPr/>
              <p14:nvPr/>
            </p14:nvContentPartPr>
            <p14:xfrm>
              <a:off x="5766240" y="5842960"/>
              <a:ext cx="158760" cy="21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AD762DA-4C5E-48C1-8DA5-C75B1FC48B1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57240" y="5834320"/>
                <a:ext cx="1764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8E579B2-188B-4420-AA3D-254DA62AAB8E}"/>
                  </a:ext>
                </a:extLst>
              </p14:cNvPr>
              <p14:cNvContentPartPr/>
              <p14:nvPr/>
            </p14:nvContentPartPr>
            <p14:xfrm>
              <a:off x="5790720" y="5917480"/>
              <a:ext cx="12744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8E579B2-188B-4420-AA3D-254DA62AAB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81720" y="5908480"/>
                <a:ext cx="145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5E212C-70EC-4C04-B587-CA7BD838178A}"/>
                  </a:ext>
                </a:extLst>
              </p14:cNvPr>
              <p14:cNvContentPartPr/>
              <p14:nvPr/>
            </p14:nvContentPartPr>
            <p14:xfrm>
              <a:off x="6196800" y="6026560"/>
              <a:ext cx="653760" cy="43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5E212C-70EC-4C04-B587-CA7BD838178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88160" y="6017920"/>
                <a:ext cx="6714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46218-9B01-4537-BEA7-6809F6AEC3CD}"/>
                  </a:ext>
                </a:extLst>
              </p14:cNvPr>
              <p14:cNvContentPartPr/>
              <p14:nvPr/>
            </p14:nvContentPartPr>
            <p14:xfrm>
              <a:off x="6363840" y="6127000"/>
              <a:ext cx="509400" cy="2570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46218-9B01-4537-BEA7-6809F6AEC3C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55200" y="6118013"/>
                <a:ext cx="527040" cy="2746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C06788D-76E0-447F-B63C-CAAD06224DED}"/>
                  </a:ext>
                </a:extLst>
              </p14:cNvPr>
              <p14:cNvContentPartPr/>
              <p14:nvPr/>
            </p14:nvContentPartPr>
            <p14:xfrm>
              <a:off x="6533760" y="5555320"/>
              <a:ext cx="26532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C06788D-76E0-447F-B63C-CAAD06224D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524760" y="5546680"/>
                <a:ext cx="28296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9E1AFB2-6753-437F-BBBC-9315884289FF}"/>
                  </a:ext>
                </a:extLst>
              </p14:cNvPr>
              <p14:cNvContentPartPr/>
              <p14:nvPr/>
            </p14:nvContentPartPr>
            <p14:xfrm>
              <a:off x="6140640" y="5707960"/>
              <a:ext cx="701280" cy="276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9E1AFB2-6753-437F-BBBC-9315884289F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1640" y="5698960"/>
                <a:ext cx="718920" cy="29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017537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58257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801108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AFFA5C66-44EC-4D2F-B2E5-87FF58420A5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AFFA5C66-44EC-4D2F-B2E5-87FF58420A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278431F9-3CF4-42CC-83EA-D775A545758A}"/>
                  </a:ext>
                </a:extLst>
              </p14:cNvPr>
              <p14:cNvContentPartPr/>
              <p14:nvPr/>
            </p14:nvContentPartPr>
            <p14:xfrm>
              <a:off x="3681120" y="685960"/>
              <a:ext cx="5202360" cy="111312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278431F9-3CF4-42CC-83EA-D775A54575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72120" y="676960"/>
                <a:ext cx="5220000" cy="113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70635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838C398-2ED6-4492-8256-7B5D43948E03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838C398-2ED6-4492-8256-7B5D43948E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899E20D-C9B7-4E1D-AE8D-A5535B47F750}"/>
                  </a:ext>
                </a:extLst>
              </p14:cNvPr>
              <p14:cNvContentPartPr/>
              <p14:nvPr/>
            </p14:nvContentPartPr>
            <p14:xfrm>
              <a:off x="4226520" y="1236040"/>
              <a:ext cx="135000" cy="307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899E20D-C9B7-4E1D-AE8D-A5535B47F75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17880" y="1227040"/>
                <a:ext cx="15264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9BA620C-8D9F-4BEB-A791-C79DDF7E252E}"/>
                  </a:ext>
                </a:extLst>
              </p14:cNvPr>
              <p14:cNvContentPartPr/>
              <p14:nvPr/>
            </p14:nvContentPartPr>
            <p14:xfrm>
              <a:off x="4442880" y="1397680"/>
              <a:ext cx="134280" cy="20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9BA620C-8D9F-4BEB-A791-C79DDF7E25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33880" y="1388696"/>
                <a:ext cx="151920" cy="2220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13FD306-CD57-480B-95A7-AC521914C34C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13FD306-CD57-480B-95A7-AC521914C34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396220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5597AF1-E211-477C-A8B9-8BF4407F99EC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5597AF1-E211-477C-A8B9-8BF4407F99E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0D2B95-E5FC-41E9-82D1-BAE0DE12582B}"/>
                  </a:ext>
                </a:extLst>
              </p14:cNvPr>
              <p14:cNvContentPartPr/>
              <p14:nvPr/>
            </p14:nvContentPartPr>
            <p14:xfrm>
              <a:off x="4161000" y="1292920"/>
              <a:ext cx="313200" cy="314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0D2B95-E5FC-41E9-82D1-BAE0DE1258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152360" y="1283920"/>
                <a:ext cx="3308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A23D6C-57D8-4FC6-AF33-2D3A259422FB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A23D6C-57D8-4FC6-AF33-2D3A259422F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716458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5472B14-CF61-4AE8-A84F-573092767103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5472B14-CF61-4AE8-A84F-57309276710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ADEE9C1-63E4-4B10-802A-FFF42DFEC403}"/>
                  </a:ext>
                </a:extLst>
              </p14:cNvPr>
              <p14:cNvContentPartPr/>
              <p14:nvPr/>
            </p14:nvContentPartPr>
            <p14:xfrm>
              <a:off x="4238040" y="1252960"/>
              <a:ext cx="324720" cy="332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ADEE9C1-63E4-4B10-802A-FFF42DFEC40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29040" y="1244311"/>
                <a:ext cx="342360" cy="349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815065-1664-4D88-93B7-5C23B4E19810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815065-1664-4D88-93B7-5C23B4E1981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248538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50C9543-4393-43DA-9AEF-07F4AF3356BD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50C9543-4393-43DA-9AEF-07F4AF3356B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6CFFB61-44F6-470E-A7FB-67FE84EE144A}"/>
                  </a:ext>
                </a:extLst>
              </p14:cNvPr>
              <p14:cNvContentPartPr/>
              <p14:nvPr/>
            </p14:nvContentPartPr>
            <p14:xfrm>
              <a:off x="4193040" y="1235680"/>
              <a:ext cx="337320" cy="37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6CFFB61-44F6-470E-A7FB-67FE84EE14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84040" y="1227040"/>
                <a:ext cx="3549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61FF133-F07F-4A06-A9B1-72563714D57D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61FF133-F07F-4A06-A9B1-72563714D57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699368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0F99BE1-30E0-434B-8EA9-A415E6C0D6C4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0F99BE1-30E0-434B-8EA9-A415E6C0D6C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347856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0789C3E-7AAA-44F9-8335-6EC71C72417A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0789C3E-7AAA-44F9-8335-6EC71C72417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1B24814-77AE-4B03-BA57-2E8AC41FEF24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1B24814-77AE-4B03-BA57-2E8AC41FEF2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961423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734A7F5-8150-4683-A0A3-2FC7E4112948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734A7F5-8150-4683-A0A3-2FC7E411294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EDA2700-0131-4DBD-9310-C7C65C263850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EDA2700-0131-4DBD-9310-C7C65C26385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209355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857831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076DE45-7188-46CD-8E2D-708B555ADB1C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076DE45-7188-46CD-8E2D-708B555ADB1C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73298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03294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822914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14:cNvPr>
              <p14:cNvContentPartPr/>
              <p14:nvPr/>
            </p14:nvContentPartPr>
            <p14:xfrm>
              <a:off x="3716760" y="5312680"/>
              <a:ext cx="182880" cy="16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708120" y="5303680"/>
                <a:ext cx="200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14:cNvPr>
              <p14:cNvContentPartPr/>
              <p14:nvPr/>
            </p14:nvContentPartPr>
            <p14:xfrm>
              <a:off x="3743400" y="5393680"/>
              <a:ext cx="18900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734760" y="5385040"/>
                <a:ext cx="2066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14:cNvPr>
              <p14:cNvContentPartPr/>
              <p14:nvPr/>
            </p14:nvContentPartPr>
            <p14:xfrm>
              <a:off x="4103400" y="5127280"/>
              <a:ext cx="2821680" cy="5738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094760" y="5118635"/>
                <a:ext cx="2839320" cy="5914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254470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14:cNvPr>
              <p14:cNvContentPartPr/>
              <p14:nvPr/>
            </p14:nvContentPartPr>
            <p14:xfrm>
              <a:off x="2163720" y="415240"/>
              <a:ext cx="4978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A9A7C8-6E1B-4399-A8AB-07017C54C2D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54727" y="406600"/>
                <a:ext cx="515507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14:cNvPr>
              <p14:cNvContentPartPr/>
              <p14:nvPr/>
            </p14:nvContentPartPr>
            <p14:xfrm>
              <a:off x="1193880" y="208600"/>
              <a:ext cx="702000" cy="528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6BA48F-4347-4640-A999-BDAE16048C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84880" y="199600"/>
                <a:ext cx="71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14:cNvPr>
              <p14:cNvContentPartPr/>
              <p14:nvPr/>
            </p14:nvContentPartPr>
            <p14:xfrm>
              <a:off x="351840" y="209320"/>
              <a:ext cx="605880" cy="326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4BC816E-3C88-4310-86BA-60D4488A9D0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2840" y="200320"/>
                <a:ext cx="623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14:cNvPr>
              <p14:cNvContentPartPr/>
              <p14:nvPr/>
            </p14:nvContentPartPr>
            <p14:xfrm>
              <a:off x="3015120" y="171160"/>
              <a:ext cx="892440" cy="429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E04CA14-7A2E-4744-BD2A-515BFFE0123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6480" y="162160"/>
                <a:ext cx="9100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14:cNvPr>
              <p14:cNvContentPartPr/>
              <p14:nvPr/>
            </p14:nvContentPartPr>
            <p14:xfrm>
              <a:off x="4497240" y="343240"/>
              <a:ext cx="51624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9CF587-D179-4321-9833-65E20427083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88240" y="334590"/>
                <a:ext cx="533880" cy="323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14:cNvPr>
              <p14:cNvContentPartPr/>
              <p14:nvPr/>
            </p14:nvContentPartPr>
            <p14:xfrm>
              <a:off x="4518840" y="208600"/>
              <a:ext cx="192600" cy="60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88BADF9-29DF-4078-8718-8825DB2F29B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10200" y="199600"/>
                <a:ext cx="2102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14:cNvPr>
              <p14:cNvContentPartPr/>
              <p14:nvPr/>
            </p14:nvContentPartPr>
            <p14:xfrm>
              <a:off x="5265120" y="359800"/>
              <a:ext cx="127440" cy="8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597D8E-CD82-491E-9C8B-535C8C4663B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56480" y="350800"/>
                <a:ext cx="1450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14:cNvPr>
              <p14:cNvContentPartPr/>
              <p14:nvPr/>
            </p14:nvContentPartPr>
            <p14:xfrm>
              <a:off x="5247120" y="441880"/>
              <a:ext cx="180000" cy="15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C14EB5-484A-4BA6-88D1-3BD9FA5A58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38480" y="432880"/>
                <a:ext cx="1976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14:cNvPr>
              <p14:cNvContentPartPr/>
              <p14:nvPr/>
            </p14:nvContentPartPr>
            <p14:xfrm>
              <a:off x="5646720" y="407320"/>
              <a:ext cx="93960" cy="2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7047068-850A-4F26-A5F4-2F374A0E81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38080" y="398680"/>
                <a:ext cx="1116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14:cNvPr>
              <p14:cNvContentPartPr/>
              <p14:nvPr/>
            </p14:nvContentPartPr>
            <p14:xfrm>
              <a:off x="6489120" y="274840"/>
              <a:ext cx="631800" cy="360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E4D851F-7ADE-4956-A1D8-686B219970E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0480" y="266200"/>
                <a:ext cx="6494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14:cNvPr>
              <p14:cNvContentPartPr/>
              <p14:nvPr/>
            </p14:nvContentPartPr>
            <p14:xfrm>
              <a:off x="6096000" y="125080"/>
              <a:ext cx="182880" cy="85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25E780-8A15-46EE-9EA6-EEF3A1625B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87360" y="116440"/>
                <a:ext cx="2005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14:cNvPr>
              <p14:cNvContentPartPr/>
              <p14:nvPr/>
            </p14:nvContentPartPr>
            <p14:xfrm>
              <a:off x="5895840" y="259000"/>
              <a:ext cx="502920" cy="29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7109B2F-F450-480A-A82A-6C700FBD55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87200" y="250000"/>
                <a:ext cx="52056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14:cNvPr>
              <p14:cNvContentPartPr/>
              <p14:nvPr/>
            </p14:nvContentPartPr>
            <p14:xfrm>
              <a:off x="7305240" y="579760"/>
              <a:ext cx="367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EBB74D9-F483-4D97-A5A9-55D64927697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96240" y="5707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14:cNvPr>
              <p14:cNvContentPartPr/>
              <p14:nvPr/>
            </p14:nvContentPartPr>
            <p14:xfrm>
              <a:off x="303600" y="835720"/>
              <a:ext cx="268560" cy="181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FEC2C45-0ACE-4E58-B197-CE7FED3C19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960" y="826720"/>
                <a:ext cx="286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14:cNvPr>
              <p14:cNvContentPartPr/>
              <p14:nvPr/>
            </p14:nvContentPartPr>
            <p14:xfrm>
              <a:off x="752520" y="778120"/>
              <a:ext cx="816120" cy="289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016058B-76D0-4A67-865C-AFF2B22C52B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876" y="769120"/>
                <a:ext cx="833768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14:cNvPr>
              <p14:cNvContentPartPr/>
              <p14:nvPr/>
            </p14:nvContentPartPr>
            <p14:xfrm>
              <a:off x="1877160" y="728440"/>
              <a:ext cx="243000" cy="451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05D4880-DE7A-431C-824E-755416F3C8A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868520" y="719440"/>
                <a:ext cx="26064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14:cNvPr>
              <p14:cNvContentPartPr/>
              <p14:nvPr/>
            </p14:nvContentPartPr>
            <p14:xfrm>
              <a:off x="2341920" y="932200"/>
              <a:ext cx="128160" cy="1065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759D8EA-9B7E-4F9F-B43D-3D88A18F358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2920" y="923560"/>
                <a:ext cx="1458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14:cNvPr>
              <p14:cNvContentPartPr/>
              <p14:nvPr/>
            </p14:nvContentPartPr>
            <p14:xfrm>
              <a:off x="2208000" y="856600"/>
              <a:ext cx="34920" cy="442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26980F72-8D39-4689-8132-707B557929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199360" y="847889"/>
                <a:ext cx="52560" cy="62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14:cNvPr>
              <p14:cNvContentPartPr/>
              <p14:nvPr/>
            </p14:nvContentPartPr>
            <p14:xfrm>
              <a:off x="2241840" y="948040"/>
              <a:ext cx="8280" cy="8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48A64BF-C00D-4DD3-BE31-D440B0431B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32840" y="939400"/>
                <a:ext cx="25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14:cNvPr>
              <p14:cNvContentPartPr/>
              <p14:nvPr/>
            </p14:nvContentPartPr>
            <p14:xfrm>
              <a:off x="2563680" y="773440"/>
              <a:ext cx="183600" cy="273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29F4334-BE16-494C-8FF9-71B3FF0918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54680" y="764800"/>
                <a:ext cx="2012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14:cNvPr>
              <p14:cNvContentPartPr/>
              <p14:nvPr/>
            </p14:nvContentPartPr>
            <p14:xfrm>
              <a:off x="3817920" y="917800"/>
              <a:ext cx="315000" cy="1353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2F0D6B0-F14C-4CDC-9BA8-490B4B3799D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08920" y="908800"/>
                <a:ext cx="33264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14:cNvPr>
              <p14:cNvContentPartPr/>
              <p14:nvPr/>
            </p14:nvContentPartPr>
            <p14:xfrm>
              <a:off x="1784640" y="1203280"/>
              <a:ext cx="163440" cy="3308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8343463B-43F2-4443-A34C-5543EF421D4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775640" y="1194640"/>
                <a:ext cx="181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14:cNvPr>
              <p14:cNvContentPartPr/>
              <p14:nvPr/>
            </p14:nvContentPartPr>
            <p14:xfrm>
              <a:off x="2319960" y="1222720"/>
              <a:ext cx="16200" cy="180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3040AC3-CCD9-4791-A61A-1D28EE9334C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11320" y="1213720"/>
                <a:ext cx="33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14:cNvPr>
              <p14:cNvContentPartPr/>
              <p14:nvPr/>
            </p14:nvContentPartPr>
            <p14:xfrm>
              <a:off x="3681120" y="1235680"/>
              <a:ext cx="169560" cy="4179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C8EF24E-41BF-4B48-929B-259C40CFEC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72120" y="1227040"/>
                <a:ext cx="18720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14:cNvPr>
              <p14:cNvContentPartPr/>
              <p14:nvPr/>
            </p14:nvContentPartPr>
            <p14:xfrm>
              <a:off x="3044280" y="1180240"/>
              <a:ext cx="247680" cy="33156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DD61E58-C39E-4EAF-BB16-BB1C8238BF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5640" y="1171240"/>
                <a:ext cx="26532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14:cNvPr>
              <p14:cNvContentPartPr/>
              <p14:nvPr/>
            </p14:nvContentPartPr>
            <p14:xfrm>
              <a:off x="2323560" y="1315240"/>
              <a:ext cx="490680" cy="1346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F552E5C1-A51E-4E18-AF13-3CFB74E587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314560" y="1306577"/>
                <a:ext cx="508320" cy="1523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14:cNvPr>
              <p14:cNvContentPartPr/>
              <p14:nvPr/>
            </p14:nvContentPartPr>
            <p14:xfrm>
              <a:off x="2035560" y="1247560"/>
              <a:ext cx="163080" cy="17676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03D166BE-2BB5-48C0-8BEB-DA283644DF9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26920" y="1238560"/>
                <a:ext cx="180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14:cNvPr>
              <p14:cNvContentPartPr/>
              <p14:nvPr/>
            </p14:nvContentPartPr>
            <p14:xfrm>
              <a:off x="4254600" y="685960"/>
              <a:ext cx="4628880" cy="111312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4CFE6D0-02B9-4F79-98D8-2A95C4C52EB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5600" y="676960"/>
                <a:ext cx="4646520" cy="11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14:cNvPr>
              <p14:cNvContentPartPr/>
              <p14:nvPr/>
            </p14:nvContentPartPr>
            <p14:xfrm>
              <a:off x="2272080" y="1752640"/>
              <a:ext cx="139680" cy="14436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C9D2696-7492-416E-AD35-D25B6BD3C33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3440" y="1743640"/>
                <a:ext cx="1573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14:cNvPr>
              <p14:cNvContentPartPr/>
              <p14:nvPr/>
            </p14:nvContentPartPr>
            <p14:xfrm>
              <a:off x="2725320" y="1779280"/>
              <a:ext cx="214200" cy="125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2618CD0D-D731-4CC6-B780-2073DC9A05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16320" y="1770280"/>
                <a:ext cx="2318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14:cNvPr>
              <p14:cNvContentPartPr/>
              <p14:nvPr/>
            </p14:nvContentPartPr>
            <p14:xfrm>
              <a:off x="3073440" y="1911760"/>
              <a:ext cx="54000" cy="176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A0E79CAF-065F-4C45-9670-806DCD5881B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64800" y="1903120"/>
                <a:ext cx="71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14:cNvPr>
              <p14:cNvContentPartPr/>
              <p14:nvPr/>
            </p14:nvContentPartPr>
            <p14:xfrm>
              <a:off x="1760520" y="1621600"/>
              <a:ext cx="28080" cy="1368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6B926700-37F2-4331-8BE6-EE87B7BBD0B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51880" y="161260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14:cNvPr>
              <p14:cNvContentPartPr/>
              <p14:nvPr/>
            </p14:nvContentPartPr>
            <p14:xfrm>
              <a:off x="1769160" y="1760560"/>
              <a:ext cx="391680" cy="13284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FFE79D91-8DC5-4179-B4AF-4C4974E01A5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60512" y="1751920"/>
                <a:ext cx="409336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14:cNvPr>
              <p14:cNvContentPartPr/>
              <p14:nvPr/>
            </p14:nvContentPartPr>
            <p14:xfrm>
              <a:off x="294240" y="1162960"/>
              <a:ext cx="1323000" cy="73080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BBF87F1-F581-4524-8537-A42B20D72AA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85600" y="1154316"/>
                <a:ext cx="1340640" cy="748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14:cNvPr>
              <p14:cNvContentPartPr/>
              <p14:nvPr/>
            </p14:nvContentPartPr>
            <p14:xfrm>
              <a:off x="2685360" y="2142520"/>
              <a:ext cx="322920" cy="53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D848C9-5749-414C-94BD-4F8B6AF7CA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76360" y="2133520"/>
                <a:ext cx="34056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14:cNvPr>
              <p14:cNvContentPartPr/>
              <p14:nvPr/>
            </p14:nvContentPartPr>
            <p14:xfrm>
              <a:off x="3264960" y="2137120"/>
              <a:ext cx="841320" cy="38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E1C3381-CBC4-4356-A5D3-61EE7B8E92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56316" y="2128480"/>
                <a:ext cx="858968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14:cNvPr>
              <p14:cNvContentPartPr/>
              <p14:nvPr/>
            </p14:nvContentPartPr>
            <p14:xfrm>
              <a:off x="5086920" y="2160880"/>
              <a:ext cx="167040" cy="373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6F0EB0C-43DA-4623-A16E-330AE59FF1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77920" y="2152240"/>
                <a:ext cx="184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14:cNvPr>
              <p14:cNvContentPartPr/>
              <p14:nvPr/>
            </p14:nvContentPartPr>
            <p14:xfrm>
              <a:off x="4377360" y="2120920"/>
              <a:ext cx="479160" cy="37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2EA8FE-E082-4FF2-A6EF-8114304D36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68360" y="2111920"/>
                <a:ext cx="49680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14:cNvPr>
              <p14:cNvContentPartPr/>
              <p14:nvPr/>
            </p14:nvContentPartPr>
            <p14:xfrm>
              <a:off x="5465280" y="2284360"/>
              <a:ext cx="3888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1B9DD-D2B5-4C1B-8F06-2EC862CFE6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56640" y="2275360"/>
                <a:ext cx="565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14:cNvPr>
              <p14:cNvContentPartPr/>
              <p14:nvPr/>
            </p14:nvContentPartPr>
            <p14:xfrm>
              <a:off x="5467800" y="2458240"/>
              <a:ext cx="31680" cy="21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A667A7-1B85-4C7A-9BD4-D6443CFC90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58800" y="2449240"/>
                <a:ext cx="493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14:cNvPr>
              <p14:cNvContentPartPr/>
              <p14:nvPr/>
            </p14:nvContentPartPr>
            <p14:xfrm>
              <a:off x="5844360" y="2231080"/>
              <a:ext cx="372600" cy="274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1AC6799-2EAD-4E0D-A77E-E471B5457C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35728" y="2222440"/>
                <a:ext cx="390223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14:cNvPr>
              <p14:cNvContentPartPr/>
              <p14:nvPr/>
            </p14:nvContentPartPr>
            <p14:xfrm>
              <a:off x="7162680" y="2428720"/>
              <a:ext cx="141840" cy="9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3C66A4-1E68-4640-BA7B-E7DCD7C2E5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153680" y="24200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14:cNvPr>
              <p14:cNvContentPartPr/>
              <p14:nvPr/>
            </p14:nvContentPartPr>
            <p14:xfrm>
              <a:off x="7135320" y="2513680"/>
              <a:ext cx="14832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589B1D8-70D5-4DF3-AB6A-316A26497F2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6680" y="2504680"/>
                <a:ext cx="165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14:cNvPr>
              <p14:cNvContentPartPr/>
              <p14:nvPr/>
            </p14:nvContentPartPr>
            <p14:xfrm>
              <a:off x="7700520" y="2359960"/>
              <a:ext cx="473760" cy="268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839B84E-7BE7-4128-B448-E89B8DE2DDE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91880" y="2350960"/>
                <a:ext cx="49140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14:cNvPr>
              <p14:cNvContentPartPr/>
              <p14:nvPr/>
            </p14:nvContentPartPr>
            <p14:xfrm>
              <a:off x="7381200" y="2347720"/>
              <a:ext cx="235080" cy="267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14533D-7824-4C50-9AFA-7683CE38137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72560" y="2339068"/>
                <a:ext cx="252720" cy="284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14:cNvPr>
              <p14:cNvContentPartPr/>
              <p14:nvPr/>
            </p14:nvContentPartPr>
            <p14:xfrm>
              <a:off x="6636360" y="2284360"/>
              <a:ext cx="351720" cy="285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CC19436-2884-4D89-8780-5C0A7BB2F6B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27360" y="2275371"/>
                <a:ext cx="369360" cy="303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14:cNvPr>
              <p14:cNvContentPartPr/>
              <p14:nvPr/>
            </p14:nvContentPartPr>
            <p14:xfrm>
              <a:off x="6379680" y="2350600"/>
              <a:ext cx="14688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D7E5538-D0B2-44E3-AC14-BB3C5313CA4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71040" y="2341600"/>
                <a:ext cx="16452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14:cNvPr>
              <p14:cNvContentPartPr/>
              <p14:nvPr/>
            </p14:nvContentPartPr>
            <p14:xfrm>
              <a:off x="6444840" y="1857760"/>
              <a:ext cx="1604880" cy="900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54F0F5-B655-44DB-9E14-468D7C812B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26840" y="1840113"/>
                <a:ext cx="1640520" cy="936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14:cNvPr>
              <p14:cNvContentPartPr/>
              <p14:nvPr/>
            </p14:nvContentPartPr>
            <p14:xfrm>
              <a:off x="-13560" y="2626360"/>
              <a:ext cx="1404720" cy="459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644C-3DA9-492D-AE87-1F3F8EE9CC8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-22200" y="2617360"/>
                <a:ext cx="142236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14:cNvPr>
              <p14:cNvContentPartPr/>
              <p14:nvPr/>
            </p14:nvContentPartPr>
            <p14:xfrm>
              <a:off x="1620120" y="2758840"/>
              <a:ext cx="1418040" cy="322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36339E7-2AF6-4342-91A3-2AF8A3A02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1480" y="2749850"/>
                <a:ext cx="1435680" cy="340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14:cNvPr>
              <p14:cNvContentPartPr/>
              <p14:nvPr/>
            </p14:nvContentPartPr>
            <p14:xfrm>
              <a:off x="3192240" y="2911120"/>
              <a:ext cx="142200" cy="1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FDECED-6797-4C9F-A39A-80142D96D8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183240" y="2902480"/>
                <a:ext cx="1598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14:cNvPr>
              <p14:cNvContentPartPr/>
              <p14:nvPr/>
            </p14:nvContentPartPr>
            <p14:xfrm>
              <a:off x="3187560" y="3001480"/>
              <a:ext cx="141480" cy="3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CB9B314-60E3-42F1-B736-15ACF9911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8560" y="2992480"/>
                <a:ext cx="159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14:cNvPr>
              <p14:cNvContentPartPr/>
              <p14:nvPr/>
            </p14:nvContentPartPr>
            <p14:xfrm>
              <a:off x="3586440" y="3055840"/>
              <a:ext cx="383040" cy="139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E3863-73E7-4010-AE1B-CB47D190D8A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7792" y="3046840"/>
                <a:ext cx="400697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14:cNvPr>
              <p14:cNvContentPartPr/>
              <p14:nvPr/>
            </p14:nvContentPartPr>
            <p14:xfrm>
              <a:off x="3513000" y="2736160"/>
              <a:ext cx="362160" cy="271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8A7090F-9348-4C64-9A6E-93A16B973F0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04000" y="2727172"/>
                <a:ext cx="379800" cy="288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14:cNvPr>
              <p14:cNvContentPartPr/>
              <p14:nvPr/>
            </p14:nvContentPartPr>
            <p14:xfrm>
              <a:off x="4306080" y="2924440"/>
              <a:ext cx="534240" cy="18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4D3557-9E64-4EB7-BB5C-81325C78E18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97440" y="2915440"/>
                <a:ext cx="551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14:cNvPr>
              <p14:cNvContentPartPr/>
              <p14:nvPr/>
            </p14:nvContentPartPr>
            <p14:xfrm>
              <a:off x="6516480" y="3001840"/>
              <a:ext cx="183960" cy="10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D5CED7-2D02-4208-835F-EF24E3001E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07480" y="2992840"/>
                <a:ext cx="2016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14:cNvPr>
              <p14:cNvContentPartPr/>
              <p14:nvPr/>
            </p14:nvContentPartPr>
            <p14:xfrm>
              <a:off x="6905280" y="2750920"/>
              <a:ext cx="430920" cy="325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AE53AA-3AEF-4487-83BB-E40DA770878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96633" y="2741920"/>
                <a:ext cx="448575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14:cNvPr>
              <p14:cNvContentPartPr/>
              <p14:nvPr/>
            </p14:nvContentPartPr>
            <p14:xfrm>
              <a:off x="6860280" y="3118120"/>
              <a:ext cx="518040" cy="208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12AB46-B1E6-4B42-B6E4-10531B30356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51640" y="3109120"/>
                <a:ext cx="535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14:cNvPr>
              <p14:cNvContentPartPr/>
              <p14:nvPr/>
            </p14:nvContentPartPr>
            <p14:xfrm>
              <a:off x="5336040" y="2733640"/>
              <a:ext cx="996480" cy="538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081A761-26BA-46D0-AB5C-B79724BB24E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7400" y="2724640"/>
                <a:ext cx="1014120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14:cNvPr>
              <p14:cNvContentPartPr/>
              <p14:nvPr/>
            </p14:nvContentPartPr>
            <p14:xfrm>
              <a:off x="5811960" y="2556160"/>
              <a:ext cx="437400" cy="33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A91A1E-DA89-4BE2-9701-12C48BECE3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93960" y="2520520"/>
                <a:ext cx="473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14:cNvPr>
              <p14:cNvContentPartPr/>
              <p14:nvPr/>
            </p14:nvContentPartPr>
            <p14:xfrm>
              <a:off x="5315520" y="3208120"/>
              <a:ext cx="1028880" cy="41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D8CFC8F-FD7C-435D-9E78-520AAD8A0D6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97880" y="3172120"/>
                <a:ext cx="106452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14:cNvPr>
              <p14:cNvContentPartPr/>
              <p14:nvPr/>
            </p14:nvContentPartPr>
            <p14:xfrm>
              <a:off x="7849200" y="2659480"/>
              <a:ext cx="431280" cy="26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A117B57-DE65-43C8-9D2D-A343F8B69EF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31200" y="2623480"/>
                <a:ext cx="46692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14:cNvPr>
              <p14:cNvContentPartPr/>
              <p14:nvPr/>
            </p14:nvContentPartPr>
            <p14:xfrm>
              <a:off x="6795480" y="3406840"/>
              <a:ext cx="628560" cy="12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7CD35-0F4B-4180-8AD3-5F9E2AC35B7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777480" y="3371200"/>
                <a:ext cx="66420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14:cNvPr>
              <p14:cNvContentPartPr/>
              <p14:nvPr/>
            </p14:nvContentPartPr>
            <p14:xfrm>
              <a:off x="415560" y="3322240"/>
              <a:ext cx="372600" cy="331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20CE818-15B0-4393-B7D8-69A3CC0C27E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6560" y="3313240"/>
                <a:ext cx="3902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14:cNvPr>
              <p14:cNvContentPartPr/>
              <p14:nvPr/>
            </p14:nvContentPartPr>
            <p14:xfrm>
              <a:off x="1814520" y="3522400"/>
              <a:ext cx="138960" cy="12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380C3E1-6EB9-422A-BAF9-9103D8D19B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805520" y="351340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14:cNvPr>
              <p14:cNvContentPartPr/>
              <p14:nvPr/>
            </p14:nvContentPartPr>
            <p14:xfrm>
              <a:off x="1816320" y="3608440"/>
              <a:ext cx="114480" cy="1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94000F-DE73-41B9-9EBA-046D620AD0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807680" y="3599440"/>
                <a:ext cx="1321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14:cNvPr>
              <p14:cNvContentPartPr/>
              <p14:nvPr/>
            </p14:nvContentPartPr>
            <p14:xfrm>
              <a:off x="2182800" y="3295960"/>
              <a:ext cx="721080" cy="404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59145E8-5B00-45B5-920C-511835F8B5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4156" y="3286960"/>
                <a:ext cx="738729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14:cNvPr>
              <p14:cNvContentPartPr/>
              <p14:nvPr/>
            </p14:nvContentPartPr>
            <p14:xfrm>
              <a:off x="2994600" y="3446080"/>
              <a:ext cx="168120" cy="428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11B61A4-E535-40AF-BFEA-EA7B868E695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85960" y="3437080"/>
                <a:ext cx="1857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14:cNvPr>
              <p14:cNvContentPartPr/>
              <p14:nvPr/>
            </p14:nvContentPartPr>
            <p14:xfrm>
              <a:off x="3301680" y="3290200"/>
              <a:ext cx="378720" cy="413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1255B7F-476A-41D6-8494-764A613B4F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292680" y="3281560"/>
                <a:ext cx="39636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14:cNvPr>
              <p14:cNvContentPartPr/>
              <p14:nvPr/>
            </p14:nvContentPartPr>
            <p14:xfrm>
              <a:off x="1278120" y="3234760"/>
              <a:ext cx="352800" cy="487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3AA4B6E-5A0E-4BA7-9A95-643312DFF2C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69480" y="3225767"/>
                <a:ext cx="370440" cy="505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14:cNvPr>
              <p14:cNvContentPartPr/>
              <p14:nvPr/>
            </p14:nvContentPartPr>
            <p14:xfrm>
              <a:off x="3104040" y="754720"/>
              <a:ext cx="319680" cy="3373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A13E459-7CAB-4BCC-8654-3298B5BC76F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095040" y="745720"/>
                <a:ext cx="33732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14:cNvPr>
              <p14:cNvContentPartPr/>
              <p14:nvPr/>
            </p14:nvContentPartPr>
            <p14:xfrm>
              <a:off x="4157400" y="1273120"/>
              <a:ext cx="325440" cy="315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07A568-8A36-4A69-897A-8157148FD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148750" y="1264120"/>
                <a:ext cx="3431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14:cNvPr>
              <p14:cNvContentPartPr/>
              <p14:nvPr/>
            </p14:nvContentPartPr>
            <p14:xfrm>
              <a:off x="3950040" y="3703480"/>
              <a:ext cx="48960" cy="51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A9A1247-521F-4011-B77E-E16676E323E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41040" y="3694480"/>
                <a:ext cx="666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14:cNvPr>
              <p14:cNvContentPartPr/>
              <p14:nvPr/>
            </p14:nvContentPartPr>
            <p14:xfrm>
              <a:off x="6109320" y="3443200"/>
              <a:ext cx="233280" cy="518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9E75750-2C93-4709-8B9E-AE7C62D9D78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00320" y="3434200"/>
                <a:ext cx="250920" cy="53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14:cNvPr>
              <p14:cNvContentPartPr/>
              <p14:nvPr/>
            </p14:nvContentPartPr>
            <p14:xfrm>
              <a:off x="6642840" y="3477400"/>
              <a:ext cx="795600" cy="276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0D4BECF-3E2E-4611-97E0-A2901905CD8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634200" y="3468760"/>
                <a:ext cx="8132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14:cNvPr>
              <p14:cNvContentPartPr/>
              <p14:nvPr/>
            </p14:nvContentPartPr>
            <p14:xfrm>
              <a:off x="8536800" y="3543280"/>
              <a:ext cx="41040" cy="34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FD5BB08-54AF-44C5-8307-E722E60985B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528160" y="3534640"/>
                <a:ext cx="58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14:cNvPr>
              <p14:cNvContentPartPr/>
              <p14:nvPr/>
            </p14:nvContentPartPr>
            <p14:xfrm>
              <a:off x="8545800" y="3641560"/>
              <a:ext cx="39600" cy="478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95DFDBE-5722-49BB-8127-30ACA7F3609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536800" y="3632560"/>
                <a:ext cx="572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14:cNvPr>
              <p14:cNvContentPartPr/>
              <p14:nvPr/>
            </p14:nvContentPartPr>
            <p14:xfrm>
              <a:off x="7625640" y="3391720"/>
              <a:ext cx="797760" cy="341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6DE58D0-B86B-4738-8316-3C7B32E862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616640" y="3382720"/>
                <a:ext cx="81540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14:cNvPr>
              <p14:cNvContentPartPr/>
              <p14:nvPr/>
            </p14:nvContentPartPr>
            <p14:xfrm>
              <a:off x="1464600" y="4175440"/>
              <a:ext cx="121680" cy="6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0ACC872-E3FE-4D45-BCE5-45D24C0EA24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5600" y="4166800"/>
                <a:ext cx="1393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14:cNvPr>
              <p14:cNvContentPartPr/>
              <p14:nvPr/>
            </p14:nvContentPartPr>
            <p14:xfrm>
              <a:off x="1473240" y="4276240"/>
              <a:ext cx="119520" cy="9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966945-F8E8-489E-82F8-8D9B7496980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464240" y="4267600"/>
                <a:ext cx="137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14:cNvPr>
              <p14:cNvContentPartPr/>
              <p14:nvPr/>
            </p14:nvContentPartPr>
            <p14:xfrm>
              <a:off x="1045560" y="4044400"/>
              <a:ext cx="286560" cy="262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AF27F02-1C16-4C11-9DDD-207A0DC88DB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36920" y="4035760"/>
                <a:ext cx="3042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14:cNvPr>
              <p14:cNvContentPartPr/>
              <p14:nvPr/>
            </p14:nvContentPartPr>
            <p14:xfrm>
              <a:off x="860160" y="4112080"/>
              <a:ext cx="106560" cy="163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4D1DD17-59CC-485E-A507-23621AF3730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51160" y="4103080"/>
                <a:ext cx="124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14:cNvPr>
              <p14:cNvContentPartPr/>
              <p14:nvPr/>
            </p14:nvContentPartPr>
            <p14:xfrm>
              <a:off x="476400" y="4059160"/>
              <a:ext cx="250200" cy="285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2B743CB-E63F-4BDF-B56E-68566F02B2A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7400" y="4050520"/>
                <a:ext cx="267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14:cNvPr>
              <p14:cNvContentPartPr/>
              <p14:nvPr/>
            </p14:nvContentPartPr>
            <p14:xfrm>
              <a:off x="2409600" y="4078960"/>
              <a:ext cx="431640" cy="311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FB42D66-95C7-4C92-A1A3-6617907F151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00600" y="4069960"/>
                <a:ext cx="4492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14:cNvPr>
              <p14:cNvContentPartPr/>
              <p14:nvPr/>
            </p14:nvContentPartPr>
            <p14:xfrm>
              <a:off x="2182080" y="4129360"/>
              <a:ext cx="124200" cy="155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750B36A-97E9-4A8C-9CFC-6A53D780715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73440" y="4120360"/>
                <a:ext cx="14184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14:cNvPr>
              <p14:cNvContentPartPr/>
              <p14:nvPr/>
            </p14:nvContentPartPr>
            <p14:xfrm>
              <a:off x="1747560" y="4041880"/>
              <a:ext cx="360720" cy="2811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FA1F18-E840-4658-BCF7-7AB124D6197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738560" y="4032880"/>
                <a:ext cx="378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14:cNvPr>
              <p14:cNvContentPartPr/>
              <p14:nvPr/>
            </p14:nvContentPartPr>
            <p14:xfrm>
              <a:off x="321600" y="3724000"/>
              <a:ext cx="827640" cy="771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3FD130-571E-483F-9150-B8AB520A0A6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03608" y="3706000"/>
                <a:ext cx="863265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14:cNvPr>
              <p14:cNvContentPartPr/>
              <p14:nvPr/>
            </p14:nvContentPartPr>
            <p14:xfrm>
              <a:off x="2285040" y="3933160"/>
              <a:ext cx="1009440" cy="510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D71FF9-40E7-4DEE-956E-A261AB5864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267046" y="3915173"/>
                <a:ext cx="1045067" cy="5460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14:cNvPr>
              <p14:cNvContentPartPr/>
              <p14:nvPr/>
            </p14:nvContentPartPr>
            <p14:xfrm>
              <a:off x="3485280" y="4109560"/>
              <a:ext cx="219600" cy="262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5CA9AA7-5421-4630-B022-0DD1769060BC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76280" y="4100560"/>
                <a:ext cx="2372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14:cNvPr>
              <p14:cNvContentPartPr/>
              <p14:nvPr/>
            </p14:nvContentPartPr>
            <p14:xfrm>
              <a:off x="4660320" y="4151680"/>
              <a:ext cx="127800" cy="165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E8D60A4-4011-416C-8F52-DFD5A4D0D1A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651680" y="4143040"/>
                <a:ext cx="14544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14:cNvPr>
              <p14:cNvContentPartPr/>
              <p14:nvPr/>
            </p14:nvContentPartPr>
            <p14:xfrm>
              <a:off x="4636200" y="4251400"/>
              <a:ext cx="128160" cy="21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615034E-8BB0-47CC-B822-A6E5AACAB1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7560" y="4242400"/>
                <a:ext cx="1458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14:cNvPr>
              <p14:cNvContentPartPr/>
              <p14:nvPr/>
            </p14:nvContentPartPr>
            <p14:xfrm>
              <a:off x="4098720" y="4306840"/>
              <a:ext cx="344160" cy="1303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5FE07D3-241A-4139-8EAF-0A7D6D6E668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090080" y="4298200"/>
                <a:ext cx="361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14:cNvPr>
              <p14:cNvContentPartPr/>
              <p14:nvPr/>
            </p14:nvContentPartPr>
            <p14:xfrm>
              <a:off x="4056240" y="3878800"/>
              <a:ext cx="386280" cy="3571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CCA3161-796F-4DF9-9A99-032FB852778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047592" y="3869800"/>
                <a:ext cx="403936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14:cNvPr>
              <p14:cNvContentPartPr/>
              <p14:nvPr/>
            </p14:nvContentPartPr>
            <p14:xfrm>
              <a:off x="5663280" y="3964840"/>
              <a:ext cx="308160" cy="369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A877A84-876F-4FC8-AD4E-9B44B738EC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4630" y="3956200"/>
                <a:ext cx="325821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14:cNvPr>
              <p14:cNvContentPartPr/>
              <p14:nvPr/>
            </p14:nvContentPartPr>
            <p14:xfrm>
              <a:off x="4994040" y="4145560"/>
              <a:ext cx="553680" cy="341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069A762-BC8D-4903-B62A-31B9B8DE9B3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985400" y="4136920"/>
                <a:ext cx="5713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14:cNvPr>
              <p14:cNvContentPartPr/>
              <p14:nvPr/>
            </p14:nvContentPartPr>
            <p14:xfrm>
              <a:off x="6171240" y="4146640"/>
              <a:ext cx="285840" cy="254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CB21879-3483-478A-9317-408E9166515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162240" y="4137640"/>
                <a:ext cx="30348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14:cNvPr>
              <p14:cNvContentPartPr/>
              <p14:nvPr/>
            </p14:nvContentPartPr>
            <p14:xfrm>
              <a:off x="7204800" y="4147720"/>
              <a:ext cx="110880" cy="9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2BFB4D-4AEC-4B85-A342-06EECE898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196160" y="4139080"/>
                <a:ext cx="1285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14:cNvPr>
              <p14:cNvContentPartPr/>
              <p14:nvPr/>
            </p14:nvContentPartPr>
            <p14:xfrm>
              <a:off x="7212360" y="4223320"/>
              <a:ext cx="100800" cy="1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627A832-881D-4090-A506-02A979856A8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203360" y="4214680"/>
                <a:ext cx="11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14:cNvPr>
              <p14:cNvContentPartPr/>
              <p14:nvPr/>
            </p14:nvContentPartPr>
            <p14:xfrm>
              <a:off x="6794040" y="4076440"/>
              <a:ext cx="266400" cy="263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67D20C-6E3D-45FB-8FD2-97834D6125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785400" y="4067452"/>
                <a:ext cx="284040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14:cNvPr>
              <p14:cNvContentPartPr/>
              <p14:nvPr/>
            </p14:nvContentPartPr>
            <p14:xfrm>
              <a:off x="6924720" y="3922360"/>
              <a:ext cx="141120" cy="123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933E637-A640-46BF-B7F2-12BFFEE355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15720" y="3913720"/>
                <a:ext cx="1587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14:cNvPr>
              <p14:cNvContentPartPr/>
              <p14:nvPr/>
            </p14:nvContentPartPr>
            <p14:xfrm>
              <a:off x="7448160" y="3888160"/>
              <a:ext cx="1145520" cy="605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DB4D832-6DD4-44AD-A114-18FAFB18070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439520" y="3879160"/>
                <a:ext cx="116316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14:cNvPr>
              <p14:cNvContentPartPr/>
              <p14:nvPr/>
            </p14:nvContentPartPr>
            <p14:xfrm>
              <a:off x="3980640" y="4507000"/>
              <a:ext cx="492480" cy="15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6087C25-F08F-41A9-9065-A5673ADFC75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63000" y="4471360"/>
                <a:ext cx="528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14:cNvPr>
              <p14:cNvContentPartPr/>
              <p14:nvPr/>
            </p14:nvContentPartPr>
            <p14:xfrm>
              <a:off x="1031160" y="4378480"/>
              <a:ext cx="30384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2184F4-D200-4F87-A7B1-6911FD46C7D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13160" y="4342480"/>
                <a:ext cx="33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14:cNvPr>
              <p14:cNvContentPartPr/>
              <p14:nvPr/>
            </p14:nvContentPartPr>
            <p14:xfrm>
              <a:off x="1759440" y="4381000"/>
              <a:ext cx="361080" cy="82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81DA365-B833-4EFA-B56A-10B8E88350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741440" y="4345360"/>
                <a:ext cx="3967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14:cNvPr>
              <p14:cNvContentPartPr/>
              <p14:nvPr/>
            </p14:nvContentPartPr>
            <p14:xfrm>
              <a:off x="5016000" y="4373080"/>
              <a:ext cx="938160" cy="49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C0E7E7-7620-4FF9-8AB0-653340885B9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98360" y="4337440"/>
                <a:ext cx="9738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14:cNvPr>
              <p14:cNvContentPartPr/>
              <p14:nvPr/>
            </p14:nvContentPartPr>
            <p14:xfrm>
              <a:off x="853320" y="2171680"/>
              <a:ext cx="1629720" cy="299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ED52DB7-764A-4DE0-B01D-B44CA343025E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44678" y="2162691"/>
                <a:ext cx="1647364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14:cNvPr>
              <p14:cNvContentPartPr/>
              <p14:nvPr/>
            </p14:nvContentPartPr>
            <p14:xfrm>
              <a:off x="4199520" y="3392440"/>
              <a:ext cx="1539720" cy="292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ADE565D8-C370-411A-B25F-5003143AC3D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190520" y="3383440"/>
                <a:ext cx="15573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14:cNvPr>
              <p14:cNvContentPartPr/>
              <p14:nvPr/>
            </p14:nvContentPartPr>
            <p14:xfrm>
              <a:off x="475680" y="4569640"/>
              <a:ext cx="527400" cy="317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C07801-EE32-406E-B8D9-D297B2D068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66680" y="4560640"/>
                <a:ext cx="54504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14:cNvPr>
              <p14:cNvContentPartPr/>
              <p14:nvPr/>
            </p14:nvContentPartPr>
            <p14:xfrm>
              <a:off x="1931520" y="4730920"/>
              <a:ext cx="188640" cy="8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80C001A-67F6-4FFA-AAFF-D6E9F5052F8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22880" y="4722280"/>
                <a:ext cx="2062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14:cNvPr>
              <p14:cNvContentPartPr/>
              <p14:nvPr/>
            </p14:nvContentPartPr>
            <p14:xfrm>
              <a:off x="1972920" y="4821280"/>
              <a:ext cx="164160" cy="2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80E6219-04EE-4348-9080-E0CE6F9BCBC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963920" y="4812280"/>
                <a:ext cx="181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14:cNvPr>
              <p14:cNvContentPartPr/>
              <p14:nvPr/>
            </p14:nvContentPartPr>
            <p14:xfrm>
              <a:off x="2335800" y="4526800"/>
              <a:ext cx="1355760" cy="567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3FAB27F-243B-4A26-9731-C81E2711C9A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27160" y="4518160"/>
                <a:ext cx="137340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14:cNvPr>
              <p14:cNvContentPartPr/>
              <p14:nvPr/>
            </p14:nvContentPartPr>
            <p14:xfrm>
              <a:off x="3824040" y="4561720"/>
              <a:ext cx="690840" cy="49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0A29A3A-7838-4C77-BE08-9A2542DB1AF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15395" y="4552726"/>
                <a:ext cx="708489" cy="5169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14:cNvPr>
              <p14:cNvContentPartPr/>
              <p14:nvPr/>
            </p14:nvContentPartPr>
            <p14:xfrm>
              <a:off x="5221560" y="4741720"/>
              <a:ext cx="345600" cy="238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01ADE03-5B14-4152-84DD-D4442BC4A5E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12560" y="4732720"/>
                <a:ext cx="36324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14:cNvPr>
              <p14:cNvContentPartPr/>
              <p14:nvPr/>
            </p14:nvContentPartPr>
            <p14:xfrm>
              <a:off x="4876320" y="4657480"/>
              <a:ext cx="155880" cy="379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322F5CA-BDF9-40CF-8863-B48F6BD949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867320" y="4648480"/>
                <a:ext cx="1735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14:cNvPr>
              <p14:cNvContentPartPr/>
              <p14:nvPr/>
            </p14:nvContentPartPr>
            <p14:xfrm>
              <a:off x="5757600" y="4782760"/>
              <a:ext cx="160200" cy="82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85DC9EF-E8F3-4142-B720-DA3985096C4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748600" y="4773760"/>
                <a:ext cx="1778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14:cNvPr>
              <p14:cNvContentPartPr/>
              <p14:nvPr/>
            </p14:nvContentPartPr>
            <p14:xfrm>
              <a:off x="5800800" y="4859440"/>
              <a:ext cx="133560" cy="172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E0DE5F8-A6FE-4654-9F35-588EB933AB62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791800" y="4850800"/>
                <a:ext cx="151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14:cNvPr>
              <p14:cNvContentPartPr/>
              <p14:nvPr/>
            </p14:nvContentPartPr>
            <p14:xfrm>
              <a:off x="6043080" y="4644880"/>
              <a:ext cx="1296720" cy="451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504FA8C-0C61-4036-9A68-7AE0A450DD5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6034440" y="4636240"/>
                <a:ext cx="131436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14:cNvPr>
              <p14:cNvContentPartPr/>
              <p14:nvPr/>
            </p14:nvContentPartPr>
            <p14:xfrm>
              <a:off x="7893480" y="4609240"/>
              <a:ext cx="317880" cy="517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B0C5F51-AF6B-4B74-973B-FBA3EA9A23D9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884840" y="4600240"/>
                <a:ext cx="33552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14:cNvPr>
              <p14:cNvContentPartPr/>
              <p14:nvPr/>
            </p14:nvContentPartPr>
            <p14:xfrm>
              <a:off x="7497840" y="4661800"/>
              <a:ext cx="293040" cy="372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7DAA48FD-6CBF-47D1-AA2B-6C7C0F86F3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488851" y="4653160"/>
                <a:ext cx="310658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14:cNvPr>
              <p14:cNvContentPartPr/>
              <p14:nvPr/>
            </p14:nvContentPartPr>
            <p14:xfrm>
              <a:off x="315840" y="5112880"/>
              <a:ext cx="803160" cy="28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C67494-892E-4613-8A0D-CCC90534E7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06840" y="5103880"/>
                <a:ext cx="8208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14:cNvPr>
              <p14:cNvContentPartPr/>
              <p14:nvPr/>
            </p14:nvContentPartPr>
            <p14:xfrm>
              <a:off x="1367040" y="4469920"/>
              <a:ext cx="481680" cy="56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99252A4-7194-44C7-9359-FBA58941F23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358394" y="4460926"/>
                <a:ext cx="499333" cy="578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14:cNvPr>
              <p14:cNvContentPartPr/>
              <p14:nvPr/>
            </p14:nvContentPartPr>
            <p14:xfrm>
              <a:off x="1445520" y="5099920"/>
              <a:ext cx="903960" cy="4766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EF491EBA-29D6-4B6D-870A-48E4F1FA393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436524" y="5090927"/>
                <a:ext cx="921593" cy="494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14:cNvPr>
              <p14:cNvContentPartPr/>
              <p14:nvPr/>
            </p14:nvContentPartPr>
            <p14:xfrm>
              <a:off x="2475840" y="5101000"/>
              <a:ext cx="311760" cy="394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094D98F-0778-4155-97A0-879A3EA5E9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66840" y="5092360"/>
                <a:ext cx="32940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14:cNvPr>
              <p14:cNvContentPartPr/>
              <p14:nvPr/>
            </p14:nvContentPartPr>
            <p14:xfrm>
              <a:off x="3716760" y="5312680"/>
              <a:ext cx="182880" cy="165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51374-AD20-4E60-8DB4-953DF364E4C1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708120" y="5303680"/>
                <a:ext cx="200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14:cNvPr>
              <p14:cNvContentPartPr/>
              <p14:nvPr/>
            </p14:nvContentPartPr>
            <p14:xfrm>
              <a:off x="3743400" y="5393680"/>
              <a:ext cx="189000" cy="1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09C3456-6B36-4B33-BB79-ACB1A9490C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734760" y="5385040"/>
                <a:ext cx="2066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14:cNvPr>
              <p14:cNvContentPartPr/>
              <p14:nvPr/>
            </p14:nvContentPartPr>
            <p14:xfrm>
              <a:off x="2924400" y="5121520"/>
              <a:ext cx="594360" cy="353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3B1CF76-86A4-42BF-B210-61669B5DDE2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915760" y="5112880"/>
                <a:ext cx="6120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14:cNvPr>
              <p14:cNvContentPartPr/>
              <p14:nvPr/>
            </p14:nvContentPartPr>
            <p14:xfrm>
              <a:off x="4103400" y="5127280"/>
              <a:ext cx="2821680" cy="5738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DC86632-961F-4670-AFFC-DF55B8B54A4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094760" y="5118635"/>
                <a:ext cx="2839320" cy="591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D8DD68A-A839-4A09-9B82-4E1AC2AA6D2A}"/>
                  </a:ext>
                </a:extLst>
              </p14:cNvPr>
              <p14:cNvContentPartPr/>
              <p14:nvPr/>
            </p14:nvContentPartPr>
            <p14:xfrm>
              <a:off x="673320" y="5171560"/>
              <a:ext cx="7137720" cy="149472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D8DD68A-A839-4A09-9B82-4E1AC2AA6D2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64320" y="5162562"/>
                <a:ext cx="7155360" cy="15123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34541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53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14:cNvPr>
              <p14:cNvContentPartPr/>
              <p14:nvPr/>
            </p14:nvContentPartPr>
            <p14:xfrm>
              <a:off x="2271720" y="219040"/>
              <a:ext cx="4243680" cy="520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4058E87-BDE5-4FC3-BF65-850616AE2B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2720" y="210394"/>
                <a:ext cx="4261320" cy="5378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14:cNvPr>
              <p14:cNvContentPartPr/>
              <p14:nvPr/>
            </p14:nvContentPartPr>
            <p14:xfrm>
              <a:off x="598800" y="726640"/>
              <a:ext cx="172440" cy="95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1FCC342-7CED-443E-891B-058E3C82A57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0160" y="718000"/>
                <a:ext cx="19008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14:cNvPr>
              <p14:cNvContentPartPr/>
              <p14:nvPr/>
            </p14:nvContentPartPr>
            <p14:xfrm>
              <a:off x="597720" y="856600"/>
              <a:ext cx="1095120" cy="351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F9A9B60-5E4E-4614-9C8B-75C9330697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8720" y="847960"/>
                <a:ext cx="11127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14:cNvPr>
              <p14:cNvContentPartPr/>
              <p14:nvPr/>
            </p14:nvContentPartPr>
            <p14:xfrm>
              <a:off x="2106480" y="904840"/>
              <a:ext cx="333000" cy="31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6ECA8B0-D029-4CA2-8826-B600EDDA7AE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7840" y="895840"/>
                <a:ext cx="35064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14:cNvPr>
              <p14:cNvContentPartPr/>
              <p14:nvPr/>
            </p14:nvContentPartPr>
            <p14:xfrm>
              <a:off x="3038520" y="764080"/>
              <a:ext cx="169920" cy="93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3854B09-B78B-4D9B-8D3E-EB62A9FFA3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29520" y="755080"/>
                <a:ext cx="187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14:cNvPr>
              <p14:cNvContentPartPr/>
              <p14:nvPr/>
            </p14:nvContentPartPr>
            <p14:xfrm>
              <a:off x="3390960" y="937600"/>
              <a:ext cx="166320" cy="25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D01B28-861E-41AB-BC9A-324EF956E8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82320" y="928600"/>
                <a:ext cx="183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14:cNvPr>
              <p14:cNvContentPartPr/>
              <p14:nvPr/>
            </p14:nvContentPartPr>
            <p14:xfrm>
              <a:off x="3418680" y="1023640"/>
              <a:ext cx="138960" cy="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72CB335-077A-4DEF-910A-11D66C596C5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10040" y="1015000"/>
                <a:ext cx="1566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14:cNvPr>
              <p14:cNvContentPartPr/>
              <p14:nvPr/>
            </p14:nvContentPartPr>
            <p14:xfrm>
              <a:off x="2989920" y="931120"/>
              <a:ext cx="189360" cy="237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8504C83-D86B-4651-B8E7-A8C19732C2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81280" y="922120"/>
                <a:ext cx="2070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14:cNvPr>
              <p14:cNvContentPartPr/>
              <p14:nvPr/>
            </p14:nvContentPartPr>
            <p14:xfrm>
              <a:off x="3717840" y="689560"/>
              <a:ext cx="210600" cy="251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590808-69D8-4299-B0E6-5B52CF4A5EB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8840" y="680920"/>
                <a:ext cx="2282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14:cNvPr>
              <p14:cNvContentPartPr/>
              <p14:nvPr/>
            </p14:nvContentPartPr>
            <p14:xfrm>
              <a:off x="3680040" y="980080"/>
              <a:ext cx="288720" cy="2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14CDB5B-27DD-4CC6-A135-2FFC8C96FBA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71040" y="971080"/>
                <a:ext cx="306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14:cNvPr>
              <p14:cNvContentPartPr/>
              <p14:nvPr/>
            </p14:nvContentPartPr>
            <p14:xfrm>
              <a:off x="3717480" y="1007800"/>
              <a:ext cx="138240" cy="21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FEF31FC-E13B-4541-8906-7B1D7691DD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08840" y="999160"/>
                <a:ext cx="15588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14:cNvPr>
              <p14:cNvContentPartPr/>
              <p14:nvPr/>
            </p14:nvContentPartPr>
            <p14:xfrm>
              <a:off x="3899640" y="1034440"/>
              <a:ext cx="81720" cy="176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B9CD39-FA14-462C-B655-C4AF8D9BF48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90640" y="1025440"/>
                <a:ext cx="993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14:cNvPr>
              <p14:cNvContentPartPr/>
              <p14:nvPr/>
            </p14:nvContentPartPr>
            <p14:xfrm>
              <a:off x="3870120" y="1117960"/>
              <a:ext cx="128880" cy="6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213176-8D27-4F4F-B20F-D53DFBF548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61480" y="1108960"/>
                <a:ext cx="146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14:cNvPr>
              <p14:cNvContentPartPr/>
              <p14:nvPr/>
            </p14:nvContentPartPr>
            <p14:xfrm>
              <a:off x="4115280" y="840760"/>
              <a:ext cx="159480" cy="262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93BE7DD-980B-42CC-AEF3-D3382A1CDD3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06640" y="832120"/>
                <a:ext cx="1771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14:cNvPr>
              <p14:cNvContentPartPr/>
              <p14:nvPr/>
            </p14:nvContentPartPr>
            <p14:xfrm>
              <a:off x="4081440" y="673720"/>
              <a:ext cx="213840" cy="66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CBA3B73-6E5D-4441-BEE6-54896D6BE3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72440" y="665080"/>
                <a:ext cx="231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14:cNvPr>
              <p14:cNvContentPartPr/>
              <p14:nvPr/>
            </p14:nvContentPartPr>
            <p14:xfrm>
              <a:off x="4531080" y="852640"/>
              <a:ext cx="297000" cy="253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C68B88E-4C08-40CC-8E86-5A1B3C74E52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22080" y="844000"/>
                <a:ext cx="314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14:cNvPr>
              <p14:cNvContentPartPr/>
              <p14:nvPr/>
            </p14:nvContentPartPr>
            <p14:xfrm>
              <a:off x="5027880" y="624760"/>
              <a:ext cx="444600" cy="647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7E3F220-6503-4AA2-91FD-603F3C76994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9233" y="616120"/>
                <a:ext cx="462254" cy="6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14:cNvPr>
              <p14:cNvContentPartPr/>
              <p14:nvPr/>
            </p14:nvContentPartPr>
            <p14:xfrm>
              <a:off x="5652120" y="757600"/>
              <a:ext cx="17028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5E40B9B-0826-46A5-95B3-68BABB814FA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43462" y="748600"/>
                <a:ext cx="187957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14:cNvPr>
              <p14:cNvContentPartPr/>
              <p14:nvPr/>
            </p14:nvContentPartPr>
            <p14:xfrm>
              <a:off x="5873520" y="754000"/>
              <a:ext cx="202320" cy="302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BE66A9-E7DA-42FB-AB65-2BC6B8CD73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64880" y="745000"/>
                <a:ext cx="21996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14:cNvPr>
              <p14:cNvContentPartPr/>
              <p14:nvPr/>
            </p14:nvContentPartPr>
            <p14:xfrm>
              <a:off x="6120120" y="819520"/>
              <a:ext cx="76680" cy="215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73B87A-0E38-4906-8176-5D2002D4048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11120" y="810880"/>
                <a:ext cx="9432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14:cNvPr>
              <p14:cNvContentPartPr/>
              <p14:nvPr/>
            </p14:nvContentPartPr>
            <p14:xfrm>
              <a:off x="6052440" y="927160"/>
              <a:ext cx="153360" cy="3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76A6020-FFA0-4250-B61F-8AD58DD7A7A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800" y="918160"/>
                <a:ext cx="171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14:cNvPr>
              <p14:cNvContentPartPr/>
              <p14:nvPr/>
            </p14:nvContentPartPr>
            <p14:xfrm>
              <a:off x="6387960" y="883240"/>
              <a:ext cx="124200" cy="1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A9B3449-742F-4990-80A3-4FDCD2B64E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78960" y="874600"/>
                <a:ext cx="141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14:cNvPr>
              <p14:cNvContentPartPr/>
              <p14:nvPr/>
            </p14:nvContentPartPr>
            <p14:xfrm>
              <a:off x="6349440" y="1005280"/>
              <a:ext cx="198360" cy="1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1B3C442-301C-47BD-8C1F-59924A31CF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40440" y="996280"/>
                <a:ext cx="216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14:cNvPr>
              <p14:cNvContentPartPr/>
              <p14:nvPr/>
            </p14:nvContentPartPr>
            <p14:xfrm>
              <a:off x="6755520" y="355840"/>
              <a:ext cx="129600" cy="5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7C1ED99-7E79-4DE9-AAB3-96B05C82813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46880" y="346840"/>
                <a:ext cx="1472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14:cNvPr>
              <p14:cNvContentPartPr/>
              <p14:nvPr/>
            </p14:nvContentPartPr>
            <p14:xfrm>
              <a:off x="6653640" y="512080"/>
              <a:ext cx="582840" cy="842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AC7AD60-3609-403D-937C-BF64C343E4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44640" y="503440"/>
                <a:ext cx="600480" cy="85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496354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54842</TotalTime>
  <Words>83</Words>
  <Application>Microsoft Office PowerPoint</Application>
  <PresentationFormat>On-screen Show (4:3)</PresentationFormat>
  <Paragraphs>83</Paragraphs>
  <Slides>83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83</vt:i4>
      </vt:variant>
    </vt:vector>
  </HeadingPairs>
  <TitlesOfParts>
    <vt:vector size="88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367</cp:revision>
  <dcterms:created xsi:type="dcterms:W3CDTF">2010-09-30T20:09:09Z</dcterms:created>
  <dcterms:modified xsi:type="dcterms:W3CDTF">2020-09-21T15:43:23Z</dcterms:modified>
</cp:coreProperties>
</file>